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CodeWave Commun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iCodeWave Community</a:t>
            </a:r>
          </a:p>
        </p:txBody>
      </p:sp>
      <p:sp>
        <p:nvSpPr>
          <p:cNvPr id="172" name="Introduction to SwiftUI Project in Xcod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SwiftUI Project in Xcode</a:t>
            </a:r>
          </a:p>
        </p:txBody>
      </p:sp>
      <p:sp>
        <p:nvSpPr>
          <p:cNvPr id="17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hings You Need to K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Things You Need to Know</a:t>
            </a:r>
          </a:p>
        </p:txBody>
      </p:sp>
      <p:sp>
        <p:nvSpPr>
          <p:cNvPr id="176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77" name="We use Xcode as Integrated Development Environment to develop Apple platform apps…"/>
          <p:cNvSpPr txBox="1"/>
          <p:nvPr>
            <p:ph type="body" idx="1"/>
          </p:nvPr>
        </p:nvSpPr>
        <p:spPr>
          <a:xfrm>
            <a:off x="1206500" y="2744151"/>
            <a:ext cx="21971000" cy="8570881"/>
          </a:xfrm>
          <a:prstGeom prst="rect">
            <a:avLst/>
          </a:prstGeom>
        </p:spPr>
        <p:txBody>
          <a:bodyPr/>
          <a:lstStyle/>
          <a:p>
            <a:pPr/>
            <a:r>
              <a:t>We use </a:t>
            </a:r>
            <a:r>
              <a:rPr i="1"/>
              <a:t>Xcode </a:t>
            </a:r>
            <a:r>
              <a:t>as Integrated Development Environment to develop Apple platform apps</a:t>
            </a:r>
          </a:p>
          <a:p>
            <a:pPr/>
            <a:r>
              <a:t>Since 1990s most developers used </a:t>
            </a:r>
            <a:r>
              <a:rPr b="1"/>
              <a:t>Objective-C</a:t>
            </a:r>
            <a:r>
              <a:t> as language to develop apps</a:t>
            </a:r>
          </a:p>
          <a:p>
            <a:pPr/>
            <a:r>
              <a:t>Then… at 2014, Apple release </a:t>
            </a:r>
            <a:r>
              <a:rPr b="1"/>
              <a:t>Swift</a:t>
            </a:r>
            <a:r>
              <a:t> as language and replace to Objective-C to develop apps</a:t>
            </a:r>
          </a:p>
          <a:p>
            <a:pPr/>
            <a:r>
              <a:t>Later at 2019, Apple release SwiftUI as another framework to build Apple apps and simplified some code of UIKit</a:t>
            </a:r>
          </a:p>
          <a:p>
            <a:pPr/>
            <a:r>
              <a:t>SwiftUI introduce the new way of code and UI in simplified way</a:t>
            </a:r>
          </a:p>
        </p:txBody>
      </p:sp>
      <p:sp>
        <p:nvSpPr>
          <p:cNvPr id="17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Advantages of Using Swift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Advantages of Using SwiftUI</a:t>
            </a:r>
          </a:p>
        </p:txBody>
      </p:sp>
      <p:sp>
        <p:nvSpPr>
          <p:cNvPr id="181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82" name="Simplified code…"/>
          <p:cNvSpPr txBox="1"/>
          <p:nvPr>
            <p:ph type="body" idx="1"/>
          </p:nvPr>
        </p:nvSpPr>
        <p:spPr>
          <a:xfrm>
            <a:off x="1206500" y="2744151"/>
            <a:ext cx="21971000" cy="8468964"/>
          </a:xfrm>
          <a:prstGeom prst="rect">
            <a:avLst/>
          </a:prstGeom>
        </p:spPr>
        <p:txBody>
          <a:bodyPr/>
          <a:lstStyle/>
          <a:p>
            <a:pPr marL="579119" indent="-579119" defTabSz="2316421">
              <a:spcBef>
                <a:spcPts val="4200"/>
              </a:spcBef>
              <a:defRPr sz="4560"/>
            </a:pPr>
            <a:r>
              <a:t>Simplified code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Declarative programming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Simplified when designing UI with code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Time-efficient code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Live previews perform like hot reload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View based design pattern (UIKit is MVC)</a:t>
            </a:r>
          </a:p>
          <a:p>
            <a:pPr marL="579119" indent="-579119" defTabSz="2316421">
              <a:spcBef>
                <a:spcPts val="4200"/>
              </a:spcBef>
              <a:defRPr sz="4560"/>
            </a:pPr>
            <a:r>
              <a:t>Ability to build entire ecosystem Apple app, one code-base for all Apple platforms (iPhone, iPad, Mac, Apple Watch, Apple TV 4K, and Vision Pro)</a:t>
            </a:r>
          </a:p>
        </p:txBody>
      </p:sp>
      <p:sp>
        <p:nvSpPr>
          <p:cNvPr id="183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isadvantages of Using Swift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Disadvantages of Using SwiftUI</a:t>
            </a:r>
          </a:p>
        </p:txBody>
      </p:sp>
      <p:sp>
        <p:nvSpPr>
          <p:cNvPr id="186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87" name="Only use standardised UI from Human Interface Guidelines…"/>
          <p:cNvSpPr txBox="1"/>
          <p:nvPr>
            <p:ph type="body" idx="1"/>
          </p:nvPr>
        </p:nvSpPr>
        <p:spPr>
          <a:xfrm>
            <a:off x="1206500" y="2744151"/>
            <a:ext cx="21971000" cy="7326929"/>
          </a:xfrm>
          <a:prstGeom prst="rect">
            <a:avLst/>
          </a:prstGeom>
        </p:spPr>
        <p:txBody>
          <a:bodyPr/>
          <a:lstStyle/>
          <a:p>
            <a:pPr/>
            <a:r>
              <a:t>Only use standardised UI from Human Interface Guidelines</a:t>
            </a:r>
          </a:p>
          <a:p>
            <a:pPr/>
            <a:r>
              <a:t>More work to implement custom UI</a:t>
            </a:r>
          </a:p>
          <a:p>
            <a:pPr/>
            <a:r>
              <a:t>Still need implement from parent’s framework if necessary (iOS &amp; iPadOS: UIKit, macOS: AppKit, tvOS: TVKit, watchOS: WatchKit)</a:t>
            </a:r>
          </a:p>
          <a:p>
            <a:pPr/>
            <a:r>
              <a:t>Deploy higher version of iOS, iPadOS, macOS, tvOS, watchOS, and visionOS</a:t>
            </a:r>
          </a:p>
          <a:p>
            <a:pPr/>
            <a:r>
              <a:t>Still have common bug until today</a:t>
            </a:r>
          </a:p>
        </p:txBody>
      </p:sp>
      <p:sp>
        <p:nvSpPr>
          <p:cNvPr id="18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Xcode Interface along with SwiftUI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Xcode Interface along with SwiftUI Project</a:t>
            </a:r>
          </a:p>
        </p:txBody>
      </p:sp>
      <p:sp>
        <p:nvSpPr>
          <p:cNvPr id="191" name="Slide Subtitl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 </a:t>
            </a:r>
          </a:p>
        </p:txBody>
      </p:sp>
      <p:sp>
        <p:nvSpPr>
          <p:cNvPr id="192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193" name="film yang ditempel.png" descr="film yang ditempel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64353" y="2220061"/>
            <a:ext cx="15984453" cy="110896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Xcode + SwiftUI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Xcode + SwiftUI</a:t>
            </a:r>
          </a:p>
        </p:txBody>
      </p:sp>
      <p:sp>
        <p:nvSpPr>
          <p:cNvPr id="196" name="The file type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The file types</a:t>
            </a:r>
          </a:p>
        </p:txBody>
      </p:sp>
      <p:sp>
        <p:nvSpPr>
          <p:cNvPr id="197" name=".xcodeproj is the project settings of an apps…"/>
          <p:cNvSpPr txBox="1"/>
          <p:nvPr>
            <p:ph type="body" sz="half" idx="1"/>
          </p:nvPr>
        </p:nvSpPr>
        <p:spPr>
          <a:xfrm>
            <a:off x="1206500" y="4248504"/>
            <a:ext cx="9779000" cy="7482347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.xcodeproj</a:t>
            </a:r>
            <a:r>
              <a:t> is the project settings of an apps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…</a:t>
            </a: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App.Swift</a:t>
            </a:r>
            <a:r>
              <a:t> is where your app launch at where View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.swift</a:t>
            </a:r>
            <a:r>
              <a:t> contains your code and UI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rPr>
                <a:solidFill>
                  <a:schemeClr val="accent4">
                    <a:hueOff val="475731"/>
                    <a:satOff val="-4338"/>
                    <a:lumOff val="10182"/>
                  </a:schemeClr>
                </a:solidFill>
              </a:rPr>
              <a:t>.xcassets</a:t>
            </a:r>
            <a:r>
              <a:t> contains your assets such as images and color sets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Preview Content containt previewing assets that won’t include in your bundle app (not compiled when distribute to App Store)</a:t>
            </a:r>
          </a:p>
        </p:txBody>
      </p:sp>
      <p:pic>
        <p:nvPicPr>
          <p:cNvPr id="198" name="Screenshot 23.03.2024 at 08.20.57.png" descr="Screenshot 23.03.2024 at 08.20.57.png"/>
          <p:cNvPicPr>
            <a:picLocks noChangeAspect="1"/>
          </p:cNvPicPr>
          <p:nvPr>
            <p:ph type="pic" idx="22"/>
          </p:nvPr>
        </p:nvPicPr>
        <p:blipFill>
          <a:blip r:embed="rId2">
            <a:extLst/>
          </a:blip>
          <a:srcRect l="11434" t="0" r="20154" b="0"/>
          <a:stretch>
            <a:fillRect/>
          </a:stretch>
        </p:blipFill>
        <p:spPr>
          <a:xfrm>
            <a:off x="12192000" y="1263848"/>
            <a:ext cx="10922001" cy="11188701"/>
          </a:xfrm>
          <a:prstGeom prst="rect">
            <a:avLst/>
          </a:prstGeom>
        </p:spPr>
      </p:pic>
      <p:sp>
        <p:nvSpPr>
          <p:cNvPr id="199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iCodeWave Commun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iCodeWave Community</a:t>
            </a:r>
          </a:p>
        </p:txBody>
      </p:sp>
      <p:sp>
        <p:nvSpPr>
          <p:cNvPr id="202" name="Thanks For Your Attendance Today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Thanks For Your Attendance Today!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