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4331" y="4511040"/>
            <a:ext cx="1077748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0"/>
              </a:lnSpc>
            </a:pPr>
            <a:r>
              <a:rPr lang="en-US" b="true" sz="9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</a:t>
            </a:r>
            <a:r>
              <a:rPr lang="en-US" b="true" sz="9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 Features :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3084" y="1792342"/>
            <a:ext cx="5489017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Merchants</a:t>
            </a: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Selling a Product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59422" y="1900155"/>
            <a:ext cx="7354741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•🔹 Desc</a:t>
            </a:r>
            <a:r>
              <a:rPr lang="en-US" b="true" sz="31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ription:</a:t>
            </a:r>
          </a:p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459422" y="2642241"/>
            <a:ext cx="8352502" cy="149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•S</a:t>
            </a: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hows merchants that sell a specific product and their available stock.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59422" y="4236085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</a:t>
            </a:r>
            <a:r>
              <a:rPr lang="en-US" b="true" sz="27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Logic Steps: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59422" y="4856595"/>
            <a:ext cx="8352502" cy="1435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56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•It</a:t>
            </a:r>
            <a:r>
              <a:rPr lang="en-US" b="true" sz="25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erate through merchant stock</a:t>
            </a:r>
          </a:p>
          <a:p>
            <a:pPr algn="l">
              <a:lnSpc>
                <a:spcPts val="3853"/>
              </a:lnSpc>
            </a:pPr>
          </a:p>
          <a:p>
            <a:pPr algn="l" marL="0" indent="0" lvl="0">
              <a:lnSpc>
                <a:spcPts val="385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459422" y="5583948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•Match product ID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459422" y="7637816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 Output 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59422" y="8280952"/>
            <a:ext cx="8352502" cy="99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•List of merchants and stock per merchant.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459422" y="6511326"/>
            <a:ext cx="7354741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•Get merchant name and stock count</a:t>
            </a:r>
          </a:p>
          <a:p>
            <a:pPr algn="l">
              <a:lnSpc>
                <a:spcPts val="3639"/>
              </a:lnSpc>
            </a:pP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733" y="1430441"/>
            <a:ext cx="8880988" cy="6050173"/>
          </a:xfrm>
          <a:custGeom>
            <a:avLst/>
            <a:gdLst/>
            <a:ahLst/>
            <a:cxnLst/>
            <a:rect r="r" b="b" t="t" l="l"/>
            <a:pathLst>
              <a:path h="6050173" w="8880988">
                <a:moveTo>
                  <a:pt x="0" y="0"/>
                </a:moveTo>
                <a:lnTo>
                  <a:pt x="8880988" y="0"/>
                </a:lnTo>
                <a:lnTo>
                  <a:pt x="8880988" y="6050173"/>
                </a:lnTo>
                <a:lnTo>
                  <a:pt x="0" y="6050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430441"/>
            <a:ext cx="8857906" cy="6050173"/>
          </a:xfrm>
          <a:custGeom>
            <a:avLst/>
            <a:gdLst/>
            <a:ahLst/>
            <a:cxnLst/>
            <a:rect r="r" b="b" t="t" l="l"/>
            <a:pathLst>
              <a:path h="6050173" w="8857906">
                <a:moveTo>
                  <a:pt x="0" y="0"/>
                </a:moveTo>
                <a:lnTo>
                  <a:pt x="8857906" y="0"/>
                </a:lnTo>
                <a:lnTo>
                  <a:pt x="8857906" y="6050173"/>
                </a:lnTo>
                <a:lnTo>
                  <a:pt x="0" y="6050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724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3084" y="1792342"/>
            <a:ext cx="5489017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Filter Products</a:t>
            </a: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(Advanced Search)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59422" y="1900155"/>
            <a:ext cx="7354741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•🔹 Desc</a:t>
            </a:r>
            <a:r>
              <a:rPr lang="en-US" b="true" sz="31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ription:</a:t>
            </a:r>
          </a:p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459422" y="2642241"/>
            <a:ext cx="8352502" cy="149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•Filt</a:t>
            </a: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 available products based on keyword, price range, category, and merchant.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59422" y="4236085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</a:t>
            </a:r>
            <a:r>
              <a:rPr lang="en-US" b="true" sz="27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Logic Steps: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59422" y="4856595"/>
            <a:ext cx="8352502" cy="94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56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•C</a:t>
            </a:r>
            <a:r>
              <a:rPr lang="en-US" b="true" sz="25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heck stock availability</a:t>
            </a:r>
          </a:p>
          <a:p>
            <a:pPr algn="l" marL="0" indent="0" lvl="0">
              <a:lnSpc>
                <a:spcPts val="385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459422" y="5583948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•Match name, price, category, merchent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459422" y="7459262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 Output 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59422" y="8280952"/>
            <a:ext cx="8352502" cy="99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•List of filtered products based on search criteria.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459422" y="6511326"/>
            <a:ext cx="7354741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•Add product if not already added</a:t>
            </a:r>
          </a:p>
          <a:p>
            <a:pPr algn="l">
              <a:lnSpc>
                <a:spcPts val="3639"/>
              </a:lnSpc>
            </a:pP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34304"/>
            <a:ext cx="10171581" cy="7159484"/>
          </a:xfrm>
          <a:custGeom>
            <a:avLst/>
            <a:gdLst/>
            <a:ahLst/>
            <a:cxnLst/>
            <a:rect r="r" b="b" t="t" l="l"/>
            <a:pathLst>
              <a:path h="7159484" w="10171581">
                <a:moveTo>
                  <a:pt x="0" y="0"/>
                </a:moveTo>
                <a:lnTo>
                  <a:pt x="10171581" y="0"/>
                </a:lnTo>
                <a:lnTo>
                  <a:pt x="10171581" y="7159484"/>
                </a:lnTo>
                <a:lnTo>
                  <a:pt x="0" y="7159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7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51750" y="1234304"/>
            <a:ext cx="7936250" cy="7159484"/>
          </a:xfrm>
          <a:custGeom>
            <a:avLst/>
            <a:gdLst/>
            <a:ahLst/>
            <a:cxnLst/>
            <a:rect r="r" b="b" t="t" l="l"/>
            <a:pathLst>
              <a:path h="7159484" w="7936250">
                <a:moveTo>
                  <a:pt x="0" y="0"/>
                </a:moveTo>
                <a:lnTo>
                  <a:pt x="7936250" y="0"/>
                </a:lnTo>
                <a:lnTo>
                  <a:pt x="7936250" y="7159484"/>
                </a:lnTo>
                <a:lnTo>
                  <a:pt x="0" y="7159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43" t="0" r="-2243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498204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4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</a:t>
            </a:r>
            <a:r>
              <a:rPr lang="en-US" b="true" sz="4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 Deactivate User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788453" y="756095"/>
            <a:ext cx="771999" cy="77199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901847" y="764188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b="true" sz="36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1793230"/>
            <a:ext cx="7322748" cy="1598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60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 Can Get Users by Status (Active / Not Active)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788453" y="2062359"/>
            <a:ext cx="771999" cy="77199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901847" y="2051928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04270" y="5817113"/>
            <a:ext cx="7322748" cy="91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00"/>
              </a:lnSpc>
              <a:spcBef>
                <a:spcPct val="0"/>
              </a:spcBef>
            </a:pPr>
            <a:r>
              <a:rPr lang="en-US" b="true" sz="4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en-US" b="true" sz="4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erchants Selling a Product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788453" y="6031363"/>
            <a:ext cx="771999" cy="77199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901847" y="6020932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04270" y="4525519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 P</a:t>
            </a:r>
            <a:r>
              <a:rPr lang="en-US" b="true" sz="4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roduct Income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788453" y="3650064"/>
            <a:ext cx="771999" cy="771999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7901847" y="363963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04270" y="7127756"/>
            <a:ext cx="7322748" cy="177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00"/>
              </a:lnSpc>
              <a:spcBef>
                <a:spcPct val="0"/>
              </a:spcBef>
            </a:pPr>
            <a:r>
              <a:rPr lang="en-US" b="true" sz="3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b="true" sz="3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ilter Products (Advanced Search)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788453" y="7311203"/>
            <a:ext cx="771999" cy="771999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901847" y="7289681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9166" y="3621513"/>
            <a:ext cx="468866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788453" y="4840713"/>
            <a:ext cx="771999" cy="771999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7901847" y="482041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144000" y="3392173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 P</a:t>
            </a:r>
            <a:r>
              <a:rPr lang="en-US" b="true" sz="4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roduct Sales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3084" y="1792342"/>
            <a:ext cx="5489017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 Deactivate User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59422" y="1900155"/>
            <a:ext cx="7354741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 Desc</a:t>
            </a:r>
            <a:r>
              <a:rPr lang="en-US" b="true" sz="31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ription:</a:t>
            </a:r>
          </a:p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459422" y="2642241"/>
            <a:ext cx="8352502" cy="99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•A</a:t>
            </a: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llows an Admin to deactivate a user account.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59422" y="4317747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</a:t>
            </a:r>
            <a:r>
              <a:rPr lang="en-US" b="true" sz="27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Logic Steps: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59422" y="4936902"/>
            <a:ext cx="8352502" cy="94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56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</a:t>
            </a:r>
            <a:r>
              <a:rPr lang="en-US" b="true" sz="25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Verify admin role</a:t>
            </a:r>
          </a:p>
          <a:p>
            <a:pPr algn="l" marL="0" indent="0" lvl="0">
              <a:lnSpc>
                <a:spcPts val="385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459422" y="5562539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Ch</a:t>
            </a:r>
            <a:r>
              <a:rPr lang="en-US" b="true" sz="27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eck if the user exists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459422" y="6001959"/>
            <a:ext cx="7354741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•Set user isActive to false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59422" y="3264906"/>
            <a:ext cx="8352502" cy="99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•User can’t Buy any more 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459422" y="7155754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 Output 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459422" y="7986969"/>
            <a:ext cx="8352502" cy="94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56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•User successfully deactivated.</a:t>
            </a:r>
          </a:p>
          <a:p>
            <a:pPr algn="l" marL="0" indent="0" lvl="0">
              <a:lnSpc>
                <a:spcPts val="385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61" y="724993"/>
            <a:ext cx="9761421" cy="6583530"/>
          </a:xfrm>
          <a:custGeom>
            <a:avLst/>
            <a:gdLst/>
            <a:ahLst/>
            <a:cxnLst/>
            <a:rect r="r" b="b" t="t" l="l"/>
            <a:pathLst>
              <a:path h="6583530" w="9761421">
                <a:moveTo>
                  <a:pt x="0" y="0"/>
                </a:moveTo>
                <a:lnTo>
                  <a:pt x="9761420" y="0"/>
                </a:lnTo>
                <a:lnTo>
                  <a:pt x="9761420" y="6583530"/>
                </a:lnTo>
                <a:lnTo>
                  <a:pt x="0" y="6583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67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18536" y="724993"/>
            <a:ext cx="7140764" cy="6583530"/>
          </a:xfrm>
          <a:custGeom>
            <a:avLst/>
            <a:gdLst/>
            <a:ahLst/>
            <a:cxnLst/>
            <a:rect r="r" b="b" t="t" l="l"/>
            <a:pathLst>
              <a:path h="6583530" w="7140764">
                <a:moveTo>
                  <a:pt x="0" y="0"/>
                </a:moveTo>
                <a:lnTo>
                  <a:pt x="7140764" y="0"/>
                </a:lnTo>
                <a:lnTo>
                  <a:pt x="7140764" y="6583530"/>
                </a:lnTo>
                <a:lnTo>
                  <a:pt x="0" y="6583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847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3084" y="1792342"/>
            <a:ext cx="5489017" cy="60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Get</a:t>
            </a: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Users by Status (Active / Not Active)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59422" y="1900155"/>
            <a:ext cx="7354741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 Desc</a:t>
            </a:r>
            <a:r>
              <a:rPr lang="en-US" b="true" sz="31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ription:</a:t>
            </a:r>
          </a:p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459422" y="2642241"/>
            <a:ext cx="8352502" cy="149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•A</a:t>
            </a: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llows Admin to view users based on activation status.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59422" y="4236085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</a:t>
            </a:r>
            <a:r>
              <a:rPr lang="en-US" b="true" sz="27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Logic Steps: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59422" y="4856595"/>
            <a:ext cx="8352502" cy="94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56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</a:t>
            </a:r>
            <a:r>
              <a:rPr lang="en-US" b="true" sz="25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Verify admin role</a:t>
            </a:r>
          </a:p>
          <a:p>
            <a:pPr algn="l" marL="0" indent="0" lvl="0">
              <a:lnSpc>
                <a:spcPts val="385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459422" y="5694597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Validate the search term (active / notActive)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9422" y="6878237"/>
            <a:ext cx="7354741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•Set user isActive to false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341855" y="7774857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 Output 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459422" y="8280952"/>
            <a:ext cx="8352502" cy="99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•List of users filtered by active/notActive status.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135" y="698822"/>
            <a:ext cx="10703207" cy="8369982"/>
          </a:xfrm>
          <a:custGeom>
            <a:avLst/>
            <a:gdLst/>
            <a:ahLst/>
            <a:cxnLst/>
            <a:rect r="r" b="b" t="t" l="l"/>
            <a:pathLst>
              <a:path h="8369982" w="10703207">
                <a:moveTo>
                  <a:pt x="0" y="0"/>
                </a:moveTo>
                <a:lnTo>
                  <a:pt x="10703206" y="0"/>
                </a:lnTo>
                <a:lnTo>
                  <a:pt x="10703206" y="8369981"/>
                </a:lnTo>
                <a:lnTo>
                  <a:pt x="0" y="8369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53130" y="698822"/>
            <a:ext cx="6754687" cy="8369982"/>
          </a:xfrm>
          <a:custGeom>
            <a:avLst/>
            <a:gdLst/>
            <a:ahLst/>
            <a:cxnLst/>
            <a:rect r="r" b="b" t="t" l="l"/>
            <a:pathLst>
              <a:path h="8369982" w="6754687">
                <a:moveTo>
                  <a:pt x="0" y="0"/>
                </a:moveTo>
                <a:lnTo>
                  <a:pt x="6754687" y="0"/>
                </a:lnTo>
                <a:lnTo>
                  <a:pt x="6754687" y="8369981"/>
                </a:lnTo>
                <a:lnTo>
                  <a:pt x="0" y="83699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6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3084" y="1792342"/>
            <a:ext cx="5489017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Product</a:t>
            </a: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Sales &amp; Income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59422" y="1900155"/>
            <a:ext cx="7354741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•🔹 Desc</a:t>
            </a:r>
            <a:r>
              <a:rPr lang="en-US" b="true" sz="31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ription:</a:t>
            </a:r>
          </a:p>
          <a:p>
            <a:pPr algn="l" marL="0" indent="0" lvl="0">
              <a:lnSpc>
                <a:spcPts val="41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459422" y="2642241"/>
            <a:ext cx="8352502" cy="1498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•Disp</a:t>
            </a: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lays how many times a product was sold and the total income from it.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459422" y="4236085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</a:t>
            </a:r>
            <a:r>
              <a:rPr lang="en-US" b="true" sz="27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Logic Steps: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459422" y="4856595"/>
            <a:ext cx="8352502" cy="1435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56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•It</a:t>
            </a:r>
            <a:r>
              <a:rPr lang="en-US" b="true" sz="25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erate through products</a:t>
            </a:r>
          </a:p>
          <a:p>
            <a:pPr algn="l">
              <a:lnSpc>
                <a:spcPts val="3853"/>
              </a:lnSpc>
            </a:pPr>
          </a:p>
          <a:p>
            <a:pPr algn="l" marL="0" indent="0" lvl="0">
              <a:lnSpc>
                <a:spcPts val="385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459422" y="5694597"/>
            <a:ext cx="7354741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7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•Use soldCount and price to calculate income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459422" y="7244949"/>
            <a:ext cx="7354741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🔹 Output :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59422" y="8280952"/>
            <a:ext cx="8352502" cy="99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  <a:r>
              <a:rPr lang="en-US" b="true" sz="266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•Returns number of sales and total income.</a:t>
            </a:r>
          </a:p>
          <a:p>
            <a:pPr algn="l" marL="0" indent="0" lvl="0">
              <a:lnSpc>
                <a:spcPts val="40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81811" y="4817424"/>
            <a:ext cx="8924378" cy="4918928"/>
          </a:xfrm>
          <a:custGeom>
            <a:avLst/>
            <a:gdLst/>
            <a:ahLst/>
            <a:cxnLst/>
            <a:rect r="r" b="b" t="t" l="l"/>
            <a:pathLst>
              <a:path h="4918928" w="8924378">
                <a:moveTo>
                  <a:pt x="0" y="0"/>
                </a:moveTo>
                <a:lnTo>
                  <a:pt x="8924378" y="0"/>
                </a:lnTo>
                <a:lnTo>
                  <a:pt x="8924378" y="4918928"/>
                </a:lnTo>
                <a:lnTo>
                  <a:pt x="0" y="49189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65" r="-763" b="-57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89885" y="684323"/>
            <a:ext cx="10613493" cy="3931104"/>
          </a:xfrm>
          <a:custGeom>
            <a:avLst/>
            <a:gdLst/>
            <a:ahLst/>
            <a:cxnLst/>
            <a:rect r="r" b="b" t="t" l="l"/>
            <a:pathLst>
              <a:path h="3931104" w="10613493">
                <a:moveTo>
                  <a:pt x="0" y="0"/>
                </a:moveTo>
                <a:lnTo>
                  <a:pt x="10613493" y="0"/>
                </a:lnTo>
                <a:lnTo>
                  <a:pt x="10613493" y="3931103"/>
                </a:lnTo>
                <a:lnTo>
                  <a:pt x="0" y="39311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08" t="-11287" r="-9485" b="-11287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1139" y="5143500"/>
            <a:ext cx="7837895" cy="4813253"/>
          </a:xfrm>
          <a:custGeom>
            <a:avLst/>
            <a:gdLst/>
            <a:ahLst/>
            <a:cxnLst/>
            <a:rect r="r" b="b" t="t" l="l"/>
            <a:pathLst>
              <a:path h="4813253" w="7837895">
                <a:moveTo>
                  <a:pt x="0" y="0"/>
                </a:moveTo>
                <a:lnTo>
                  <a:pt x="7837895" y="0"/>
                </a:lnTo>
                <a:lnTo>
                  <a:pt x="7837895" y="4813253"/>
                </a:lnTo>
                <a:lnTo>
                  <a:pt x="0" y="48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68102" y="0"/>
            <a:ext cx="12768901" cy="4945293"/>
          </a:xfrm>
          <a:custGeom>
            <a:avLst/>
            <a:gdLst/>
            <a:ahLst/>
            <a:cxnLst/>
            <a:rect r="r" b="b" t="t" l="l"/>
            <a:pathLst>
              <a:path h="4945293" w="12768901">
                <a:moveTo>
                  <a:pt x="0" y="0"/>
                </a:moveTo>
                <a:lnTo>
                  <a:pt x="12768901" y="0"/>
                </a:lnTo>
                <a:lnTo>
                  <a:pt x="12768901" y="4945293"/>
                </a:lnTo>
                <a:lnTo>
                  <a:pt x="0" y="49452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DAGueq2qDRY</dc:identifier>
  <dcterms:modified xsi:type="dcterms:W3CDTF">2011-08-01T06:04:30Z</dcterms:modified>
  <cp:revision>1</cp:revision>
  <dc:title>Extra Methods</dc:title>
</cp:coreProperties>
</file>