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5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29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6258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80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4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3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1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9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8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4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2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3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3F724-839A-47F5-811B-98B58467A9A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5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4tdDwGKmA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RienieX/roles-of-each-character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A0C4-2FCB-0017-8BF1-7E699FC6D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5352" y="136186"/>
            <a:ext cx="5596647" cy="1352146"/>
          </a:xfrm>
        </p:spPr>
        <p:txBody>
          <a:bodyPr anchor="ctr">
            <a:norm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Maximizing Data Value: A Comprehensive Infrastructure Proposal</a:t>
            </a:r>
            <a:endParaRPr lang="en-US" sz="6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595C3A3-37CE-8317-DD85-14B5AC7F9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32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7575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1F510-134D-7DE1-73D5-F1059BB7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67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DD2FE2-B5C6-53D5-DD8A-3476C868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 PwC we develop a data strategy by creating a data vision, defining data reports and analyzing data platform maturity. We develop a group-wide data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strategy and enable clients to add value by helping them efficiently analyze their own data, produce reports and create dashboards.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the financial landscape evolves, the client recognizes the significance of harnessing their extensive data assets for strategic decision-making and operational efficiency.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presentation outlines PwC's proposal for building a robust data infrastructure that empowers the client to unlock the full potential of their data resources.</a:t>
            </a:r>
          </a:p>
        </p:txBody>
      </p:sp>
    </p:spTree>
    <p:extLst>
      <p:ext uri="{BB962C8B-B14F-4D97-AF65-F5344CB8AC3E}">
        <p14:creationId xmlns:p14="http://schemas.microsoft.com/office/powerpoint/2010/main" val="409028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1F510-134D-7DE1-73D5-F1059BB7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67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Key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DD2FE2-B5C6-53D5-DD8A-3476C868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57738"/>
            <a:ext cx="8915400" cy="4444482"/>
          </a:xfrm>
        </p:spPr>
        <p:txBody>
          <a:bodyPr>
            <a:normAutofit fontScale="92500" lnSpcReduction="20000"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Sources: 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you provide an overview of the existing data sources within the organization?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departments generate the most critical data?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Importance: 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Understanding the various data sources is fundamental for designing an effective data infrastructure. It helps identify the diversity of data and the potential complexity in integration.</a:t>
            </a:r>
            <a:endPara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Quality: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confident are you in the accuracy and completeness of your data?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there any specific data quality concerns we should address?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Importance: 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quality is paramount for reliable analytics and decision-making. Identifying data quality concerns upfront ensures that the proposed solution addresses potential issues, enhancing trust in the data.</a:t>
            </a:r>
          </a:p>
          <a:p>
            <a:r>
              <a:rPr lang="en-US" sz="1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Usage: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are the primary use cases for your data?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is data currently utilized for decision-making?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Importance: </a:t>
            </a:r>
            <a:r>
              <a:rPr lang="en-US" sz="1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Knowing how data is currently used provides insights into the specific requirements for analytics, reporting, and decision-making. It guides the design of the infrastructure to meet these specific use cases.</a:t>
            </a:r>
            <a:endParaRPr 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79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1F510-134D-7DE1-73D5-F1059BB7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67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Considerations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DD2FE2-B5C6-53D5-DD8A-3476C868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57738"/>
            <a:ext cx="8915400" cy="4444482"/>
          </a:xfrm>
        </p:spPr>
        <p:txBody>
          <a:bodyPr>
            <a:normAutofit fontScale="77500" lnSpcReduction="20000"/>
          </a:bodyPr>
          <a:lstStyle/>
          <a:p>
            <a:r>
              <a:rPr lang="en-US" sz="2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Security &amp; Privacy: 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are the privacy and security requirements for your data?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there any compliance standards or regulations we need to adhere to?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institutions deal with sensitive and confidential information. Ensuring robust data security and privacy measures is crucial to comply with regulations, build trust with customers, and protect against data breaches.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Scalability: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expected growth rate of your data in the coming years?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you foresee any changes in the scale of your operations?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institutions often experience data growth. Understanding scalability requirements ensures that the proposed infrastructure can handle increasing data volumes, supporting the organization's future needs without compromising performance.</a:t>
            </a:r>
          </a:p>
          <a:p>
            <a:r>
              <a:rPr lang="en-US" sz="2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Integration: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can we seamlessly integrate data from various sources?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there any legacy systems that need to be considered?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Importance: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Financial institutions typically have diverse systems and data sources. Ensuring seamless integration is critical for consolidating data, providing a unified view, and enabling efficient data-driven decision-making.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265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1F510-134D-7DE1-73D5-F1059BB7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67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Proposed 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DD2FE2-B5C6-53D5-DD8A-3476C868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0783"/>
            <a:ext cx="8915400" cy="509332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Centralized Data Warehouse: 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centralized data warehouse serves as a single source of truth, consolidating data from various sources. It provides a structured and organized repository, facilitating efficient data management and retrieval.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Improved data consistency, accuracy, Simplified data access for analytics and reporting.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Integration Tools: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Utilizing advanced data integration tools ensures seamless connectivity between disparate systems. These tools enable real-time or batch data integration, addressing the challenges of diverse data sources.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Streamlined data flow across the organization and Reduced manual effort in data integration.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Scalable Architecture: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Designing a scalable architecture ensures the infrastructure can handle growing data volumes without compromising performance. Scalability accommodates the financial institution's future expansion and evolving data needs.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Flexibility to scale resources based on demand and Long-term cost savings through optimized resource utilization.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Analytics and Reporting: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Implementing robust analytics and reporting tools empowers users to derive meaningful insights from the centralized data. Interactive dashboards and reporting features facilitate data exploration and decision-making.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Informed decision-making based on real-time insights and Enhanced agility in responding to market changes.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Governance: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Establishing data governance policies ensures data quality, security, and compliance with industry regulations. It includes defining roles, responsibilities, and processes to maintain data integrity.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Ensured data quality and consistency and Mitigation of risks related to data security and compliance.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68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1F510-134D-7DE1-73D5-F1059BB7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67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Stakeholders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DD2FE2-B5C6-53D5-DD8A-3476C868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0783"/>
            <a:ext cx="8915400" cy="43935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Executive Leadership: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Executive leaders are interested in strategic insights derived from data to make informed decisions. The proposed solution offers a comprehensive view of organizational performance, aiding in strategic planning and goal-setting.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Improved strategic decision-making and Enhanced visibility into key performance metrics.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Department: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IT department is crucial for the technical implementation and maintenance of the proposed data infrastructure. They are interested in the feasibility, compatibility, and scalability of the solution.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Seamless technical integration and Efficient resource utilization and management.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Analysts and Teams: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analysts rely on accessible and high-quality data for their analyses and reports. The proposed solution provides them with advanced analytics tools and a centralized data repository, streamlining their workflow.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Improved efficiency in data analysis and Enhanced capabilities for data-driven insights.</a:t>
            </a:r>
          </a:p>
        </p:txBody>
      </p:sp>
    </p:spTree>
    <p:extLst>
      <p:ext uri="{BB962C8B-B14F-4D97-AF65-F5344CB8AC3E}">
        <p14:creationId xmlns:p14="http://schemas.microsoft.com/office/powerpoint/2010/main" val="3984501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1F510-134D-7DE1-73D5-F1059BB7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67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Value Proposition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DD2FE2-B5C6-53D5-DD8A-3476C868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64677"/>
            <a:ext cx="8915400" cy="509332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Improved Decision Making: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centralized data warehouse and analytics tools enable faster access to accurate and relevant information. Executives can make informed decisions based on real-time insights, leading to improved strategic planning and execution.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 Efficiency: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scalable architecture allows the organization to optimize resource usage based on actual needs, reducing unnecessary costs. Streamlined data processes and automation contribute to operational cost savings.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Innovation: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proposed solution facilitates innovation by providing advanced analytics and reporting tools. Teams can explore new data-driven approaches, uncovering opportunities for product and service innovation.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Compliance: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governance policies ensure adherence to data security and privacy regulations. Compliance with industry standards builds trust with customers and regulatory bodies.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Empowerment: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analysts and teams are empowered with user-friendly tools for data exploration and analysis. The solution fosters a collaborative environment where users can derive insights without extensive technical expertise.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143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1F510-134D-7DE1-73D5-F1059BB7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67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DD2FE2-B5C6-53D5-DD8A-3476C868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0783"/>
            <a:ext cx="8915400" cy="509332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Detailed Project Timeline: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Phase 1: Data Assessment (Months 1-2)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Conduct a comprehensive assessment of existing data sources and quality.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Engage with key stakeholders to gather specific requirements for analytics and reporting.</a:t>
            </a:r>
          </a:p>
          <a:p>
            <a:pPr lvl="1">
              <a:spcBef>
                <a:spcPts val="0"/>
              </a:spcBef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Phase 2: Infrastructure Design (Months 3-5)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Design the centralized data warehouse architecture.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Select and integrate data integration tools for seamless connectivity.</a:t>
            </a:r>
          </a:p>
          <a:p>
            <a:pPr lvl="1">
              <a:spcBef>
                <a:spcPts val="0"/>
              </a:spcBef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Phase 3: Implementation (Months 6-9)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Deploy the data warehouse and integration tools.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Conduct user training sessions for data analysts and relevant teams.</a:t>
            </a:r>
          </a:p>
          <a:p>
            <a:pPr lvl="1">
              <a:spcBef>
                <a:spcPts val="0"/>
              </a:spcBef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Phase 4: Testing and Optimization (Months 10-12)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Perform rigorous testing to ensure data accuracy and system performance.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Optimize the infrastructure based on initial usage and feedback.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Resource Allocation: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Personnel: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Architect: Responsible for designing and implementing the data warehouse.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Analysts: Involved in the assessment, testing, and optimization phases.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Specialists: Oversee technical aspects, including integration tools and system deployment.</a:t>
            </a:r>
          </a:p>
          <a:p>
            <a:pPr lvl="1">
              <a:spcBef>
                <a:spcPts val="0"/>
              </a:spcBef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Technology: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Investment in a scalable cloud-based data infrastructure.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Acquisition of advanced data integration tools.</a:t>
            </a:r>
          </a:p>
          <a:p>
            <a:pPr lvl="1">
              <a:spcBef>
                <a:spcPts val="0"/>
              </a:spcBef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Budget: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Allocated funds for technology procurement, personnel training, and potential adjustments during the project.</a:t>
            </a:r>
          </a:p>
        </p:txBody>
      </p:sp>
    </p:spTree>
    <p:extLst>
      <p:ext uri="{BB962C8B-B14F-4D97-AF65-F5344CB8AC3E}">
        <p14:creationId xmlns:p14="http://schemas.microsoft.com/office/powerpoint/2010/main" val="1825883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1F510-134D-7DE1-73D5-F1059BB7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67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Next Steps (Continued..)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DD2FE2-B5C6-53D5-DD8A-3476C868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0783"/>
            <a:ext cx="8915400" cy="509332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Milestone Checkpoints: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Checkpoint 1 (Month 3): Infrastructure Design Approval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Review and approve the proposed data warehouse architecture.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Ensure alignment with security and compliance standards.</a:t>
            </a:r>
          </a:p>
          <a:p>
            <a:pPr lvl="1">
              <a:spcBef>
                <a:spcPts val="0"/>
              </a:spcBef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Checkpoint 2 (Month 6): Initial Deployment and Training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Validate the successful deployment of the data infrastructure.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Conduct training sessions for data analysts.</a:t>
            </a:r>
          </a:p>
          <a:p>
            <a:pPr lvl="1">
              <a:spcBef>
                <a:spcPts val="0"/>
              </a:spcBef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Checkpoint 3 (Month 9): Testing and Optimization Review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Assess the results of testing and optimization efforts.</a:t>
            </a:r>
          </a:p>
          <a:p>
            <a:pPr lvl="2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Gather feedback from end-users for further improvements.</a:t>
            </a:r>
          </a:p>
        </p:txBody>
      </p:sp>
    </p:spTree>
    <p:extLst>
      <p:ext uri="{BB962C8B-B14F-4D97-AF65-F5344CB8AC3E}">
        <p14:creationId xmlns:p14="http://schemas.microsoft.com/office/powerpoint/2010/main" val="1671349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143</TotalTime>
  <Words>1316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Century Gothic</vt:lpstr>
      <vt:lpstr>Wingdings 3</vt:lpstr>
      <vt:lpstr>Wisp</vt:lpstr>
      <vt:lpstr>Maximizing Data Value: A Comprehensive Infrastructure Proposal</vt:lpstr>
      <vt:lpstr>Introduction</vt:lpstr>
      <vt:lpstr>Key Questions</vt:lpstr>
      <vt:lpstr>Considerations</vt:lpstr>
      <vt:lpstr>Proposed Solution</vt:lpstr>
      <vt:lpstr>Stakeholders</vt:lpstr>
      <vt:lpstr>Value Proposition</vt:lpstr>
      <vt:lpstr>Next Steps</vt:lpstr>
      <vt:lpstr>Next Steps (Continued..)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Maximizing Data Value: A Comprehensive Infrastructure Proposal</dc:title>
  <dc:creator>Akshay Paunikar</dc:creator>
  <cp:lastModifiedBy>HP 840 G6</cp:lastModifiedBy>
  <cp:revision>17</cp:revision>
  <dcterms:created xsi:type="dcterms:W3CDTF">2023-12-12T19:19:13Z</dcterms:created>
  <dcterms:modified xsi:type="dcterms:W3CDTF">2025-03-20T17:24:38Z</dcterms:modified>
  <cp:contentStatus/>
</cp:coreProperties>
</file>