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0" r:id="rId4"/>
    <p:sldId id="296" r:id="rId5"/>
    <p:sldId id="297" r:id="rId6"/>
    <p:sldId id="298" r:id="rId7"/>
    <p:sldId id="301" r:id="rId8"/>
    <p:sldId id="300" r:id="rId9"/>
    <p:sldId id="277" r:id="rId10"/>
    <p:sldId id="275" r:id="rId11"/>
  </p:sldIdLst>
  <p:sldSz cx="9144000" cy="5143500" type="screen16x9"/>
  <p:notesSz cx="6858000" cy="9144000"/>
  <p:embeddedFontLst>
    <p:embeddedFont>
      <p:font typeface="Commissioner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862FF-BB42-42C4-9A21-816F316B7C4F}">
  <a:tblStyle styleId="{325862FF-BB42-42C4-9A21-816F316B7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C837C1-79E2-4E81-AA96-FCF600AE51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897D100C-77DB-577F-DFC4-15BD3044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e629ec3_0_0:notes">
            <a:extLst>
              <a:ext uri="{FF2B5EF4-FFF2-40B4-BE49-F238E27FC236}">
                <a16:creationId xmlns:a16="http://schemas.microsoft.com/office/drawing/2014/main" id="{4753B061-C52B-83E6-BB01-DE738A40D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e629ec3_0_0:notes">
            <a:extLst>
              <a:ext uri="{FF2B5EF4-FFF2-40B4-BE49-F238E27FC236}">
                <a16:creationId xmlns:a16="http://schemas.microsoft.com/office/drawing/2014/main" id="{4DAF74C6-BE35-2DC8-96C4-34435B232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92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94409B94-9C47-203E-9438-99364EBE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e629ec3_0_0:notes">
            <a:extLst>
              <a:ext uri="{FF2B5EF4-FFF2-40B4-BE49-F238E27FC236}">
                <a16:creationId xmlns:a16="http://schemas.microsoft.com/office/drawing/2014/main" id="{B6BF1F39-4872-E1A2-E6D8-E3056DBAC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e629ec3_0_0:notes">
            <a:extLst>
              <a:ext uri="{FF2B5EF4-FFF2-40B4-BE49-F238E27FC236}">
                <a16:creationId xmlns:a16="http://schemas.microsoft.com/office/drawing/2014/main" id="{D85FF4B0-CFC9-36CC-5F86-290401B28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23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D6D7D1D2-66B1-14F2-6F6C-3AA506A67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9e629ec3_0_0:notes">
            <a:extLst>
              <a:ext uri="{FF2B5EF4-FFF2-40B4-BE49-F238E27FC236}">
                <a16:creationId xmlns:a16="http://schemas.microsoft.com/office/drawing/2014/main" id="{6EA26891-CB95-3BEA-1BD6-E2C2C6AAF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f9e629ec3_0_0:notes">
            <a:extLst>
              <a:ext uri="{FF2B5EF4-FFF2-40B4-BE49-F238E27FC236}">
                <a16:creationId xmlns:a16="http://schemas.microsoft.com/office/drawing/2014/main" id="{192CFEF0-FFED-CC0C-0E77-66AA5BC88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80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05afc42a3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105afc42a3_1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90600" y="937775"/>
            <a:ext cx="4638300" cy="16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90600" y="2577075"/>
            <a:ext cx="4638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7510288" y="3506800"/>
            <a:ext cx="1354800" cy="1354800"/>
            <a:chOff x="5124700" y="2668600"/>
            <a:chExt cx="1354800" cy="1354800"/>
          </a:xfrm>
        </p:grpSpPr>
        <p:sp>
          <p:nvSpPr>
            <p:cNvPr id="126" name="Google Shape;126;p21"/>
            <p:cNvSpPr/>
            <p:nvPr/>
          </p:nvSpPr>
          <p:spPr>
            <a:xfrm>
              <a:off x="5124700" y="2668600"/>
              <a:ext cx="1354800" cy="1354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mmissioner"/>
                <a:ea typeface="Commissioner"/>
                <a:cs typeface="Commissioner"/>
                <a:sym typeface="Commissioner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5209371" y="2754716"/>
              <a:ext cx="1185425" cy="1182500"/>
            </a:xfrm>
            <a:custGeom>
              <a:avLst/>
              <a:gdLst/>
              <a:ahLst/>
              <a:cxnLst/>
              <a:rect l="l" t="t" r="r" b="b"/>
              <a:pathLst>
                <a:path w="47417" h="47300" extrusionOk="0">
                  <a:moveTo>
                    <a:pt x="24049" y="421"/>
                  </a:moveTo>
                  <a:cubicBezTo>
                    <a:pt x="30397" y="1337"/>
                    <a:pt x="39951" y="4347"/>
                    <a:pt x="43681" y="9844"/>
                  </a:cubicBezTo>
                  <a:cubicBezTo>
                    <a:pt x="47411" y="15341"/>
                    <a:pt x="48261" y="27316"/>
                    <a:pt x="46429" y="33402"/>
                  </a:cubicBezTo>
                  <a:cubicBezTo>
                    <a:pt x="44597" y="39488"/>
                    <a:pt x="39100" y="44592"/>
                    <a:pt x="32687" y="46359"/>
                  </a:cubicBezTo>
                  <a:cubicBezTo>
                    <a:pt x="26274" y="48126"/>
                    <a:pt x="13383" y="47210"/>
                    <a:pt x="7951" y="44003"/>
                  </a:cubicBezTo>
                  <a:cubicBezTo>
                    <a:pt x="2520" y="40797"/>
                    <a:pt x="491" y="33729"/>
                    <a:pt x="98" y="27120"/>
                  </a:cubicBezTo>
                  <a:cubicBezTo>
                    <a:pt x="-295" y="20511"/>
                    <a:pt x="1603" y="8797"/>
                    <a:pt x="5595" y="4347"/>
                  </a:cubicBezTo>
                  <a:cubicBezTo>
                    <a:pt x="9587" y="-103"/>
                    <a:pt x="17701" y="-495"/>
                    <a:pt x="24049" y="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28" name="Google Shape;128;p21"/>
          <p:cNvGrpSpPr/>
          <p:nvPr/>
        </p:nvGrpSpPr>
        <p:grpSpPr>
          <a:xfrm>
            <a:off x="7645161" y="3685305"/>
            <a:ext cx="1238395" cy="997801"/>
            <a:chOff x="7274180" y="2191518"/>
            <a:chExt cx="582884" cy="469642"/>
          </a:xfrm>
        </p:grpSpPr>
        <p:sp>
          <p:nvSpPr>
            <p:cNvPr id="129" name="Google Shape;129;p21"/>
            <p:cNvSpPr/>
            <p:nvPr/>
          </p:nvSpPr>
          <p:spPr>
            <a:xfrm>
              <a:off x="7274180" y="2191518"/>
              <a:ext cx="191674" cy="200043"/>
            </a:xfrm>
            <a:custGeom>
              <a:avLst/>
              <a:gdLst/>
              <a:ahLst/>
              <a:cxnLst/>
              <a:rect l="l" t="t" r="r" b="b"/>
              <a:pathLst>
                <a:path w="191674" h="200043" extrusionOk="0">
                  <a:moveTo>
                    <a:pt x="16079" y="4795"/>
                  </a:moveTo>
                  <a:lnTo>
                    <a:pt x="16011" y="4795"/>
                  </a:lnTo>
                  <a:cubicBezTo>
                    <a:pt x="3813" y="12250"/>
                    <a:pt x="-2354" y="26618"/>
                    <a:pt x="831" y="40511"/>
                  </a:cubicBezTo>
                  <a:cubicBezTo>
                    <a:pt x="23941" y="141896"/>
                    <a:pt x="159551" y="200044"/>
                    <a:pt x="159551" y="200044"/>
                  </a:cubicBezTo>
                  <a:lnTo>
                    <a:pt x="191674" y="177950"/>
                  </a:lnTo>
                  <a:cubicBezTo>
                    <a:pt x="113670" y="134170"/>
                    <a:pt x="79310" y="66196"/>
                    <a:pt x="64671" y="22823"/>
                  </a:cubicBezTo>
                  <a:cubicBezTo>
                    <a:pt x="57894" y="2627"/>
                    <a:pt x="34378" y="-6251"/>
                    <a:pt x="16147" y="47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398608" y="2254131"/>
              <a:ext cx="458456" cy="407029"/>
            </a:xfrm>
            <a:custGeom>
              <a:avLst/>
              <a:gdLst/>
              <a:ahLst/>
              <a:cxnLst/>
              <a:rect l="l" t="t" r="r" b="b"/>
              <a:pathLst>
                <a:path w="458456" h="407029" extrusionOk="0">
                  <a:moveTo>
                    <a:pt x="356" y="193884"/>
                  </a:moveTo>
                  <a:cubicBezTo>
                    <a:pt x="-660" y="186225"/>
                    <a:pt x="628" y="178500"/>
                    <a:pt x="2592" y="171045"/>
                  </a:cubicBezTo>
                  <a:cubicBezTo>
                    <a:pt x="8828" y="146986"/>
                    <a:pt x="25974" y="122114"/>
                    <a:pt x="50778" y="120691"/>
                  </a:cubicBezTo>
                  <a:cubicBezTo>
                    <a:pt x="43187" y="107882"/>
                    <a:pt x="48745" y="91617"/>
                    <a:pt x="54437" y="77928"/>
                  </a:cubicBezTo>
                  <a:cubicBezTo>
                    <a:pt x="61147" y="61662"/>
                    <a:pt x="68195" y="44855"/>
                    <a:pt x="81072" y="32860"/>
                  </a:cubicBezTo>
                  <a:cubicBezTo>
                    <a:pt x="93948" y="20864"/>
                    <a:pt x="114279" y="14968"/>
                    <a:pt x="129460" y="23914"/>
                  </a:cubicBezTo>
                  <a:cubicBezTo>
                    <a:pt x="132306" y="25608"/>
                    <a:pt x="135221" y="27777"/>
                    <a:pt x="138406" y="27370"/>
                  </a:cubicBezTo>
                  <a:cubicBezTo>
                    <a:pt x="141320" y="27031"/>
                    <a:pt x="143556" y="24659"/>
                    <a:pt x="145589" y="22559"/>
                  </a:cubicBezTo>
                  <a:cubicBezTo>
                    <a:pt x="163210" y="4531"/>
                    <a:pt x="190251" y="-3669"/>
                    <a:pt x="214852" y="1549"/>
                  </a:cubicBezTo>
                  <a:cubicBezTo>
                    <a:pt x="239520" y="6700"/>
                    <a:pt x="260935" y="25134"/>
                    <a:pt x="269814" y="48650"/>
                  </a:cubicBezTo>
                  <a:cubicBezTo>
                    <a:pt x="298616" y="44991"/>
                    <a:pt x="329520" y="47159"/>
                    <a:pt x="353985" y="62747"/>
                  </a:cubicBezTo>
                  <a:cubicBezTo>
                    <a:pt x="378451" y="78334"/>
                    <a:pt x="394173" y="110051"/>
                    <a:pt x="384550" y="137430"/>
                  </a:cubicBezTo>
                  <a:cubicBezTo>
                    <a:pt x="407456" y="145902"/>
                    <a:pt x="431583" y="155322"/>
                    <a:pt x="446154" y="174908"/>
                  </a:cubicBezTo>
                  <a:cubicBezTo>
                    <a:pt x="457675" y="190495"/>
                    <a:pt x="461470" y="211572"/>
                    <a:pt x="455980" y="230209"/>
                  </a:cubicBezTo>
                  <a:cubicBezTo>
                    <a:pt x="450491" y="248846"/>
                    <a:pt x="436056" y="264569"/>
                    <a:pt x="417893" y="271481"/>
                  </a:cubicBezTo>
                  <a:cubicBezTo>
                    <a:pt x="426297" y="296015"/>
                    <a:pt x="419520" y="323462"/>
                    <a:pt x="407254" y="346233"/>
                  </a:cubicBezTo>
                  <a:cubicBezTo>
                    <a:pt x="398172" y="362972"/>
                    <a:pt x="385634" y="378627"/>
                    <a:pt x="368556" y="387031"/>
                  </a:cubicBezTo>
                  <a:cubicBezTo>
                    <a:pt x="351477" y="395434"/>
                    <a:pt x="329249" y="395231"/>
                    <a:pt x="314678" y="382965"/>
                  </a:cubicBezTo>
                  <a:cubicBezTo>
                    <a:pt x="303360" y="398078"/>
                    <a:pt x="284520" y="407294"/>
                    <a:pt x="265612" y="407023"/>
                  </a:cubicBezTo>
                  <a:cubicBezTo>
                    <a:pt x="246704" y="406752"/>
                    <a:pt x="228202" y="396993"/>
                    <a:pt x="217291" y="381541"/>
                  </a:cubicBezTo>
                  <a:cubicBezTo>
                    <a:pt x="201297" y="397400"/>
                    <a:pt x="176832" y="405532"/>
                    <a:pt x="155281" y="398959"/>
                  </a:cubicBezTo>
                  <a:cubicBezTo>
                    <a:pt x="133729" y="392385"/>
                    <a:pt x="117329" y="369478"/>
                    <a:pt x="121259" y="347249"/>
                  </a:cubicBezTo>
                  <a:cubicBezTo>
                    <a:pt x="93202" y="356602"/>
                    <a:pt x="60605" y="341218"/>
                    <a:pt x="45221" y="315939"/>
                  </a:cubicBezTo>
                  <a:cubicBezTo>
                    <a:pt x="31057" y="292626"/>
                    <a:pt x="31395" y="265992"/>
                    <a:pt x="36953" y="240239"/>
                  </a:cubicBezTo>
                  <a:cubicBezTo>
                    <a:pt x="36953" y="240239"/>
                    <a:pt x="26855" y="235563"/>
                    <a:pt x="16282" y="228989"/>
                  </a:cubicBezTo>
                  <a:cubicBezTo>
                    <a:pt x="6592" y="222957"/>
                    <a:pt x="1644" y="205472"/>
                    <a:pt x="153" y="194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21"/>
            <p:cNvGrpSpPr/>
            <p:nvPr/>
          </p:nvGrpSpPr>
          <p:grpSpPr>
            <a:xfrm>
              <a:off x="7398577" y="2254028"/>
              <a:ext cx="260085" cy="327902"/>
              <a:chOff x="7398577" y="2254028"/>
              <a:chExt cx="260085" cy="327902"/>
            </a:xfrm>
          </p:grpSpPr>
          <p:sp>
            <p:nvSpPr>
              <p:cNvPr id="132" name="Google Shape;132;p21"/>
              <p:cNvSpPr/>
              <p:nvPr/>
            </p:nvSpPr>
            <p:spPr>
              <a:xfrm>
                <a:off x="7445791" y="2273609"/>
                <a:ext cx="81125" cy="87251"/>
              </a:xfrm>
              <a:custGeom>
                <a:avLst/>
                <a:gdLst/>
                <a:ahLst/>
                <a:cxnLst/>
                <a:rect l="l" t="t" r="r" b="b"/>
                <a:pathLst>
                  <a:path w="81125" h="87251" extrusionOk="0">
                    <a:moveTo>
                      <a:pt x="72451" y="40083"/>
                    </a:moveTo>
                    <a:cubicBezTo>
                      <a:pt x="73060" y="31883"/>
                      <a:pt x="71231" y="23479"/>
                      <a:pt x="73060" y="15482"/>
                    </a:cubicBezTo>
                    <a:cubicBezTo>
                      <a:pt x="74145" y="10806"/>
                      <a:pt x="77195" y="6265"/>
                      <a:pt x="81125" y="3690"/>
                    </a:cubicBezTo>
                    <a:cubicBezTo>
                      <a:pt x="66080" y="-4307"/>
                      <a:pt x="46427" y="1521"/>
                      <a:pt x="33889" y="13246"/>
                    </a:cubicBezTo>
                    <a:cubicBezTo>
                      <a:pt x="21013" y="25241"/>
                      <a:pt x="13964" y="42048"/>
                      <a:pt x="7255" y="58313"/>
                    </a:cubicBezTo>
                    <a:cubicBezTo>
                      <a:pt x="3460" y="67462"/>
                      <a:pt x="-132" y="77628"/>
                      <a:pt x="4" y="87252"/>
                    </a:cubicBezTo>
                    <a:cubicBezTo>
                      <a:pt x="4815" y="83389"/>
                      <a:pt x="11998" y="82033"/>
                      <a:pt x="18369" y="82304"/>
                    </a:cubicBezTo>
                    <a:cubicBezTo>
                      <a:pt x="27180" y="82643"/>
                      <a:pt x="36261" y="84676"/>
                      <a:pt x="44529" y="81762"/>
                    </a:cubicBezTo>
                    <a:cubicBezTo>
                      <a:pt x="50832" y="79526"/>
                      <a:pt x="55847" y="74646"/>
                      <a:pt x="59981" y="69428"/>
                    </a:cubicBezTo>
                    <a:cubicBezTo>
                      <a:pt x="66690" y="60956"/>
                      <a:pt x="71705" y="50791"/>
                      <a:pt x="72451" y="40083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1"/>
              <p:cNvSpPr/>
              <p:nvPr/>
            </p:nvSpPr>
            <p:spPr>
              <a:xfrm>
                <a:off x="7537082" y="2254028"/>
                <a:ext cx="121580" cy="70311"/>
              </a:xfrm>
              <a:custGeom>
                <a:avLst/>
                <a:gdLst/>
                <a:ahLst/>
                <a:cxnLst/>
                <a:rect l="l" t="t" r="r" b="b"/>
                <a:pathLst>
                  <a:path w="121580" h="70311" extrusionOk="0">
                    <a:moveTo>
                      <a:pt x="121581" y="30862"/>
                    </a:moveTo>
                    <a:cubicBezTo>
                      <a:pt x="110670" y="16156"/>
                      <a:pt x="94405" y="5312"/>
                      <a:pt x="76378" y="1517"/>
                    </a:cubicBezTo>
                    <a:cubicBezTo>
                      <a:pt x="51709" y="-3634"/>
                      <a:pt x="24669" y="4567"/>
                      <a:pt x="7115" y="22526"/>
                    </a:cubicBezTo>
                    <a:cubicBezTo>
                      <a:pt x="5083" y="24627"/>
                      <a:pt x="2914" y="26931"/>
                      <a:pt x="0" y="27338"/>
                    </a:cubicBezTo>
                    <a:cubicBezTo>
                      <a:pt x="1423" y="34928"/>
                      <a:pt x="3795" y="42315"/>
                      <a:pt x="7183" y="49228"/>
                    </a:cubicBezTo>
                    <a:cubicBezTo>
                      <a:pt x="10572" y="56141"/>
                      <a:pt x="15113" y="62782"/>
                      <a:pt x="21619" y="66781"/>
                    </a:cubicBezTo>
                    <a:cubicBezTo>
                      <a:pt x="28125" y="70847"/>
                      <a:pt x="37003" y="71796"/>
                      <a:pt x="43441" y="67526"/>
                    </a:cubicBezTo>
                    <a:cubicBezTo>
                      <a:pt x="51032" y="62511"/>
                      <a:pt x="53064" y="52481"/>
                      <a:pt x="57809" y="44755"/>
                    </a:cubicBezTo>
                    <a:cubicBezTo>
                      <a:pt x="65467" y="32285"/>
                      <a:pt x="80715" y="25915"/>
                      <a:pt x="95353" y="25847"/>
                    </a:cubicBezTo>
                    <a:cubicBezTo>
                      <a:pt x="104367" y="25847"/>
                      <a:pt x="113177" y="27880"/>
                      <a:pt x="121581" y="30862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1"/>
              <p:cNvSpPr/>
              <p:nvPr/>
            </p:nvSpPr>
            <p:spPr>
              <a:xfrm>
                <a:off x="7398577" y="2374890"/>
                <a:ext cx="78832" cy="108094"/>
              </a:xfrm>
              <a:custGeom>
                <a:avLst/>
                <a:gdLst/>
                <a:ahLst/>
                <a:cxnLst/>
                <a:rect l="l" t="t" r="r" b="b"/>
                <a:pathLst>
                  <a:path w="78832" h="108094" extrusionOk="0">
                    <a:moveTo>
                      <a:pt x="70124" y="41205"/>
                    </a:moveTo>
                    <a:cubicBezTo>
                      <a:pt x="77036" y="35038"/>
                      <a:pt x="81509" y="24601"/>
                      <a:pt x="77036" y="16469"/>
                    </a:cubicBezTo>
                    <a:cubicBezTo>
                      <a:pt x="71953" y="7184"/>
                      <a:pt x="58399" y="5557"/>
                      <a:pt x="49861" y="0"/>
                    </a:cubicBezTo>
                    <a:cubicBezTo>
                      <a:pt x="25530" y="1965"/>
                      <a:pt x="8723" y="26498"/>
                      <a:pt x="2556" y="50286"/>
                    </a:cubicBezTo>
                    <a:cubicBezTo>
                      <a:pt x="659" y="57741"/>
                      <a:pt x="-629" y="65535"/>
                      <a:pt x="320" y="73125"/>
                    </a:cubicBezTo>
                    <a:cubicBezTo>
                      <a:pt x="1810" y="84578"/>
                      <a:pt x="6757" y="102063"/>
                      <a:pt x="16449" y="108095"/>
                    </a:cubicBezTo>
                    <a:cubicBezTo>
                      <a:pt x="16449" y="107349"/>
                      <a:pt x="16449" y="106536"/>
                      <a:pt x="16517" y="105791"/>
                    </a:cubicBezTo>
                    <a:cubicBezTo>
                      <a:pt x="17872" y="85595"/>
                      <a:pt x="29326" y="66416"/>
                      <a:pt x="46404" y="55572"/>
                    </a:cubicBezTo>
                    <a:cubicBezTo>
                      <a:pt x="54197" y="50625"/>
                      <a:pt x="63143" y="47304"/>
                      <a:pt x="70124" y="41205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1"/>
              <p:cNvSpPr/>
              <p:nvPr/>
            </p:nvSpPr>
            <p:spPr>
              <a:xfrm>
                <a:off x="7432126" y="2482453"/>
                <a:ext cx="48511" cy="99477"/>
              </a:xfrm>
              <a:custGeom>
                <a:avLst/>
                <a:gdLst/>
                <a:ahLst/>
                <a:cxnLst/>
                <a:rect l="l" t="t" r="r" b="b"/>
                <a:pathLst>
                  <a:path w="48511" h="99477" extrusionOk="0">
                    <a:moveTo>
                      <a:pt x="21936" y="667"/>
                    </a:moveTo>
                    <a:cubicBezTo>
                      <a:pt x="15091" y="2429"/>
                      <a:pt x="9602" y="7512"/>
                      <a:pt x="3096" y="10358"/>
                    </a:cubicBezTo>
                    <a:cubicBezTo>
                      <a:pt x="2690" y="10562"/>
                      <a:pt x="2215" y="10697"/>
                      <a:pt x="1741" y="10832"/>
                    </a:cubicBezTo>
                    <a:cubicBezTo>
                      <a:pt x="2892" y="11375"/>
                      <a:pt x="3571" y="11714"/>
                      <a:pt x="3571" y="11714"/>
                    </a:cubicBezTo>
                    <a:cubicBezTo>
                      <a:pt x="-1987" y="37534"/>
                      <a:pt x="-2325" y="64101"/>
                      <a:pt x="11839" y="87414"/>
                    </a:cubicBezTo>
                    <a:cubicBezTo>
                      <a:pt x="14482" y="91751"/>
                      <a:pt x="17667" y="95817"/>
                      <a:pt x="21191" y="99477"/>
                    </a:cubicBezTo>
                    <a:cubicBezTo>
                      <a:pt x="22953" y="83280"/>
                      <a:pt x="27900" y="67353"/>
                      <a:pt x="35829" y="53122"/>
                    </a:cubicBezTo>
                    <a:cubicBezTo>
                      <a:pt x="42471" y="41194"/>
                      <a:pt x="51484" y="28250"/>
                      <a:pt x="47554" y="15102"/>
                    </a:cubicBezTo>
                    <a:cubicBezTo>
                      <a:pt x="44436" y="4665"/>
                      <a:pt x="32373" y="-2112"/>
                      <a:pt x="21869" y="599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21"/>
            <p:cNvSpPr/>
            <p:nvPr/>
          </p:nvSpPr>
          <p:spPr>
            <a:xfrm>
              <a:off x="7467170" y="2296813"/>
              <a:ext cx="339567" cy="316452"/>
            </a:xfrm>
            <a:custGeom>
              <a:avLst/>
              <a:gdLst/>
              <a:ahLst/>
              <a:cxnLst/>
              <a:rect l="l" t="t" r="r" b="b"/>
              <a:pathLst>
                <a:path w="339567" h="316452" extrusionOk="0">
                  <a:moveTo>
                    <a:pt x="91124" y="299281"/>
                  </a:moveTo>
                  <a:cubicBezTo>
                    <a:pt x="80891" y="305381"/>
                    <a:pt x="67811" y="307617"/>
                    <a:pt x="56967" y="302737"/>
                  </a:cubicBezTo>
                  <a:cubicBezTo>
                    <a:pt x="44362" y="297045"/>
                    <a:pt x="37179" y="282881"/>
                    <a:pt x="36704" y="269055"/>
                  </a:cubicBezTo>
                  <a:cubicBezTo>
                    <a:pt x="36230" y="255230"/>
                    <a:pt x="41515" y="241879"/>
                    <a:pt x="48225" y="229816"/>
                  </a:cubicBezTo>
                  <a:cubicBezTo>
                    <a:pt x="32299" y="221277"/>
                    <a:pt x="18270" y="209078"/>
                    <a:pt x="7630" y="194507"/>
                  </a:cubicBezTo>
                  <a:cubicBezTo>
                    <a:pt x="4377" y="190102"/>
                    <a:pt x="1395" y="185290"/>
                    <a:pt x="379" y="179936"/>
                  </a:cubicBezTo>
                  <a:cubicBezTo>
                    <a:pt x="-909" y="172888"/>
                    <a:pt x="1328" y="165705"/>
                    <a:pt x="3496" y="158860"/>
                  </a:cubicBezTo>
                  <a:cubicBezTo>
                    <a:pt x="7359" y="147000"/>
                    <a:pt x="12035" y="134055"/>
                    <a:pt x="22946" y="128024"/>
                  </a:cubicBezTo>
                  <a:cubicBezTo>
                    <a:pt x="24505" y="127143"/>
                    <a:pt x="26199" y="126397"/>
                    <a:pt x="27013" y="124839"/>
                  </a:cubicBezTo>
                  <a:cubicBezTo>
                    <a:pt x="27758" y="123415"/>
                    <a:pt x="27555" y="121789"/>
                    <a:pt x="27351" y="120230"/>
                  </a:cubicBezTo>
                  <a:cubicBezTo>
                    <a:pt x="25319" y="105185"/>
                    <a:pt x="22269" y="89598"/>
                    <a:pt x="26742" y="75095"/>
                  </a:cubicBezTo>
                  <a:cubicBezTo>
                    <a:pt x="29385" y="66352"/>
                    <a:pt x="34670" y="58626"/>
                    <a:pt x="40499" y="51646"/>
                  </a:cubicBezTo>
                  <a:cubicBezTo>
                    <a:pt x="47818" y="42836"/>
                    <a:pt x="56629" y="34703"/>
                    <a:pt x="67472" y="31043"/>
                  </a:cubicBezTo>
                  <a:cubicBezTo>
                    <a:pt x="78315" y="27384"/>
                    <a:pt x="91598" y="29078"/>
                    <a:pt x="99324" y="37550"/>
                  </a:cubicBezTo>
                  <a:cubicBezTo>
                    <a:pt x="100544" y="16269"/>
                    <a:pt x="122299" y="276"/>
                    <a:pt x="143579" y="4"/>
                  </a:cubicBezTo>
                  <a:cubicBezTo>
                    <a:pt x="164859" y="-267"/>
                    <a:pt x="184648" y="11864"/>
                    <a:pt x="199354" y="27248"/>
                  </a:cubicBezTo>
                  <a:cubicBezTo>
                    <a:pt x="221380" y="12068"/>
                    <a:pt x="253775" y="14440"/>
                    <a:pt x="273428" y="32602"/>
                  </a:cubicBezTo>
                  <a:cubicBezTo>
                    <a:pt x="293014" y="50765"/>
                    <a:pt x="297894" y="82888"/>
                    <a:pt x="284475" y="106066"/>
                  </a:cubicBezTo>
                  <a:cubicBezTo>
                    <a:pt x="313210" y="109794"/>
                    <a:pt x="337472" y="135614"/>
                    <a:pt x="339437" y="164552"/>
                  </a:cubicBezTo>
                  <a:cubicBezTo>
                    <a:pt x="341402" y="193423"/>
                    <a:pt x="320868" y="222293"/>
                    <a:pt x="292879" y="229884"/>
                  </a:cubicBezTo>
                  <a:cubicBezTo>
                    <a:pt x="299791" y="237203"/>
                    <a:pt x="296877" y="248995"/>
                    <a:pt x="293285" y="258415"/>
                  </a:cubicBezTo>
                  <a:cubicBezTo>
                    <a:pt x="288338" y="271360"/>
                    <a:pt x="282781" y="284304"/>
                    <a:pt x="273902" y="295012"/>
                  </a:cubicBezTo>
                  <a:cubicBezTo>
                    <a:pt x="265025" y="305719"/>
                    <a:pt x="252486" y="313920"/>
                    <a:pt x="238594" y="314733"/>
                  </a:cubicBezTo>
                  <a:cubicBezTo>
                    <a:pt x="224565" y="315546"/>
                    <a:pt x="211350" y="308837"/>
                    <a:pt x="199219" y="301721"/>
                  </a:cubicBezTo>
                  <a:cubicBezTo>
                    <a:pt x="188647" y="316359"/>
                    <a:pt x="167027" y="319951"/>
                    <a:pt x="150356" y="313107"/>
                  </a:cubicBezTo>
                  <a:cubicBezTo>
                    <a:pt x="131515" y="305381"/>
                    <a:pt x="126297" y="289725"/>
                    <a:pt x="114369" y="275629"/>
                  </a:cubicBezTo>
                  <a:cubicBezTo>
                    <a:pt x="106982" y="284168"/>
                    <a:pt x="101086" y="293385"/>
                    <a:pt x="91056" y="299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137;p21"/>
            <p:cNvGrpSpPr/>
            <p:nvPr/>
          </p:nvGrpSpPr>
          <p:grpSpPr>
            <a:xfrm>
              <a:off x="7480543" y="2302098"/>
              <a:ext cx="246897" cy="181284"/>
              <a:chOff x="7480543" y="2302098"/>
              <a:chExt cx="246897" cy="181284"/>
            </a:xfrm>
          </p:grpSpPr>
          <p:sp>
            <p:nvSpPr>
              <p:cNvPr id="138" name="Google Shape;138;p21"/>
              <p:cNvSpPr/>
              <p:nvPr/>
            </p:nvSpPr>
            <p:spPr>
              <a:xfrm>
                <a:off x="7584202" y="2356791"/>
                <a:ext cx="64227" cy="60070"/>
              </a:xfrm>
              <a:custGeom>
                <a:avLst/>
                <a:gdLst/>
                <a:ahLst/>
                <a:cxnLst/>
                <a:rect l="l" t="t" r="r" b="b"/>
                <a:pathLst>
                  <a:path w="64227" h="60070" extrusionOk="0">
                    <a:moveTo>
                      <a:pt x="47082" y="7797"/>
                    </a:moveTo>
                    <a:cubicBezTo>
                      <a:pt x="48437" y="7391"/>
                      <a:pt x="49860" y="7459"/>
                      <a:pt x="51216" y="7594"/>
                    </a:cubicBezTo>
                    <a:cubicBezTo>
                      <a:pt x="55621" y="8068"/>
                      <a:pt x="59958" y="8949"/>
                      <a:pt x="64228" y="10237"/>
                    </a:cubicBezTo>
                    <a:cubicBezTo>
                      <a:pt x="59552" y="6781"/>
                      <a:pt x="54333" y="3934"/>
                      <a:pt x="48912" y="1833"/>
                    </a:cubicBezTo>
                    <a:cubicBezTo>
                      <a:pt x="46269" y="817"/>
                      <a:pt x="43558" y="-64"/>
                      <a:pt x="40711" y="4"/>
                    </a:cubicBezTo>
                    <a:cubicBezTo>
                      <a:pt x="38136" y="71"/>
                      <a:pt x="35628" y="952"/>
                      <a:pt x="33257" y="1766"/>
                    </a:cubicBezTo>
                    <a:cubicBezTo>
                      <a:pt x="30275" y="2782"/>
                      <a:pt x="27225" y="3866"/>
                      <a:pt x="24514" y="5493"/>
                    </a:cubicBezTo>
                    <a:cubicBezTo>
                      <a:pt x="22074" y="6916"/>
                      <a:pt x="19838" y="8814"/>
                      <a:pt x="17669" y="10644"/>
                    </a:cubicBezTo>
                    <a:cubicBezTo>
                      <a:pt x="14620" y="13219"/>
                      <a:pt x="11570" y="15794"/>
                      <a:pt x="8995" y="18776"/>
                    </a:cubicBezTo>
                    <a:cubicBezTo>
                      <a:pt x="5267" y="23114"/>
                      <a:pt x="2556" y="28332"/>
                      <a:pt x="1133" y="33821"/>
                    </a:cubicBezTo>
                    <a:cubicBezTo>
                      <a:pt x="-561" y="38836"/>
                      <a:pt x="-222" y="45207"/>
                      <a:pt x="1269" y="50222"/>
                    </a:cubicBezTo>
                    <a:cubicBezTo>
                      <a:pt x="2014" y="52797"/>
                      <a:pt x="3234" y="55305"/>
                      <a:pt x="4861" y="57473"/>
                    </a:cubicBezTo>
                    <a:cubicBezTo>
                      <a:pt x="5538" y="58422"/>
                      <a:pt x="6419" y="59845"/>
                      <a:pt x="7639" y="60049"/>
                    </a:cubicBezTo>
                    <a:cubicBezTo>
                      <a:pt x="8995" y="60252"/>
                      <a:pt x="11773" y="58964"/>
                      <a:pt x="13129" y="58558"/>
                    </a:cubicBezTo>
                    <a:cubicBezTo>
                      <a:pt x="14484" y="58151"/>
                      <a:pt x="15840" y="57812"/>
                      <a:pt x="17127" y="57202"/>
                    </a:cubicBezTo>
                    <a:cubicBezTo>
                      <a:pt x="18482" y="56525"/>
                      <a:pt x="19702" y="55576"/>
                      <a:pt x="20855" y="54627"/>
                    </a:cubicBezTo>
                    <a:cubicBezTo>
                      <a:pt x="25870" y="50290"/>
                      <a:pt x="29800" y="44800"/>
                      <a:pt x="32240" y="38633"/>
                    </a:cubicBezTo>
                    <a:cubicBezTo>
                      <a:pt x="34273" y="33415"/>
                      <a:pt x="35290" y="27857"/>
                      <a:pt x="35900" y="22300"/>
                    </a:cubicBezTo>
                    <a:cubicBezTo>
                      <a:pt x="36035" y="20945"/>
                      <a:pt x="36171" y="19589"/>
                      <a:pt x="36713" y="18370"/>
                    </a:cubicBezTo>
                    <a:cubicBezTo>
                      <a:pt x="37119" y="17488"/>
                      <a:pt x="37662" y="16675"/>
                      <a:pt x="38272" y="15862"/>
                    </a:cubicBezTo>
                    <a:cubicBezTo>
                      <a:pt x="39898" y="13761"/>
                      <a:pt x="41728" y="11796"/>
                      <a:pt x="43761" y="9966"/>
                    </a:cubicBezTo>
                    <a:cubicBezTo>
                      <a:pt x="44777" y="9085"/>
                      <a:pt x="45862" y="8204"/>
                      <a:pt x="47150" y="7797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7662478" y="2330708"/>
                <a:ext cx="64962" cy="36965"/>
              </a:xfrm>
              <a:custGeom>
                <a:avLst/>
                <a:gdLst/>
                <a:ahLst/>
                <a:cxnLst/>
                <a:rect l="l" t="t" r="r" b="b"/>
                <a:pathLst>
                  <a:path w="64962" h="36965" extrusionOk="0">
                    <a:moveTo>
                      <a:pt x="318" y="33271"/>
                    </a:moveTo>
                    <a:cubicBezTo>
                      <a:pt x="454" y="40183"/>
                      <a:pt x="10349" y="37811"/>
                      <a:pt x="21870" y="22631"/>
                    </a:cubicBezTo>
                    <a:cubicBezTo>
                      <a:pt x="33458" y="7518"/>
                      <a:pt x="53925" y="17006"/>
                      <a:pt x="62058" y="12736"/>
                    </a:cubicBezTo>
                    <a:cubicBezTo>
                      <a:pt x="70190" y="8467"/>
                      <a:pt x="61922" y="-2377"/>
                      <a:pt x="28647" y="470"/>
                    </a:cubicBezTo>
                    <a:cubicBezTo>
                      <a:pt x="-4629" y="3316"/>
                      <a:pt x="251" y="33271"/>
                      <a:pt x="251" y="33271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7566236" y="2435107"/>
                <a:ext cx="75281" cy="44095"/>
              </a:xfrm>
              <a:custGeom>
                <a:avLst/>
                <a:gdLst/>
                <a:ahLst/>
                <a:cxnLst/>
                <a:rect l="l" t="t" r="r" b="b"/>
                <a:pathLst>
                  <a:path w="75281" h="44095" extrusionOk="0">
                    <a:moveTo>
                      <a:pt x="75281" y="43269"/>
                    </a:moveTo>
                    <a:lnTo>
                      <a:pt x="73926" y="35679"/>
                    </a:lnTo>
                    <a:cubicBezTo>
                      <a:pt x="71080" y="29647"/>
                      <a:pt x="68233" y="23616"/>
                      <a:pt x="65318" y="17584"/>
                    </a:cubicBezTo>
                    <a:cubicBezTo>
                      <a:pt x="63828" y="14467"/>
                      <a:pt x="62337" y="11349"/>
                      <a:pt x="60033" y="8841"/>
                    </a:cubicBezTo>
                    <a:cubicBezTo>
                      <a:pt x="57932" y="6537"/>
                      <a:pt x="55288" y="4843"/>
                      <a:pt x="52510" y="3555"/>
                    </a:cubicBezTo>
                    <a:cubicBezTo>
                      <a:pt x="42955" y="-985"/>
                      <a:pt x="31365" y="-1188"/>
                      <a:pt x="21674" y="3013"/>
                    </a:cubicBezTo>
                    <a:cubicBezTo>
                      <a:pt x="11983" y="7215"/>
                      <a:pt x="4257" y="15822"/>
                      <a:pt x="1140" y="25988"/>
                    </a:cubicBezTo>
                    <a:cubicBezTo>
                      <a:pt x="123" y="29308"/>
                      <a:pt x="-419" y="32832"/>
                      <a:pt x="394" y="36221"/>
                    </a:cubicBezTo>
                    <a:cubicBezTo>
                      <a:pt x="1207" y="39610"/>
                      <a:pt x="3579" y="42727"/>
                      <a:pt x="6900" y="43744"/>
                    </a:cubicBezTo>
                    <a:cubicBezTo>
                      <a:pt x="11034" y="44964"/>
                      <a:pt x="15371" y="42795"/>
                      <a:pt x="19031" y="40558"/>
                    </a:cubicBezTo>
                    <a:cubicBezTo>
                      <a:pt x="22216" y="38661"/>
                      <a:pt x="25266" y="36628"/>
                      <a:pt x="28316" y="34459"/>
                    </a:cubicBezTo>
                    <a:cubicBezTo>
                      <a:pt x="30959" y="32629"/>
                      <a:pt x="33602" y="30664"/>
                      <a:pt x="36584" y="29512"/>
                    </a:cubicBezTo>
                    <a:cubicBezTo>
                      <a:pt x="41802" y="27479"/>
                      <a:pt x="47630" y="27885"/>
                      <a:pt x="53188" y="28698"/>
                    </a:cubicBezTo>
                    <a:cubicBezTo>
                      <a:pt x="57864" y="29376"/>
                      <a:pt x="62540" y="30460"/>
                      <a:pt x="66607" y="32765"/>
                    </a:cubicBezTo>
                    <a:cubicBezTo>
                      <a:pt x="70673" y="35069"/>
                      <a:pt x="74197" y="38796"/>
                      <a:pt x="75214" y="43405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7578687" y="2302098"/>
                <a:ext cx="68183" cy="40479"/>
              </a:xfrm>
              <a:custGeom>
                <a:avLst/>
                <a:gdLst/>
                <a:ahLst/>
                <a:cxnLst/>
                <a:rect l="l" t="t" r="r" b="b"/>
                <a:pathLst>
                  <a:path w="68183" h="40479" extrusionOk="0">
                    <a:moveTo>
                      <a:pt x="25217" y="40126"/>
                    </a:moveTo>
                    <a:cubicBezTo>
                      <a:pt x="28266" y="39448"/>
                      <a:pt x="30977" y="37618"/>
                      <a:pt x="33485" y="35721"/>
                    </a:cubicBezTo>
                    <a:cubicBezTo>
                      <a:pt x="40194" y="30434"/>
                      <a:pt x="45752" y="23928"/>
                      <a:pt x="52054" y="18168"/>
                    </a:cubicBezTo>
                    <a:cubicBezTo>
                      <a:pt x="54359" y="16067"/>
                      <a:pt x="56866" y="13966"/>
                      <a:pt x="59848" y="12882"/>
                    </a:cubicBezTo>
                    <a:cubicBezTo>
                      <a:pt x="62695" y="11797"/>
                      <a:pt x="65473" y="11730"/>
                      <a:pt x="68184" y="12136"/>
                    </a:cubicBezTo>
                    <a:cubicBezTo>
                      <a:pt x="58493" y="5495"/>
                      <a:pt x="46090" y="-198"/>
                      <a:pt x="32130" y="5"/>
                    </a:cubicBezTo>
                    <a:cubicBezTo>
                      <a:pt x="20947" y="141"/>
                      <a:pt x="8748" y="5630"/>
                      <a:pt x="955" y="14441"/>
                    </a:cubicBezTo>
                    <a:cubicBezTo>
                      <a:pt x="413" y="15525"/>
                      <a:pt x="-61" y="16745"/>
                      <a:pt x="6" y="17965"/>
                    </a:cubicBezTo>
                    <a:cubicBezTo>
                      <a:pt x="142" y="20269"/>
                      <a:pt x="2175" y="21963"/>
                      <a:pt x="3666" y="23725"/>
                    </a:cubicBezTo>
                    <a:cubicBezTo>
                      <a:pt x="5631" y="26165"/>
                      <a:pt x="6784" y="29215"/>
                      <a:pt x="8410" y="31858"/>
                    </a:cubicBezTo>
                    <a:cubicBezTo>
                      <a:pt x="11934" y="37550"/>
                      <a:pt x="18711" y="41617"/>
                      <a:pt x="25217" y="40193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7505396" y="2331293"/>
                <a:ext cx="68057" cy="53299"/>
              </a:xfrm>
              <a:custGeom>
                <a:avLst/>
                <a:gdLst/>
                <a:ahLst/>
                <a:cxnLst/>
                <a:rect l="l" t="t" r="r" b="b"/>
                <a:pathLst>
                  <a:path w="68057" h="53299" extrusionOk="0">
                    <a:moveTo>
                      <a:pt x="16844" y="53085"/>
                    </a:moveTo>
                    <a:cubicBezTo>
                      <a:pt x="21181" y="52543"/>
                      <a:pt x="24705" y="49289"/>
                      <a:pt x="27484" y="45969"/>
                    </a:cubicBezTo>
                    <a:cubicBezTo>
                      <a:pt x="30330" y="42648"/>
                      <a:pt x="32905" y="38853"/>
                      <a:pt x="36701" y="36752"/>
                    </a:cubicBezTo>
                    <a:cubicBezTo>
                      <a:pt x="41038" y="34312"/>
                      <a:pt x="46325" y="34312"/>
                      <a:pt x="51272" y="35058"/>
                    </a:cubicBezTo>
                    <a:cubicBezTo>
                      <a:pt x="53915" y="35464"/>
                      <a:pt x="56558" y="36074"/>
                      <a:pt x="59201" y="36549"/>
                    </a:cubicBezTo>
                    <a:cubicBezTo>
                      <a:pt x="61302" y="36955"/>
                      <a:pt x="64690" y="38040"/>
                      <a:pt x="66859" y="37430"/>
                    </a:cubicBezTo>
                    <a:cubicBezTo>
                      <a:pt x="69434" y="36752"/>
                      <a:pt x="67130" y="34244"/>
                      <a:pt x="66656" y="32415"/>
                    </a:cubicBezTo>
                    <a:cubicBezTo>
                      <a:pt x="66046" y="30246"/>
                      <a:pt x="65910" y="27942"/>
                      <a:pt x="65843" y="25637"/>
                    </a:cubicBezTo>
                    <a:cubicBezTo>
                      <a:pt x="65707" y="22317"/>
                      <a:pt x="65572" y="18996"/>
                      <a:pt x="65436" y="15675"/>
                    </a:cubicBezTo>
                    <a:lnTo>
                      <a:pt x="57236" y="6594"/>
                    </a:lnTo>
                    <a:cubicBezTo>
                      <a:pt x="51542" y="291"/>
                      <a:pt x="40767" y="-1742"/>
                      <a:pt x="31076" y="1579"/>
                    </a:cubicBezTo>
                    <a:cubicBezTo>
                      <a:pt x="25858" y="3341"/>
                      <a:pt x="20911" y="6391"/>
                      <a:pt x="15828" y="10863"/>
                    </a:cubicBezTo>
                    <a:cubicBezTo>
                      <a:pt x="15692" y="11067"/>
                      <a:pt x="15489" y="11338"/>
                      <a:pt x="15353" y="11541"/>
                    </a:cubicBezTo>
                    <a:cubicBezTo>
                      <a:pt x="10609" y="18522"/>
                      <a:pt x="5797" y="25570"/>
                      <a:pt x="2138" y="33228"/>
                    </a:cubicBezTo>
                    <a:cubicBezTo>
                      <a:pt x="850" y="35939"/>
                      <a:pt x="-370" y="38921"/>
                      <a:pt x="104" y="41902"/>
                    </a:cubicBezTo>
                    <a:cubicBezTo>
                      <a:pt x="714" y="45901"/>
                      <a:pt x="4103" y="48883"/>
                      <a:pt x="7695" y="50848"/>
                    </a:cubicBezTo>
                    <a:cubicBezTo>
                      <a:pt x="10541" y="52407"/>
                      <a:pt x="13794" y="53627"/>
                      <a:pt x="16979" y="53220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7480543" y="2434847"/>
                <a:ext cx="44571" cy="48535"/>
              </a:xfrm>
              <a:custGeom>
                <a:avLst/>
                <a:gdLst/>
                <a:ahLst/>
                <a:cxnLst/>
                <a:rect l="l" t="t" r="r" b="b"/>
                <a:pathLst>
                  <a:path w="44571" h="48535" extrusionOk="0">
                    <a:moveTo>
                      <a:pt x="41900" y="8830"/>
                    </a:moveTo>
                    <a:cubicBezTo>
                      <a:pt x="42917" y="8424"/>
                      <a:pt x="44001" y="8017"/>
                      <a:pt x="44407" y="7000"/>
                    </a:cubicBezTo>
                    <a:cubicBezTo>
                      <a:pt x="45221" y="5035"/>
                      <a:pt x="42849" y="3341"/>
                      <a:pt x="40883" y="2595"/>
                    </a:cubicBezTo>
                    <a:cubicBezTo>
                      <a:pt x="34445" y="291"/>
                      <a:pt x="27261" y="-1132"/>
                      <a:pt x="20823" y="1172"/>
                    </a:cubicBezTo>
                    <a:cubicBezTo>
                      <a:pt x="14520" y="3476"/>
                      <a:pt x="9980" y="8966"/>
                      <a:pt x="6524" y="14659"/>
                    </a:cubicBezTo>
                    <a:cubicBezTo>
                      <a:pt x="3135" y="20148"/>
                      <a:pt x="356" y="26247"/>
                      <a:pt x="18" y="32753"/>
                    </a:cubicBezTo>
                    <a:cubicBezTo>
                      <a:pt x="-186" y="37226"/>
                      <a:pt x="1305" y="46782"/>
                      <a:pt x="6524" y="48341"/>
                    </a:cubicBezTo>
                    <a:cubicBezTo>
                      <a:pt x="11065" y="49696"/>
                      <a:pt x="17909" y="43665"/>
                      <a:pt x="19536" y="39869"/>
                    </a:cubicBezTo>
                    <a:cubicBezTo>
                      <a:pt x="21162" y="35939"/>
                      <a:pt x="20010" y="31466"/>
                      <a:pt x="20688" y="27332"/>
                    </a:cubicBezTo>
                    <a:cubicBezTo>
                      <a:pt x="21501" y="22452"/>
                      <a:pt x="24754" y="18250"/>
                      <a:pt x="28685" y="15336"/>
                    </a:cubicBezTo>
                    <a:cubicBezTo>
                      <a:pt x="32615" y="12422"/>
                      <a:pt x="37292" y="10592"/>
                      <a:pt x="41900" y="8830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21"/>
            <p:cNvSpPr/>
            <p:nvPr/>
          </p:nvSpPr>
          <p:spPr>
            <a:xfrm>
              <a:off x="7494250" y="2325010"/>
              <a:ext cx="264171" cy="271761"/>
            </a:xfrm>
            <a:custGeom>
              <a:avLst/>
              <a:gdLst/>
              <a:ahLst/>
              <a:cxnLst/>
              <a:rect l="l" t="t" r="r" b="b"/>
              <a:pathLst>
                <a:path w="264171" h="271761" extrusionOk="0">
                  <a:moveTo>
                    <a:pt x="151672" y="37477"/>
                  </a:moveTo>
                  <a:cubicBezTo>
                    <a:pt x="151265" y="37206"/>
                    <a:pt x="150858" y="36935"/>
                    <a:pt x="150452" y="36732"/>
                  </a:cubicBezTo>
                  <a:cubicBezTo>
                    <a:pt x="133306" y="27108"/>
                    <a:pt x="114669" y="29074"/>
                    <a:pt x="100641" y="41950"/>
                  </a:cubicBezTo>
                  <a:cubicBezTo>
                    <a:pt x="96439" y="45813"/>
                    <a:pt x="93185" y="49744"/>
                    <a:pt x="90745" y="53810"/>
                  </a:cubicBezTo>
                  <a:cubicBezTo>
                    <a:pt x="77666" y="39104"/>
                    <a:pt x="76175" y="14367"/>
                    <a:pt x="76175" y="14096"/>
                  </a:cubicBezTo>
                  <a:lnTo>
                    <a:pt x="70889" y="14367"/>
                  </a:lnTo>
                  <a:cubicBezTo>
                    <a:pt x="70889" y="15520"/>
                    <a:pt x="72651" y="42763"/>
                    <a:pt x="88170" y="58757"/>
                  </a:cubicBezTo>
                  <a:cubicBezTo>
                    <a:pt x="79157" y="78614"/>
                    <a:pt x="87764" y="98539"/>
                    <a:pt x="93321" y="108162"/>
                  </a:cubicBezTo>
                  <a:cubicBezTo>
                    <a:pt x="88170" y="110263"/>
                    <a:pt x="83019" y="113855"/>
                    <a:pt x="78140" y="119616"/>
                  </a:cubicBezTo>
                  <a:cubicBezTo>
                    <a:pt x="77734" y="120090"/>
                    <a:pt x="77395" y="120632"/>
                    <a:pt x="76989" y="121107"/>
                  </a:cubicBezTo>
                  <a:cubicBezTo>
                    <a:pt x="48728" y="94744"/>
                    <a:pt x="4067" y="94066"/>
                    <a:pt x="2033" y="94066"/>
                  </a:cubicBezTo>
                  <a:lnTo>
                    <a:pt x="0" y="99352"/>
                  </a:lnTo>
                  <a:cubicBezTo>
                    <a:pt x="475" y="99352"/>
                    <a:pt x="46966" y="100030"/>
                    <a:pt x="73735" y="125308"/>
                  </a:cubicBezTo>
                  <a:cubicBezTo>
                    <a:pt x="63299" y="139812"/>
                    <a:pt x="59097" y="155331"/>
                    <a:pt x="62214" y="168818"/>
                  </a:cubicBezTo>
                  <a:cubicBezTo>
                    <a:pt x="62824" y="171596"/>
                    <a:pt x="63841" y="174171"/>
                    <a:pt x="65061" y="176611"/>
                  </a:cubicBezTo>
                  <a:cubicBezTo>
                    <a:pt x="42493" y="175866"/>
                    <a:pt x="22772" y="198230"/>
                    <a:pt x="21823" y="199247"/>
                  </a:cubicBezTo>
                  <a:lnTo>
                    <a:pt x="25821" y="202703"/>
                  </a:lnTo>
                  <a:cubicBezTo>
                    <a:pt x="25821" y="202703"/>
                    <a:pt x="47237" y="178441"/>
                    <a:pt x="68720" y="182304"/>
                  </a:cubicBezTo>
                  <a:cubicBezTo>
                    <a:pt x="71973" y="186370"/>
                    <a:pt x="76242" y="189623"/>
                    <a:pt x="81258" y="191927"/>
                  </a:cubicBezTo>
                  <a:cubicBezTo>
                    <a:pt x="82817" y="193622"/>
                    <a:pt x="88713" y="199585"/>
                    <a:pt x="96641" y="204397"/>
                  </a:cubicBezTo>
                  <a:cubicBezTo>
                    <a:pt x="96777" y="224119"/>
                    <a:pt x="83087" y="240248"/>
                    <a:pt x="82952" y="240384"/>
                  </a:cubicBezTo>
                  <a:lnTo>
                    <a:pt x="86951" y="243840"/>
                  </a:lnTo>
                  <a:cubicBezTo>
                    <a:pt x="87289" y="243433"/>
                    <a:pt x="92372" y="237470"/>
                    <a:pt x="96574" y="228253"/>
                  </a:cubicBezTo>
                  <a:cubicBezTo>
                    <a:pt x="99217" y="222357"/>
                    <a:pt x="101386" y="215105"/>
                    <a:pt x="101792" y="207108"/>
                  </a:cubicBezTo>
                  <a:cubicBezTo>
                    <a:pt x="107011" y="209548"/>
                    <a:pt x="112839" y="211242"/>
                    <a:pt x="118803" y="210835"/>
                  </a:cubicBezTo>
                  <a:cubicBezTo>
                    <a:pt x="127613" y="210293"/>
                    <a:pt x="135204" y="205482"/>
                    <a:pt x="141371" y="196536"/>
                  </a:cubicBezTo>
                  <a:cubicBezTo>
                    <a:pt x="141981" y="195655"/>
                    <a:pt x="142455" y="194774"/>
                    <a:pt x="142997" y="193893"/>
                  </a:cubicBezTo>
                  <a:cubicBezTo>
                    <a:pt x="172749" y="244450"/>
                    <a:pt x="169225" y="270677"/>
                    <a:pt x="169157" y="270948"/>
                  </a:cubicBezTo>
                  <a:lnTo>
                    <a:pt x="171800" y="271355"/>
                  </a:lnTo>
                  <a:lnTo>
                    <a:pt x="174443" y="271762"/>
                  </a:lnTo>
                  <a:cubicBezTo>
                    <a:pt x="174646" y="270610"/>
                    <a:pt x="178645" y="242688"/>
                    <a:pt x="145911" y="188403"/>
                  </a:cubicBezTo>
                  <a:cubicBezTo>
                    <a:pt x="148961" y="181626"/>
                    <a:pt x="150316" y="174578"/>
                    <a:pt x="150588" y="167665"/>
                  </a:cubicBezTo>
                  <a:cubicBezTo>
                    <a:pt x="154383" y="169631"/>
                    <a:pt x="160821" y="172680"/>
                    <a:pt x="170716" y="176340"/>
                  </a:cubicBezTo>
                  <a:cubicBezTo>
                    <a:pt x="177967" y="178983"/>
                    <a:pt x="187658" y="176543"/>
                    <a:pt x="197282" y="169766"/>
                  </a:cubicBezTo>
                  <a:cubicBezTo>
                    <a:pt x="198434" y="168953"/>
                    <a:pt x="199586" y="168004"/>
                    <a:pt x="200738" y="167055"/>
                  </a:cubicBezTo>
                  <a:cubicBezTo>
                    <a:pt x="208667" y="170647"/>
                    <a:pt x="248110" y="188946"/>
                    <a:pt x="259970" y="204533"/>
                  </a:cubicBezTo>
                  <a:lnTo>
                    <a:pt x="264172" y="201280"/>
                  </a:lnTo>
                  <a:cubicBezTo>
                    <a:pt x="252244" y="185625"/>
                    <a:pt x="216461" y="168411"/>
                    <a:pt x="204940" y="163125"/>
                  </a:cubicBezTo>
                  <a:cubicBezTo>
                    <a:pt x="210023" y="157974"/>
                    <a:pt x="214835" y="151468"/>
                    <a:pt x="218291" y="143742"/>
                  </a:cubicBezTo>
                  <a:cubicBezTo>
                    <a:pt x="221679" y="136220"/>
                    <a:pt x="223848" y="127613"/>
                    <a:pt x="223712" y="118193"/>
                  </a:cubicBezTo>
                  <a:cubicBezTo>
                    <a:pt x="223577" y="109992"/>
                    <a:pt x="221408" y="103283"/>
                    <a:pt x="217342" y="98132"/>
                  </a:cubicBezTo>
                  <a:cubicBezTo>
                    <a:pt x="224457" y="94405"/>
                    <a:pt x="242824" y="85120"/>
                    <a:pt x="254480" y="81732"/>
                  </a:cubicBezTo>
                  <a:lnTo>
                    <a:pt x="252990" y="76649"/>
                  </a:lnTo>
                  <a:cubicBezTo>
                    <a:pt x="239842" y="80444"/>
                    <a:pt x="219375" y="91084"/>
                    <a:pt x="213479" y="94202"/>
                  </a:cubicBezTo>
                  <a:cubicBezTo>
                    <a:pt x="200805" y="83901"/>
                    <a:pt x="181287" y="87357"/>
                    <a:pt x="180406" y="87492"/>
                  </a:cubicBezTo>
                  <a:cubicBezTo>
                    <a:pt x="180271" y="87492"/>
                    <a:pt x="179797" y="87628"/>
                    <a:pt x="179187" y="87763"/>
                  </a:cubicBezTo>
                  <a:cubicBezTo>
                    <a:pt x="180746" y="70617"/>
                    <a:pt x="171868" y="52319"/>
                    <a:pt x="156619" y="40934"/>
                  </a:cubicBezTo>
                  <a:cubicBezTo>
                    <a:pt x="159195" y="17824"/>
                    <a:pt x="173629" y="3998"/>
                    <a:pt x="173765" y="3863"/>
                  </a:cubicBezTo>
                  <a:lnTo>
                    <a:pt x="170174" y="0"/>
                  </a:lnTo>
                  <a:cubicBezTo>
                    <a:pt x="169563" y="610"/>
                    <a:pt x="155264" y="14164"/>
                    <a:pt x="151672" y="37681"/>
                  </a:cubicBezTo>
                  <a:close/>
                  <a:moveTo>
                    <a:pt x="137034" y="193418"/>
                  </a:moveTo>
                  <a:cubicBezTo>
                    <a:pt x="131883" y="200941"/>
                    <a:pt x="125648" y="204939"/>
                    <a:pt x="118532" y="205414"/>
                  </a:cubicBezTo>
                  <a:cubicBezTo>
                    <a:pt x="101792" y="206498"/>
                    <a:pt x="84985" y="187929"/>
                    <a:pt x="84849" y="187726"/>
                  </a:cubicBezTo>
                  <a:lnTo>
                    <a:pt x="84443" y="187319"/>
                  </a:lnTo>
                  <a:lnTo>
                    <a:pt x="83901" y="187116"/>
                  </a:lnTo>
                  <a:cubicBezTo>
                    <a:pt x="75294" y="183456"/>
                    <a:pt x="69465" y="176476"/>
                    <a:pt x="67365" y="167462"/>
                  </a:cubicBezTo>
                  <a:cubicBezTo>
                    <a:pt x="65399" y="159059"/>
                    <a:pt x="66755" y="149638"/>
                    <a:pt x="70957" y="140218"/>
                  </a:cubicBezTo>
                  <a:cubicBezTo>
                    <a:pt x="73600" y="134390"/>
                    <a:pt x="77327" y="128562"/>
                    <a:pt x="82138" y="122936"/>
                  </a:cubicBezTo>
                  <a:cubicBezTo>
                    <a:pt x="86679" y="117650"/>
                    <a:pt x="91424" y="114465"/>
                    <a:pt x="96167" y="112703"/>
                  </a:cubicBezTo>
                  <a:cubicBezTo>
                    <a:pt x="96709" y="113516"/>
                    <a:pt x="100301" y="111483"/>
                    <a:pt x="100301" y="111483"/>
                  </a:cubicBezTo>
                  <a:cubicBezTo>
                    <a:pt x="115550" y="108162"/>
                    <a:pt x="129443" y="118193"/>
                    <a:pt x="131883" y="120090"/>
                  </a:cubicBezTo>
                  <a:cubicBezTo>
                    <a:pt x="132493" y="121175"/>
                    <a:pt x="134390" y="124360"/>
                    <a:pt x="136491" y="129036"/>
                  </a:cubicBezTo>
                  <a:cubicBezTo>
                    <a:pt x="143200" y="143674"/>
                    <a:pt x="152146" y="171528"/>
                    <a:pt x="136966" y="193486"/>
                  </a:cubicBezTo>
                  <a:close/>
                  <a:moveTo>
                    <a:pt x="210226" y="98200"/>
                  </a:moveTo>
                  <a:cubicBezTo>
                    <a:pt x="215580" y="102538"/>
                    <a:pt x="218291" y="109247"/>
                    <a:pt x="218427" y="118125"/>
                  </a:cubicBezTo>
                  <a:cubicBezTo>
                    <a:pt x="218765" y="140015"/>
                    <a:pt x="205618" y="157229"/>
                    <a:pt x="194232" y="165293"/>
                  </a:cubicBezTo>
                  <a:cubicBezTo>
                    <a:pt x="186168" y="170986"/>
                    <a:pt x="178102" y="173223"/>
                    <a:pt x="172613" y="171257"/>
                  </a:cubicBezTo>
                  <a:cubicBezTo>
                    <a:pt x="160008" y="166649"/>
                    <a:pt x="153095" y="162989"/>
                    <a:pt x="150588" y="161498"/>
                  </a:cubicBezTo>
                  <a:cubicBezTo>
                    <a:pt x="149842" y="147876"/>
                    <a:pt x="145301" y="135271"/>
                    <a:pt x="141438" y="126799"/>
                  </a:cubicBezTo>
                  <a:cubicBezTo>
                    <a:pt x="139744" y="123004"/>
                    <a:pt x="138185" y="120158"/>
                    <a:pt x="137236" y="118531"/>
                  </a:cubicBezTo>
                  <a:cubicBezTo>
                    <a:pt x="152553" y="98675"/>
                    <a:pt x="181220" y="92643"/>
                    <a:pt x="181491" y="92575"/>
                  </a:cubicBezTo>
                  <a:cubicBezTo>
                    <a:pt x="181694" y="92575"/>
                    <a:pt x="199450" y="89390"/>
                    <a:pt x="210226" y="98200"/>
                  </a:cubicBezTo>
                  <a:close/>
                  <a:moveTo>
                    <a:pt x="147877" y="41340"/>
                  </a:moveTo>
                  <a:cubicBezTo>
                    <a:pt x="165429" y="51167"/>
                    <a:pt x="176272" y="71498"/>
                    <a:pt x="173697" y="89119"/>
                  </a:cubicBezTo>
                  <a:cubicBezTo>
                    <a:pt x="163803" y="92169"/>
                    <a:pt x="145437" y="99556"/>
                    <a:pt x="133509" y="114601"/>
                  </a:cubicBezTo>
                  <a:cubicBezTo>
                    <a:pt x="128223" y="111009"/>
                    <a:pt x="113923" y="102741"/>
                    <a:pt x="98404" y="106400"/>
                  </a:cubicBezTo>
                  <a:cubicBezTo>
                    <a:pt x="91966" y="95964"/>
                    <a:pt x="79225" y="68720"/>
                    <a:pt x="104232" y="45813"/>
                  </a:cubicBezTo>
                  <a:cubicBezTo>
                    <a:pt x="116702" y="34428"/>
                    <a:pt x="132560" y="32801"/>
                    <a:pt x="147877" y="41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7274180" y="2191543"/>
              <a:ext cx="132103" cy="186124"/>
            </a:xfrm>
            <a:custGeom>
              <a:avLst/>
              <a:gdLst/>
              <a:ahLst/>
              <a:cxnLst/>
              <a:rect l="l" t="t" r="r" b="b"/>
              <a:pathLst>
                <a:path w="132103" h="186124" extrusionOk="0">
                  <a:moveTo>
                    <a:pt x="16079" y="4770"/>
                  </a:moveTo>
                  <a:lnTo>
                    <a:pt x="16011" y="4770"/>
                  </a:lnTo>
                  <a:cubicBezTo>
                    <a:pt x="3813" y="12224"/>
                    <a:pt x="-2354" y="26592"/>
                    <a:pt x="831" y="40485"/>
                  </a:cubicBezTo>
                  <a:cubicBezTo>
                    <a:pt x="17299" y="112932"/>
                    <a:pt x="91238" y="163286"/>
                    <a:pt x="132103" y="186125"/>
                  </a:cubicBezTo>
                  <a:cubicBezTo>
                    <a:pt x="128715" y="183211"/>
                    <a:pt x="124445" y="180568"/>
                    <a:pt x="122141" y="178399"/>
                  </a:cubicBezTo>
                  <a:cubicBezTo>
                    <a:pt x="115838" y="172638"/>
                    <a:pt x="110010" y="166336"/>
                    <a:pt x="104588" y="159762"/>
                  </a:cubicBezTo>
                  <a:cubicBezTo>
                    <a:pt x="92389" y="144988"/>
                    <a:pt x="82359" y="128587"/>
                    <a:pt x="73888" y="111441"/>
                  </a:cubicBezTo>
                  <a:cubicBezTo>
                    <a:pt x="69618" y="102767"/>
                    <a:pt x="65756" y="93889"/>
                    <a:pt x="62841" y="84739"/>
                  </a:cubicBezTo>
                  <a:cubicBezTo>
                    <a:pt x="55725" y="62104"/>
                    <a:pt x="54912" y="37571"/>
                    <a:pt x="60402" y="14461"/>
                  </a:cubicBezTo>
                  <a:cubicBezTo>
                    <a:pt x="50778" y="432"/>
                    <a:pt x="31531" y="-4583"/>
                    <a:pt x="16079" y="4770"/>
                  </a:cubicBezTo>
                  <a:close/>
                </a:path>
              </a:pathLst>
            </a:custGeom>
            <a:solidFill>
              <a:srgbClr val="FDF7F2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258600"/>
            <a:ext cx="7704000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15100" y="1150050"/>
            <a:ext cx="3948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15100" y="2252850"/>
            <a:ext cx="39486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234800" y="974850"/>
            <a:ext cx="3194100" cy="3193800"/>
          </a:xfrm>
          <a:prstGeom prst="ellipse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7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3858275" y="868016"/>
            <a:ext cx="45705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858350" y="1684941"/>
            <a:ext cx="45705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150" y="0"/>
            <a:ext cx="9144000" cy="5143500"/>
          </a:xfrm>
          <a:prstGeom prst="frame">
            <a:avLst>
              <a:gd name="adj1" fmla="val 231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58375" y="3566487"/>
            <a:ext cx="45705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2"/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</a:t>
            </a:r>
            <a:r>
              <a:rPr lang="en" sz="1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" sz="10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 dirty="0">
              <a:solidFill>
                <a:schemeClr val="dk1"/>
              </a:solidFill>
              <a:highlight>
                <a:srgbClr val="DFDEFC"/>
              </a:highlight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5" r:id="rId9"/>
    <p:sldLayoutId id="214748366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ngscanai.streamlit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muawazsaleem2/3in1-chest-x-raycovid-pneumonia-tb" TargetMode="External"/><Relationship Id="rId4" Type="http://schemas.openxmlformats.org/officeDocument/2006/relationships/hyperlink" Target="https://automatic-giggle-jjqr9g7rvp9qhqrw7-8501.app.github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627325" y="886220"/>
            <a:ext cx="2602088" cy="2885621"/>
          </a:xfrm>
          <a:custGeom>
            <a:avLst/>
            <a:gdLst/>
            <a:ahLst/>
            <a:cxnLst/>
            <a:rect l="l" t="t" r="r" b="b"/>
            <a:pathLst>
              <a:path w="1369520" h="1603123" extrusionOk="0">
                <a:moveTo>
                  <a:pt x="691656" y="339"/>
                </a:moveTo>
                <a:cubicBezTo>
                  <a:pt x="578614" y="4541"/>
                  <a:pt x="462996" y="44187"/>
                  <a:pt x="356189" y="108298"/>
                </a:cubicBezTo>
                <a:cubicBezTo>
                  <a:pt x="183780" y="211852"/>
                  <a:pt x="45053" y="402560"/>
                  <a:pt x="99812" y="611769"/>
                </a:cubicBezTo>
                <a:cubicBezTo>
                  <a:pt x="132071" y="734976"/>
                  <a:pt x="187101" y="843139"/>
                  <a:pt x="112349" y="963636"/>
                </a:cubicBezTo>
                <a:cubicBezTo>
                  <a:pt x="28381" y="1098974"/>
                  <a:pt x="-49894" y="1206527"/>
                  <a:pt x="39902" y="1361587"/>
                </a:cubicBezTo>
                <a:cubicBezTo>
                  <a:pt x="236912" y="1701865"/>
                  <a:pt x="810526" y="1643379"/>
                  <a:pt x="1070089" y="1427596"/>
                </a:cubicBezTo>
                <a:cubicBezTo>
                  <a:pt x="1307287" y="1230450"/>
                  <a:pt x="1423989" y="909758"/>
                  <a:pt x="1344901" y="608380"/>
                </a:cubicBezTo>
                <a:cubicBezTo>
                  <a:pt x="1271166" y="327334"/>
                  <a:pt x="1027190" y="1423"/>
                  <a:pt x="710157" y="0"/>
                </a:cubicBezTo>
                <a:cubicBezTo>
                  <a:pt x="703990" y="0"/>
                  <a:pt x="697823" y="68"/>
                  <a:pt x="691656" y="2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ctrTitle"/>
          </p:nvPr>
        </p:nvSpPr>
        <p:spPr>
          <a:xfrm>
            <a:off x="3973722" y="1027031"/>
            <a:ext cx="5071512" cy="1697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LungScanAI: </a:t>
            </a:r>
            <a:br>
              <a:rPr lang="en-US" sz="4000" dirty="0"/>
            </a:br>
            <a:r>
              <a:rPr lang="en-US" sz="4000" dirty="0"/>
              <a:t>AI-Powered Lung Health Diagnostics</a:t>
            </a:r>
            <a:endParaRPr sz="2800"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4021114" y="2542467"/>
            <a:ext cx="4638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NextGen </a:t>
            </a:r>
            <a:r>
              <a:rPr lang="en-GB" dirty="0"/>
              <a:t>Diagnostics</a:t>
            </a:r>
            <a:endParaRPr dirty="0"/>
          </a:p>
        </p:txBody>
      </p:sp>
      <p:grpSp>
        <p:nvGrpSpPr>
          <p:cNvPr id="165" name="Google Shape;165;p28"/>
          <p:cNvGrpSpPr/>
          <p:nvPr/>
        </p:nvGrpSpPr>
        <p:grpSpPr>
          <a:xfrm>
            <a:off x="466513" y="785380"/>
            <a:ext cx="2923681" cy="2929381"/>
            <a:chOff x="4772940" y="444365"/>
            <a:chExt cx="2143461" cy="2147640"/>
          </a:xfrm>
        </p:grpSpPr>
        <p:grpSp>
          <p:nvGrpSpPr>
            <p:cNvPr id="166" name="Google Shape;166;p28"/>
            <p:cNvGrpSpPr/>
            <p:nvPr/>
          </p:nvGrpSpPr>
          <p:grpSpPr>
            <a:xfrm>
              <a:off x="4772940" y="444365"/>
              <a:ext cx="2143461" cy="2147640"/>
              <a:chOff x="4772940" y="444365"/>
              <a:chExt cx="2143461" cy="2147640"/>
            </a:xfrm>
          </p:grpSpPr>
          <p:sp>
            <p:nvSpPr>
              <p:cNvPr id="167" name="Google Shape;167;p28"/>
              <p:cNvSpPr/>
              <p:nvPr/>
            </p:nvSpPr>
            <p:spPr>
              <a:xfrm>
                <a:off x="5957367" y="853298"/>
                <a:ext cx="959034" cy="1738707"/>
              </a:xfrm>
              <a:custGeom>
                <a:avLst/>
                <a:gdLst/>
                <a:ahLst/>
                <a:cxnLst/>
                <a:rect l="l" t="t" r="r" b="b"/>
                <a:pathLst>
                  <a:path w="959034" h="1738707" extrusionOk="0">
                    <a:moveTo>
                      <a:pt x="14340" y="402828"/>
                    </a:moveTo>
                    <a:cubicBezTo>
                      <a:pt x="14340" y="402828"/>
                      <a:pt x="14069" y="399304"/>
                      <a:pt x="13866" y="392933"/>
                    </a:cubicBezTo>
                    <a:cubicBezTo>
                      <a:pt x="11358" y="330516"/>
                      <a:pt x="7224" y="-5357"/>
                      <a:pt x="208843" y="65"/>
                    </a:cubicBezTo>
                    <a:cubicBezTo>
                      <a:pt x="431064" y="6029"/>
                      <a:pt x="742607" y="357218"/>
                      <a:pt x="839858" y="589401"/>
                    </a:cubicBezTo>
                    <a:cubicBezTo>
                      <a:pt x="937110" y="821585"/>
                      <a:pt x="931146" y="799763"/>
                      <a:pt x="952968" y="1143023"/>
                    </a:cubicBezTo>
                    <a:cubicBezTo>
                      <a:pt x="974791" y="1486283"/>
                      <a:pt x="939075" y="1750183"/>
                      <a:pt x="824000" y="1738323"/>
                    </a:cubicBezTo>
                    <a:cubicBezTo>
                      <a:pt x="708925" y="1726395"/>
                      <a:pt x="667246" y="1656998"/>
                      <a:pt x="538277" y="1637141"/>
                    </a:cubicBezTo>
                    <a:cubicBezTo>
                      <a:pt x="409309" y="1617284"/>
                      <a:pt x="145409" y="1571674"/>
                      <a:pt x="89837" y="1383135"/>
                    </a:cubicBezTo>
                    <a:cubicBezTo>
                      <a:pt x="34265" y="1194664"/>
                      <a:pt x="66049" y="1119235"/>
                      <a:pt x="68015" y="982338"/>
                    </a:cubicBezTo>
                    <a:cubicBezTo>
                      <a:pt x="69980" y="845440"/>
                      <a:pt x="4514" y="795832"/>
                      <a:pt x="583" y="680757"/>
                    </a:cubicBezTo>
                    <a:cubicBezTo>
                      <a:pt x="-3416" y="565682"/>
                      <a:pt x="14476" y="402963"/>
                      <a:pt x="14476" y="4029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>
                <a:off x="4880053" y="444365"/>
                <a:ext cx="1929032" cy="1979522"/>
              </a:xfrm>
              <a:custGeom>
                <a:avLst/>
                <a:gdLst/>
                <a:ahLst/>
                <a:cxnLst/>
                <a:rect l="l" t="t" r="r" b="b"/>
                <a:pathLst>
                  <a:path w="1929032" h="1979522" extrusionOk="0">
                    <a:moveTo>
                      <a:pt x="1691089" y="1333733"/>
                    </a:moveTo>
                    <a:cubicBezTo>
                      <a:pt x="1713996" y="1336851"/>
                      <a:pt x="1736496" y="1343289"/>
                      <a:pt x="1757573" y="1352845"/>
                    </a:cubicBezTo>
                    <a:cubicBezTo>
                      <a:pt x="1779869" y="1362875"/>
                      <a:pt x="1801692" y="1376632"/>
                      <a:pt x="1826157" y="1377581"/>
                    </a:cubicBezTo>
                    <a:cubicBezTo>
                      <a:pt x="1841202" y="1378123"/>
                      <a:pt x="1856112" y="1373718"/>
                      <a:pt x="1871157" y="1373921"/>
                    </a:cubicBezTo>
                    <a:cubicBezTo>
                      <a:pt x="1893725" y="1374260"/>
                      <a:pt x="1915750" y="1385985"/>
                      <a:pt x="1929033" y="1404215"/>
                    </a:cubicBezTo>
                    <a:cubicBezTo>
                      <a:pt x="1923476" y="1392491"/>
                      <a:pt x="1915411" y="1381444"/>
                      <a:pt x="1904229" y="1374802"/>
                    </a:cubicBezTo>
                    <a:cubicBezTo>
                      <a:pt x="1876714" y="1358470"/>
                      <a:pt x="1838966" y="1372566"/>
                      <a:pt x="1810976" y="1357114"/>
                    </a:cubicBezTo>
                    <a:cubicBezTo>
                      <a:pt x="1802979" y="1352709"/>
                      <a:pt x="1796406" y="1346135"/>
                      <a:pt x="1788883" y="1340917"/>
                    </a:cubicBezTo>
                    <a:cubicBezTo>
                      <a:pt x="1782648" y="1336580"/>
                      <a:pt x="1775735" y="1333259"/>
                      <a:pt x="1768755" y="1330277"/>
                    </a:cubicBezTo>
                    <a:cubicBezTo>
                      <a:pt x="1777565" y="1328379"/>
                      <a:pt x="1786104" y="1324516"/>
                      <a:pt x="1793627" y="1318688"/>
                    </a:cubicBezTo>
                    <a:cubicBezTo>
                      <a:pt x="1801488" y="1312589"/>
                      <a:pt x="1807791" y="1304659"/>
                      <a:pt x="1815517" y="1298357"/>
                    </a:cubicBezTo>
                    <a:cubicBezTo>
                      <a:pt x="1829071" y="1287310"/>
                      <a:pt x="1846556" y="1281888"/>
                      <a:pt x="1863905" y="1280126"/>
                    </a:cubicBezTo>
                    <a:cubicBezTo>
                      <a:pt x="1881322" y="1278364"/>
                      <a:pt x="1899417" y="1280330"/>
                      <a:pt x="1916834" y="1281956"/>
                    </a:cubicBezTo>
                    <a:cubicBezTo>
                      <a:pt x="1896977" y="1278567"/>
                      <a:pt x="1876918" y="1275179"/>
                      <a:pt x="1856789" y="1276060"/>
                    </a:cubicBezTo>
                    <a:cubicBezTo>
                      <a:pt x="1836662" y="1276941"/>
                      <a:pt x="1816127" y="1282430"/>
                      <a:pt x="1800472" y="1295036"/>
                    </a:cubicBezTo>
                    <a:cubicBezTo>
                      <a:pt x="1793830" y="1300322"/>
                      <a:pt x="1788205" y="1306828"/>
                      <a:pt x="1781292" y="1311707"/>
                    </a:cubicBezTo>
                    <a:cubicBezTo>
                      <a:pt x="1772482" y="1317942"/>
                      <a:pt x="1762181" y="1321263"/>
                      <a:pt x="1751473" y="1323296"/>
                    </a:cubicBezTo>
                    <a:cubicBezTo>
                      <a:pt x="1741443" y="1319772"/>
                      <a:pt x="1731277" y="1316926"/>
                      <a:pt x="1720773" y="1315367"/>
                    </a:cubicBezTo>
                    <a:cubicBezTo>
                      <a:pt x="1696376" y="1311707"/>
                      <a:pt x="1671503" y="1315096"/>
                      <a:pt x="1646903" y="1313605"/>
                    </a:cubicBezTo>
                    <a:cubicBezTo>
                      <a:pt x="1611458" y="1311436"/>
                      <a:pt x="1577844" y="1299305"/>
                      <a:pt x="1545449" y="1284057"/>
                    </a:cubicBezTo>
                    <a:cubicBezTo>
                      <a:pt x="1531760" y="1275586"/>
                      <a:pt x="1518070" y="1267182"/>
                      <a:pt x="1504380" y="1258711"/>
                    </a:cubicBezTo>
                    <a:cubicBezTo>
                      <a:pt x="1473409" y="1239599"/>
                      <a:pt x="1441556" y="1219742"/>
                      <a:pt x="1420412" y="1190059"/>
                    </a:cubicBezTo>
                    <a:cubicBezTo>
                      <a:pt x="1401368" y="1163357"/>
                      <a:pt x="1392355" y="1130759"/>
                      <a:pt x="1375819" y="1102566"/>
                    </a:cubicBezTo>
                    <a:cubicBezTo>
                      <a:pt x="1380088" y="1100262"/>
                      <a:pt x="1384222" y="1097483"/>
                      <a:pt x="1387882" y="1094569"/>
                    </a:cubicBezTo>
                    <a:cubicBezTo>
                      <a:pt x="1403130" y="1082303"/>
                      <a:pt x="1415465" y="1066173"/>
                      <a:pt x="1432678" y="1056753"/>
                    </a:cubicBezTo>
                    <a:cubicBezTo>
                      <a:pt x="1447995" y="1048349"/>
                      <a:pt x="1466022" y="1045977"/>
                      <a:pt x="1483507" y="1046791"/>
                    </a:cubicBezTo>
                    <a:cubicBezTo>
                      <a:pt x="1492656" y="1047197"/>
                      <a:pt x="1501805" y="1048485"/>
                      <a:pt x="1510276" y="1051874"/>
                    </a:cubicBezTo>
                    <a:cubicBezTo>
                      <a:pt x="1519493" y="1055601"/>
                      <a:pt x="1527490" y="1061768"/>
                      <a:pt x="1536097" y="1066851"/>
                    </a:cubicBezTo>
                    <a:cubicBezTo>
                      <a:pt x="1553175" y="1076881"/>
                      <a:pt x="1572422" y="1082370"/>
                      <a:pt x="1591466" y="1087724"/>
                    </a:cubicBezTo>
                    <a:cubicBezTo>
                      <a:pt x="1609832" y="1092943"/>
                      <a:pt x="1628266" y="1098161"/>
                      <a:pt x="1647038" y="1101550"/>
                    </a:cubicBezTo>
                    <a:cubicBezTo>
                      <a:pt x="1666285" y="1105006"/>
                      <a:pt x="1685871" y="1106565"/>
                      <a:pt x="1704779" y="1111512"/>
                    </a:cubicBezTo>
                    <a:cubicBezTo>
                      <a:pt x="1753777" y="1124388"/>
                      <a:pt x="1794576" y="1160443"/>
                      <a:pt x="1813755" y="1207340"/>
                    </a:cubicBezTo>
                    <a:cubicBezTo>
                      <a:pt x="1810095" y="1189720"/>
                      <a:pt x="1806232" y="1171625"/>
                      <a:pt x="1796541" y="1156444"/>
                    </a:cubicBezTo>
                    <a:cubicBezTo>
                      <a:pt x="1782445" y="1134148"/>
                      <a:pt x="1757911" y="1120864"/>
                      <a:pt x="1733921" y="1109885"/>
                    </a:cubicBezTo>
                    <a:cubicBezTo>
                      <a:pt x="1720570" y="1103786"/>
                      <a:pt x="1706948" y="1098026"/>
                      <a:pt x="1692851" y="1093756"/>
                    </a:cubicBezTo>
                    <a:cubicBezTo>
                      <a:pt x="1661067" y="1084065"/>
                      <a:pt x="1626910" y="1081625"/>
                      <a:pt x="1596007" y="1070104"/>
                    </a:cubicBezTo>
                    <a:cubicBezTo>
                      <a:pt x="1618846" y="1061904"/>
                      <a:pt x="1648326" y="1035947"/>
                      <a:pt x="1665743" y="1020360"/>
                    </a:cubicBezTo>
                    <a:cubicBezTo>
                      <a:pt x="1683770" y="1004298"/>
                      <a:pt x="1698883" y="992371"/>
                      <a:pt x="1720434" y="981324"/>
                    </a:cubicBezTo>
                    <a:cubicBezTo>
                      <a:pt x="1741240" y="970616"/>
                      <a:pt x="1765569" y="971565"/>
                      <a:pt x="1788815" y="973869"/>
                    </a:cubicBezTo>
                    <a:cubicBezTo>
                      <a:pt x="1768077" y="965059"/>
                      <a:pt x="1744290" y="964720"/>
                      <a:pt x="1722467" y="970277"/>
                    </a:cubicBezTo>
                    <a:cubicBezTo>
                      <a:pt x="1700645" y="975834"/>
                      <a:pt x="1680517" y="987084"/>
                      <a:pt x="1662490" y="1000571"/>
                    </a:cubicBezTo>
                    <a:cubicBezTo>
                      <a:pt x="1644192" y="1014261"/>
                      <a:pt x="1627656" y="1030458"/>
                      <a:pt x="1608138" y="1042386"/>
                    </a:cubicBezTo>
                    <a:cubicBezTo>
                      <a:pt x="1596346" y="1049569"/>
                      <a:pt x="1583062" y="1054991"/>
                      <a:pt x="1569508" y="1056889"/>
                    </a:cubicBezTo>
                    <a:cubicBezTo>
                      <a:pt x="1553446" y="1046791"/>
                      <a:pt x="1538876" y="1034253"/>
                      <a:pt x="1522746" y="1024087"/>
                    </a:cubicBezTo>
                    <a:cubicBezTo>
                      <a:pt x="1518477" y="1021377"/>
                      <a:pt x="1513936" y="1018937"/>
                      <a:pt x="1509327" y="1016700"/>
                    </a:cubicBezTo>
                    <a:cubicBezTo>
                      <a:pt x="1511564" y="1015413"/>
                      <a:pt x="1513800" y="1014125"/>
                      <a:pt x="1515901" y="1012702"/>
                    </a:cubicBezTo>
                    <a:cubicBezTo>
                      <a:pt x="1563544" y="981188"/>
                      <a:pt x="1592821" y="919991"/>
                      <a:pt x="1587197" y="863199"/>
                    </a:cubicBezTo>
                    <a:cubicBezTo>
                      <a:pt x="1583537" y="899185"/>
                      <a:pt x="1564019" y="932258"/>
                      <a:pt x="1538130" y="957469"/>
                    </a:cubicBezTo>
                    <a:cubicBezTo>
                      <a:pt x="1519561" y="975496"/>
                      <a:pt x="1497874" y="989863"/>
                      <a:pt x="1475103" y="1001926"/>
                    </a:cubicBezTo>
                    <a:cubicBezTo>
                      <a:pt x="1469817" y="1004773"/>
                      <a:pt x="1464328" y="1007077"/>
                      <a:pt x="1458838" y="1009246"/>
                    </a:cubicBezTo>
                    <a:cubicBezTo>
                      <a:pt x="1458432" y="1009313"/>
                      <a:pt x="1458025" y="1009381"/>
                      <a:pt x="1457686" y="1009449"/>
                    </a:cubicBezTo>
                    <a:cubicBezTo>
                      <a:pt x="1453756" y="1010533"/>
                      <a:pt x="1450028" y="1012092"/>
                      <a:pt x="1446436" y="1013922"/>
                    </a:cubicBezTo>
                    <a:cubicBezTo>
                      <a:pt x="1446504" y="1014057"/>
                      <a:pt x="1446639" y="1014125"/>
                      <a:pt x="1446775" y="1014193"/>
                    </a:cubicBezTo>
                    <a:cubicBezTo>
                      <a:pt x="1445758" y="1014667"/>
                      <a:pt x="1444674" y="1015074"/>
                      <a:pt x="1443657" y="1015548"/>
                    </a:cubicBezTo>
                    <a:cubicBezTo>
                      <a:pt x="1432137" y="1020767"/>
                      <a:pt x="1422513" y="1030526"/>
                      <a:pt x="1412144" y="1037506"/>
                    </a:cubicBezTo>
                    <a:cubicBezTo>
                      <a:pt x="1390661" y="1051941"/>
                      <a:pt x="1364230" y="1059871"/>
                      <a:pt x="1338612" y="1058312"/>
                    </a:cubicBezTo>
                    <a:cubicBezTo>
                      <a:pt x="1336579" y="1056482"/>
                      <a:pt x="1334546" y="1054720"/>
                      <a:pt x="1332445" y="1052958"/>
                    </a:cubicBezTo>
                    <a:cubicBezTo>
                      <a:pt x="1338206" y="1051738"/>
                      <a:pt x="1343899" y="1049976"/>
                      <a:pt x="1349117" y="1047265"/>
                    </a:cubicBezTo>
                    <a:cubicBezTo>
                      <a:pt x="1366602" y="1038184"/>
                      <a:pt x="1377784" y="1019750"/>
                      <a:pt x="1382325" y="1000571"/>
                    </a:cubicBezTo>
                    <a:cubicBezTo>
                      <a:pt x="1386798" y="981392"/>
                      <a:pt x="1385374" y="961331"/>
                      <a:pt x="1382799" y="941813"/>
                    </a:cubicBezTo>
                    <a:cubicBezTo>
                      <a:pt x="1380969" y="927853"/>
                      <a:pt x="1378597" y="913756"/>
                      <a:pt x="1379343" y="899728"/>
                    </a:cubicBezTo>
                    <a:cubicBezTo>
                      <a:pt x="1380088" y="885631"/>
                      <a:pt x="1384222" y="871196"/>
                      <a:pt x="1393914" y="860895"/>
                    </a:cubicBezTo>
                    <a:cubicBezTo>
                      <a:pt x="1400894" y="853440"/>
                      <a:pt x="1410585" y="848290"/>
                      <a:pt x="1415871" y="839479"/>
                    </a:cubicBezTo>
                    <a:cubicBezTo>
                      <a:pt x="1424072" y="825789"/>
                      <a:pt x="1418040" y="808372"/>
                      <a:pt x="1411263" y="793937"/>
                    </a:cubicBezTo>
                    <a:cubicBezTo>
                      <a:pt x="1413838" y="807288"/>
                      <a:pt x="1409704" y="821791"/>
                      <a:pt x="1400555" y="831889"/>
                    </a:cubicBezTo>
                    <a:cubicBezTo>
                      <a:pt x="1396624" y="836226"/>
                      <a:pt x="1391881" y="839683"/>
                      <a:pt x="1387204" y="843274"/>
                    </a:cubicBezTo>
                    <a:cubicBezTo>
                      <a:pt x="1380969" y="848086"/>
                      <a:pt x="1374802" y="853237"/>
                      <a:pt x="1370465" y="859811"/>
                    </a:cubicBezTo>
                    <a:cubicBezTo>
                      <a:pt x="1366127" y="866384"/>
                      <a:pt x="1364569" y="874314"/>
                      <a:pt x="1366670" y="881904"/>
                    </a:cubicBezTo>
                    <a:cubicBezTo>
                      <a:pt x="1358198" y="871738"/>
                      <a:pt x="1346610" y="864487"/>
                      <a:pt x="1338206" y="854253"/>
                    </a:cubicBezTo>
                    <a:cubicBezTo>
                      <a:pt x="1324855" y="838124"/>
                      <a:pt x="1320653" y="815963"/>
                      <a:pt x="1322618" y="795157"/>
                    </a:cubicBezTo>
                    <a:cubicBezTo>
                      <a:pt x="1324584" y="774351"/>
                      <a:pt x="1332852" y="754833"/>
                      <a:pt x="1341052" y="735586"/>
                    </a:cubicBezTo>
                    <a:cubicBezTo>
                      <a:pt x="1329667" y="750631"/>
                      <a:pt x="1318552" y="766219"/>
                      <a:pt x="1311910" y="783839"/>
                    </a:cubicBezTo>
                    <a:cubicBezTo>
                      <a:pt x="1305269" y="801460"/>
                      <a:pt x="1303372" y="821588"/>
                      <a:pt x="1310420" y="839073"/>
                    </a:cubicBezTo>
                    <a:cubicBezTo>
                      <a:pt x="1316248" y="853576"/>
                      <a:pt x="1327633" y="865029"/>
                      <a:pt x="1336376" y="877973"/>
                    </a:cubicBezTo>
                    <a:cubicBezTo>
                      <a:pt x="1356707" y="907928"/>
                      <a:pt x="1362807" y="947032"/>
                      <a:pt x="1352641" y="981798"/>
                    </a:cubicBezTo>
                    <a:cubicBezTo>
                      <a:pt x="1351014" y="987288"/>
                      <a:pt x="1348981" y="992777"/>
                      <a:pt x="1345525" y="997386"/>
                    </a:cubicBezTo>
                    <a:cubicBezTo>
                      <a:pt x="1341730" y="1002401"/>
                      <a:pt x="1336376" y="1006128"/>
                      <a:pt x="1330819" y="1009042"/>
                    </a:cubicBezTo>
                    <a:cubicBezTo>
                      <a:pt x="1316858" y="1016429"/>
                      <a:pt x="1300729" y="1019343"/>
                      <a:pt x="1285006" y="1017988"/>
                    </a:cubicBezTo>
                    <a:cubicBezTo>
                      <a:pt x="1268402" y="1006806"/>
                      <a:pt x="1251595" y="995691"/>
                      <a:pt x="1236007" y="983425"/>
                    </a:cubicBezTo>
                    <a:cubicBezTo>
                      <a:pt x="1207679" y="961196"/>
                      <a:pt x="1183010" y="934765"/>
                      <a:pt x="1158409" y="908470"/>
                    </a:cubicBezTo>
                    <a:cubicBezTo>
                      <a:pt x="1120187" y="867604"/>
                      <a:pt x="1073153" y="825518"/>
                      <a:pt x="1067122" y="769811"/>
                    </a:cubicBezTo>
                    <a:cubicBezTo>
                      <a:pt x="1035134" y="473719"/>
                      <a:pt x="1052890" y="265120"/>
                      <a:pt x="1055601" y="3863"/>
                    </a:cubicBezTo>
                    <a:lnTo>
                      <a:pt x="964517" y="0"/>
                    </a:lnTo>
                    <a:lnTo>
                      <a:pt x="873433" y="3863"/>
                    </a:lnTo>
                    <a:cubicBezTo>
                      <a:pt x="876143" y="265188"/>
                      <a:pt x="882649" y="488561"/>
                      <a:pt x="861911" y="769811"/>
                    </a:cubicBezTo>
                    <a:cubicBezTo>
                      <a:pt x="857777" y="825654"/>
                      <a:pt x="808847" y="867536"/>
                      <a:pt x="770624" y="908470"/>
                    </a:cubicBezTo>
                    <a:cubicBezTo>
                      <a:pt x="746023" y="934765"/>
                      <a:pt x="721354" y="961196"/>
                      <a:pt x="693026" y="983425"/>
                    </a:cubicBezTo>
                    <a:cubicBezTo>
                      <a:pt x="677439" y="995691"/>
                      <a:pt x="660631" y="1006806"/>
                      <a:pt x="644027" y="1017988"/>
                    </a:cubicBezTo>
                    <a:cubicBezTo>
                      <a:pt x="628305" y="1019343"/>
                      <a:pt x="612175" y="1016429"/>
                      <a:pt x="598214" y="1009042"/>
                    </a:cubicBezTo>
                    <a:cubicBezTo>
                      <a:pt x="592657" y="1006060"/>
                      <a:pt x="587303" y="1002401"/>
                      <a:pt x="583508" y="997386"/>
                    </a:cubicBezTo>
                    <a:cubicBezTo>
                      <a:pt x="580052" y="992777"/>
                      <a:pt x="578019" y="987288"/>
                      <a:pt x="576392" y="981798"/>
                    </a:cubicBezTo>
                    <a:cubicBezTo>
                      <a:pt x="566227" y="947100"/>
                      <a:pt x="572393" y="907928"/>
                      <a:pt x="592657" y="877973"/>
                    </a:cubicBezTo>
                    <a:cubicBezTo>
                      <a:pt x="601468" y="865029"/>
                      <a:pt x="612785" y="853576"/>
                      <a:pt x="618613" y="839073"/>
                    </a:cubicBezTo>
                    <a:cubicBezTo>
                      <a:pt x="625662" y="821588"/>
                      <a:pt x="623764" y="801460"/>
                      <a:pt x="617123" y="783839"/>
                    </a:cubicBezTo>
                    <a:cubicBezTo>
                      <a:pt x="610481" y="766219"/>
                      <a:pt x="599367" y="750631"/>
                      <a:pt x="587981" y="735586"/>
                    </a:cubicBezTo>
                    <a:cubicBezTo>
                      <a:pt x="596181" y="754833"/>
                      <a:pt x="604382" y="774284"/>
                      <a:pt x="606415" y="795157"/>
                    </a:cubicBezTo>
                    <a:cubicBezTo>
                      <a:pt x="608380" y="815963"/>
                      <a:pt x="604178" y="838124"/>
                      <a:pt x="590827" y="854253"/>
                    </a:cubicBezTo>
                    <a:cubicBezTo>
                      <a:pt x="582356" y="864419"/>
                      <a:pt x="570835" y="871670"/>
                      <a:pt x="562364" y="881904"/>
                    </a:cubicBezTo>
                    <a:cubicBezTo>
                      <a:pt x="564464" y="874314"/>
                      <a:pt x="562906" y="866384"/>
                      <a:pt x="558568" y="859811"/>
                    </a:cubicBezTo>
                    <a:cubicBezTo>
                      <a:pt x="554231" y="853237"/>
                      <a:pt x="548064" y="848086"/>
                      <a:pt x="541829" y="843274"/>
                    </a:cubicBezTo>
                    <a:cubicBezTo>
                      <a:pt x="537220" y="839683"/>
                      <a:pt x="532477" y="836226"/>
                      <a:pt x="528478" y="831889"/>
                    </a:cubicBezTo>
                    <a:cubicBezTo>
                      <a:pt x="519329" y="821791"/>
                      <a:pt x="515263" y="807356"/>
                      <a:pt x="517770" y="793937"/>
                    </a:cubicBezTo>
                    <a:cubicBezTo>
                      <a:pt x="510993" y="808372"/>
                      <a:pt x="504962" y="825789"/>
                      <a:pt x="513162" y="839479"/>
                    </a:cubicBezTo>
                    <a:cubicBezTo>
                      <a:pt x="518448" y="848290"/>
                      <a:pt x="528071" y="853372"/>
                      <a:pt x="535119" y="860895"/>
                    </a:cubicBezTo>
                    <a:cubicBezTo>
                      <a:pt x="544743" y="871196"/>
                      <a:pt x="548945" y="885631"/>
                      <a:pt x="549690" y="899728"/>
                    </a:cubicBezTo>
                    <a:cubicBezTo>
                      <a:pt x="550436" y="913824"/>
                      <a:pt x="548064" y="927853"/>
                      <a:pt x="546234" y="941813"/>
                    </a:cubicBezTo>
                    <a:cubicBezTo>
                      <a:pt x="543659" y="961331"/>
                      <a:pt x="542236" y="981392"/>
                      <a:pt x="546708" y="1000571"/>
                    </a:cubicBezTo>
                    <a:cubicBezTo>
                      <a:pt x="551181" y="1019750"/>
                      <a:pt x="562431" y="1038184"/>
                      <a:pt x="579916" y="1047265"/>
                    </a:cubicBezTo>
                    <a:cubicBezTo>
                      <a:pt x="585134" y="1049976"/>
                      <a:pt x="590827" y="1051738"/>
                      <a:pt x="596588" y="1052958"/>
                    </a:cubicBezTo>
                    <a:cubicBezTo>
                      <a:pt x="594487" y="1054720"/>
                      <a:pt x="592454" y="1056482"/>
                      <a:pt x="590421" y="1058312"/>
                    </a:cubicBezTo>
                    <a:cubicBezTo>
                      <a:pt x="564803" y="1059871"/>
                      <a:pt x="538373" y="1052009"/>
                      <a:pt x="516889" y="1037506"/>
                    </a:cubicBezTo>
                    <a:cubicBezTo>
                      <a:pt x="506452" y="1030526"/>
                      <a:pt x="496829" y="1020767"/>
                      <a:pt x="485376" y="1015548"/>
                    </a:cubicBezTo>
                    <a:cubicBezTo>
                      <a:pt x="484359" y="1015074"/>
                      <a:pt x="483275" y="1014667"/>
                      <a:pt x="482258" y="1014193"/>
                    </a:cubicBezTo>
                    <a:cubicBezTo>
                      <a:pt x="482326" y="1014057"/>
                      <a:pt x="482462" y="1013990"/>
                      <a:pt x="482597" y="1013922"/>
                    </a:cubicBezTo>
                    <a:cubicBezTo>
                      <a:pt x="479005" y="1012092"/>
                      <a:pt x="475278" y="1010533"/>
                      <a:pt x="471347" y="1009449"/>
                    </a:cubicBezTo>
                    <a:cubicBezTo>
                      <a:pt x="470941" y="1009313"/>
                      <a:pt x="470534" y="1009313"/>
                      <a:pt x="470195" y="1009246"/>
                    </a:cubicBezTo>
                    <a:cubicBezTo>
                      <a:pt x="464706" y="1007009"/>
                      <a:pt x="459284" y="1004705"/>
                      <a:pt x="453930" y="1001926"/>
                    </a:cubicBezTo>
                    <a:cubicBezTo>
                      <a:pt x="431159" y="989795"/>
                      <a:pt x="409404" y="975496"/>
                      <a:pt x="390903" y="957469"/>
                    </a:cubicBezTo>
                    <a:cubicBezTo>
                      <a:pt x="365014" y="932258"/>
                      <a:pt x="345496" y="899185"/>
                      <a:pt x="341837" y="863199"/>
                    </a:cubicBezTo>
                    <a:cubicBezTo>
                      <a:pt x="336212" y="919991"/>
                      <a:pt x="365489" y="981188"/>
                      <a:pt x="413132" y="1012702"/>
                    </a:cubicBezTo>
                    <a:cubicBezTo>
                      <a:pt x="415300" y="1014125"/>
                      <a:pt x="417537" y="1015413"/>
                      <a:pt x="419706" y="1016700"/>
                    </a:cubicBezTo>
                    <a:cubicBezTo>
                      <a:pt x="415097" y="1018937"/>
                      <a:pt x="410556" y="1021377"/>
                      <a:pt x="406287" y="1024087"/>
                    </a:cubicBezTo>
                    <a:cubicBezTo>
                      <a:pt x="390158" y="1034253"/>
                      <a:pt x="375587" y="1046791"/>
                      <a:pt x="359525" y="1056889"/>
                    </a:cubicBezTo>
                    <a:cubicBezTo>
                      <a:pt x="345971" y="1054991"/>
                      <a:pt x="332620" y="1049569"/>
                      <a:pt x="320895" y="1042386"/>
                    </a:cubicBezTo>
                    <a:cubicBezTo>
                      <a:pt x="301377" y="1030526"/>
                      <a:pt x="284841" y="1014328"/>
                      <a:pt x="266543" y="1000571"/>
                    </a:cubicBezTo>
                    <a:cubicBezTo>
                      <a:pt x="248516" y="987084"/>
                      <a:pt x="228388" y="975834"/>
                      <a:pt x="206566" y="970277"/>
                    </a:cubicBezTo>
                    <a:cubicBezTo>
                      <a:pt x="184744" y="964720"/>
                      <a:pt x="160956" y="965059"/>
                      <a:pt x="140218" y="973869"/>
                    </a:cubicBezTo>
                    <a:cubicBezTo>
                      <a:pt x="163464" y="971565"/>
                      <a:pt x="187793" y="970616"/>
                      <a:pt x="208599" y="981324"/>
                    </a:cubicBezTo>
                    <a:cubicBezTo>
                      <a:pt x="230083" y="992371"/>
                      <a:pt x="245195" y="1004231"/>
                      <a:pt x="263290" y="1020360"/>
                    </a:cubicBezTo>
                    <a:cubicBezTo>
                      <a:pt x="280707" y="1035880"/>
                      <a:pt x="310188" y="1061904"/>
                      <a:pt x="333026" y="1070104"/>
                    </a:cubicBezTo>
                    <a:cubicBezTo>
                      <a:pt x="302191" y="1081625"/>
                      <a:pt x="267966" y="1084065"/>
                      <a:pt x="236182" y="1093756"/>
                    </a:cubicBezTo>
                    <a:cubicBezTo>
                      <a:pt x="222085" y="1098026"/>
                      <a:pt x="208531" y="1103786"/>
                      <a:pt x="195113" y="1109885"/>
                    </a:cubicBezTo>
                    <a:cubicBezTo>
                      <a:pt x="171122" y="1120864"/>
                      <a:pt x="146589" y="1134148"/>
                      <a:pt x="132492" y="1156444"/>
                    </a:cubicBezTo>
                    <a:cubicBezTo>
                      <a:pt x="122869" y="1171693"/>
                      <a:pt x="119006" y="1189720"/>
                      <a:pt x="115279" y="1207340"/>
                    </a:cubicBezTo>
                    <a:cubicBezTo>
                      <a:pt x="134457" y="1160443"/>
                      <a:pt x="175256" y="1124388"/>
                      <a:pt x="224254" y="1111512"/>
                    </a:cubicBezTo>
                    <a:cubicBezTo>
                      <a:pt x="243162" y="1106565"/>
                      <a:pt x="262748" y="1105006"/>
                      <a:pt x="281995" y="1101550"/>
                    </a:cubicBezTo>
                    <a:cubicBezTo>
                      <a:pt x="300768" y="1098161"/>
                      <a:pt x="319201" y="1092943"/>
                      <a:pt x="337567" y="1087724"/>
                    </a:cubicBezTo>
                    <a:cubicBezTo>
                      <a:pt x="356611" y="1082303"/>
                      <a:pt x="375858" y="1076813"/>
                      <a:pt x="392936" y="1066851"/>
                    </a:cubicBezTo>
                    <a:cubicBezTo>
                      <a:pt x="401543" y="1061836"/>
                      <a:pt x="409540" y="1055601"/>
                      <a:pt x="418757" y="1051874"/>
                    </a:cubicBezTo>
                    <a:cubicBezTo>
                      <a:pt x="427228" y="1048417"/>
                      <a:pt x="436445" y="1047197"/>
                      <a:pt x="445526" y="1046791"/>
                    </a:cubicBezTo>
                    <a:cubicBezTo>
                      <a:pt x="463011" y="1045977"/>
                      <a:pt x="481038" y="1048349"/>
                      <a:pt x="496355" y="1056753"/>
                    </a:cubicBezTo>
                    <a:cubicBezTo>
                      <a:pt x="513500" y="1066173"/>
                      <a:pt x="525903" y="1082303"/>
                      <a:pt x="541151" y="1094569"/>
                    </a:cubicBezTo>
                    <a:cubicBezTo>
                      <a:pt x="544878" y="1097551"/>
                      <a:pt x="548945" y="1100262"/>
                      <a:pt x="553215" y="1102566"/>
                    </a:cubicBezTo>
                    <a:cubicBezTo>
                      <a:pt x="536611" y="1130827"/>
                      <a:pt x="527665" y="1163357"/>
                      <a:pt x="508621" y="1190059"/>
                    </a:cubicBezTo>
                    <a:cubicBezTo>
                      <a:pt x="487477" y="1219675"/>
                      <a:pt x="455624" y="1239599"/>
                      <a:pt x="424653" y="1258711"/>
                    </a:cubicBezTo>
                    <a:cubicBezTo>
                      <a:pt x="410963" y="1267182"/>
                      <a:pt x="397273" y="1275586"/>
                      <a:pt x="383584" y="1284057"/>
                    </a:cubicBezTo>
                    <a:cubicBezTo>
                      <a:pt x="351189" y="1299238"/>
                      <a:pt x="317643" y="1311436"/>
                      <a:pt x="282131" y="1313605"/>
                    </a:cubicBezTo>
                    <a:cubicBezTo>
                      <a:pt x="257530" y="1315096"/>
                      <a:pt x="232590" y="1311707"/>
                      <a:pt x="208260" y="1315367"/>
                    </a:cubicBezTo>
                    <a:cubicBezTo>
                      <a:pt x="197824" y="1316926"/>
                      <a:pt x="187590" y="1319840"/>
                      <a:pt x="177560" y="1323296"/>
                    </a:cubicBezTo>
                    <a:cubicBezTo>
                      <a:pt x="166852" y="1321263"/>
                      <a:pt x="156551" y="1317942"/>
                      <a:pt x="147741" y="1311707"/>
                    </a:cubicBezTo>
                    <a:cubicBezTo>
                      <a:pt x="140828" y="1306828"/>
                      <a:pt x="135203" y="1300322"/>
                      <a:pt x="128561" y="1295036"/>
                    </a:cubicBezTo>
                    <a:cubicBezTo>
                      <a:pt x="112838" y="1282430"/>
                      <a:pt x="92372" y="1276941"/>
                      <a:pt x="72244" y="1276060"/>
                    </a:cubicBezTo>
                    <a:cubicBezTo>
                      <a:pt x="52116" y="1275179"/>
                      <a:pt x="32056" y="1278567"/>
                      <a:pt x="12199" y="1281956"/>
                    </a:cubicBezTo>
                    <a:cubicBezTo>
                      <a:pt x="29616" y="1280330"/>
                      <a:pt x="47711" y="1278364"/>
                      <a:pt x="65128" y="1280126"/>
                    </a:cubicBezTo>
                    <a:cubicBezTo>
                      <a:pt x="82545" y="1281888"/>
                      <a:pt x="99962" y="1287310"/>
                      <a:pt x="113516" y="1298357"/>
                    </a:cubicBezTo>
                    <a:cubicBezTo>
                      <a:pt x="121242" y="1304659"/>
                      <a:pt x="127545" y="1312589"/>
                      <a:pt x="135406" y="1318688"/>
                    </a:cubicBezTo>
                    <a:cubicBezTo>
                      <a:pt x="142929" y="1324448"/>
                      <a:pt x="151400" y="1328311"/>
                      <a:pt x="160278" y="1330277"/>
                    </a:cubicBezTo>
                    <a:cubicBezTo>
                      <a:pt x="153298" y="1333259"/>
                      <a:pt x="146385" y="1336580"/>
                      <a:pt x="140150" y="1340917"/>
                    </a:cubicBezTo>
                    <a:cubicBezTo>
                      <a:pt x="132695" y="1346135"/>
                      <a:pt x="126054" y="1352709"/>
                      <a:pt x="118057" y="1357114"/>
                    </a:cubicBezTo>
                    <a:cubicBezTo>
                      <a:pt x="90067" y="1372566"/>
                      <a:pt x="52319" y="1358470"/>
                      <a:pt x="24804" y="1374802"/>
                    </a:cubicBezTo>
                    <a:cubicBezTo>
                      <a:pt x="13622" y="1381444"/>
                      <a:pt x="5625" y="1392423"/>
                      <a:pt x="0" y="1404215"/>
                    </a:cubicBezTo>
                    <a:cubicBezTo>
                      <a:pt x="13283" y="1385985"/>
                      <a:pt x="35308" y="1374192"/>
                      <a:pt x="57876" y="1373921"/>
                    </a:cubicBezTo>
                    <a:cubicBezTo>
                      <a:pt x="72922" y="1373718"/>
                      <a:pt x="87831" y="1378123"/>
                      <a:pt x="102876" y="1377581"/>
                    </a:cubicBezTo>
                    <a:cubicBezTo>
                      <a:pt x="127342" y="1376700"/>
                      <a:pt x="149096" y="1362942"/>
                      <a:pt x="171461" y="1352845"/>
                    </a:cubicBezTo>
                    <a:cubicBezTo>
                      <a:pt x="192537" y="1343357"/>
                      <a:pt x="215037" y="1336918"/>
                      <a:pt x="237944" y="1333733"/>
                    </a:cubicBezTo>
                    <a:cubicBezTo>
                      <a:pt x="246212" y="1332581"/>
                      <a:pt x="254548" y="1331903"/>
                      <a:pt x="262816" y="1332852"/>
                    </a:cubicBezTo>
                    <a:cubicBezTo>
                      <a:pt x="272981" y="1334004"/>
                      <a:pt x="282740" y="1337596"/>
                      <a:pt x="292703" y="1340036"/>
                    </a:cubicBezTo>
                    <a:cubicBezTo>
                      <a:pt x="290534" y="1341391"/>
                      <a:pt x="288365" y="1342679"/>
                      <a:pt x="286197" y="1344034"/>
                    </a:cubicBezTo>
                    <a:cubicBezTo>
                      <a:pt x="253531" y="1364162"/>
                      <a:pt x="228998" y="1388289"/>
                      <a:pt x="202228" y="1415668"/>
                    </a:cubicBezTo>
                    <a:cubicBezTo>
                      <a:pt x="181965" y="1436406"/>
                      <a:pt x="162447" y="1457822"/>
                      <a:pt x="143742" y="1479847"/>
                    </a:cubicBezTo>
                    <a:cubicBezTo>
                      <a:pt x="122597" y="1504787"/>
                      <a:pt x="101860" y="1531692"/>
                      <a:pt x="94066" y="1563477"/>
                    </a:cubicBezTo>
                    <a:cubicBezTo>
                      <a:pt x="91016" y="1575879"/>
                      <a:pt x="90067" y="1588755"/>
                      <a:pt x="89729" y="1601564"/>
                    </a:cubicBezTo>
                    <a:cubicBezTo>
                      <a:pt x="89390" y="1614915"/>
                      <a:pt x="89864" y="1628334"/>
                      <a:pt x="90813" y="1641617"/>
                    </a:cubicBezTo>
                    <a:cubicBezTo>
                      <a:pt x="88305" y="1658017"/>
                      <a:pt x="85730" y="1674079"/>
                      <a:pt x="75971" y="1688650"/>
                    </a:cubicBezTo>
                    <a:cubicBezTo>
                      <a:pt x="70821" y="1696308"/>
                      <a:pt x="64247" y="1702814"/>
                      <a:pt x="57808" y="1709455"/>
                    </a:cubicBezTo>
                    <a:cubicBezTo>
                      <a:pt x="43509" y="1724229"/>
                      <a:pt x="29751" y="1740291"/>
                      <a:pt x="22567" y="1759538"/>
                    </a:cubicBezTo>
                    <a:cubicBezTo>
                      <a:pt x="15316" y="1778785"/>
                      <a:pt x="15723" y="1802031"/>
                      <a:pt x="28193" y="1818363"/>
                    </a:cubicBezTo>
                    <a:cubicBezTo>
                      <a:pt x="20263" y="1802234"/>
                      <a:pt x="21483" y="1782580"/>
                      <a:pt x="28599" y="1766044"/>
                    </a:cubicBezTo>
                    <a:cubicBezTo>
                      <a:pt x="35715" y="1749508"/>
                      <a:pt x="48185" y="1735818"/>
                      <a:pt x="62078" y="1724297"/>
                    </a:cubicBezTo>
                    <a:cubicBezTo>
                      <a:pt x="69804" y="1717927"/>
                      <a:pt x="78004" y="1712031"/>
                      <a:pt x="84510" y="1704373"/>
                    </a:cubicBezTo>
                    <a:cubicBezTo>
                      <a:pt x="89593" y="1698409"/>
                      <a:pt x="93253" y="1691632"/>
                      <a:pt x="96099" y="1684516"/>
                    </a:cubicBezTo>
                    <a:cubicBezTo>
                      <a:pt x="96980" y="1689734"/>
                      <a:pt x="97861" y="1694885"/>
                      <a:pt x="98945" y="1700035"/>
                    </a:cubicBezTo>
                    <a:cubicBezTo>
                      <a:pt x="103419" y="1720705"/>
                      <a:pt x="109450" y="1741037"/>
                      <a:pt x="112838" y="1761910"/>
                    </a:cubicBezTo>
                    <a:cubicBezTo>
                      <a:pt x="124766" y="1835713"/>
                      <a:pt x="105723" y="1907957"/>
                      <a:pt x="84171" y="1979523"/>
                    </a:cubicBezTo>
                    <a:cubicBezTo>
                      <a:pt x="126054" y="1919478"/>
                      <a:pt x="144081" y="1843235"/>
                      <a:pt x="133509" y="1770788"/>
                    </a:cubicBezTo>
                    <a:cubicBezTo>
                      <a:pt x="129239" y="1741443"/>
                      <a:pt x="120497" y="1712844"/>
                      <a:pt x="117786" y="1683296"/>
                    </a:cubicBezTo>
                    <a:cubicBezTo>
                      <a:pt x="109111" y="1587739"/>
                      <a:pt x="166107" y="1496383"/>
                      <a:pt x="240113" y="1435322"/>
                    </a:cubicBezTo>
                    <a:cubicBezTo>
                      <a:pt x="314118" y="1374260"/>
                      <a:pt x="404254" y="1337054"/>
                      <a:pt x="490187" y="1294358"/>
                    </a:cubicBezTo>
                    <a:cubicBezTo>
                      <a:pt x="515737" y="1281685"/>
                      <a:pt x="541558" y="1268063"/>
                      <a:pt x="561076" y="1247190"/>
                    </a:cubicBezTo>
                    <a:cubicBezTo>
                      <a:pt x="581068" y="1225706"/>
                      <a:pt x="593131" y="1197920"/>
                      <a:pt x="611023" y="1174810"/>
                    </a:cubicBezTo>
                    <a:cubicBezTo>
                      <a:pt x="611023" y="1175962"/>
                      <a:pt x="611159" y="1177047"/>
                      <a:pt x="611227" y="1178199"/>
                    </a:cubicBezTo>
                    <a:cubicBezTo>
                      <a:pt x="613124" y="1228824"/>
                      <a:pt x="589879" y="1279787"/>
                      <a:pt x="550436" y="1311572"/>
                    </a:cubicBezTo>
                    <a:cubicBezTo>
                      <a:pt x="518380" y="1337460"/>
                      <a:pt x="475888" y="1351828"/>
                      <a:pt x="452642" y="1385849"/>
                    </a:cubicBezTo>
                    <a:cubicBezTo>
                      <a:pt x="438681" y="1406316"/>
                      <a:pt x="432921" y="1432408"/>
                      <a:pt x="415097" y="1449689"/>
                    </a:cubicBezTo>
                    <a:cubicBezTo>
                      <a:pt x="398900" y="1465344"/>
                      <a:pt x="375180" y="1470834"/>
                      <a:pt x="352680" y="1470969"/>
                    </a:cubicBezTo>
                    <a:cubicBezTo>
                      <a:pt x="336957" y="1470969"/>
                      <a:pt x="319269" y="1469411"/>
                      <a:pt x="307545" y="1479915"/>
                    </a:cubicBezTo>
                    <a:cubicBezTo>
                      <a:pt x="336822" y="1470563"/>
                      <a:pt x="369894" y="1496790"/>
                      <a:pt x="397951" y="1484320"/>
                    </a:cubicBezTo>
                    <a:cubicBezTo>
                      <a:pt x="407303" y="1480186"/>
                      <a:pt x="414351" y="1472257"/>
                      <a:pt x="422620" y="1466293"/>
                    </a:cubicBezTo>
                    <a:cubicBezTo>
                      <a:pt x="430888" y="1460329"/>
                      <a:pt x="442138" y="1456263"/>
                      <a:pt x="451219" y="1461007"/>
                    </a:cubicBezTo>
                    <a:cubicBezTo>
                      <a:pt x="456099" y="1463582"/>
                      <a:pt x="459555" y="1468394"/>
                      <a:pt x="461249" y="1473612"/>
                    </a:cubicBezTo>
                    <a:cubicBezTo>
                      <a:pt x="466535" y="1490420"/>
                      <a:pt x="454743" y="1507295"/>
                      <a:pt x="444645" y="1521730"/>
                    </a:cubicBezTo>
                    <a:cubicBezTo>
                      <a:pt x="427160" y="1546602"/>
                      <a:pt x="412183" y="1575269"/>
                      <a:pt x="413335" y="1605630"/>
                    </a:cubicBezTo>
                    <a:cubicBezTo>
                      <a:pt x="413945" y="1621556"/>
                      <a:pt x="418960" y="1637008"/>
                      <a:pt x="423975" y="1652189"/>
                    </a:cubicBezTo>
                    <a:cubicBezTo>
                      <a:pt x="431633" y="1675502"/>
                      <a:pt x="442477" y="1702001"/>
                      <a:pt x="466061" y="1708778"/>
                    </a:cubicBezTo>
                    <a:cubicBezTo>
                      <a:pt x="423162" y="1670352"/>
                      <a:pt x="416046" y="1598311"/>
                      <a:pt x="450541" y="1552227"/>
                    </a:cubicBezTo>
                    <a:cubicBezTo>
                      <a:pt x="458945" y="1540977"/>
                      <a:pt x="469382" y="1531218"/>
                      <a:pt x="477040" y="1519426"/>
                    </a:cubicBezTo>
                    <a:cubicBezTo>
                      <a:pt x="484698" y="1507633"/>
                      <a:pt x="489374" y="1492656"/>
                      <a:pt x="484563" y="1479441"/>
                    </a:cubicBezTo>
                    <a:cubicBezTo>
                      <a:pt x="481581" y="1471240"/>
                      <a:pt x="475345" y="1464667"/>
                      <a:pt x="471550" y="1456873"/>
                    </a:cubicBezTo>
                    <a:cubicBezTo>
                      <a:pt x="461385" y="1435932"/>
                      <a:pt x="470805" y="1409840"/>
                      <a:pt x="487341" y="1393507"/>
                    </a:cubicBezTo>
                    <a:cubicBezTo>
                      <a:pt x="503877" y="1377107"/>
                      <a:pt x="526038" y="1368093"/>
                      <a:pt x="547251" y="1358537"/>
                    </a:cubicBezTo>
                    <a:cubicBezTo>
                      <a:pt x="568463" y="1348982"/>
                      <a:pt x="590149" y="1337867"/>
                      <a:pt x="603704" y="1318959"/>
                    </a:cubicBezTo>
                    <a:cubicBezTo>
                      <a:pt x="618613" y="1298221"/>
                      <a:pt x="621460" y="1271384"/>
                      <a:pt x="632100" y="1248138"/>
                    </a:cubicBezTo>
                    <a:cubicBezTo>
                      <a:pt x="640300" y="1230315"/>
                      <a:pt x="652838" y="1214998"/>
                      <a:pt x="663749" y="1198733"/>
                    </a:cubicBezTo>
                    <a:cubicBezTo>
                      <a:pt x="682318" y="1171015"/>
                      <a:pt x="696143" y="1140179"/>
                      <a:pt x="704547" y="1107920"/>
                    </a:cubicBezTo>
                    <a:cubicBezTo>
                      <a:pt x="734366" y="1091316"/>
                      <a:pt x="764186" y="1074780"/>
                      <a:pt x="794005" y="1058176"/>
                    </a:cubicBezTo>
                    <a:cubicBezTo>
                      <a:pt x="816302" y="1045774"/>
                      <a:pt x="838734" y="1033236"/>
                      <a:pt x="857710" y="1016226"/>
                    </a:cubicBezTo>
                    <a:cubicBezTo>
                      <a:pt x="899456" y="978613"/>
                      <a:pt x="920872" y="921889"/>
                      <a:pt x="964517" y="886580"/>
                    </a:cubicBezTo>
                    <a:cubicBezTo>
                      <a:pt x="1008229" y="921889"/>
                      <a:pt x="1029645" y="978613"/>
                      <a:pt x="1071323" y="1016226"/>
                    </a:cubicBezTo>
                    <a:cubicBezTo>
                      <a:pt x="1090232" y="1033304"/>
                      <a:pt x="1112732" y="1045842"/>
                      <a:pt x="1135028" y="1058176"/>
                    </a:cubicBezTo>
                    <a:cubicBezTo>
                      <a:pt x="1164848" y="1074780"/>
                      <a:pt x="1194667" y="1091316"/>
                      <a:pt x="1224486" y="1107920"/>
                    </a:cubicBezTo>
                    <a:cubicBezTo>
                      <a:pt x="1232958" y="1140179"/>
                      <a:pt x="1246715" y="1171083"/>
                      <a:pt x="1265284" y="1198733"/>
                    </a:cubicBezTo>
                    <a:cubicBezTo>
                      <a:pt x="1276195" y="1214998"/>
                      <a:pt x="1288801" y="1230315"/>
                      <a:pt x="1296933" y="1248138"/>
                    </a:cubicBezTo>
                    <a:cubicBezTo>
                      <a:pt x="1307573" y="1271316"/>
                      <a:pt x="1310420" y="1298221"/>
                      <a:pt x="1325329" y="1318959"/>
                    </a:cubicBezTo>
                    <a:cubicBezTo>
                      <a:pt x="1338884" y="1337867"/>
                      <a:pt x="1360570" y="1348982"/>
                      <a:pt x="1381782" y="1358537"/>
                    </a:cubicBezTo>
                    <a:cubicBezTo>
                      <a:pt x="1402995" y="1368093"/>
                      <a:pt x="1425156" y="1377107"/>
                      <a:pt x="1441692" y="1393507"/>
                    </a:cubicBezTo>
                    <a:cubicBezTo>
                      <a:pt x="1458228" y="1409908"/>
                      <a:pt x="1467648" y="1436000"/>
                      <a:pt x="1457483" y="1456873"/>
                    </a:cubicBezTo>
                    <a:cubicBezTo>
                      <a:pt x="1453688" y="1464667"/>
                      <a:pt x="1447452" y="1471240"/>
                      <a:pt x="1444470" y="1479441"/>
                    </a:cubicBezTo>
                    <a:cubicBezTo>
                      <a:pt x="1439659" y="1492656"/>
                      <a:pt x="1444335" y="1507633"/>
                      <a:pt x="1451993" y="1519426"/>
                    </a:cubicBezTo>
                    <a:cubicBezTo>
                      <a:pt x="1459652" y="1531218"/>
                      <a:pt x="1470088" y="1540909"/>
                      <a:pt x="1478492" y="1552227"/>
                    </a:cubicBezTo>
                    <a:cubicBezTo>
                      <a:pt x="1512987" y="1598311"/>
                      <a:pt x="1505804" y="1670352"/>
                      <a:pt x="1462972" y="1708778"/>
                    </a:cubicBezTo>
                    <a:cubicBezTo>
                      <a:pt x="1486556" y="1702001"/>
                      <a:pt x="1497400" y="1675502"/>
                      <a:pt x="1505058" y="1652189"/>
                    </a:cubicBezTo>
                    <a:cubicBezTo>
                      <a:pt x="1510073" y="1637008"/>
                      <a:pt x="1515088" y="1621624"/>
                      <a:pt x="1515698" y="1605630"/>
                    </a:cubicBezTo>
                    <a:cubicBezTo>
                      <a:pt x="1516850" y="1575269"/>
                      <a:pt x="1501873" y="1546534"/>
                      <a:pt x="1484388" y="1521730"/>
                    </a:cubicBezTo>
                    <a:cubicBezTo>
                      <a:pt x="1474222" y="1507295"/>
                      <a:pt x="1462430" y="1490420"/>
                      <a:pt x="1467784" y="1473612"/>
                    </a:cubicBezTo>
                    <a:cubicBezTo>
                      <a:pt x="1469411" y="1468326"/>
                      <a:pt x="1472867" y="1463514"/>
                      <a:pt x="1477814" y="1461007"/>
                    </a:cubicBezTo>
                    <a:cubicBezTo>
                      <a:pt x="1486895" y="1456263"/>
                      <a:pt x="1498078" y="1460329"/>
                      <a:pt x="1506413" y="1466293"/>
                    </a:cubicBezTo>
                    <a:cubicBezTo>
                      <a:pt x="1514749" y="1472257"/>
                      <a:pt x="1521730" y="1480186"/>
                      <a:pt x="1531082" y="1484320"/>
                    </a:cubicBezTo>
                    <a:cubicBezTo>
                      <a:pt x="1559139" y="1496858"/>
                      <a:pt x="1592279" y="1470563"/>
                      <a:pt x="1621489" y="1479915"/>
                    </a:cubicBezTo>
                    <a:cubicBezTo>
                      <a:pt x="1609764" y="1469411"/>
                      <a:pt x="1592076" y="1471037"/>
                      <a:pt x="1576353" y="1470969"/>
                    </a:cubicBezTo>
                    <a:cubicBezTo>
                      <a:pt x="1553785" y="1470902"/>
                      <a:pt x="1530133" y="1465344"/>
                      <a:pt x="1513936" y="1449689"/>
                    </a:cubicBezTo>
                    <a:cubicBezTo>
                      <a:pt x="1496112" y="1432475"/>
                      <a:pt x="1490352" y="1406384"/>
                      <a:pt x="1476391" y="1385849"/>
                    </a:cubicBezTo>
                    <a:cubicBezTo>
                      <a:pt x="1453145" y="1351828"/>
                      <a:pt x="1410721" y="1337393"/>
                      <a:pt x="1378597" y="1311572"/>
                    </a:cubicBezTo>
                    <a:cubicBezTo>
                      <a:pt x="1339155" y="1279787"/>
                      <a:pt x="1315909" y="1228824"/>
                      <a:pt x="1317807" y="1178199"/>
                    </a:cubicBezTo>
                    <a:cubicBezTo>
                      <a:pt x="1317807" y="1177047"/>
                      <a:pt x="1317942" y="1175962"/>
                      <a:pt x="1318010" y="1174810"/>
                    </a:cubicBezTo>
                    <a:cubicBezTo>
                      <a:pt x="1335902" y="1197988"/>
                      <a:pt x="1347965" y="1225774"/>
                      <a:pt x="1367957" y="1247190"/>
                    </a:cubicBezTo>
                    <a:cubicBezTo>
                      <a:pt x="1387407" y="1268063"/>
                      <a:pt x="1413228" y="1281685"/>
                      <a:pt x="1438846" y="1294358"/>
                    </a:cubicBezTo>
                    <a:cubicBezTo>
                      <a:pt x="1524779" y="1336986"/>
                      <a:pt x="1614915" y="1374260"/>
                      <a:pt x="1688920" y="1435322"/>
                    </a:cubicBezTo>
                    <a:cubicBezTo>
                      <a:pt x="1762927" y="1496383"/>
                      <a:pt x="1819922" y="1587739"/>
                      <a:pt x="1811247" y="1683296"/>
                    </a:cubicBezTo>
                    <a:cubicBezTo>
                      <a:pt x="1808604" y="1712844"/>
                      <a:pt x="1799794" y="1741443"/>
                      <a:pt x="1795525" y="1770788"/>
                    </a:cubicBezTo>
                    <a:cubicBezTo>
                      <a:pt x="1784952" y="1843235"/>
                      <a:pt x="1802979" y="1919478"/>
                      <a:pt x="1844862" y="1979523"/>
                    </a:cubicBezTo>
                    <a:cubicBezTo>
                      <a:pt x="1823243" y="1907957"/>
                      <a:pt x="1804267" y="1835713"/>
                      <a:pt x="1816195" y="1761910"/>
                    </a:cubicBezTo>
                    <a:cubicBezTo>
                      <a:pt x="1819583" y="1741037"/>
                      <a:pt x="1825615" y="1720705"/>
                      <a:pt x="1830088" y="1700035"/>
                    </a:cubicBezTo>
                    <a:cubicBezTo>
                      <a:pt x="1831172" y="1694885"/>
                      <a:pt x="1832053" y="1689666"/>
                      <a:pt x="1832934" y="1684516"/>
                    </a:cubicBezTo>
                    <a:cubicBezTo>
                      <a:pt x="1835781" y="1691699"/>
                      <a:pt x="1839508" y="1698477"/>
                      <a:pt x="1844523" y="1704373"/>
                    </a:cubicBezTo>
                    <a:cubicBezTo>
                      <a:pt x="1851029" y="1712031"/>
                      <a:pt x="1859229" y="1717859"/>
                      <a:pt x="1866955" y="1724297"/>
                    </a:cubicBezTo>
                    <a:cubicBezTo>
                      <a:pt x="1880780" y="1735818"/>
                      <a:pt x="1893250" y="1749508"/>
                      <a:pt x="1900434" y="1766044"/>
                    </a:cubicBezTo>
                    <a:cubicBezTo>
                      <a:pt x="1907550" y="1782580"/>
                      <a:pt x="1908837" y="1802234"/>
                      <a:pt x="1900840" y="1818363"/>
                    </a:cubicBezTo>
                    <a:cubicBezTo>
                      <a:pt x="1913311" y="1802031"/>
                      <a:pt x="1913649" y="1778785"/>
                      <a:pt x="1906466" y="1759538"/>
                    </a:cubicBezTo>
                    <a:cubicBezTo>
                      <a:pt x="1899214" y="1740291"/>
                      <a:pt x="1885456" y="1724229"/>
                      <a:pt x="1871225" y="1709455"/>
                    </a:cubicBezTo>
                    <a:cubicBezTo>
                      <a:pt x="1864786" y="1702814"/>
                      <a:pt x="1858213" y="1696308"/>
                      <a:pt x="1853062" y="1688650"/>
                    </a:cubicBezTo>
                    <a:cubicBezTo>
                      <a:pt x="1843303" y="1674079"/>
                      <a:pt x="1840728" y="1658017"/>
                      <a:pt x="1838220" y="1641617"/>
                    </a:cubicBezTo>
                    <a:cubicBezTo>
                      <a:pt x="1839169" y="1628266"/>
                      <a:pt x="1839644" y="1614915"/>
                      <a:pt x="1839304" y="1601564"/>
                    </a:cubicBezTo>
                    <a:cubicBezTo>
                      <a:pt x="1838966" y="1588755"/>
                      <a:pt x="1838017" y="1575947"/>
                      <a:pt x="1834967" y="1563477"/>
                    </a:cubicBezTo>
                    <a:cubicBezTo>
                      <a:pt x="1827241" y="1531692"/>
                      <a:pt x="1806503" y="1504787"/>
                      <a:pt x="1785291" y="1479847"/>
                    </a:cubicBezTo>
                    <a:cubicBezTo>
                      <a:pt x="1766518" y="1457754"/>
                      <a:pt x="1747000" y="1436338"/>
                      <a:pt x="1726805" y="1415668"/>
                    </a:cubicBezTo>
                    <a:cubicBezTo>
                      <a:pt x="1699967" y="1388289"/>
                      <a:pt x="1675434" y="1364162"/>
                      <a:pt x="1642836" y="1344034"/>
                    </a:cubicBezTo>
                    <a:cubicBezTo>
                      <a:pt x="1640668" y="1342679"/>
                      <a:pt x="1638499" y="1341391"/>
                      <a:pt x="1636331" y="1340036"/>
                    </a:cubicBezTo>
                    <a:cubicBezTo>
                      <a:pt x="1646293" y="1337596"/>
                      <a:pt x="1656052" y="1334004"/>
                      <a:pt x="1666217" y="1332852"/>
                    </a:cubicBezTo>
                    <a:cubicBezTo>
                      <a:pt x="1674485" y="1331903"/>
                      <a:pt x="1682889" y="1332581"/>
                      <a:pt x="1691089" y="1333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169;p28"/>
              <p:cNvGrpSpPr/>
              <p:nvPr/>
            </p:nvGrpSpPr>
            <p:grpSpPr>
              <a:xfrm>
                <a:off x="5754908" y="553544"/>
                <a:ext cx="179051" cy="339870"/>
                <a:chOff x="5754908" y="553544"/>
                <a:chExt cx="179051" cy="339870"/>
              </a:xfrm>
            </p:grpSpPr>
            <p:sp>
              <p:nvSpPr>
                <p:cNvPr id="170" name="Google Shape;170;p28"/>
                <p:cNvSpPr/>
                <p:nvPr/>
              </p:nvSpPr>
              <p:spPr>
                <a:xfrm>
                  <a:off x="5754908" y="553544"/>
                  <a:ext cx="179051" cy="20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51" h="20005" extrusionOk="0">
                      <a:moveTo>
                        <a:pt x="68" y="11521"/>
                      </a:moveTo>
                      <a:cubicBezTo>
                        <a:pt x="68" y="11521"/>
                        <a:pt x="813" y="11521"/>
                        <a:pt x="1085" y="11521"/>
                      </a:cubicBezTo>
                      <a:cubicBezTo>
                        <a:pt x="34157" y="12605"/>
                        <a:pt x="66958" y="17011"/>
                        <a:pt x="99962" y="19044"/>
                      </a:cubicBezTo>
                      <a:cubicBezTo>
                        <a:pt x="126122" y="20670"/>
                        <a:pt x="152823" y="20535"/>
                        <a:pt x="178645" y="16265"/>
                      </a:cubicBezTo>
                      <a:cubicBezTo>
                        <a:pt x="178780" y="10843"/>
                        <a:pt x="178916" y="5489"/>
                        <a:pt x="179051" y="0"/>
                      </a:cubicBezTo>
                      <a:cubicBezTo>
                        <a:pt x="130866" y="542"/>
                        <a:pt x="82681" y="1084"/>
                        <a:pt x="34496" y="1627"/>
                      </a:cubicBezTo>
                      <a:cubicBezTo>
                        <a:pt x="23042" y="1762"/>
                        <a:pt x="11453" y="1762"/>
                        <a:pt x="0" y="813"/>
                      </a:cubicBezTo>
                      <a:cubicBezTo>
                        <a:pt x="0" y="4405"/>
                        <a:pt x="68" y="7929"/>
                        <a:pt x="136" y="11521"/>
                      </a:cubicBezTo>
                      <a:close/>
                    </a:path>
                  </a:pathLst>
                </a:custGeom>
                <a:solidFill>
                  <a:srgbClr val="AA686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8"/>
                <p:cNvSpPr/>
                <p:nvPr/>
              </p:nvSpPr>
              <p:spPr>
                <a:xfrm>
                  <a:off x="5756738" y="766887"/>
                  <a:ext cx="172273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273" h="19919" extrusionOk="0">
                      <a:moveTo>
                        <a:pt x="32598" y="1559"/>
                      </a:moveTo>
                      <a:cubicBezTo>
                        <a:pt x="21755" y="1694"/>
                        <a:pt x="10843" y="1694"/>
                        <a:pt x="0" y="881"/>
                      </a:cubicBezTo>
                      <a:cubicBezTo>
                        <a:pt x="0" y="4405"/>
                        <a:pt x="0" y="7929"/>
                        <a:pt x="0" y="11453"/>
                      </a:cubicBezTo>
                      <a:cubicBezTo>
                        <a:pt x="32801" y="12538"/>
                        <a:pt x="65399" y="16943"/>
                        <a:pt x="98132" y="18976"/>
                      </a:cubicBezTo>
                      <a:cubicBezTo>
                        <a:pt x="122665" y="20467"/>
                        <a:pt x="147809" y="20467"/>
                        <a:pt x="172071" y="16943"/>
                      </a:cubicBezTo>
                      <a:cubicBezTo>
                        <a:pt x="172138" y="11318"/>
                        <a:pt x="172206" y="5625"/>
                        <a:pt x="172274" y="0"/>
                      </a:cubicBezTo>
                      <a:cubicBezTo>
                        <a:pt x="125715" y="542"/>
                        <a:pt x="79156" y="1017"/>
                        <a:pt x="32530" y="1559"/>
                      </a:cubicBezTo>
                      <a:close/>
                    </a:path>
                  </a:pathLst>
                </a:custGeom>
                <a:solidFill>
                  <a:srgbClr val="AA686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28"/>
                <p:cNvSpPr/>
                <p:nvPr/>
              </p:nvSpPr>
              <p:spPr>
                <a:xfrm>
                  <a:off x="5756060" y="660216"/>
                  <a:ext cx="175255" cy="1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55" h="19911" extrusionOk="0">
                      <a:moveTo>
                        <a:pt x="33275" y="1627"/>
                      </a:moveTo>
                      <a:cubicBezTo>
                        <a:pt x="22229" y="1762"/>
                        <a:pt x="11046" y="1762"/>
                        <a:pt x="0" y="881"/>
                      </a:cubicBezTo>
                      <a:cubicBezTo>
                        <a:pt x="0" y="4405"/>
                        <a:pt x="67" y="7929"/>
                        <a:pt x="135" y="11453"/>
                      </a:cubicBezTo>
                      <a:cubicBezTo>
                        <a:pt x="33140" y="12538"/>
                        <a:pt x="65873" y="16943"/>
                        <a:pt x="98810" y="18976"/>
                      </a:cubicBezTo>
                      <a:cubicBezTo>
                        <a:pt x="124089" y="20535"/>
                        <a:pt x="149842" y="20399"/>
                        <a:pt x="174849" y="16604"/>
                      </a:cubicBezTo>
                      <a:cubicBezTo>
                        <a:pt x="174984" y="11047"/>
                        <a:pt x="175120" y="5489"/>
                        <a:pt x="175256" y="0"/>
                      </a:cubicBezTo>
                      <a:cubicBezTo>
                        <a:pt x="127951" y="542"/>
                        <a:pt x="80647" y="1084"/>
                        <a:pt x="33275" y="1559"/>
                      </a:cubicBezTo>
                      <a:close/>
                    </a:path>
                  </a:pathLst>
                </a:custGeom>
                <a:solidFill>
                  <a:srgbClr val="AA686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28"/>
                <p:cNvSpPr/>
                <p:nvPr/>
              </p:nvSpPr>
              <p:spPr>
                <a:xfrm>
                  <a:off x="5756060" y="873559"/>
                  <a:ext cx="172612" cy="19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12" h="19855" extrusionOk="0">
                      <a:moveTo>
                        <a:pt x="172545" y="16943"/>
                      </a:moveTo>
                      <a:cubicBezTo>
                        <a:pt x="172545" y="11318"/>
                        <a:pt x="172409" y="5625"/>
                        <a:pt x="172409" y="0"/>
                      </a:cubicBezTo>
                      <a:cubicBezTo>
                        <a:pt x="126054" y="542"/>
                        <a:pt x="79631" y="1017"/>
                        <a:pt x="33275" y="1559"/>
                      </a:cubicBezTo>
                      <a:cubicBezTo>
                        <a:pt x="22229" y="1694"/>
                        <a:pt x="11114" y="1694"/>
                        <a:pt x="135" y="813"/>
                      </a:cubicBezTo>
                      <a:cubicBezTo>
                        <a:pt x="135" y="4337"/>
                        <a:pt x="0" y="7861"/>
                        <a:pt x="0" y="11386"/>
                      </a:cubicBezTo>
                      <a:cubicBezTo>
                        <a:pt x="33004" y="12470"/>
                        <a:pt x="65873" y="16875"/>
                        <a:pt x="98810" y="18908"/>
                      </a:cubicBezTo>
                      <a:cubicBezTo>
                        <a:pt x="123275" y="20399"/>
                        <a:pt x="148350" y="20399"/>
                        <a:pt x="172613" y="16943"/>
                      </a:cubicBezTo>
                      <a:close/>
                    </a:path>
                  </a:pathLst>
                </a:custGeom>
                <a:solidFill>
                  <a:srgbClr val="AA6866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4" name="Google Shape;174;p28"/>
              <p:cNvSpPr/>
              <p:nvPr/>
            </p:nvSpPr>
            <p:spPr>
              <a:xfrm>
                <a:off x="5969480" y="1348948"/>
                <a:ext cx="536804" cy="451379"/>
              </a:xfrm>
              <a:custGeom>
                <a:avLst/>
                <a:gdLst/>
                <a:ahLst/>
                <a:cxnLst/>
                <a:rect l="l" t="t" r="r" b="b"/>
                <a:pathLst>
                  <a:path w="536804" h="451379" extrusionOk="0">
                    <a:moveTo>
                      <a:pt x="59" y="39264"/>
                    </a:moveTo>
                    <a:cubicBezTo>
                      <a:pt x="-77" y="31267"/>
                      <a:pt x="-213" y="23067"/>
                      <a:pt x="2566" y="15544"/>
                    </a:cubicBezTo>
                    <a:cubicBezTo>
                      <a:pt x="5277" y="8022"/>
                      <a:pt x="11444" y="1245"/>
                      <a:pt x="19373" y="160"/>
                    </a:cubicBezTo>
                    <a:cubicBezTo>
                      <a:pt x="31911" y="-1534"/>
                      <a:pt x="41399" y="10529"/>
                      <a:pt x="49125" y="20559"/>
                    </a:cubicBezTo>
                    <a:cubicBezTo>
                      <a:pt x="81248" y="62374"/>
                      <a:pt x="128145" y="89550"/>
                      <a:pt x="172197" y="118556"/>
                    </a:cubicBezTo>
                    <a:cubicBezTo>
                      <a:pt x="216248" y="147562"/>
                      <a:pt x="260299" y="181516"/>
                      <a:pt x="281172" y="229904"/>
                    </a:cubicBezTo>
                    <a:cubicBezTo>
                      <a:pt x="286120" y="241425"/>
                      <a:pt x="289644" y="253488"/>
                      <a:pt x="294727" y="264942"/>
                    </a:cubicBezTo>
                    <a:cubicBezTo>
                      <a:pt x="316413" y="313601"/>
                      <a:pt x="363447" y="345454"/>
                      <a:pt x="409124" y="372833"/>
                    </a:cubicBezTo>
                    <a:cubicBezTo>
                      <a:pt x="436775" y="389369"/>
                      <a:pt x="464764" y="405295"/>
                      <a:pt x="493160" y="420544"/>
                    </a:cubicBezTo>
                    <a:cubicBezTo>
                      <a:pt x="508951" y="429015"/>
                      <a:pt x="525284" y="437690"/>
                      <a:pt x="536804" y="451380"/>
                    </a:cubicBezTo>
                    <a:cubicBezTo>
                      <a:pt x="523183" y="447246"/>
                      <a:pt x="509561" y="443044"/>
                      <a:pt x="495939" y="438910"/>
                    </a:cubicBezTo>
                    <a:cubicBezTo>
                      <a:pt x="474659" y="432404"/>
                      <a:pt x="453311" y="425898"/>
                      <a:pt x="432776" y="417426"/>
                    </a:cubicBezTo>
                    <a:cubicBezTo>
                      <a:pt x="387708" y="398857"/>
                      <a:pt x="347046" y="371207"/>
                      <a:pt x="306722" y="343827"/>
                    </a:cubicBezTo>
                    <a:cubicBezTo>
                      <a:pt x="292219" y="334000"/>
                      <a:pt x="277580" y="323902"/>
                      <a:pt x="266466" y="310416"/>
                    </a:cubicBezTo>
                    <a:cubicBezTo>
                      <a:pt x="254132" y="295371"/>
                      <a:pt x="246948" y="276869"/>
                      <a:pt x="240239" y="258571"/>
                    </a:cubicBezTo>
                    <a:cubicBezTo>
                      <a:pt x="238205" y="253014"/>
                      <a:pt x="234410" y="246305"/>
                      <a:pt x="228514" y="247186"/>
                    </a:cubicBezTo>
                    <a:cubicBezTo>
                      <a:pt x="224923" y="247728"/>
                      <a:pt x="222483" y="251116"/>
                      <a:pt x="220721" y="254302"/>
                    </a:cubicBezTo>
                    <a:cubicBezTo>
                      <a:pt x="211436" y="271177"/>
                      <a:pt x="209132" y="291711"/>
                      <a:pt x="214418" y="310213"/>
                    </a:cubicBezTo>
                    <a:cubicBezTo>
                      <a:pt x="178499" y="284799"/>
                      <a:pt x="177279" y="231666"/>
                      <a:pt x="151052" y="196357"/>
                    </a:cubicBezTo>
                    <a:cubicBezTo>
                      <a:pt x="141090" y="183006"/>
                      <a:pt x="127739" y="172502"/>
                      <a:pt x="113710" y="163421"/>
                    </a:cubicBezTo>
                    <a:cubicBezTo>
                      <a:pt x="97987" y="153187"/>
                      <a:pt x="81248" y="144377"/>
                      <a:pt x="63831" y="137329"/>
                    </a:cubicBezTo>
                    <a:cubicBezTo>
                      <a:pt x="52716" y="132788"/>
                      <a:pt x="39433" y="130755"/>
                      <a:pt x="28996" y="124723"/>
                    </a:cubicBezTo>
                    <a:cubicBezTo>
                      <a:pt x="1414" y="108865"/>
                      <a:pt x="600" y="66983"/>
                      <a:pt x="126" y="394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5" name="Google Shape;175;p28"/>
              <p:cNvGrpSpPr/>
              <p:nvPr/>
            </p:nvGrpSpPr>
            <p:grpSpPr>
              <a:xfrm>
                <a:off x="5974147" y="1348948"/>
                <a:ext cx="390220" cy="399195"/>
                <a:chOff x="5974147" y="1348948"/>
                <a:chExt cx="390220" cy="399195"/>
              </a:xfrm>
            </p:grpSpPr>
            <p:sp>
              <p:nvSpPr>
                <p:cNvPr id="176" name="Google Shape;176;p28"/>
                <p:cNvSpPr/>
                <p:nvPr/>
              </p:nvSpPr>
              <p:spPr>
                <a:xfrm>
                  <a:off x="6232626" y="1653276"/>
                  <a:ext cx="131741" cy="94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41" h="94867" extrusionOk="0">
                      <a:moveTo>
                        <a:pt x="68" y="1412"/>
                      </a:moveTo>
                      <a:cubicBezTo>
                        <a:pt x="1152" y="2902"/>
                        <a:pt x="2101" y="4529"/>
                        <a:pt x="3253" y="5952"/>
                      </a:cubicBezTo>
                      <a:cubicBezTo>
                        <a:pt x="14368" y="19506"/>
                        <a:pt x="29074" y="29536"/>
                        <a:pt x="43509" y="39363"/>
                      </a:cubicBezTo>
                      <a:cubicBezTo>
                        <a:pt x="72176" y="58881"/>
                        <a:pt x="101115" y="78467"/>
                        <a:pt x="131679" y="94868"/>
                      </a:cubicBezTo>
                      <a:cubicBezTo>
                        <a:pt x="132221" y="87210"/>
                        <a:pt x="129171" y="79145"/>
                        <a:pt x="123953" y="73317"/>
                      </a:cubicBezTo>
                      <a:cubicBezTo>
                        <a:pt x="117041" y="65523"/>
                        <a:pt x="107078" y="61118"/>
                        <a:pt x="96980" y="58814"/>
                      </a:cubicBezTo>
                      <a:cubicBezTo>
                        <a:pt x="88916" y="56916"/>
                        <a:pt x="80105" y="56103"/>
                        <a:pt x="73532" y="51020"/>
                      </a:cubicBezTo>
                      <a:cubicBezTo>
                        <a:pt x="62688" y="42752"/>
                        <a:pt x="61062" y="25809"/>
                        <a:pt x="49608" y="18354"/>
                      </a:cubicBezTo>
                      <a:cubicBezTo>
                        <a:pt x="42628" y="13814"/>
                        <a:pt x="33344" y="13881"/>
                        <a:pt x="26567" y="9002"/>
                      </a:cubicBezTo>
                      <a:cubicBezTo>
                        <a:pt x="24194" y="7308"/>
                        <a:pt x="22297" y="5139"/>
                        <a:pt x="19925" y="3377"/>
                      </a:cubicBezTo>
                      <a:cubicBezTo>
                        <a:pt x="14707" y="-418"/>
                        <a:pt x="6845" y="-893"/>
                        <a:pt x="0" y="13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28"/>
                <p:cNvSpPr/>
                <p:nvPr/>
              </p:nvSpPr>
              <p:spPr>
                <a:xfrm>
                  <a:off x="5974147" y="1348948"/>
                  <a:ext cx="125647" cy="91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47" h="91109" extrusionOk="0">
                      <a:moveTo>
                        <a:pt x="44458" y="20559"/>
                      </a:moveTo>
                      <a:cubicBezTo>
                        <a:pt x="36732" y="10529"/>
                        <a:pt x="27244" y="-1534"/>
                        <a:pt x="14706" y="160"/>
                      </a:cubicBezTo>
                      <a:cubicBezTo>
                        <a:pt x="8336" y="1041"/>
                        <a:pt x="3185" y="5582"/>
                        <a:pt x="0" y="11275"/>
                      </a:cubicBezTo>
                      <a:cubicBezTo>
                        <a:pt x="135" y="11410"/>
                        <a:pt x="339" y="11614"/>
                        <a:pt x="542" y="11749"/>
                      </a:cubicBezTo>
                      <a:cubicBezTo>
                        <a:pt x="2982" y="14053"/>
                        <a:pt x="5354" y="16561"/>
                        <a:pt x="6641" y="19678"/>
                      </a:cubicBezTo>
                      <a:cubicBezTo>
                        <a:pt x="8404" y="23948"/>
                        <a:pt x="7793" y="28760"/>
                        <a:pt x="8878" y="33300"/>
                      </a:cubicBezTo>
                      <a:cubicBezTo>
                        <a:pt x="10369" y="39671"/>
                        <a:pt x="15045" y="44821"/>
                        <a:pt x="20196" y="48888"/>
                      </a:cubicBezTo>
                      <a:cubicBezTo>
                        <a:pt x="23584" y="51531"/>
                        <a:pt x="27718" y="53970"/>
                        <a:pt x="31920" y="52954"/>
                      </a:cubicBezTo>
                      <a:cubicBezTo>
                        <a:pt x="34699" y="52276"/>
                        <a:pt x="37071" y="50108"/>
                        <a:pt x="39917" y="50108"/>
                      </a:cubicBezTo>
                      <a:cubicBezTo>
                        <a:pt x="43509" y="50108"/>
                        <a:pt x="46152" y="53496"/>
                        <a:pt x="47440" y="56817"/>
                      </a:cubicBezTo>
                      <a:cubicBezTo>
                        <a:pt x="48727" y="60138"/>
                        <a:pt x="49269" y="63865"/>
                        <a:pt x="51506" y="66711"/>
                      </a:cubicBezTo>
                      <a:cubicBezTo>
                        <a:pt x="55504" y="71862"/>
                        <a:pt x="63095" y="72201"/>
                        <a:pt x="68787" y="75386"/>
                      </a:cubicBezTo>
                      <a:cubicBezTo>
                        <a:pt x="71566" y="76945"/>
                        <a:pt x="73870" y="79249"/>
                        <a:pt x="76717" y="80672"/>
                      </a:cubicBezTo>
                      <a:cubicBezTo>
                        <a:pt x="85323" y="85145"/>
                        <a:pt x="96031" y="81214"/>
                        <a:pt x="105452" y="83654"/>
                      </a:cubicBezTo>
                      <a:cubicBezTo>
                        <a:pt x="109179" y="84603"/>
                        <a:pt x="112500" y="86568"/>
                        <a:pt x="116024" y="88059"/>
                      </a:cubicBezTo>
                      <a:cubicBezTo>
                        <a:pt x="119074" y="89415"/>
                        <a:pt x="122327" y="90364"/>
                        <a:pt x="125647" y="91109"/>
                      </a:cubicBezTo>
                      <a:cubicBezTo>
                        <a:pt x="95489" y="70913"/>
                        <a:pt x="66483" y="49159"/>
                        <a:pt x="44526" y="205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28"/>
                <p:cNvSpPr/>
                <p:nvPr/>
              </p:nvSpPr>
              <p:spPr>
                <a:xfrm>
                  <a:off x="6024433" y="1478402"/>
                  <a:ext cx="92917" cy="5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17" h="59177" extrusionOk="0">
                      <a:moveTo>
                        <a:pt x="82071" y="30645"/>
                      </a:moveTo>
                      <a:cubicBezTo>
                        <a:pt x="79563" y="28883"/>
                        <a:pt x="77056" y="27121"/>
                        <a:pt x="74209" y="25969"/>
                      </a:cubicBezTo>
                      <a:cubicBezTo>
                        <a:pt x="68923" y="23868"/>
                        <a:pt x="62552" y="23936"/>
                        <a:pt x="58419" y="20073"/>
                      </a:cubicBezTo>
                      <a:cubicBezTo>
                        <a:pt x="55369" y="17295"/>
                        <a:pt x="54285" y="13025"/>
                        <a:pt x="53404" y="9027"/>
                      </a:cubicBezTo>
                      <a:cubicBezTo>
                        <a:pt x="53133" y="7874"/>
                        <a:pt x="52861" y="6722"/>
                        <a:pt x="52184" y="5841"/>
                      </a:cubicBezTo>
                      <a:cubicBezTo>
                        <a:pt x="51371" y="4825"/>
                        <a:pt x="50151" y="4350"/>
                        <a:pt x="48998" y="3876"/>
                      </a:cubicBezTo>
                      <a:cubicBezTo>
                        <a:pt x="37816" y="-326"/>
                        <a:pt x="25346" y="-1139"/>
                        <a:pt x="13690" y="1572"/>
                      </a:cubicBezTo>
                      <a:cubicBezTo>
                        <a:pt x="9149" y="2656"/>
                        <a:pt x="4676" y="4147"/>
                        <a:pt x="0" y="4621"/>
                      </a:cubicBezTo>
                      <a:cubicBezTo>
                        <a:pt x="3050" y="5570"/>
                        <a:pt x="6032" y="6587"/>
                        <a:pt x="8878" y="7739"/>
                      </a:cubicBezTo>
                      <a:cubicBezTo>
                        <a:pt x="26295" y="14855"/>
                        <a:pt x="43034" y="23597"/>
                        <a:pt x="58757" y="33831"/>
                      </a:cubicBezTo>
                      <a:cubicBezTo>
                        <a:pt x="69940" y="41150"/>
                        <a:pt x="80648" y="49350"/>
                        <a:pt x="89661" y="59177"/>
                      </a:cubicBezTo>
                      <a:cubicBezTo>
                        <a:pt x="89661" y="58025"/>
                        <a:pt x="89526" y="56737"/>
                        <a:pt x="89661" y="55585"/>
                      </a:cubicBezTo>
                      <a:cubicBezTo>
                        <a:pt x="89932" y="52535"/>
                        <a:pt x="92101" y="50028"/>
                        <a:pt x="92711" y="47046"/>
                      </a:cubicBezTo>
                      <a:cubicBezTo>
                        <a:pt x="93456" y="43657"/>
                        <a:pt x="92101" y="40066"/>
                        <a:pt x="90000" y="37355"/>
                      </a:cubicBezTo>
                      <a:cubicBezTo>
                        <a:pt x="87899" y="34644"/>
                        <a:pt x="84985" y="32611"/>
                        <a:pt x="82138" y="3057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" name="Google Shape;179;p28"/>
              <p:cNvSpPr/>
              <p:nvPr/>
            </p:nvSpPr>
            <p:spPr>
              <a:xfrm>
                <a:off x="4772940" y="853298"/>
                <a:ext cx="959034" cy="1738707"/>
              </a:xfrm>
              <a:custGeom>
                <a:avLst/>
                <a:gdLst/>
                <a:ahLst/>
                <a:cxnLst/>
                <a:rect l="l" t="t" r="r" b="b"/>
                <a:pathLst>
                  <a:path w="959034" h="1738707" extrusionOk="0">
                    <a:moveTo>
                      <a:pt x="944694" y="402828"/>
                    </a:moveTo>
                    <a:cubicBezTo>
                      <a:pt x="944694" y="402828"/>
                      <a:pt x="944966" y="399304"/>
                      <a:pt x="945169" y="392933"/>
                    </a:cubicBezTo>
                    <a:cubicBezTo>
                      <a:pt x="947676" y="330516"/>
                      <a:pt x="951810" y="-5357"/>
                      <a:pt x="750191" y="65"/>
                    </a:cubicBezTo>
                    <a:cubicBezTo>
                      <a:pt x="527970" y="6029"/>
                      <a:pt x="216427" y="357218"/>
                      <a:pt x="119176" y="589401"/>
                    </a:cubicBezTo>
                    <a:cubicBezTo>
                      <a:pt x="21925" y="821585"/>
                      <a:pt x="27888" y="799763"/>
                      <a:pt x="6066" y="1143023"/>
                    </a:cubicBezTo>
                    <a:cubicBezTo>
                      <a:pt x="-15756" y="1486283"/>
                      <a:pt x="19959" y="1750183"/>
                      <a:pt x="135034" y="1738323"/>
                    </a:cubicBezTo>
                    <a:cubicBezTo>
                      <a:pt x="250109" y="1726395"/>
                      <a:pt x="291789" y="1656998"/>
                      <a:pt x="420757" y="1637141"/>
                    </a:cubicBezTo>
                    <a:cubicBezTo>
                      <a:pt x="549725" y="1617284"/>
                      <a:pt x="813625" y="1571674"/>
                      <a:pt x="869198" y="1383135"/>
                    </a:cubicBezTo>
                    <a:cubicBezTo>
                      <a:pt x="924769" y="1194664"/>
                      <a:pt x="892985" y="1119235"/>
                      <a:pt x="891020" y="982338"/>
                    </a:cubicBezTo>
                    <a:cubicBezTo>
                      <a:pt x="889054" y="845440"/>
                      <a:pt x="954521" y="795832"/>
                      <a:pt x="958452" y="680757"/>
                    </a:cubicBezTo>
                    <a:cubicBezTo>
                      <a:pt x="962450" y="565682"/>
                      <a:pt x="944559" y="402963"/>
                      <a:pt x="944559" y="4029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8"/>
            <p:cNvSpPr/>
            <p:nvPr/>
          </p:nvSpPr>
          <p:spPr>
            <a:xfrm>
              <a:off x="4786190" y="853298"/>
              <a:ext cx="932577" cy="1153597"/>
            </a:xfrm>
            <a:custGeom>
              <a:avLst/>
              <a:gdLst/>
              <a:ahLst/>
              <a:cxnLst/>
              <a:rect l="l" t="t" r="r" b="b"/>
              <a:pathLst>
                <a:path w="932577" h="1153597" extrusionOk="0">
                  <a:moveTo>
                    <a:pt x="932529" y="369621"/>
                  </a:moveTo>
                  <a:cubicBezTo>
                    <a:pt x="933545" y="272369"/>
                    <a:pt x="920330" y="-4882"/>
                    <a:pt x="737009" y="65"/>
                  </a:cubicBezTo>
                  <a:cubicBezTo>
                    <a:pt x="514789" y="6029"/>
                    <a:pt x="203245" y="357218"/>
                    <a:pt x="105994" y="589402"/>
                  </a:cubicBezTo>
                  <a:cubicBezTo>
                    <a:pt x="20874" y="792715"/>
                    <a:pt x="14842" y="801254"/>
                    <a:pt x="0" y="1030862"/>
                  </a:cubicBezTo>
                  <a:cubicBezTo>
                    <a:pt x="4676" y="1050855"/>
                    <a:pt x="9691" y="1070847"/>
                    <a:pt x="15452" y="1090568"/>
                  </a:cubicBezTo>
                  <a:cubicBezTo>
                    <a:pt x="20874" y="1109070"/>
                    <a:pt x="27448" y="1128656"/>
                    <a:pt x="42696" y="1140516"/>
                  </a:cubicBezTo>
                  <a:cubicBezTo>
                    <a:pt x="60045" y="1154070"/>
                    <a:pt x="84104" y="1154205"/>
                    <a:pt x="106130" y="1153256"/>
                  </a:cubicBezTo>
                  <a:cubicBezTo>
                    <a:pt x="159940" y="1150885"/>
                    <a:pt x="221137" y="1141193"/>
                    <a:pt x="250346" y="1095990"/>
                  </a:cubicBezTo>
                  <a:cubicBezTo>
                    <a:pt x="268441" y="1068068"/>
                    <a:pt x="269661" y="1032963"/>
                    <a:pt x="276709" y="1000501"/>
                  </a:cubicBezTo>
                  <a:cubicBezTo>
                    <a:pt x="295821" y="911788"/>
                    <a:pt x="359999" y="839002"/>
                    <a:pt x="432244" y="784244"/>
                  </a:cubicBezTo>
                  <a:cubicBezTo>
                    <a:pt x="504555" y="729417"/>
                    <a:pt x="586423" y="688619"/>
                    <a:pt x="660903" y="636774"/>
                  </a:cubicBezTo>
                  <a:cubicBezTo>
                    <a:pt x="696008" y="612308"/>
                    <a:pt x="731113" y="583099"/>
                    <a:pt x="744803" y="542504"/>
                  </a:cubicBezTo>
                  <a:cubicBezTo>
                    <a:pt x="763372" y="487339"/>
                    <a:pt x="742160" y="414620"/>
                    <a:pt x="786957" y="377414"/>
                  </a:cubicBezTo>
                  <a:cubicBezTo>
                    <a:pt x="825518" y="345359"/>
                    <a:pt x="882310" y="365825"/>
                    <a:pt x="932529" y="3697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8"/>
          <p:cNvSpPr/>
          <p:nvPr/>
        </p:nvSpPr>
        <p:spPr>
          <a:xfrm>
            <a:off x="2540050" y="2845324"/>
            <a:ext cx="158100" cy="158100"/>
          </a:xfrm>
          <a:prstGeom prst="ellipse">
            <a:avLst/>
          </a:prstGeom>
          <a:solidFill>
            <a:srgbClr val="FAE6CE">
              <a:alpha val="3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2698045" y="3003320"/>
            <a:ext cx="1354800" cy="13548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183" name="Google Shape;183;p28"/>
          <p:cNvGrpSpPr/>
          <p:nvPr/>
        </p:nvGrpSpPr>
        <p:grpSpPr>
          <a:xfrm>
            <a:off x="2870488" y="3273824"/>
            <a:ext cx="1009904" cy="813796"/>
            <a:chOff x="8221076" y="2191518"/>
            <a:chExt cx="582816" cy="469642"/>
          </a:xfrm>
        </p:grpSpPr>
        <p:grpSp>
          <p:nvGrpSpPr>
            <p:cNvPr id="184" name="Google Shape;184;p28"/>
            <p:cNvGrpSpPr/>
            <p:nvPr/>
          </p:nvGrpSpPr>
          <p:grpSpPr>
            <a:xfrm>
              <a:off x="8221076" y="2191518"/>
              <a:ext cx="582816" cy="469642"/>
              <a:chOff x="8221076" y="2191518"/>
              <a:chExt cx="582816" cy="469642"/>
            </a:xfrm>
          </p:grpSpPr>
          <p:sp>
            <p:nvSpPr>
              <p:cNvPr id="185" name="Google Shape;185;p28"/>
              <p:cNvSpPr/>
              <p:nvPr/>
            </p:nvSpPr>
            <p:spPr>
              <a:xfrm>
                <a:off x="8221076" y="2191518"/>
                <a:ext cx="191674" cy="200043"/>
              </a:xfrm>
              <a:custGeom>
                <a:avLst/>
                <a:gdLst/>
                <a:ahLst/>
                <a:cxnLst/>
                <a:rect l="l" t="t" r="r" b="b"/>
                <a:pathLst>
                  <a:path w="191674" h="200043" extrusionOk="0">
                    <a:moveTo>
                      <a:pt x="16079" y="4795"/>
                    </a:moveTo>
                    <a:lnTo>
                      <a:pt x="16012" y="4795"/>
                    </a:lnTo>
                    <a:cubicBezTo>
                      <a:pt x="3813" y="12250"/>
                      <a:pt x="-2354" y="26618"/>
                      <a:pt x="831" y="40511"/>
                    </a:cubicBezTo>
                    <a:cubicBezTo>
                      <a:pt x="23941" y="141896"/>
                      <a:pt x="159551" y="200044"/>
                      <a:pt x="159551" y="200044"/>
                    </a:cubicBezTo>
                    <a:lnTo>
                      <a:pt x="191674" y="177950"/>
                    </a:lnTo>
                    <a:cubicBezTo>
                      <a:pt x="113670" y="134170"/>
                      <a:pt x="79310" y="66196"/>
                      <a:pt x="64671" y="22823"/>
                    </a:cubicBezTo>
                    <a:cubicBezTo>
                      <a:pt x="57894" y="2627"/>
                      <a:pt x="34378" y="-6251"/>
                      <a:pt x="16147" y="47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8"/>
              <p:cNvSpPr/>
              <p:nvPr/>
            </p:nvSpPr>
            <p:spPr>
              <a:xfrm>
                <a:off x="8345436" y="2254131"/>
                <a:ext cx="458456" cy="407029"/>
              </a:xfrm>
              <a:custGeom>
                <a:avLst/>
                <a:gdLst/>
                <a:ahLst/>
                <a:cxnLst/>
                <a:rect l="l" t="t" r="r" b="b"/>
                <a:pathLst>
                  <a:path w="458456" h="407029" extrusionOk="0">
                    <a:moveTo>
                      <a:pt x="356" y="193884"/>
                    </a:moveTo>
                    <a:cubicBezTo>
                      <a:pt x="-660" y="186225"/>
                      <a:pt x="628" y="178500"/>
                      <a:pt x="2593" y="171045"/>
                    </a:cubicBezTo>
                    <a:cubicBezTo>
                      <a:pt x="8828" y="146986"/>
                      <a:pt x="25974" y="122114"/>
                      <a:pt x="50778" y="120691"/>
                    </a:cubicBezTo>
                    <a:cubicBezTo>
                      <a:pt x="43188" y="107882"/>
                      <a:pt x="48745" y="91617"/>
                      <a:pt x="54437" y="77928"/>
                    </a:cubicBezTo>
                    <a:cubicBezTo>
                      <a:pt x="61147" y="61662"/>
                      <a:pt x="68195" y="44855"/>
                      <a:pt x="81072" y="32860"/>
                    </a:cubicBezTo>
                    <a:cubicBezTo>
                      <a:pt x="93948" y="20864"/>
                      <a:pt x="114280" y="14968"/>
                      <a:pt x="129460" y="23914"/>
                    </a:cubicBezTo>
                    <a:cubicBezTo>
                      <a:pt x="132306" y="25608"/>
                      <a:pt x="135221" y="27777"/>
                      <a:pt x="138406" y="27370"/>
                    </a:cubicBezTo>
                    <a:cubicBezTo>
                      <a:pt x="141320" y="27031"/>
                      <a:pt x="143556" y="24659"/>
                      <a:pt x="145590" y="22559"/>
                    </a:cubicBezTo>
                    <a:cubicBezTo>
                      <a:pt x="163210" y="4531"/>
                      <a:pt x="190251" y="-3669"/>
                      <a:pt x="214852" y="1549"/>
                    </a:cubicBezTo>
                    <a:cubicBezTo>
                      <a:pt x="239520" y="6700"/>
                      <a:pt x="260936" y="25134"/>
                      <a:pt x="269814" y="48650"/>
                    </a:cubicBezTo>
                    <a:cubicBezTo>
                      <a:pt x="298616" y="44991"/>
                      <a:pt x="329520" y="47159"/>
                      <a:pt x="353986" y="62747"/>
                    </a:cubicBezTo>
                    <a:cubicBezTo>
                      <a:pt x="378451" y="78334"/>
                      <a:pt x="394173" y="110051"/>
                      <a:pt x="384550" y="137430"/>
                    </a:cubicBezTo>
                    <a:cubicBezTo>
                      <a:pt x="407457" y="145902"/>
                      <a:pt x="431583" y="155322"/>
                      <a:pt x="446154" y="174908"/>
                    </a:cubicBezTo>
                    <a:cubicBezTo>
                      <a:pt x="457675" y="190495"/>
                      <a:pt x="461470" y="211572"/>
                      <a:pt x="455980" y="230209"/>
                    </a:cubicBezTo>
                    <a:cubicBezTo>
                      <a:pt x="450559" y="248846"/>
                      <a:pt x="436056" y="264569"/>
                      <a:pt x="417893" y="271481"/>
                    </a:cubicBezTo>
                    <a:cubicBezTo>
                      <a:pt x="426297" y="296015"/>
                      <a:pt x="419520" y="323462"/>
                      <a:pt x="407254" y="346233"/>
                    </a:cubicBezTo>
                    <a:cubicBezTo>
                      <a:pt x="398172" y="362972"/>
                      <a:pt x="385634" y="378627"/>
                      <a:pt x="368557" y="387031"/>
                    </a:cubicBezTo>
                    <a:cubicBezTo>
                      <a:pt x="351478" y="395434"/>
                      <a:pt x="329249" y="395231"/>
                      <a:pt x="314678" y="382965"/>
                    </a:cubicBezTo>
                    <a:cubicBezTo>
                      <a:pt x="303361" y="398078"/>
                      <a:pt x="284520" y="407294"/>
                      <a:pt x="265612" y="407023"/>
                    </a:cubicBezTo>
                    <a:cubicBezTo>
                      <a:pt x="246704" y="406752"/>
                      <a:pt x="228202" y="396993"/>
                      <a:pt x="217291" y="381541"/>
                    </a:cubicBezTo>
                    <a:cubicBezTo>
                      <a:pt x="201297" y="397400"/>
                      <a:pt x="176832" y="405532"/>
                      <a:pt x="155281" y="398959"/>
                    </a:cubicBezTo>
                    <a:cubicBezTo>
                      <a:pt x="133730" y="392385"/>
                      <a:pt x="117329" y="369478"/>
                      <a:pt x="121260" y="347249"/>
                    </a:cubicBezTo>
                    <a:cubicBezTo>
                      <a:pt x="93203" y="356602"/>
                      <a:pt x="60605" y="341218"/>
                      <a:pt x="45221" y="315939"/>
                    </a:cubicBezTo>
                    <a:cubicBezTo>
                      <a:pt x="31057" y="292626"/>
                      <a:pt x="31396" y="265992"/>
                      <a:pt x="36953" y="240239"/>
                    </a:cubicBezTo>
                    <a:cubicBezTo>
                      <a:pt x="36953" y="240239"/>
                      <a:pt x="26855" y="235563"/>
                      <a:pt x="16282" y="228989"/>
                    </a:cubicBezTo>
                    <a:cubicBezTo>
                      <a:pt x="6592" y="222957"/>
                      <a:pt x="1644" y="205472"/>
                      <a:pt x="153" y="1940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7" name="Google Shape;187;p28"/>
              <p:cNvGrpSpPr/>
              <p:nvPr/>
            </p:nvGrpSpPr>
            <p:grpSpPr>
              <a:xfrm>
                <a:off x="8345473" y="2254028"/>
                <a:ext cx="260086" cy="327902"/>
                <a:chOff x="8345473" y="2254028"/>
                <a:chExt cx="260086" cy="327902"/>
              </a:xfrm>
            </p:grpSpPr>
            <p:sp>
              <p:nvSpPr>
                <p:cNvPr id="188" name="Google Shape;188;p28"/>
                <p:cNvSpPr/>
                <p:nvPr/>
              </p:nvSpPr>
              <p:spPr>
                <a:xfrm>
                  <a:off x="8392619" y="2273609"/>
                  <a:ext cx="81125" cy="87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25" h="87251" extrusionOk="0">
                      <a:moveTo>
                        <a:pt x="72451" y="40083"/>
                      </a:moveTo>
                      <a:cubicBezTo>
                        <a:pt x="73061" y="31883"/>
                        <a:pt x="71231" y="23479"/>
                        <a:pt x="73061" y="15482"/>
                      </a:cubicBezTo>
                      <a:cubicBezTo>
                        <a:pt x="74145" y="10806"/>
                        <a:pt x="77195" y="6265"/>
                        <a:pt x="81125" y="3690"/>
                      </a:cubicBezTo>
                      <a:cubicBezTo>
                        <a:pt x="66080" y="-4307"/>
                        <a:pt x="46427" y="1521"/>
                        <a:pt x="33889" y="13246"/>
                      </a:cubicBezTo>
                      <a:cubicBezTo>
                        <a:pt x="21013" y="25241"/>
                        <a:pt x="13964" y="42048"/>
                        <a:pt x="7255" y="58313"/>
                      </a:cubicBezTo>
                      <a:cubicBezTo>
                        <a:pt x="3460" y="67462"/>
                        <a:pt x="-132" y="77628"/>
                        <a:pt x="4" y="87252"/>
                      </a:cubicBezTo>
                      <a:cubicBezTo>
                        <a:pt x="4815" y="83389"/>
                        <a:pt x="11999" y="82033"/>
                        <a:pt x="18369" y="82304"/>
                      </a:cubicBezTo>
                      <a:cubicBezTo>
                        <a:pt x="27180" y="82643"/>
                        <a:pt x="36261" y="84676"/>
                        <a:pt x="44529" y="81762"/>
                      </a:cubicBezTo>
                      <a:cubicBezTo>
                        <a:pt x="50832" y="79526"/>
                        <a:pt x="55847" y="74646"/>
                        <a:pt x="59981" y="69428"/>
                      </a:cubicBezTo>
                      <a:cubicBezTo>
                        <a:pt x="66690" y="60956"/>
                        <a:pt x="71705" y="50791"/>
                        <a:pt x="72451" y="40083"/>
                      </a:cubicBezTo>
                      <a:close/>
                    </a:path>
                  </a:pathLst>
                </a:custGeom>
                <a:solidFill>
                  <a:srgbClr val="FDF7F2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28"/>
                <p:cNvSpPr/>
                <p:nvPr/>
              </p:nvSpPr>
              <p:spPr>
                <a:xfrm>
                  <a:off x="8483978" y="2254028"/>
                  <a:ext cx="121581" cy="70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81" h="70288" extrusionOk="0">
                      <a:moveTo>
                        <a:pt x="121582" y="30862"/>
                      </a:moveTo>
                      <a:cubicBezTo>
                        <a:pt x="110670" y="16156"/>
                        <a:pt x="94405" y="5312"/>
                        <a:pt x="76378" y="1517"/>
                      </a:cubicBezTo>
                      <a:cubicBezTo>
                        <a:pt x="51709" y="-3634"/>
                        <a:pt x="24669" y="4567"/>
                        <a:pt x="7116" y="22526"/>
                      </a:cubicBezTo>
                      <a:cubicBezTo>
                        <a:pt x="5083" y="24627"/>
                        <a:pt x="2915" y="26931"/>
                        <a:pt x="0" y="27338"/>
                      </a:cubicBezTo>
                      <a:cubicBezTo>
                        <a:pt x="1423" y="34928"/>
                        <a:pt x="3796" y="42315"/>
                        <a:pt x="7184" y="49228"/>
                      </a:cubicBezTo>
                      <a:cubicBezTo>
                        <a:pt x="10573" y="56141"/>
                        <a:pt x="15113" y="62782"/>
                        <a:pt x="21619" y="66781"/>
                      </a:cubicBezTo>
                      <a:cubicBezTo>
                        <a:pt x="28125" y="70779"/>
                        <a:pt x="37003" y="71796"/>
                        <a:pt x="43441" y="67526"/>
                      </a:cubicBezTo>
                      <a:cubicBezTo>
                        <a:pt x="51032" y="62511"/>
                        <a:pt x="53064" y="52481"/>
                        <a:pt x="57809" y="44755"/>
                      </a:cubicBezTo>
                      <a:cubicBezTo>
                        <a:pt x="65467" y="32285"/>
                        <a:pt x="80715" y="25915"/>
                        <a:pt x="95354" y="25847"/>
                      </a:cubicBezTo>
                      <a:cubicBezTo>
                        <a:pt x="104367" y="25847"/>
                        <a:pt x="113178" y="27880"/>
                        <a:pt x="121582" y="30862"/>
                      </a:cubicBezTo>
                      <a:close/>
                    </a:path>
                  </a:pathLst>
                </a:custGeom>
                <a:solidFill>
                  <a:srgbClr val="FDF7F2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28"/>
                <p:cNvSpPr/>
                <p:nvPr/>
              </p:nvSpPr>
              <p:spPr>
                <a:xfrm>
                  <a:off x="8345473" y="2374890"/>
                  <a:ext cx="78832" cy="10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2" h="108094" extrusionOk="0">
                      <a:moveTo>
                        <a:pt x="70124" y="41205"/>
                      </a:moveTo>
                      <a:cubicBezTo>
                        <a:pt x="77037" y="35038"/>
                        <a:pt x="81509" y="24601"/>
                        <a:pt x="77037" y="16469"/>
                      </a:cubicBezTo>
                      <a:cubicBezTo>
                        <a:pt x="71954" y="7184"/>
                        <a:pt x="58400" y="5557"/>
                        <a:pt x="49861" y="0"/>
                      </a:cubicBezTo>
                      <a:cubicBezTo>
                        <a:pt x="25530" y="1965"/>
                        <a:pt x="8723" y="26498"/>
                        <a:pt x="2557" y="50286"/>
                      </a:cubicBezTo>
                      <a:cubicBezTo>
                        <a:pt x="659" y="57741"/>
                        <a:pt x="-629" y="65535"/>
                        <a:pt x="320" y="73125"/>
                      </a:cubicBezTo>
                      <a:cubicBezTo>
                        <a:pt x="1810" y="84578"/>
                        <a:pt x="6758" y="102063"/>
                        <a:pt x="16449" y="108095"/>
                      </a:cubicBezTo>
                      <a:cubicBezTo>
                        <a:pt x="16449" y="107349"/>
                        <a:pt x="16449" y="106536"/>
                        <a:pt x="16517" y="105791"/>
                      </a:cubicBezTo>
                      <a:cubicBezTo>
                        <a:pt x="17873" y="85595"/>
                        <a:pt x="29326" y="66416"/>
                        <a:pt x="46336" y="55572"/>
                      </a:cubicBezTo>
                      <a:cubicBezTo>
                        <a:pt x="54130" y="50625"/>
                        <a:pt x="63076" y="47304"/>
                        <a:pt x="70056" y="41205"/>
                      </a:cubicBezTo>
                      <a:close/>
                    </a:path>
                  </a:pathLst>
                </a:custGeom>
                <a:solidFill>
                  <a:srgbClr val="FDF7F2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28"/>
                <p:cNvSpPr/>
                <p:nvPr/>
              </p:nvSpPr>
              <p:spPr>
                <a:xfrm>
                  <a:off x="8378954" y="2482453"/>
                  <a:ext cx="48511" cy="9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11" h="99477" extrusionOk="0">
                      <a:moveTo>
                        <a:pt x="21936" y="667"/>
                      </a:moveTo>
                      <a:cubicBezTo>
                        <a:pt x="15091" y="2429"/>
                        <a:pt x="9602" y="7512"/>
                        <a:pt x="3096" y="10358"/>
                      </a:cubicBezTo>
                      <a:cubicBezTo>
                        <a:pt x="2690" y="10562"/>
                        <a:pt x="2215" y="10697"/>
                        <a:pt x="1741" y="10832"/>
                      </a:cubicBezTo>
                      <a:cubicBezTo>
                        <a:pt x="2893" y="11375"/>
                        <a:pt x="3571" y="11714"/>
                        <a:pt x="3571" y="11714"/>
                      </a:cubicBezTo>
                      <a:cubicBezTo>
                        <a:pt x="-1987" y="37534"/>
                        <a:pt x="-2325" y="64101"/>
                        <a:pt x="11839" y="87414"/>
                      </a:cubicBezTo>
                      <a:cubicBezTo>
                        <a:pt x="14482" y="91751"/>
                        <a:pt x="17667" y="95817"/>
                        <a:pt x="21191" y="99477"/>
                      </a:cubicBezTo>
                      <a:cubicBezTo>
                        <a:pt x="22953" y="83280"/>
                        <a:pt x="27900" y="67353"/>
                        <a:pt x="35830" y="53122"/>
                      </a:cubicBezTo>
                      <a:cubicBezTo>
                        <a:pt x="42471" y="41194"/>
                        <a:pt x="51484" y="28250"/>
                        <a:pt x="47554" y="15102"/>
                      </a:cubicBezTo>
                      <a:cubicBezTo>
                        <a:pt x="44437" y="4665"/>
                        <a:pt x="32373" y="-2112"/>
                        <a:pt x="21869" y="599"/>
                      </a:cubicBezTo>
                      <a:close/>
                    </a:path>
                  </a:pathLst>
                </a:custGeom>
                <a:solidFill>
                  <a:srgbClr val="FDF7F2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2" name="Google Shape;192;p28"/>
              <p:cNvSpPr/>
              <p:nvPr/>
            </p:nvSpPr>
            <p:spPr>
              <a:xfrm>
                <a:off x="8413998" y="2296813"/>
                <a:ext cx="339566" cy="316452"/>
              </a:xfrm>
              <a:custGeom>
                <a:avLst/>
                <a:gdLst/>
                <a:ahLst/>
                <a:cxnLst/>
                <a:rect l="l" t="t" r="r" b="b"/>
                <a:pathLst>
                  <a:path w="339566" h="316452" extrusionOk="0">
                    <a:moveTo>
                      <a:pt x="91124" y="299281"/>
                    </a:moveTo>
                    <a:cubicBezTo>
                      <a:pt x="80890" y="305381"/>
                      <a:pt x="67811" y="307617"/>
                      <a:pt x="56967" y="302737"/>
                    </a:cubicBezTo>
                    <a:cubicBezTo>
                      <a:pt x="44362" y="297045"/>
                      <a:pt x="37178" y="282881"/>
                      <a:pt x="36704" y="269055"/>
                    </a:cubicBezTo>
                    <a:cubicBezTo>
                      <a:pt x="36230" y="255230"/>
                      <a:pt x="41516" y="241879"/>
                      <a:pt x="48225" y="229816"/>
                    </a:cubicBezTo>
                    <a:cubicBezTo>
                      <a:pt x="32299" y="221277"/>
                      <a:pt x="18270" y="209078"/>
                      <a:pt x="7630" y="194507"/>
                    </a:cubicBezTo>
                    <a:cubicBezTo>
                      <a:pt x="4377" y="190102"/>
                      <a:pt x="1395" y="185290"/>
                      <a:pt x="378" y="179936"/>
                    </a:cubicBezTo>
                    <a:cubicBezTo>
                      <a:pt x="-909" y="172888"/>
                      <a:pt x="1327" y="165705"/>
                      <a:pt x="3496" y="158860"/>
                    </a:cubicBezTo>
                    <a:cubicBezTo>
                      <a:pt x="7359" y="147000"/>
                      <a:pt x="12036" y="134055"/>
                      <a:pt x="22947" y="128024"/>
                    </a:cubicBezTo>
                    <a:cubicBezTo>
                      <a:pt x="24505" y="127143"/>
                      <a:pt x="26200" y="126397"/>
                      <a:pt x="27013" y="124839"/>
                    </a:cubicBezTo>
                    <a:cubicBezTo>
                      <a:pt x="27758" y="123415"/>
                      <a:pt x="27555" y="121789"/>
                      <a:pt x="27351" y="120230"/>
                    </a:cubicBezTo>
                    <a:cubicBezTo>
                      <a:pt x="25318" y="105185"/>
                      <a:pt x="22268" y="89598"/>
                      <a:pt x="26741" y="75095"/>
                    </a:cubicBezTo>
                    <a:cubicBezTo>
                      <a:pt x="29385" y="66352"/>
                      <a:pt x="34671" y="58626"/>
                      <a:pt x="40499" y="51646"/>
                    </a:cubicBezTo>
                    <a:cubicBezTo>
                      <a:pt x="47818" y="42836"/>
                      <a:pt x="56629" y="34703"/>
                      <a:pt x="67472" y="31043"/>
                    </a:cubicBezTo>
                    <a:cubicBezTo>
                      <a:pt x="78315" y="27384"/>
                      <a:pt x="91599" y="29078"/>
                      <a:pt x="99324" y="37550"/>
                    </a:cubicBezTo>
                    <a:cubicBezTo>
                      <a:pt x="100544" y="16269"/>
                      <a:pt x="122298" y="276"/>
                      <a:pt x="143579" y="4"/>
                    </a:cubicBezTo>
                    <a:cubicBezTo>
                      <a:pt x="164859" y="-267"/>
                      <a:pt x="184648" y="11864"/>
                      <a:pt x="199354" y="27248"/>
                    </a:cubicBezTo>
                    <a:cubicBezTo>
                      <a:pt x="221379" y="12068"/>
                      <a:pt x="253774" y="14440"/>
                      <a:pt x="273428" y="32602"/>
                    </a:cubicBezTo>
                    <a:cubicBezTo>
                      <a:pt x="293014" y="50765"/>
                      <a:pt x="297893" y="82888"/>
                      <a:pt x="284475" y="106066"/>
                    </a:cubicBezTo>
                    <a:cubicBezTo>
                      <a:pt x="313209" y="109794"/>
                      <a:pt x="337471" y="135614"/>
                      <a:pt x="339437" y="164552"/>
                    </a:cubicBezTo>
                    <a:cubicBezTo>
                      <a:pt x="341402" y="193423"/>
                      <a:pt x="320868" y="222293"/>
                      <a:pt x="292878" y="229884"/>
                    </a:cubicBezTo>
                    <a:cubicBezTo>
                      <a:pt x="299791" y="237203"/>
                      <a:pt x="296876" y="248995"/>
                      <a:pt x="293285" y="258415"/>
                    </a:cubicBezTo>
                    <a:cubicBezTo>
                      <a:pt x="288337" y="271360"/>
                      <a:pt x="282780" y="284304"/>
                      <a:pt x="273902" y="295012"/>
                    </a:cubicBezTo>
                    <a:cubicBezTo>
                      <a:pt x="265024" y="305719"/>
                      <a:pt x="252487" y="313920"/>
                      <a:pt x="238594" y="314733"/>
                    </a:cubicBezTo>
                    <a:cubicBezTo>
                      <a:pt x="224565" y="315546"/>
                      <a:pt x="211350" y="308837"/>
                      <a:pt x="199219" y="301721"/>
                    </a:cubicBezTo>
                    <a:cubicBezTo>
                      <a:pt x="188646" y="316359"/>
                      <a:pt x="167028" y="319951"/>
                      <a:pt x="150356" y="313107"/>
                    </a:cubicBezTo>
                    <a:cubicBezTo>
                      <a:pt x="131515" y="305381"/>
                      <a:pt x="126297" y="289725"/>
                      <a:pt x="114370" y="275629"/>
                    </a:cubicBezTo>
                    <a:cubicBezTo>
                      <a:pt x="106982" y="284168"/>
                      <a:pt x="101086" y="293385"/>
                      <a:pt x="91056" y="299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8419373" y="2302032"/>
                <a:ext cx="328831" cy="305726"/>
              </a:xfrm>
              <a:custGeom>
                <a:avLst/>
                <a:gdLst/>
                <a:ahLst/>
                <a:cxnLst/>
                <a:rect l="l" t="t" r="r" b="b"/>
                <a:pathLst>
                  <a:path w="328831" h="305726" extrusionOk="0">
                    <a:moveTo>
                      <a:pt x="197030" y="26299"/>
                    </a:moveTo>
                    <a:lnTo>
                      <a:pt x="193302" y="28874"/>
                    </a:lnTo>
                    <a:lnTo>
                      <a:pt x="190185" y="25621"/>
                    </a:lnTo>
                    <a:cubicBezTo>
                      <a:pt x="180900" y="15930"/>
                      <a:pt x="161788" y="-268"/>
                      <a:pt x="138340" y="3"/>
                    </a:cubicBezTo>
                    <a:cubicBezTo>
                      <a:pt x="120787" y="207"/>
                      <a:pt x="100456" y="13625"/>
                      <a:pt x="99371" y="32534"/>
                    </a:cubicBezTo>
                    <a:lnTo>
                      <a:pt x="98626" y="45207"/>
                    </a:lnTo>
                    <a:lnTo>
                      <a:pt x="90087" y="35786"/>
                    </a:lnTo>
                    <a:cubicBezTo>
                      <a:pt x="84394" y="29484"/>
                      <a:pt x="73618" y="27451"/>
                      <a:pt x="63927" y="30771"/>
                    </a:cubicBezTo>
                    <a:cubicBezTo>
                      <a:pt x="55592" y="33618"/>
                      <a:pt x="47798" y="39649"/>
                      <a:pt x="39326" y="49747"/>
                    </a:cubicBezTo>
                    <a:cubicBezTo>
                      <a:pt x="32685" y="57677"/>
                      <a:pt x="28619" y="64589"/>
                      <a:pt x="26585" y="71366"/>
                    </a:cubicBezTo>
                    <a:cubicBezTo>
                      <a:pt x="22993" y="83023"/>
                      <a:pt x="24891" y="96170"/>
                      <a:pt x="26653" y="108844"/>
                    </a:cubicBezTo>
                    <a:lnTo>
                      <a:pt x="27399" y="114198"/>
                    </a:lnTo>
                    <a:cubicBezTo>
                      <a:pt x="27670" y="116027"/>
                      <a:pt x="28008" y="119145"/>
                      <a:pt x="26450" y="121991"/>
                    </a:cubicBezTo>
                    <a:cubicBezTo>
                      <a:pt x="24959" y="124770"/>
                      <a:pt x="22384" y="126193"/>
                      <a:pt x="20757" y="127074"/>
                    </a:cubicBezTo>
                    <a:lnTo>
                      <a:pt x="20282" y="127345"/>
                    </a:lnTo>
                    <a:cubicBezTo>
                      <a:pt x="11337" y="132292"/>
                      <a:pt x="7135" y="143339"/>
                      <a:pt x="3273" y="155199"/>
                    </a:cubicBezTo>
                    <a:cubicBezTo>
                      <a:pt x="1375" y="161095"/>
                      <a:pt x="-794" y="167737"/>
                      <a:pt x="290" y="173633"/>
                    </a:cubicBezTo>
                    <a:cubicBezTo>
                      <a:pt x="1103" y="178173"/>
                      <a:pt x="3950" y="182443"/>
                      <a:pt x="6593" y="186035"/>
                    </a:cubicBezTo>
                    <a:cubicBezTo>
                      <a:pt x="16827" y="199996"/>
                      <a:pt x="30245" y="211652"/>
                      <a:pt x="45426" y="219785"/>
                    </a:cubicBezTo>
                    <a:lnTo>
                      <a:pt x="50170" y="222360"/>
                    </a:lnTo>
                    <a:lnTo>
                      <a:pt x="47526" y="227104"/>
                    </a:lnTo>
                    <a:cubicBezTo>
                      <a:pt x="39868" y="240862"/>
                      <a:pt x="36277" y="252721"/>
                      <a:pt x="36683" y="263565"/>
                    </a:cubicBezTo>
                    <a:cubicBezTo>
                      <a:pt x="37090" y="276509"/>
                      <a:pt x="44002" y="288166"/>
                      <a:pt x="53829" y="292571"/>
                    </a:cubicBezTo>
                    <a:cubicBezTo>
                      <a:pt x="62301" y="296366"/>
                      <a:pt x="73483" y="295146"/>
                      <a:pt x="83038" y="289453"/>
                    </a:cubicBezTo>
                    <a:cubicBezTo>
                      <a:pt x="89883" y="285319"/>
                      <a:pt x="94763" y="279355"/>
                      <a:pt x="99846" y="273053"/>
                    </a:cubicBezTo>
                    <a:cubicBezTo>
                      <a:pt x="101540" y="270952"/>
                      <a:pt x="103235" y="268851"/>
                      <a:pt x="105064" y="266750"/>
                    </a:cubicBezTo>
                    <a:lnTo>
                      <a:pt x="109131" y="262074"/>
                    </a:lnTo>
                    <a:lnTo>
                      <a:pt x="113129" y="266818"/>
                    </a:lnTo>
                    <a:cubicBezTo>
                      <a:pt x="116721" y="271087"/>
                      <a:pt x="119703" y="275425"/>
                      <a:pt x="122617" y="279627"/>
                    </a:cubicBezTo>
                    <a:cubicBezTo>
                      <a:pt x="129326" y="289453"/>
                      <a:pt x="135155" y="297925"/>
                      <a:pt x="147082" y="302804"/>
                    </a:cubicBezTo>
                    <a:cubicBezTo>
                      <a:pt x="162467" y="309107"/>
                      <a:pt x="181104" y="304905"/>
                      <a:pt x="189575" y="293181"/>
                    </a:cubicBezTo>
                    <a:lnTo>
                      <a:pt x="192421" y="289250"/>
                    </a:lnTo>
                    <a:lnTo>
                      <a:pt x="196555" y="291690"/>
                    </a:lnTo>
                    <a:cubicBezTo>
                      <a:pt x="208076" y="298467"/>
                      <a:pt x="220478" y="304702"/>
                      <a:pt x="232880" y="303956"/>
                    </a:cubicBezTo>
                    <a:cubicBezTo>
                      <a:pt x="244062" y="303279"/>
                      <a:pt x="255516" y="296773"/>
                      <a:pt x="264394" y="286132"/>
                    </a:cubicBezTo>
                    <a:cubicBezTo>
                      <a:pt x="272255" y="276645"/>
                      <a:pt x="277474" y="265259"/>
                      <a:pt x="282895" y="251027"/>
                    </a:cubicBezTo>
                    <a:cubicBezTo>
                      <a:pt x="287232" y="239709"/>
                      <a:pt x="287436" y="232187"/>
                      <a:pt x="283573" y="228053"/>
                    </a:cubicBezTo>
                    <a:lnTo>
                      <a:pt x="277474" y="221615"/>
                    </a:lnTo>
                    <a:lnTo>
                      <a:pt x="286081" y="219310"/>
                    </a:lnTo>
                    <a:cubicBezTo>
                      <a:pt x="311765" y="212330"/>
                      <a:pt x="330538" y="186035"/>
                      <a:pt x="328708" y="159468"/>
                    </a:cubicBezTo>
                    <a:cubicBezTo>
                      <a:pt x="326879" y="132902"/>
                      <a:pt x="304786" y="109386"/>
                      <a:pt x="278355" y="105929"/>
                    </a:cubicBezTo>
                    <a:lnTo>
                      <a:pt x="270425" y="104913"/>
                    </a:lnTo>
                    <a:lnTo>
                      <a:pt x="274423" y="98000"/>
                    </a:lnTo>
                    <a:cubicBezTo>
                      <a:pt x="286623" y="76991"/>
                      <a:pt x="282217" y="47646"/>
                      <a:pt x="264394" y="31110"/>
                    </a:cubicBezTo>
                    <a:cubicBezTo>
                      <a:pt x="246570" y="14642"/>
                      <a:pt x="216954" y="12473"/>
                      <a:pt x="196962" y="262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8221076" y="2191543"/>
                <a:ext cx="132103" cy="186124"/>
              </a:xfrm>
              <a:custGeom>
                <a:avLst/>
                <a:gdLst/>
                <a:ahLst/>
                <a:cxnLst/>
                <a:rect l="l" t="t" r="r" b="b"/>
                <a:pathLst>
                  <a:path w="132103" h="186124" extrusionOk="0">
                    <a:moveTo>
                      <a:pt x="16079" y="4770"/>
                    </a:moveTo>
                    <a:lnTo>
                      <a:pt x="16012" y="4770"/>
                    </a:lnTo>
                    <a:cubicBezTo>
                      <a:pt x="3813" y="12224"/>
                      <a:pt x="-2354" y="26592"/>
                      <a:pt x="831" y="40485"/>
                    </a:cubicBezTo>
                    <a:cubicBezTo>
                      <a:pt x="17299" y="112932"/>
                      <a:pt x="91238" y="163286"/>
                      <a:pt x="132104" y="186125"/>
                    </a:cubicBezTo>
                    <a:cubicBezTo>
                      <a:pt x="128715" y="183211"/>
                      <a:pt x="124446" y="180568"/>
                      <a:pt x="122141" y="178399"/>
                    </a:cubicBezTo>
                    <a:cubicBezTo>
                      <a:pt x="115839" y="172638"/>
                      <a:pt x="110010" y="166336"/>
                      <a:pt x="104588" y="159762"/>
                    </a:cubicBezTo>
                    <a:cubicBezTo>
                      <a:pt x="92389" y="144988"/>
                      <a:pt x="82359" y="128587"/>
                      <a:pt x="73888" y="111441"/>
                    </a:cubicBezTo>
                    <a:cubicBezTo>
                      <a:pt x="69618" y="102767"/>
                      <a:pt x="65756" y="93889"/>
                      <a:pt x="62841" y="84739"/>
                    </a:cubicBezTo>
                    <a:cubicBezTo>
                      <a:pt x="55726" y="62104"/>
                      <a:pt x="54913" y="37571"/>
                      <a:pt x="60402" y="14461"/>
                    </a:cubicBezTo>
                    <a:cubicBezTo>
                      <a:pt x="50779" y="432"/>
                      <a:pt x="31531" y="-4583"/>
                      <a:pt x="16079" y="4770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28"/>
            <p:cNvSpPr/>
            <p:nvPr/>
          </p:nvSpPr>
          <p:spPr>
            <a:xfrm>
              <a:off x="8490720" y="2327882"/>
              <a:ext cx="206728" cy="243784"/>
            </a:xfrm>
            <a:custGeom>
              <a:avLst/>
              <a:gdLst/>
              <a:ahLst/>
              <a:cxnLst/>
              <a:rect l="l" t="t" r="r" b="b"/>
              <a:pathLst>
                <a:path w="206728" h="243784" extrusionOk="0">
                  <a:moveTo>
                    <a:pt x="81292" y="196375"/>
                  </a:moveTo>
                  <a:cubicBezTo>
                    <a:pt x="67602" y="195290"/>
                    <a:pt x="53506" y="196171"/>
                    <a:pt x="40426" y="191902"/>
                  </a:cubicBezTo>
                  <a:cubicBezTo>
                    <a:pt x="27347" y="187632"/>
                    <a:pt x="15283" y="176043"/>
                    <a:pt x="16096" y="162354"/>
                  </a:cubicBezTo>
                  <a:cubicBezTo>
                    <a:pt x="16978" y="148528"/>
                    <a:pt x="30328" y="137550"/>
                    <a:pt x="29922" y="123724"/>
                  </a:cubicBezTo>
                  <a:cubicBezTo>
                    <a:pt x="29583" y="112000"/>
                    <a:pt x="19756" y="103190"/>
                    <a:pt x="11691" y="94718"/>
                  </a:cubicBezTo>
                  <a:cubicBezTo>
                    <a:pt x="6541" y="89297"/>
                    <a:pt x="1661" y="83129"/>
                    <a:pt x="306" y="75742"/>
                  </a:cubicBezTo>
                  <a:cubicBezTo>
                    <a:pt x="-1050" y="68355"/>
                    <a:pt x="2136" y="59748"/>
                    <a:pt x="9116" y="57038"/>
                  </a:cubicBezTo>
                  <a:cubicBezTo>
                    <a:pt x="12437" y="60494"/>
                    <a:pt x="16232" y="63815"/>
                    <a:pt x="20908" y="64763"/>
                  </a:cubicBezTo>
                  <a:cubicBezTo>
                    <a:pt x="31481" y="66864"/>
                    <a:pt x="40291" y="56021"/>
                    <a:pt x="43069" y="45652"/>
                  </a:cubicBezTo>
                  <a:cubicBezTo>
                    <a:pt x="45848" y="35283"/>
                    <a:pt x="45509" y="23762"/>
                    <a:pt x="51067" y="14545"/>
                  </a:cubicBezTo>
                  <a:cubicBezTo>
                    <a:pt x="58318" y="2482"/>
                    <a:pt x="74515" y="-2330"/>
                    <a:pt x="88205" y="1059"/>
                  </a:cubicBezTo>
                  <a:cubicBezTo>
                    <a:pt x="101895" y="4447"/>
                    <a:pt x="113145" y="14545"/>
                    <a:pt x="121074" y="26202"/>
                  </a:cubicBezTo>
                  <a:cubicBezTo>
                    <a:pt x="122362" y="28167"/>
                    <a:pt x="123717" y="30200"/>
                    <a:pt x="125750" y="31420"/>
                  </a:cubicBezTo>
                  <a:cubicBezTo>
                    <a:pt x="130223" y="33928"/>
                    <a:pt x="135645" y="31217"/>
                    <a:pt x="140524" y="29590"/>
                  </a:cubicBezTo>
                  <a:cubicBezTo>
                    <a:pt x="157264" y="24033"/>
                    <a:pt x="177595" y="35757"/>
                    <a:pt x="181187" y="53039"/>
                  </a:cubicBezTo>
                  <a:cubicBezTo>
                    <a:pt x="184507" y="68898"/>
                    <a:pt x="175358" y="84417"/>
                    <a:pt x="166683" y="98107"/>
                  </a:cubicBezTo>
                  <a:cubicBezTo>
                    <a:pt x="183288" y="103461"/>
                    <a:pt x="202399" y="111458"/>
                    <a:pt x="206127" y="128468"/>
                  </a:cubicBezTo>
                  <a:cubicBezTo>
                    <a:pt x="208295" y="138295"/>
                    <a:pt x="204297" y="148528"/>
                    <a:pt x="199078" y="157135"/>
                  </a:cubicBezTo>
                  <a:cubicBezTo>
                    <a:pt x="193792" y="165742"/>
                    <a:pt x="187150" y="173536"/>
                    <a:pt x="183084" y="182753"/>
                  </a:cubicBezTo>
                  <a:cubicBezTo>
                    <a:pt x="177866" y="194409"/>
                    <a:pt x="177053" y="207489"/>
                    <a:pt x="177392" y="220230"/>
                  </a:cubicBezTo>
                  <a:cubicBezTo>
                    <a:pt x="177527" y="225110"/>
                    <a:pt x="177730" y="230192"/>
                    <a:pt x="175562" y="234598"/>
                  </a:cubicBezTo>
                  <a:cubicBezTo>
                    <a:pt x="164312" y="257165"/>
                    <a:pt x="141744" y="232429"/>
                    <a:pt x="135035" y="221314"/>
                  </a:cubicBezTo>
                  <a:cubicBezTo>
                    <a:pt x="123988" y="203016"/>
                    <a:pt x="101691" y="198001"/>
                    <a:pt x="81292" y="196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6" name="Google Shape;196;p28"/>
          <p:cNvCxnSpPr>
            <a:stCxn id="181" idx="5"/>
            <a:endCxn id="182" idx="1"/>
          </p:cNvCxnSpPr>
          <p:nvPr/>
        </p:nvCxnSpPr>
        <p:spPr>
          <a:xfrm>
            <a:off x="2674996" y="2980271"/>
            <a:ext cx="221400" cy="22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702EBA-F7D1-F12B-EAB8-12578E96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02155"/>
              </p:ext>
            </p:extLst>
          </p:nvPr>
        </p:nvGraphicFramePr>
        <p:xfrm>
          <a:off x="4135074" y="3252943"/>
          <a:ext cx="4542413" cy="1037796"/>
        </p:xfrm>
        <a:graphic>
          <a:graphicData uri="http://schemas.openxmlformats.org/drawingml/2006/table">
            <a:tbl>
              <a:tblPr firstRow="1" bandRow="1">
                <a:tableStyleId>{325862FF-BB42-42C4-9A21-816F316B7C4F}</a:tableStyleId>
              </a:tblPr>
              <a:tblGrid>
                <a:gridCol w="2890606">
                  <a:extLst>
                    <a:ext uri="{9D8B030D-6E8A-4147-A177-3AD203B41FA5}">
                      <a16:colId xmlns:a16="http://schemas.microsoft.com/office/drawing/2014/main" val="293333207"/>
                    </a:ext>
                  </a:extLst>
                </a:gridCol>
                <a:gridCol w="1651807">
                  <a:extLst>
                    <a:ext uri="{9D8B030D-6E8A-4147-A177-3AD203B41FA5}">
                      <a16:colId xmlns:a16="http://schemas.microsoft.com/office/drawing/2014/main" val="4176129935"/>
                    </a:ext>
                  </a:extLst>
                </a:gridCol>
              </a:tblGrid>
              <a:tr h="362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Ume-Salma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360</a:t>
                      </a:r>
                      <a:endParaRPr kumimoji="0" lang="en-PK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64C4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24484"/>
                  </a:ext>
                </a:extLst>
              </a:tr>
              <a:tr h="37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Abdul Qayyum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330</a:t>
                      </a:r>
                      <a:endParaRPr kumimoji="0" lang="en-PK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64C4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68752"/>
                  </a:ext>
                </a:extLst>
              </a:tr>
              <a:tr h="276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Muawaz Saleem</a:t>
                      </a:r>
                      <a:endParaRPr kumimoji="0" lang="en-PK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64C4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64C4C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356</a:t>
                      </a:r>
                      <a:endParaRPr kumimoji="0" lang="en-PK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864C4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708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47"/>
          <p:cNvGrpSpPr/>
          <p:nvPr/>
        </p:nvGrpSpPr>
        <p:grpSpPr>
          <a:xfrm>
            <a:off x="-427080" y="1052353"/>
            <a:ext cx="4554969" cy="4521725"/>
            <a:chOff x="-427080" y="1128553"/>
            <a:chExt cx="4554969" cy="4521725"/>
          </a:xfrm>
        </p:grpSpPr>
        <p:sp>
          <p:nvSpPr>
            <p:cNvPr id="802" name="Google Shape;802;p47"/>
            <p:cNvSpPr/>
            <p:nvPr/>
          </p:nvSpPr>
          <p:spPr>
            <a:xfrm rot="7692599">
              <a:off x="283930" y="1724119"/>
              <a:ext cx="3132949" cy="3330594"/>
            </a:xfrm>
            <a:custGeom>
              <a:avLst/>
              <a:gdLst/>
              <a:ahLst/>
              <a:cxnLst/>
              <a:rect l="l" t="t" r="r" b="b"/>
              <a:pathLst>
                <a:path w="1369520" h="1603123" extrusionOk="0">
                  <a:moveTo>
                    <a:pt x="691656" y="339"/>
                  </a:moveTo>
                  <a:cubicBezTo>
                    <a:pt x="578614" y="4541"/>
                    <a:pt x="462996" y="44187"/>
                    <a:pt x="356189" y="108298"/>
                  </a:cubicBezTo>
                  <a:cubicBezTo>
                    <a:pt x="183780" y="211852"/>
                    <a:pt x="45053" y="402560"/>
                    <a:pt x="99812" y="611769"/>
                  </a:cubicBezTo>
                  <a:cubicBezTo>
                    <a:pt x="132071" y="734976"/>
                    <a:pt x="187101" y="843139"/>
                    <a:pt x="112349" y="963636"/>
                  </a:cubicBezTo>
                  <a:cubicBezTo>
                    <a:pt x="28381" y="1098974"/>
                    <a:pt x="-49894" y="1206527"/>
                    <a:pt x="39902" y="1361587"/>
                  </a:cubicBezTo>
                  <a:cubicBezTo>
                    <a:pt x="236912" y="1701865"/>
                    <a:pt x="810526" y="1643379"/>
                    <a:pt x="1070089" y="1427596"/>
                  </a:cubicBezTo>
                  <a:cubicBezTo>
                    <a:pt x="1307287" y="1230450"/>
                    <a:pt x="1423989" y="909758"/>
                    <a:pt x="1344901" y="608380"/>
                  </a:cubicBezTo>
                  <a:cubicBezTo>
                    <a:pt x="1271166" y="327334"/>
                    <a:pt x="1027190" y="1423"/>
                    <a:pt x="710157" y="0"/>
                  </a:cubicBezTo>
                  <a:cubicBezTo>
                    <a:pt x="703990" y="0"/>
                    <a:pt x="697823" y="68"/>
                    <a:pt x="691656" y="2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63763" y="1643188"/>
              <a:ext cx="3173296" cy="3018089"/>
            </a:xfrm>
            <a:custGeom>
              <a:avLst/>
              <a:gdLst/>
              <a:ahLst/>
              <a:cxnLst/>
              <a:rect l="l" t="t" r="r" b="b"/>
              <a:pathLst>
                <a:path w="2528523" h="2187021" extrusionOk="0">
                  <a:moveTo>
                    <a:pt x="2526212" y="2151693"/>
                  </a:moveTo>
                  <a:cubicBezTo>
                    <a:pt x="2526009" y="2144848"/>
                    <a:pt x="2525806" y="2138071"/>
                    <a:pt x="2525671" y="2131226"/>
                  </a:cubicBezTo>
                  <a:cubicBezTo>
                    <a:pt x="2525671" y="2130684"/>
                    <a:pt x="2525467" y="2130074"/>
                    <a:pt x="2525196" y="2129532"/>
                  </a:cubicBezTo>
                  <a:cubicBezTo>
                    <a:pt x="2529872" y="2066505"/>
                    <a:pt x="2528788" y="2002936"/>
                    <a:pt x="2526958" y="1939841"/>
                  </a:cubicBezTo>
                  <a:cubicBezTo>
                    <a:pt x="2525196" y="1879051"/>
                    <a:pt x="2521062" y="1818531"/>
                    <a:pt x="2516656" y="1757876"/>
                  </a:cubicBezTo>
                  <a:cubicBezTo>
                    <a:pt x="2514420" y="1727243"/>
                    <a:pt x="2511371" y="1696679"/>
                    <a:pt x="2507915" y="1666182"/>
                  </a:cubicBezTo>
                  <a:cubicBezTo>
                    <a:pt x="2506152" y="1650933"/>
                    <a:pt x="2504323" y="1635685"/>
                    <a:pt x="2502357" y="1620436"/>
                  </a:cubicBezTo>
                  <a:cubicBezTo>
                    <a:pt x="2500392" y="1605256"/>
                    <a:pt x="2499240" y="1589939"/>
                    <a:pt x="2497206" y="1574759"/>
                  </a:cubicBezTo>
                  <a:cubicBezTo>
                    <a:pt x="2489142" y="1513900"/>
                    <a:pt x="2477959" y="1453584"/>
                    <a:pt x="2467388" y="1393200"/>
                  </a:cubicBezTo>
                  <a:cubicBezTo>
                    <a:pt x="2462101" y="1362974"/>
                    <a:pt x="2455121" y="1333020"/>
                    <a:pt x="2448344" y="1303132"/>
                  </a:cubicBezTo>
                  <a:cubicBezTo>
                    <a:pt x="2445972" y="1292764"/>
                    <a:pt x="2443464" y="1282530"/>
                    <a:pt x="2440889" y="1272229"/>
                  </a:cubicBezTo>
                  <a:cubicBezTo>
                    <a:pt x="2450309" y="1235023"/>
                    <a:pt x="2459526" y="1197681"/>
                    <a:pt x="2465015" y="1159661"/>
                  </a:cubicBezTo>
                  <a:cubicBezTo>
                    <a:pt x="2467997" y="1139330"/>
                    <a:pt x="2471318" y="1119202"/>
                    <a:pt x="2473148" y="1098667"/>
                  </a:cubicBezTo>
                  <a:cubicBezTo>
                    <a:pt x="2474910" y="1078675"/>
                    <a:pt x="2476062" y="1058547"/>
                    <a:pt x="2476469" y="1038419"/>
                  </a:cubicBezTo>
                  <a:cubicBezTo>
                    <a:pt x="2477282" y="998705"/>
                    <a:pt x="2473012" y="959601"/>
                    <a:pt x="2465286" y="920701"/>
                  </a:cubicBezTo>
                  <a:cubicBezTo>
                    <a:pt x="2458238" y="885257"/>
                    <a:pt x="2446581" y="849880"/>
                    <a:pt x="2429707" y="817824"/>
                  </a:cubicBezTo>
                  <a:cubicBezTo>
                    <a:pt x="2398803" y="759202"/>
                    <a:pt x="2355972" y="706002"/>
                    <a:pt x="2304872" y="663713"/>
                  </a:cubicBezTo>
                  <a:cubicBezTo>
                    <a:pt x="2249232" y="617697"/>
                    <a:pt x="2186138" y="580626"/>
                    <a:pt x="2119247" y="553382"/>
                  </a:cubicBezTo>
                  <a:cubicBezTo>
                    <a:pt x="2083397" y="538811"/>
                    <a:pt x="2047004" y="526070"/>
                    <a:pt x="2009933" y="514888"/>
                  </a:cubicBezTo>
                  <a:cubicBezTo>
                    <a:pt x="1991228" y="509263"/>
                    <a:pt x="1972185" y="504858"/>
                    <a:pt x="1953209" y="500385"/>
                  </a:cubicBezTo>
                  <a:cubicBezTo>
                    <a:pt x="1942772" y="497945"/>
                    <a:pt x="1932267" y="495506"/>
                    <a:pt x="1921763" y="493201"/>
                  </a:cubicBezTo>
                  <a:cubicBezTo>
                    <a:pt x="1899941" y="477818"/>
                    <a:pt x="1878051" y="462433"/>
                    <a:pt x="1856906" y="446168"/>
                  </a:cubicBezTo>
                  <a:cubicBezTo>
                    <a:pt x="1849722" y="440611"/>
                    <a:pt x="1842403" y="435257"/>
                    <a:pt x="1835152" y="429836"/>
                  </a:cubicBezTo>
                  <a:cubicBezTo>
                    <a:pt x="1827832" y="424414"/>
                    <a:pt x="1821123" y="418247"/>
                    <a:pt x="1813939" y="412689"/>
                  </a:cubicBezTo>
                  <a:cubicBezTo>
                    <a:pt x="1799707" y="401710"/>
                    <a:pt x="1785543" y="390664"/>
                    <a:pt x="1771447" y="379482"/>
                  </a:cubicBezTo>
                  <a:cubicBezTo>
                    <a:pt x="1743254" y="357185"/>
                    <a:pt x="1715604" y="333939"/>
                    <a:pt x="1688698" y="310220"/>
                  </a:cubicBezTo>
                  <a:cubicBezTo>
                    <a:pt x="1668571" y="292531"/>
                    <a:pt x="1648104" y="275182"/>
                    <a:pt x="1627569" y="257968"/>
                  </a:cubicBezTo>
                  <a:cubicBezTo>
                    <a:pt x="1623367" y="224015"/>
                    <a:pt x="1619775" y="190062"/>
                    <a:pt x="1617268" y="155973"/>
                  </a:cubicBezTo>
                  <a:cubicBezTo>
                    <a:pt x="1615641" y="134557"/>
                    <a:pt x="1614083" y="113277"/>
                    <a:pt x="1612930" y="91862"/>
                  </a:cubicBezTo>
                  <a:cubicBezTo>
                    <a:pt x="1612253" y="78579"/>
                    <a:pt x="1612253" y="65092"/>
                    <a:pt x="1611440" y="51741"/>
                  </a:cubicBezTo>
                  <a:cubicBezTo>
                    <a:pt x="1616251" y="43066"/>
                    <a:pt x="1613270" y="30597"/>
                    <a:pt x="1606425" y="22600"/>
                  </a:cubicBezTo>
                  <a:cubicBezTo>
                    <a:pt x="1600664" y="15890"/>
                    <a:pt x="1590702" y="11756"/>
                    <a:pt x="1582163" y="10197"/>
                  </a:cubicBezTo>
                  <a:cubicBezTo>
                    <a:pt x="1571252" y="8232"/>
                    <a:pt x="1560544" y="9113"/>
                    <a:pt x="1549565" y="9520"/>
                  </a:cubicBezTo>
                  <a:cubicBezTo>
                    <a:pt x="1497652" y="11282"/>
                    <a:pt x="1445807" y="10536"/>
                    <a:pt x="1393895" y="8368"/>
                  </a:cubicBezTo>
                  <a:cubicBezTo>
                    <a:pt x="1292171" y="4166"/>
                    <a:pt x="1190582" y="-3763"/>
                    <a:pt x="1088722" y="2065"/>
                  </a:cubicBezTo>
                  <a:cubicBezTo>
                    <a:pt x="1061071" y="3624"/>
                    <a:pt x="1033624" y="6335"/>
                    <a:pt x="1006177" y="10062"/>
                  </a:cubicBezTo>
                  <a:cubicBezTo>
                    <a:pt x="992148" y="11960"/>
                    <a:pt x="978255" y="14196"/>
                    <a:pt x="964362" y="17178"/>
                  </a:cubicBezTo>
                  <a:cubicBezTo>
                    <a:pt x="950605" y="20160"/>
                    <a:pt x="936576" y="23074"/>
                    <a:pt x="923361" y="27954"/>
                  </a:cubicBezTo>
                  <a:cubicBezTo>
                    <a:pt x="923090" y="28089"/>
                    <a:pt x="922819" y="28225"/>
                    <a:pt x="922547" y="28292"/>
                  </a:cubicBezTo>
                  <a:cubicBezTo>
                    <a:pt x="921666" y="27547"/>
                    <a:pt x="919904" y="27818"/>
                    <a:pt x="919701" y="29106"/>
                  </a:cubicBezTo>
                  <a:cubicBezTo>
                    <a:pt x="915974" y="49708"/>
                    <a:pt x="916719" y="71056"/>
                    <a:pt x="915635" y="91862"/>
                  </a:cubicBezTo>
                  <a:cubicBezTo>
                    <a:pt x="914551" y="113277"/>
                    <a:pt x="912924" y="134625"/>
                    <a:pt x="911298" y="155973"/>
                  </a:cubicBezTo>
                  <a:cubicBezTo>
                    <a:pt x="908722" y="190130"/>
                    <a:pt x="905198" y="224083"/>
                    <a:pt x="900996" y="257968"/>
                  </a:cubicBezTo>
                  <a:cubicBezTo>
                    <a:pt x="880462" y="275250"/>
                    <a:pt x="859995" y="292531"/>
                    <a:pt x="839867" y="310220"/>
                  </a:cubicBezTo>
                  <a:cubicBezTo>
                    <a:pt x="812894" y="334007"/>
                    <a:pt x="785243" y="357253"/>
                    <a:pt x="757119" y="379482"/>
                  </a:cubicBezTo>
                  <a:cubicBezTo>
                    <a:pt x="743022" y="390664"/>
                    <a:pt x="728858" y="401643"/>
                    <a:pt x="714626" y="412689"/>
                  </a:cubicBezTo>
                  <a:cubicBezTo>
                    <a:pt x="707442" y="418247"/>
                    <a:pt x="700733" y="424414"/>
                    <a:pt x="693414" y="429836"/>
                  </a:cubicBezTo>
                  <a:cubicBezTo>
                    <a:pt x="686094" y="435257"/>
                    <a:pt x="678843" y="440611"/>
                    <a:pt x="671660" y="446168"/>
                  </a:cubicBezTo>
                  <a:cubicBezTo>
                    <a:pt x="650515" y="462433"/>
                    <a:pt x="628625" y="477818"/>
                    <a:pt x="606803" y="493201"/>
                  </a:cubicBezTo>
                  <a:cubicBezTo>
                    <a:pt x="596298" y="495438"/>
                    <a:pt x="585793" y="497877"/>
                    <a:pt x="575357" y="500385"/>
                  </a:cubicBezTo>
                  <a:cubicBezTo>
                    <a:pt x="556313" y="504858"/>
                    <a:pt x="537337" y="509263"/>
                    <a:pt x="518633" y="514888"/>
                  </a:cubicBezTo>
                  <a:cubicBezTo>
                    <a:pt x="481562" y="526070"/>
                    <a:pt x="445236" y="538811"/>
                    <a:pt x="409318" y="553382"/>
                  </a:cubicBezTo>
                  <a:cubicBezTo>
                    <a:pt x="342428" y="580558"/>
                    <a:pt x="279333" y="617697"/>
                    <a:pt x="223693" y="663713"/>
                  </a:cubicBezTo>
                  <a:cubicBezTo>
                    <a:pt x="172594" y="705934"/>
                    <a:pt x="129695" y="759202"/>
                    <a:pt x="98859" y="817824"/>
                  </a:cubicBezTo>
                  <a:cubicBezTo>
                    <a:pt x="81984" y="849880"/>
                    <a:pt x="70327" y="885257"/>
                    <a:pt x="63279" y="920701"/>
                  </a:cubicBezTo>
                  <a:cubicBezTo>
                    <a:pt x="55553" y="959601"/>
                    <a:pt x="51284" y="998705"/>
                    <a:pt x="52097" y="1038419"/>
                  </a:cubicBezTo>
                  <a:cubicBezTo>
                    <a:pt x="52504" y="1058479"/>
                    <a:pt x="53588" y="1078607"/>
                    <a:pt x="55418" y="1098667"/>
                  </a:cubicBezTo>
                  <a:cubicBezTo>
                    <a:pt x="57248" y="1119202"/>
                    <a:pt x="60568" y="1139330"/>
                    <a:pt x="63550" y="1159661"/>
                  </a:cubicBezTo>
                  <a:cubicBezTo>
                    <a:pt x="69040" y="1197613"/>
                    <a:pt x="78257" y="1235023"/>
                    <a:pt x="87677" y="1272229"/>
                  </a:cubicBezTo>
                  <a:cubicBezTo>
                    <a:pt x="85101" y="1282462"/>
                    <a:pt x="82594" y="1292764"/>
                    <a:pt x="80222" y="1303132"/>
                  </a:cubicBezTo>
                  <a:cubicBezTo>
                    <a:pt x="73445" y="1333087"/>
                    <a:pt x="66464" y="1362974"/>
                    <a:pt x="61178" y="1393200"/>
                  </a:cubicBezTo>
                  <a:cubicBezTo>
                    <a:pt x="50606" y="1453584"/>
                    <a:pt x="39356" y="1513900"/>
                    <a:pt x="31359" y="1574759"/>
                  </a:cubicBezTo>
                  <a:cubicBezTo>
                    <a:pt x="29326" y="1589939"/>
                    <a:pt x="28174" y="1605256"/>
                    <a:pt x="26208" y="1620436"/>
                  </a:cubicBezTo>
                  <a:cubicBezTo>
                    <a:pt x="24243" y="1635685"/>
                    <a:pt x="22346" y="1650933"/>
                    <a:pt x="20651" y="1666182"/>
                  </a:cubicBezTo>
                  <a:cubicBezTo>
                    <a:pt x="17195" y="1696679"/>
                    <a:pt x="14145" y="1727243"/>
                    <a:pt x="11909" y="1757876"/>
                  </a:cubicBezTo>
                  <a:cubicBezTo>
                    <a:pt x="7504" y="1818531"/>
                    <a:pt x="3370" y="1879051"/>
                    <a:pt x="1607" y="1939841"/>
                  </a:cubicBezTo>
                  <a:cubicBezTo>
                    <a:pt x="-358" y="2007748"/>
                    <a:pt x="-1578" y="2102017"/>
                    <a:pt x="4454" y="2169720"/>
                  </a:cubicBezTo>
                  <a:cubicBezTo>
                    <a:pt x="2963" y="2170466"/>
                    <a:pt x="2963" y="2173041"/>
                    <a:pt x="4793" y="2173448"/>
                  </a:cubicBezTo>
                  <a:cubicBezTo>
                    <a:pt x="4861" y="2173448"/>
                    <a:pt x="4929" y="2173448"/>
                    <a:pt x="4996" y="2173448"/>
                  </a:cubicBezTo>
                  <a:cubicBezTo>
                    <a:pt x="5403" y="2174125"/>
                    <a:pt x="6284" y="2174261"/>
                    <a:pt x="6826" y="2173787"/>
                  </a:cubicBezTo>
                  <a:cubicBezTo>
                    <a:pt x="20041" y="2176226"/>
                    <a:pt x="33325" y="2175752"/>
                    <a:pt x="46675" y="2175413"/>
                  </a:cubicBezTo>
                  <a:cubicBezTo>
                    <a:pt x="60500" y="2175074"/>
                    <a:pt x="74258" y="2175006"/>
                    <a:pt x="88083" y="2174532"/>
                  </a:cubicBezTo>
                  <a:cubicBezTo>
                    <a:pt x="101841" y="2174057"/>
                    <a:pt x="115734" y="2174125"/>
                    <a:pt x="129492" y="2173854"/>
                  </a:cubicBezTo>
                  <a:cubicBezTo>
                    <a:pt x="143588" y="2173515"/>
                    <a:pt x="157752" y="2173244"/>
                    <a:pt x="171916" y="2172838"/>
                  </a:cubicBezTo>
                  <a:cubicBezTo>
                    <a:pt x="199838" y="2172092"/>
                    <a:pt x="227760" y="2171346"/>
                    <a:pt x="255681" y="2170805"/>
                  </a:cubicBezTo>
                  <a:cubicBezTo>
                    <a:pt x="269845" y="2170533"/>
                    <a:pt x="283942" y="2170059"/>
                    <a:pt x="298038" y="2169517"/>
                  </a:cubicBezTo>
                  <a:cubicBezTo>
                    <a:pt x="312202" y="2168975"/>
                    <a:pt x="326298" y="2169110"/>
                    <a:pt x="340395" y="2168568"/>
                  </a:cubicBezTo>
                  <a:cubicBezTo>
                    <a:pt x="356118" y="2167958"/>
                    <a:pt x="436833" y="2168568"/>
                    <a:pt x="437307" y="2166671"/>
                  </a:cubicBezTo>
                  <a:cubicBezTo>
                    <a:pt x="442051" y="2146136"/>
                    <a:pt x="447202" y="2099916"/>
                    <a:pt x="450726" y="2079110"/>
                  </a:cubicBezTo>
                  <a:cubicBezTo>
                    <a:pt x="454250" y="2058304"/>
                    <a:pt x="457707" y="2037499"/>
                    <a:pt x="461637" y="2016693"/>
                  </a:cubicBezTo>
                  <a:cubicBezTo>
                    <a:pt x="469363" y="1975827"/>
                    <a:pt x="475395" y="1934690"/>
                    <a:pt x="482917" y="1893825"/>
                  </a:cubicBezTo>
                  <a:cubicBezTo>
                    <a:pt x="486712" y="1873019"/>
                    <a:pt x="490304" y="1852281"/>
                    <a:pt x="493625" y="1831407"/>
                  </a:cubicBezTo>
                  <a:cubicBezTo>
                    <a:pt x="496946" y="1810534"/>
                    <a:pt x="501486" y="1789932"/>
                    <a:pt x="504536" y="1769058"/>
                  </a:cubicBezTo>
                  <a:cubicBezTo>
                    <a:pt x="506027" y="1758960"/>
                    <a:pt x="508603" y="1749065"/>
                    <a:pt x="510026" y="1738900"/>
                  </a:cubicBezTo>
                  <a:cubicBezTo>
                    <a:pt x="511517" y="1728463"/>
                    <a:pt x="513278" y="1717959"/>
                    <a:pt x="515176" y="1707590"/>
                  </a:cubicBezTo>
                  <a:cubicBezTo>
                    <a:pt x="517074" y="1697221"/>
                    <a:pt x="519310" y="1686920"/>
                    <a:pt x="520733" y="1676415"/>
                  </a:cubicBezTo>
                  <a:cubicBezTo>
                    <a:pt x="522157" y="1665911"/>
                    <a:pt x="523580" y="1655406"/>
                    <a:pt x="525478" y="1645037"/>
                  </a:cubicBezTo>
                  <a:cubicBezTo>
                    <a:pt x="527511" y="1633855"/>
                    <a:pt x="529544" y="1622673"/>
                    <a:pt x="531441" y="1611490"/>
                  </a:cubicBezTo>
                  <a:cubicBezTo>
                    <a:pt x="535304" y="1623350"/>
                    <a:pt x="538964" y="1635346"/>
                    <a:pt x="542556" y="1647342"/>
                  </a:cubicBezTo>
                  <a:cubicBezTo>
                    <a:pt x="545470" y="1657236"/>
                    <a:pt x="548045" y="1667334"/>
                    <a:pt x="550485" y="1677364"/>
                  </a:cubicBezTo>
                  <a:cubicBezTo>
                    <a:pt x="552857" y="1687123"/>
                    <a:pt x="555974" y="1696746"/>
                    <a:pt x="557872" y="1706573"/>
                  </a:cubicBezTo>
                  <a:cubicBezTo>
                    <a:pt x="559837" y="1716739"/>
                    <a:pt x="561599" y="1726972"/>
                    <a:pt x="563497" y="1737206"/>
                  </a:cubicBezTo>
                  <a:cubicBezTo>
                    <a:pt x="565394" y="1747439"/>
                    <a:pt x="566885" y="1757672"/>
                    <a:pt x="568715" y="1767906"/>
                  </a:cubicBezTo>
                  <a:cubicBezTo>
                    <a:pt x="576306" y="1809517"/>
                    <a:pt x="579288" y="1851739"/>
                    <a:pt x="582473" y="1893825"/>
                  </a:cubicBezTo>
                  <a:cubicBezTo>
                    <a:pt x="584167" y="1915918"/>
                    <a:pt x="585048" y="1938147"/>
                    <a:pt x="585455" y="1960308"/>
                  </a:cubicBezTo>
                  <a:cubicBezTo>
                    <a:pt x="585658" y="1971422"/>
                    <a:pt x="586200" y="1982469"/>
                    <a:pt x="586742" y="1993583"/>
                  </a:cubicBezTo>
                  <a:cubicBezTo>
                    <a:pt x="587285" y="2004630"/>
                    <a:pt x="586471" y="2015812"/>
                    <a:pt x="586404" y="2026859"/>
                  </a:cubicBezTo>
                  <a:cubicBezTo>
                    <a:pt x="586268" y="2051324"/>
                    <a:pt x="585929" y="2075857"/>
                    <a:pt x="586539" y="2100323"/>
                  </a:cubicBezTo>
                  <a:cubicBezTo>
                    <a:pt x="587149" y="2125466"/>
                    <a:pt x="587420" y="2150676"/>
                    <a:pt x="589250" y="2175752"/>
                  </a:cubicBezTo>
                  <a:cubicBezTo>
                    <a:pt x="589250" y="2176091"/>
                    <a:pt x="589386" y="2176362"/>
                    <a:pt x="589521" y="2176565"/>
                  </a:cubicBezTo>
                  <a:cubicBezTo>
                    <a:pt x="585184" y="2178598"/>
                    <a:pt x="585658" y="2185511"/>
                    <a:pt x="591351" y="2185917"/>
                  </a:cubicBezTo>
                  <a:cubicBezTo>
                    <a:pt x="634995" y="2188628"/>
                    <a:pt x="679114" y="2185511"/>
                    <a:pt x="722759" y="2185375"/>
                  </a:cubicBezTo>
                  <a:cubicBezTo>
                    <a:pt x="766539" y="2185240"/>
                    <a:pt x="810387" y="2184087"/>
                    <a:pt x="854235" y="2183410"/>
                  </a:cubicBezTo>
                  <a:cubicBezTo>
                    <a:pt x="941862" y="2182122"/>
                    <a:pt x="1029490" y="2181445"/>
                    <a:pt x="1117118" y="2180767"/>
                  </a:cubicBezTo>
                  <a:cubicBezTo>
                    <a:pt x="1291493" y="2179411"/>
                    <a:pt x="1465868" y="2178734"/>
                    <a:pt x="1640242" y="2179818"/>
                  </a:cubicBezTo>
                  <a:cubicBezTo>
                    <a:pt x="1689444" y="2180157"/>
                    <a:pt x="1738578" y="2180564"/>
                    <a:pt x="1787780" y="2180496"/>
                  </a:cubicBezTo>
                  <a:cubicBezTo>
                    <a:pt x="1836981" y="2180428"/>
                    <a:pt x="1886183" y="2182868"/>
                    <a:pt x="1935317" y="2180496"/>
                  </a:cubicBezTo>
                  <a:cubicBezTo>
                    <a:pt x="1940603" y="2180225"/>
                    <a:pt x="1942094" y="2174871"/>
                    <a:pt x="1939925" y="2171550"/>
                  </a:cubicBezTo>
                  <a:cubicBezTo>
                    <a:pt x="1941485" y="2147830"/>
                    <a:pt x="1941755" y="2124042"/>
                    <a:pt x="1942366" y="2100323"/>
                  </a:cubicBezTo>
                  <a:cubicBezTo>
                    <a:pt x="1942975" y="2075857"/>
                    <a:pt x="1942636" y="2051324"/>
                    <a:pt x="1942501" y="2026859"/>
                  </a:cubicBezTo>
                  <a:cubicBezTo>
                    <a:pt x="1942501" y="2015812"/>
                    <a:pt x="1941552" y="2004630"/>
                    <a:pt x="1942162" y="1993583"/>
                  </a:cubicBezTo>
                  <a:cubicBezTo>
                    <a:pt x="1942704" y="1982469"/>
                    <a:pt x="1943314" y="1971422"/>
                    <a:pt x="1943450" y="1960308"/>
                  </a:cubicBezTo>
                  <a:cubicBezTo>
                    <a:pt x="1943788" y="1938147"/>
                    <a:pt x="1944737" y="1915918"/>
                    <a:pt x="1946432" y="1893825"/>
                  </a:cubicBezTo>
                  <a:cubicBezTo>
                    <a:pt x="1949617" y="1851739"/>
                    <a:pt x="1952599" y="1809517"/>
                    <a:pt x="1960189" y="1767906"/>
                  </a:cubicBezTo>
                  <a:cubicBezTo>
                    <a:pt x="1962019" y="1757672"/>
                    <a:pt x="1963510" y="1747439"/>
                    <a:pt x="1965407" y="1737206"/>
                  </a:cubicBezTo>
                  <a:cubicBezTo>
                    <a:pt x="1967305" y="1726972"/>
                    <a:pt x="1969067" y="1716739"/>
                    <a:pt x="1971033" y="1706573"/>
                  </a:cubicBezTo>
                  <a:cubicBezTo>
                    <a:pt x="1972930" y="1696746"/>
                    <a:pt x="1976048" y="1687055"/>
                    <a:pt x="1978419" y="1677364"/>
                  </a:cubicBezTo>
                  <a:cubicBezTo>
                    <a:pt x="1980859" y="1667334"/>
                    <a:pt x="1983367" y="1657304"/>
                    <a:pt x="1986349" y="1647342"/>
                  </a:cubicBezTo>
                  <a:cubicBezTo>
                    <a:pt x="1989873" y="1635346"/>
                    <a:pt x="1993600" y="1623418"/>
                    <a:pt x="1997463" y="1611490"/>
                  </a:cubicBezTo>
                  <a:cubicBezTo>
                    <a:pt x="1999361" y="1622673"/>
                    <a:pt x="2001394" y="1633855"/>
                    <a:pt x="2003427" y="1645037"/>
                  </a:cubicBezTo>
                  <a:cubicBezTo>
                    <a:pt x="2005325" y="1655406"/>
                    <a:pt x="2006815" y="1665911"/>
                    <a:pt x="2008171" y="1676415"/>
                  </a:cubicBezTo>
                  <a:cubicBezTo>
                    <a:pt x="2009594" y="1686920"/>
                    <a:pt x="2011831" y="1697221"/>
                    <a:pt x="2013728" y="1707590"/>
                  </a:cubicBezTo>
                  <a:cubicBezTo>
                    <a:pt x="2015626" y="1717959"/>
                    <a:pt x="2017388" y="1728463"/>
                    <a:pt x="2018879" y="1738900"/>
                  </a:cubicBezTo>
                  <a:cubicBezTo>
                    <a:pt x="2020302" y="1749065"/>
                    <a:pt x="2022877" y="1758960"/>
                    <a:pt x="2024368" y="1769058"/>
                  </a:cubicBezTo>
                  <a:cubicBezTo>
                    <a:pt x="2027418" y="1789999"/>
                    <a:pt x="2031959" y="1810602"/>
                    <a:pt x="2035279" y="1831407"/>
                  </a:cubicBezTo>
                  <a:cubicBezTo>
                    <a:pt x="2038600" y="1852281"/>
                    <a:pt x="2042192" y="1873087"/>
                    <a:pt x="2045987" y="1893825"/>
                  </a:cubicBezTo>
                  <a:cubicBezTo>
                    <a:pt x="2053510" y="1934690"/>
                    <a:pt x="2059541" y="1975895"/>
                    <a:pt x="2067267" y="2016693"/>
                  </a:cubicBezTo>
                  <a:cubicBezTo>
                    <a:pt x="2071198" y="2037431"/>
                    <a:pt x="2074654" y="2058237"/>
                    <a:pt x="2078178" y="2079110"/>
                  </a:cubicBezTo>
                  <a:cubicBezTo>
                    <a:pt x="2079534" y="2087243"/>
                    <a:pt x="2081228" y="2095375"/>
                    <a:pt x="2082990" y="2103440"/>
                  </a:cubicBezTo>
                  <a:cubicBezTo>
                    <a:pt x="2082922" y="2108862"/>
                    <a:pt x="2083533" y="2114419"/>
                    <a:pt x="2084007" y="2119773"/>
                  </a:cubicBezTo>
                  <a:cubicBezTo>
                    <a:pt x="2084482" y="2125059"/>
                    <a:pt x="2084956" y="2130277"/>
                    <a:pt x="2085565" y="2135496"/>
                  </a:cubicBezTo>
                  <a:cubicBezTo>
                    <a:pt x="2085565" y="2137935"/>
                    <a:pt x="2085904" y="2140308"/>
                    <a:pt x="2086446" y="2142612"/>
                  </a:cubicBezTo>
                  <a:cubicBezTo>
                    <a:pt x="2087124" y="2147627"/>
                    <a:pt x="2087937" y="2152574"/>
                    <a:pt x="2088480" y="2157589"/>
                  </a:cubicBezTo>
                  <a:cubicBezTo>
                    <a:pt x="2089022" y="2162401"/>
                    <a:pt x="2089157" y="2167484"/>
                    <a:pt x="2091597" y="2171821"/>
                  </a:cubicBezTo>
                  <a:cubicBezTo>
                    <a:pt x="2097087" y="2181512"/>
                    <a:pt x="2151168" y="2181580"/>
                    <a:pt x="2162350" y="2181716"/>
                  </a:cubicBezTo>
                  <a:cubicBezTo>
                    <a:pt x="2178818" y="2181919"/>
                    <a:pt x="2195219" y="2181716"/>
                    <a:pt x="2211687" y="2181648"/>
                  </a:cubicBezTo>
                  <a:cubicBezTo>
                    <a:pt x="2278509" y="2181377"/>
                    <a:pt x="2345400" y="2181241"/>
                    <a:pt x="2412222" y="2180360"/>
                  </a:cubicBezTo>
                  <a:cubicBezTo>
                    <a:pt x="2430859" y="2180089"/>
                    <a:pt x="2449428" y="2179818"/>
                    <a:pt x="2468065" y="2179683"/>
                  </a:cubicBezTo>
                  <a:cubicBezTo>
                    <a:pt x="2486905" y="2179547"/>
                    <a:pt x="2506220" y="2180631"/>
                    <a:pt x="2524857" y="2177785"/>
                  </a:cubicBezTo>
                  <a:cubicBezTo>
                    <a:pt x="2526958" y="2177446"/>
                    <a:pt x="2527839" y="2174939"/>
                    <a:pt x="2527500" y="2173176"/>
                  </a:cubicBezTo>
                  <a:cubicBezTo>
                    <a:pt x="2526212" y="2166332"/>
                    <a:pt x="2526890" y="2158673"/>
                    <a:pt x="2526687" y="2151693"/>
                  </a:cubicBezTo>
                  <a:close/>
                </a:path>
              </a:pathLst>
            </a:custGeom>
            <a:solidFill>
              <a:srgbClr val="3E1D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4" name="Google Shape;804;p47"/>
            <p:cNvGrpSpPr/>
            <p:nvPr/>
          </p:nvGrpSpPr>
          <p:grpSpPr>
            <a:xfrm>
              <a:off x="963292" y="1957405"/>
              <a:ext cx="1776490" cy="1792087"/>
              <a:chOff x="5019484" y="1012435"/>
              <a:chExt cx="2905610" cy="2931120"/>
            </a:xfrm>
          </p:grpSpPr>
          <p:sp>
            <p:nvSpPr>
              <p:cNvPr id="805" name="Google Shape;805;p47"/>
              <p:cNvSpPr/>
              <p:nvPr/>
            </p:nvSpPr>
            <p:spPr>
              <a:xfrm flipH="1">
                <a:off x="5019484" y="1570219"/>
                <a:ext cx="1309081" cy="2373335"/>
              </a:xfrm>
              <a:custGeom>
                <a:avLst/>
                <a:gdLst/>
                <a:ahLst/>
                <a:cxnLst/>
                <a:rect l="l" t="t" r="r" b="b"/>
                <a:pathLst>
                  <a:path w="959034" h="1738707" extrusionOk="0">
                    <a:moveTo>
                      <a:pt x="14340" y="402828"/>
                    </a:moveTo>
                    <a:cubicBezTo>
                      <a:pt x="14340" y="402828"/>
                      <a:pt x="14069" y="399304"/>
                      <a:pt x="13866" y="392933"/>
                    </a:cubicBezTo>
                    <a:cubicBezTo>
                      <a:pt x="11358" y="330516"/>
                      <a:pt x="7224" y="-5357"/>
                      <a:pt x="208843" y="65"/>
                    </a:cubicBezTo>
                    <a:cubicBezTo>
                      <a:pt x="431064" y="6029"/>
                      <a:pt x="742607" y="357218"/>
                      <a:pt x="839858" y="589401"/>
                    </a:cubicBezTo>
                    <a:cubicBezTo>
                      <a:pt x="937110" y="821585"/>
                      <a:pt x="931146" y="799763"/>
                      <a:pt x="952968" y="1143023"/>
                    </a:cubicBezTo>
                    <a:cubicBezTo>
                      <a:pt x="974791" y="1486283"/>
                      <a:pt x="939075" y="1750183"/>
                      <a:pt x="824000" y="1738323"/>
                    </a:cubicBezTo>
                    <a:cubicBezTo>
                      <a:pt x="708925" y="1726395"/>
                      <a:pt x="667246" y="1656998"/>
                      <a:pt x="538277" y="1637141"/>
                    </a:cubicBezTo>
                    <a:cubicBezTo>
                      <a:pt x="409309" y="1617284"/>
                      <a:pt x="145409" y="1571674"/>
                      <a:pt x="89837" y="1383135"/>
                    </a:cubicBezTo>
                    <a:cubicBezTo>
                      <a:pt x="34265" y="1194664"/>
                      <a:pt x="66049" y="1119235"/>
                      <a:pt x="68015" y="982338"/>
                    </a:cubicBezTo>
                    <a:cubicBezTo>
                      <a:pt x="69980" y="845440"/>
                      <a:pt x="4514" y="795832"/>
                      <a:pt x="583" y="680757"/>
                    </a:cubicBezTo>
                    <a:cubicBezTo>
                      <a:pt x="-3416" y="565682"/>
                      <a:pt x="14476" y="402963"/>
                      <a:pt x="14476" y="4029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6" name="Google Shape;806;p47"/>
              <p:cNvGrpSpPr/>
              <p:nvPr/>
            </p:nvGrpSpPr>
            <p:grpSpPr>
              <a:xfrm>
                <a:off x="5147515" y="1012435"/>
                <a:ext cx="2777579" cy="2929381"/>
                <a:chOff x="4880053" y="444365"/>
                <a:chExt cx="2036348" cy="2147640"/>
              </a:xfrm>
            </p:grpSpPr>
            <p:sp>
              <p:nvSpPr>
                <p:cNvPr id="807" name="Google Shape;807;p47"/>
                <p:cNvSpPr/>
                <p:nvPr/>
              </p:nvSpPr>
              <p:spPr>
                <a:xfrm>
                  <a:off x="5957367" y="853298"/>
                  <a:ext cx="959034" cy="1738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34" h="1738707" extrusionOk="0">
                      <a:moveTo>
                        <a:pt x="14340" y="402828"/>
                      </a:moveTo>
                      <a:cubicBezTo>
                        <a:pt x="14340" y="402828"/>
                        <a:pt x="14069" y="399304"/>
                        <a:pt x="13866" y="392933"/>
                      </a:cubicBezTo>
                      <a:cubicBezTo>
                        <a:pt x="11358" y="330516"/>
                        <a:pt x="7224" y="-5357"/>
                        <a:pt x="208843" y="65"/>
                      </a:cubicBezTo>
                      <a:cubicBezTo>
                        <a:pt x="431064" y="6029"/>
                        <a:pt x="742607" y="357218"/>
                        <a:pt x="839858" y="589401"/>
                      </a:cubicBezTo>
                      <a:cubicBezTo>
                        <a:pt x="937110" y="821585"/>
                        <a:pt x="931146" y="799763"/>
                        <a:pt x="952968" y="1143023"/>
                      </a:cubicBezTo>
                      <a:cubicBezTo>
                        <a:pt x="974791" y="1486283"/>
                        <a:pt x="939075" y="1750183"/>
                        <a:pt x="824000" y="1738323"/>
                      </a:cubicBezTo>
                      <a:cubicBezTo>
                        <a:pt x="708925" y="1726395"/>
                        <a:pt x="667246" y="1656998"/>
                        <a:pt x="538277" y="1637141"/>
                      </a:cubicBezTo>
                      <a:cubicBezTo>
                        <a:pt x="409309" y="1617284"/>
                        <a:pt x="145409" y="1571674"/>
                        <a:pt x="89837" y="1383135"/>
                      </a:cubicBezTo>
                      <a:cubicBezTo>
                        <a:pt x="34265" y="1194664"/>
                        <a:pt x="66049" y="1119235"/>
                        <a:pt x="68015" y="982338"/>
                      </a:cubicBezTo>
                      <a:cubicBezTo>
                        <a:pt x="69980" y="845440"/>
                        <a:pt x="4514" y="795832"/>
                        <a:pt x="583" y="680757"/>
                      </a:cubicBezTo>
                      <a:cubicBezTo>
                        <a:pt x="-3416" y="565682"/>
                        <a:pt x="14476" y="402963"/>
                        <a:pt x="14476" y="40296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47"/>
                <p:cNvSpPr/>
                <p:nvPr/>
              </p:nvSpPr>
              <p:spPr>
                <a:xfrm>
                  <a:off x="4880053" y="444365"/>
                  <a:ext cx="1929032" cy="197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032" h="1979522" extrusionOk="0">
                      <a:moveTo>
                        <a:pt x="1691089" y="1333733"/>
                      </a:moveTo>
                      <a:cubicBezTo>
                        <a:pt x="1713996" y="1336851"/>
                        <a:pt x="1736496" y="1343289"/>
                        <a:pt x="1757573" y="1352845"/>
                      </a:cubicBezTo>
                      <a:cubicBezTo>
                        <a:pt x="1779869" y="1362875"/>
                        <a:pt x="1801692" y="1376632"/>
                        <a:pt x="1826157" y="1377581"/>
                      </a:cubicBezTo>
                      <a:cubicBezTo>
                        <a:pt x="1841202" y="1378123"/>
                        <a:pt x="1856112" y="1373718"/>
                        <a:pt x="1871157" y="1373921"/>
                      </a:cubicBezTo>
                      <a:cubicBezTo>
                        <a:pt x="1893725" y="1374260"/>
                        <a:pt x="1915750" y="1385985"/>
                        <a:pt x="1929033" y="1404215"/>
                      </a:cubicBezTo>
                      <a:cubicBezTo>
                        <a:pt x="1923476" y="1392491"/>
                        <a:pt x="1915411" y="1381444"/>
                        <a:pt x="1904229" y="1374802"/>
                      </a:cubicBezTo>
                      <a:cubicBezTo>
                        <a:pt x="1876714" y="1358470"/>
                        <a:pt x="1838966" y="1372566"/>
                        <a:pt x="1810976" y="1357114"/>
                      </a:cubicBezTo>
                      <a:cubicBezTo>
                        <a:pt x="1802979" y="1352709"/>
                        <a:pt x="1796406" y="1346135"/>
                        <a:pt x="1788883" y="1340917"/>
                      </a:cubicBezTo>
                      <a:cubicBezTo>
                        <a:pt x="1782648" y="1336580"/>
                        <a:pt x="1775735" y="1333259"/>
                        <a:pt x="1768755" y="1330277"/>
                      </a:cubicBezTo>
                      <a:cubicBezTo>
                        <a:pt x="1777565" y="1328379"/>
                        <a:pt x="1786104" y="1324516"/>
                        <a:pt x="1793627" y="1318688"/>
                      </a:cubicBezTo>
                      <a:cubicBezTo>
                        <a:pt x="1801488" y="1312589"/>
                        <a:pt x="1807791" y="1304659"/>
                        <a:pt x="1815517" y="1298357"/>
                      </a:cubicBezTo>
                      <a:cubicBezTo>
                        <a:pt x="1829071" y="1287310"/>
                        <a:pt x="1846556" y="1281888"/>
                        <a:pt x="1863905" y="1280126"/>
                      </a:cubicBezTo>
                      <a:cubicBezTo>
                        <a:pt x="1881322" y="1278364"/>
                        <a:pt x="1899417" y="1280330"/>
                        <a:pt x="1916834" y="1281956"/>
                      </a:cubicBezTo>
                      <a:cubicBezTo>
                        <a:pt x="1896977" y="1278567"/>
                        <a:pt x="1876918" y="1275179"/>
                        <a:pt x="1856789" y="1276060"/>
                      </a:cubicBezTo>
                      <a:cubicBezTo>
                        <a:pt x="1836662" y="1276941"/>
                        <a:pt x="1816127" y="1282430"/>
                        <a:pt x="1800472" y="1295036"/>
                      </a:cubicBezTo>
                      <a:cubicBezTo>
                        <a:pt x="1793830" y="1300322"/>
                        <a:pt x="1788205" y="1306828"/>
                        <a:pt x="1781292" y="1311707"/>
                      </a:cubicBezTo>
                      <a:cubicBezTo>
                        <a:pt x="1772482" y="1317942"/>
                        <a:pt x="1762181" y="1321263"/>
                        <a:pt x="1751473" y="1323296"/>
                      </a:cubicBezTo>
                      <a:cubicBezTo>
                        <a:pt x="1741443" y="1319772"/>
                        <a:pt x="1731277" y="1316926"/>
                        <a:pt x="1720773" y="1315367"/>
                      </a:cubicBezTo>
                      <a:cubicBezTo>
                        <a:pt x="1696376" y="1311707"/>
                        <a:pt x="1671503" y="1315096"/>
                        <a:pt x="1646903" y="1313605"/>
                      </a:cubicBezTo>
                      <a:cubicBezTo>
                        <a:pt x="1611458" y="1311436"/>
                        <a:pt x="1577844" y="1299305"/>
                        <a:pt x="1545449" y="1284057"/>
                      </a:cubicBezTo>
                      <a:cubicBezTo>
                        <a:pt x="1531760" y="1275586"/>
                        <a:pt x="1518070" y="1267182"/>
                        <a:pt x="1504380" y="1258711"/>
                      </a:cubicBezTo>
                      <a:cubicBezTo>
                        <a:pt x="1473409" y="1239599"/>
                        <a:pt x="1441556" y="1219742"/>
                        <a:pt x="1420412" y="1190059"/>
                      </a:cubicBezTo>
                      <a:cubicBezTo>
                        <a:pt x="1401368" y="1163357"/>
                        <a:pt x="1392355" y="1130759"/>
                        <a:pt x="1375819" y="1102566"/>
                      </a:cubicBezTo>
                      <a:cubicBezTo>
                        <a:pt x="1380088" y="1100262"/>
                        <a:pt x="1384222" y="1097483"/>
                        <a:pt x="1387882" y="1094569"/>
                      </a:cubicBezTo>
                      <a:cubicBezTo>
                        <a:pt x="1403130" y="1082303"/>
                        <a:pt x="1415465" y="1066173"/>
                        <a:pt x="1432678" y="1056753"/>
                      </a:cubicBezTo>
                      <a:cubicBezTo>
                        <a:pt x="1447995" y="1048349"/>
                        <a:pt x="1466022" y="1045977"/>
                        <a:pt x="1483507" y="1046791"/>
                      </a:cubicBezTo>
                      <a:cubicBezTo>
                        <a:pt x="1492656" y="1047197"/>
                        <a:pt x="1501805" y="1048485"/>
                        <a:pt x="1510276" y="1051874"/>
                      </a:cubicBezTo>
                      <a:cubicBezTo>
                        <a:pt x="1519493" y="1055601"/>
                        <a:pt x="1527490" y="1061768"/>
                        <a:pt x="1536097" y="1066851"/>
                      </a:cubicBezTo>
                      <a:cubicBezTo>
                        <a:pt x="1553175" y="1076881"/>
                        <a:pt x="1572422" y="1082370"/>
                        <a:pt x="1591466" y="1087724"/>
                      </a:cubicBezTo>
                      <a:cubicBezTo>
                        <a:pt x="1609832" y="1092943"/>
                        <a:pt x="1628266" y="1098161"/>
                        <a:pt x="1647038" y="1101550"/>
                      </a:cubicBezTo>
                      <a:cubicBezTo>
                        <a:pt x="1666285" y="1105006"/>
                        <a:pt x="1685871" y="1106565"/>
                        <a:pt x="1704779" y="1111512"/>
                      </a:cubicBezTo>
                      <a:cubicBezTo>
                        <a:pt x="1753777" y="1124388"/>
                        <a:pt x="1794576" y="1160443"/>
                        <a:pt x="1813755" y="1207340"/>
                      </a:cubicBezTo>
                      <a:cubicBezTo>
                        <a:pt x="1810095" y="1189720"/>
                        <a:pt x="1806232" y="1171625"/>
                        <a:pt x="1796541" y="1156444"/>
                      </a:cubicBezTo>
                      <a:cubicBezTo>
                        <a:pt x="1782445" y="1134148"/>
                        <a:pt x="1757911" y="1120864"/>
                        <a:pt x="1733921" y="1109885"/>
                      </a:cubicBezTo>
                      <a:cubicBezTo>
                        <a:pt x="1720570" y="1103786"/>
                        <a:pt x="1706948" y="1098026"/>
                        <a:pt x="1692851" y="1093756"/>
                      </a:cubicBezTo>
                      <a:cubicBezTo>
                        <a:pt x="1661067" y="1084065"/>
                        <a:pt x="1626910" y="1081625"/>
                        <a:pt x="1596007" y="1070104"/>
                      </a:cubicBezTo>
                      <a:cubicBezTo>
                        <a:pt x="1618846" y="1061904"/>
                        <a:pt x="1648326" y="1035947"/>
                        <a:pt x="1665743" y="1020360"/>
                      </a:cubicBezTo>
                      <a:cubicBezTo>
                        <a:pt x="1683770" y="1004298"/>
                        <a:pt x="1698883" y="992371"/>
                        <a:pt x="1720434" y="981324"/>
                      </a:cubicBezTo>
                      <a:cubicBezTo>
                        <a:pt x="1741240" y="970616"/>
                        <a:pt x="1765569" y="971565"/>
                        <a:pt x="1788815" y="973869"/>
                      </a:cubicBezTo>
                      <a:cubicBezTo>
                        <a:pt x="1768077" y="965059"/>
                        <a:pt x="1744290" y="964720"/>
                        <a:pt x="1722467" y="970277"/>
                      </a:cubicBezTo>
                      <a:cubicBezTo>
                        <a:pt x="1700645" y="975834"/>
                        <a:pt x="1680517" y="987084"/>
                        <a:pt x="1662490" y="1000571"/>
                      </a:cubicBezTo>
                      <a:cubicBezTo>
                        <a:pt x="1644192" y="1014261"/>
                        <a:pt x="1627656" y="1030458"/>
                        <a:pt x="1608138" y="1042386"/>
                      </a:cubicBezTo>
                      <a:cubicBezTo>
                        <a:pt x="1596346" y="1049569"/>
                        <a:pt x="1583062" y="1054991"/>
                        <a:pt x="1569508" y="1056889"/>
                      </a:cubicBezTo>
                      <a:cubicBezTo>
                        <a:pt x="1553446" y="1046791"/>
                        <a:pt x="1538876" y="1034253"/>
                        <a:pt x="1522746" y="1024087"/>
                      </a:cubicBezTo>
                      <a:cubicBezTo>
                        <a:pt x="1518477" y="1021377"/>
                        <a:pt x="1513936" y="1018937"/>
                        <a:pt x="1509327" y="1016700"/>
                      </a:cubicBezTo>
                      <a:cubicBezTo>
                        <a:pt x="1511564" y="1015413"/>
                        <a:pt x="1513800" y="1014125"/>
                        <a:pt x="1515901" y="1012702"/>
                      </a:cubicBezTo>
                      <a:cubicBezTo>
                        <a:pt x="1563544" y="981188"/>
                        <a:pt x="1592821" y="919991"/>
                        <a:pt x="1587197" y="863199"/>
                      </a:cubicBezTo>
                      <a:cubicBezTo>
                        <a:pt x="1583537" y="899185"/>
                        <a:pt x="1564019" y="932258"/>
                        <a:pt x="1538130" y="957469"/>
                      </a:cubicBezTo>
                      <a:cubicBezTo>
                        <a:pt x="1519561" y="975496"/>
                        <a:pt x="1497874" y="989863"/>
                        <a:pt x="1475103" y="1001926"/>
                      </a:cubicBezTo>
                      <a:cubicBezTo>
                        <a:pt x="1469817" y="1004773"/>
                        <a:pt x="1464328" y="1007077"/>
                        <a:pt x="1458838" y="1009246"/>
                      </a:cubicBezTo>
                      <a:cubicBezTo>
                        <a:pt x="1458432" y="1009313"/>
                        <a:pt x="1458025" y="1009381"/>
                        <a:pt x="1457686" y="1009449"/>
                      </a:cubicBezTo>
                      <a:cubicBezTo>
                        <a:pt x="1453756" y="1010533"/>
                        <a:pt x="1450028" y="1012092"/>
                        <a:pt x="1446436" y="1013922"/>
                      </a:cubicBezTo>
                      <a:cubicBezTo>
                        <a:pt x="1446504" y="1014057"/>
                        <a:pt x="1446639" y="1014125"/>
                        <a:pt x="1446775" y="1014193"/>
                      </a:cubicBezTo>
                      <a:cubicBezTo>
                        <a:pt x="1445758" y="1014667"/>
                        <a:pt x="1444674" y="1015074"/>
                        <a:pt x="1443657" y="1015548"/>
                      </a:cubicBezTo>
                      <a:cubicBezTo>
                        <a:pt x="1432137" y="1020767"/>
                        <a:pt x="1422513" y="1030526"/>
                        <a:pt x="1412144" y="1037506"/>
                      </a:cubicBezTo>
                      <a:cubicBezTo>
                        <a:pt x="1390661" y="1051941"/>
                        <a:pt x="1364230" y="1059871"/>
                        <a:pt x="1338612" y="1058312"/>
                      </a:cubicBezTo>
                      <a:cubicBezTo>
                        <a:pt x="1336579" y="1056482"/>
                        <a:pt x="1334546" y="1054720"/>
                        <a:pt x="1332445" y="1052958"/>
                      </a:cubicBezTo>
                      <a:cubicBezTo>
                        <a:pt x="1338206" y="1051738"/>
                        <a:pt x="1343899" y="1049976"/>
                        <a:pt x="1349117" y="1047265"/>
                      </a:cubicBezTo>
                      <a:cubicBezTo>
                        <a:pt x="1366602" y="1038184"/>
                        <a:pt x="1377784" y="1019750"/>
                        <a:pt x="1382325" y="1000571"/>
                      </a:cubicBezTo>
                      <a:cubicBezTo>
                        <a:pt x="1386798" y="981392"/>
                        <a:pt x="1385374" y="961331"/>
                        <a:pt x="1382799" y="941813"/>
                      </a:cubicBezTo>
                      <a:cubicBezTo>
                        <a:pt x="1380969" y="927853"/>
                        <a:pt x="1378597" y="913756"/>
                        <a:pt x="1379343" y="899728"/>
                      </a:cubicBezTo>
                      <a:cubicBezTo>
                        <a:pt x="1380088" y="885631"/>
                        <a:pt x="1384222" y="871196"/>
                        <a:pt x="1393914" y="860895"/>
                      </a:cubicBezTo>
                      <a:cubicBezTo>
                        <a:pt x="1400894" y="853440"/>
                        <a:pt x="1410585" y="848290"/>
                        <a:pt x="1415871" y="839479"/>
                      </a:cubicBezTo>
                      <a:cubicBezTo>
                        <a:pt x="1424072" y="825789"/>
                        <a:pt x="1418040" y="808372"/>
                        <a:pt x="1411263" y="793937"/>
                      </a:cubicBezTo>
                      <a:cubicBezTo>
                        <a:pt x="1413838" y="807288"/>
                        <a:pt x="1409704" y="821791"/>
                        <a:pt x="1400555" y="831889"/>
                      </a:cubicBezTo>
                      <a:cubicBezTo>
                        <a:pt x="1396624" y="836226"/>
                        <a:pt x="1391881" y="839683"/>
                        <a:pt x="1387204" y="843274"/>
                      </a:cubicBezTo>
                      <a:cubicBezTo>
                        <a:pt x="1380969" y="848086"/>
                        <a:pt x="1374802" y="853237"/>
                        <a:pt x="1370465" y="859811"/>
                      </a:cubicBezTo>
                      <a:cubicBezTo>
                        <a:pt x="1366127" y="866384"/>
                        <a:pt x="1364569" y="874314"/>
                        <a:pt x="1366670" y="881904"/>
                      </a:cubicBezTo>
                      <a:cubicBezTo>
                        <a:pt x="1358198" y="871738"/>
                        <a:pt x="1346610" y="864487"/>
                        <a:pt x="1338206" y="854253"/>
                      </a:cubicBezTo>
                      <a:cubicBezTo>
                        <a:pt x="1324855" y="838124"/>
                        <a:pt x="1320653" y="815963"/>
                        <a:pt x="1322618" y="795157"/>
                      </a:cubicBezTo>
                      <a:cubicBezTo>
                        <a:pt x="1324584" y="774351"/>
                        <a:pt x="1332852" y="754833"/>
                        <a:pt x="1341052" y="735586"/>
                      </a:cubicBezTo>
                      <a:cubicBezTo>
                        <a:pt x="1329667" y="750631"/>
                        <a:pt x="1318552" y="766219"/>
                        <a:pt x="1311910" y="783839"/>
                      </a:cubicBezTo>
                      <a:cubicBezTo>
                        <a:pt x="1305269" y="801460"/>
                        <a:pt x="1303372" y="821588"/>
                        <a:pt x="1310420" y="839073"/>
                      </a:cubicBezTo>
                      <a:cubicBezTo>
                        <a:pt x="1316248" y="853576"/>
                        <a:pt x="1327633" y="865029"/>
                        <a:pt x="1336376" y="877973"/>
                      </a:cubicBezTo>
                      <a:cubicBezTo>
                        <a:pt x="1356707" y="907928"/>
                        <a:pt x="1362807" y="947032"/>
                        <a:pt x="1352641" y="981798"/>
                      </a:cubicBezTo>
                      <a:cubicBezTo>
                        <a:pt x="1351014" y="987288"/>
                        <a:pt x="1348981" y="992777"/>
                        <a:pt x="1345525" y="997386"/>
                      </a:cubicBezTo>
                      <a:cubicBezTo>
                        <a:pt x="1341730" y="1002401"/>
                        <a:pt x="1336376" y="1006128"/>
                        <a:pt x="1330819" y="1009042"/>
                      </a:cubicBezTo>
                      <a:cubicBezTo>
                        <a:pt x="1316858" y="1016429"/>
                        <a:pt x="1300729" y="1019343"/>
                        <a:pt x="1285006" y="1017988"/>
                      </a:cubicBezTo>
                      <a:cubicBezTo>
                        <a:pt x="1268402" y="1006806"/>
                        <a:pt x="1251595" y="995691"/>
                        <a:pt x="1236007" y="983425"/>
                      </a:cubicBezTo>
                      <a:cubicBezTo>
                        <a:pt x="1207679" y="961196"/>
                        <a:pt x="1183010" y="934765"/>
                        <a:pt x="1158409" y="908470"/>
                      </a:cubicBezTo>
                      <a:cubicBezTo>
                        <a:pt x="1120187" y="867604"/>
                        <a:pt x="1073153" y="825518"/>
                        <a:pt x="1067122" y="769811"/>
                      </a:cubicBezTo>
                      <a:cubicBezTo>
                        <a:pt x="1035134" y="473719"/>
                        <a:pt x="1052890" y="265120"/>
                        <a:pt x="1055601" y="3863"/>
                      </a:cubicBezTo>
                      <a:lnTo>
                        <a:pt x="964517" y="0"/>
                      </a:lnTo>
                      <a:lnTo>
                        <a:pt x="873433" y="3863"/>
                      </a:lnTo>
                      <a:cubicBezTo>
                        <a:pt x="876143" y="265188"/>
                        <a:pt x="882649" y="488561"/>
                        <a:pt x="861911" y="769811"/>
                      </a:cubicBezTo>
                      <a:cubicBezTo>
                        <a:pt x="857777" y="825654"/>
                        <a:pt x="808847" y="867536"/>
                        <a:pt x="770624" y="908470"/>
                      </a:cubicBezTo>
                      <a:cubicBezTo>
                        <a:pt x="746023" y="934765"/>
                        <a:pt x="721354" y="961196"/>
                        <a:pt x="693026" y="983425"/>
                      </a:cubicBezTo>
                      <a:cubicBezTo>
                        <a:pt x="677439" y="995691"/>
                        <a:pt x="660631" y="1006806"/>
                        <a:pt x="644027" y="1017988"/>
                      </a:cubicBezTo>
                      <a:cubicBezTo>
                        <a:pt x="628305" y="1019343"/>
                        <a:pt x="612175" y="1016429"/>
                        <a:pt x="598214" y="1009042"/>
                      </a:cubicBezTo>
                      <a:cubicBezTo>
                        <a:pt x="592657" y="1006060"/>
                        <a:pt x="587303" y="1002401"/>
                        <a:pt x="583508" y="997386"/>
                      </a:cubicBezTo>
                      <a:cubicBezTo>
                        <a:pt x="580052" y="992777"/>
                        <a:pt x="578019" y="987288"/>
                        <a:pt x="576392" y="981798"/>
                      </a:cubicBezTo>
                      <a:cubicBezTo>
                        <a:pt x="566227" y="947100"/>
                        <a:pt x="572393" y="907928"/>
                        <a:pt x="592657" y="877973"/>
                      </a:cubicBezTo>
                      <a:cubicBezTo>
                        <a:pt x="601468" y="865029"/>
                        <a:pt x="612785" y="853576"/>
                        <a:pt x="618613" y="839073"/>
                      </a:cubicBezTo>
                      <a:cubicBezTo>
                        <a:pt x="625662" y="821588"/>
                        <a:pt x="623764" y="801460"/>
                        <a:pt x="617123" y="783839"/>
                      </a:cubicBezTo>
                      <a:cubicBezTo>
                        <a:pt x="610481" y="766219"/>
                        <a:pt x="599367" y="750631"/>
                        <a:pt x="587981" y="735586"/>
                      </a:cubicBezTo>
                      <a:cubicBezTo>
                        <a:pt x="596181" y="754833"/>
                        <a:pt x="604382" y="774284"/>
                        <a:pt x="606415" y="795157"/>
                      </a:cubicBezTo>
                      <a:cubicBezTo>
                        <a:pt x="608380" y="815963"/>
                        <a:pt x="604178" y="838124"/>
                        <a:pt x="590827" y="854253"/>
                      </a:cubicBezTo>
                      <a:cubicBezTo>
                        <a:pt x="582356" y="864419"/>
                        <a:pt x="570835" y="871670"/>
                        <a:pt x="562364" y="881904"/>
                      </a:cubicBezTo>
                      <a:cubicBezTo>
                        <a:pt x="564464" y="874314"/>
                        <a:pt x="562906" y="866384"/>
                        <a:pt x="558568" y="859811"/>
                      </a:cubicBezTo>
                      <a:cubicBezTo>
                        <a:pt x="554231" y="853237"/>
                        <a:pt x="548064" y="848086"/>
                        <a:pt x="541829" y="843274"/>
                      </a:cubicBezTo>
                      <a:cubicBezTo>
                        <a:pt x="537220" y="839683"/>
                        <a:pt x="532477" y="836226"/>
                        <a:pt x="528478" y="831889"/>
                      </a:cubicBezTo>
                      <a:cubicBezTo>
                        <a:pt x="519329" y="821791"/>
                        <a:pt x="515263" y="807356"/>
                        <a:pt x="517770" y="793937"/>
                      </a:cubicBezTo>
                      <a:cubicBezTo>
                        <a:pt x="510993" y="808372"/>
                        <a:pt x="504962" y="825789"/>
                        <a:pt x="513162" y="839479"/>
                      </a:cubicBezTo>
                      <a:cubicBezTo>
                        <a:pt x="518448" y="848290"/>
                        <a:pt x="528071" y="853372"/>
                        <a:pt x="535119" y="860895"/>
                      </a:cubicBezTo>
                      <a:cubicBezTo>
                        <a:pt x="544743" y="871196"/>
                        <a:pt x="548945" y="885631"/>
                        <a:pt x="549690" y="899728"/>
                      </a:cubicBezTo>
                      <a:cubicBezTo>
                        <a:pt x="550436" y="913824"/>
                        <a:pt x="548064" y="927853"/>
                        <a:pt x="546234" y="941813"/>
                      </a:cubicBezTo>
                      <a:cubicBezTo>
                        <a:pt x="543659" y="961331"/>
                        <a:pt x="542236" y="981392"/>
                        <a:pt x="546708" y="1000571"/>
                      </a:cubicBezTo>
                      <a:cubicBezTo>
                        <a:pt x="551181" y="1019750"/>
                        <a:pt x="562431" y="1038184"/>
                        <a:pt x="579916" y="1047265"/>
                      </a:cubicBezTo>
                      <a:cubicBezTo>
                        <a:pt x="585134" y="1049976"/>
                        <a:pt x="590827" y="1051738"/>
                        <a:pt x="596588" y="1052958"/>
                      </a:cubicBezTo>
                      <a:cubicBezTo>
                        <a:pt x="594487" y="1054720"/>
                        <a:pt x="592454" y="1056482"/>
                        <a:pt x="590421" y="1058312"/>
                      </a:cubicBezTo>
                      <a:cubicBezTo>
                        <a:pt x="564803" y="1059871"/>
                        <a:pt x="538373" y="1052009"/>
                        <a:pt x="516889" y="1037506"/>
                      </a:cubicBezTo>
                      <a:cubicBezTo>
                        <a:pt x="506452" y="1030526"/>
                        <a:pt x="496829" y="1020767"/>
                        <a:pt x="485376" y="1015548"/>
                      </a:cubicBezTo>
                      <a:cubicBezTo>
                        <a:pt x="484359" y="1015074"/>
                        <a:pt x="483275" y="1014667"/>
                        <a:pt x="482258" y="1014193"/>
                      </a:cubicBezTo>
                      <a:cubicBezTo>
                        <a:pt x="482326" y="1014057"/>
                        <a:pt x="482462" y="1013990"/>
                        <a:pt x="482597" y="1013922"/>
                      </a:cubicBezTo>
                      <a:cubicBezTo>
                        <a:pt x="479005" y="1012092"/>
                        <a:pt x="475278" y="1010533"/>
                        <a:pt x="471347" y="1009449"/>
                      </a:cubicBezTo>
                      <a:cubicBezTo>
                        <a:pt x="470941" y="1009313"/>
                        <a:pt x="470534" y="1009313"/>
                        <a:pt x="470195" y="1009246"/>
                      </a:cubicBezTo>
                      <a:cubicBezTo>
                        <a:pt x="464706" y="1007009"/>
                        <a:pt x="459284" y="1004705"/>
                        <a:pt x="453930" y="1001926"/>
                      </a:cubicBezTo>
                      <a:cubicBezTo>
                        <a:pt x="431159" y="989795"/>
                        <a:pt x="409404" y="975496"/>
                        <a:pt x="390903" y="957469"/>
                      </a:cubicBezTo>
                      <a:cubicBezTo>
                        <a:pt x="365014" y="932258"/>
                        <a:pt x="345496" y="899185"/>
                        <a:pt x="341837" y="863199"/>
                      </a:cubicBezTo>
                      <a:cubicBezTo>
                        <a:pt x="336212" y="919991"/>
                        <a:pt x="365489" y="981188"/>
                        <a:pt x="413132" y="1012702"/>
                      </a:cubicBezTo>
                      <a:cubicBezTo>
                        <a:pt x="415300" y="1014125"/>
                        <a:pt x="417537" y="1015413"/>
                        <a:pt x="419706" y="1016700"/>
                      </a:cubicBezTo>
                      <a:cubicBezTo>
                        <a:pt x="415097" y="1018937"/>
                        <a:pt x="410556" y="1021377"/>
                        <a:pt x="406287" y="1024087"/>
                      </a:cubicBezTo>
                      <a:cubicBezTo>
                        <a:pt x="390158" y="1034253"/>
                        <a:pt x="375587" y="1046791"/>
                        <a:pt x="359525" y="1056889"/>
                      </a:cubicBezTo>
                      <a:cubicBezTo>
                        <a:pt x="345971" y="1054991"/>
                        <a:pt x="332620" y="1049569"/>
                        <a:pt x="320895" y="1042386"/>
                      </a:cubicBezTo>
                      <a:cubicBezTo>
                        <a:pt x="301377" y="1030526"/>
                        <a:pt x="284841" y="1014328"/>
                        <a:pt x="266543" y="1000571"/>
                      </a:cubicBezTo>
                      <a:cubicBezTo>
                        <a:pt x="248516" y="987084"/>
                        <a:pt x="228388" y="975834"/>
                        <a:pt x="206566" y="970277"/>
                      </a:cubicBezTo>
                      <a:cubicBezTo>
                        <a:pt x="184744" y="964720"/>
                        <a:pt x="160956" y="965059"/>
                        <a:pt x="140218" y="973869"/>
                      </a:cubicBezTo>
                      <a:cubicBezTo>
                        <a:pt x="163464" y="971565"/>
                        <a:pt x="187793" y="970616"/>
                        <a:pt x="208599" y="981324"/>
                      </a:cubicBezTo>
                      <a:cubicBezTo>
                        <a:pt x="230083" y="992371"/>
                        <a:pt x="245195" y="1004231"/>
                        <a:pt x="263290" y="1020360"/>
                      </a:cubicBezTo>
                      <a:cubicBezTo>
                        <a:pt x="280707" y="1035880"/>
                        <a:pt x="310188" y="1061904"/>
                        <a:pt x="333026" y="1070104"/>
                      </a:cubicBezTo>
                      <a:cubicBezTo>
                        <a:pt x="302191" y="1081625"/>
                        <a:pt x="267966" y="1084065"/>
                        <a:pt x="236182" y="1093756"/>
                      </a:cubicBezTo>
                      <a:cubicBezTo>
                        <a:pt x="222085" y="1098026"/>
                        <a:pt x="208531" y="1103786"/>
                        <a:pt x="195113" y="1109885"/>
                      </a:cubicBezTo>
                      <a:cubicBezTo>
                        <a:pt x="171122" y="1120864"/>
                        <a:pt x="146589" y="1134148"/>
                        <a:pt x="132492" y="1156444"/>
                      </a:cubicBezTo>
                      <a:cubicBezTo>
                        <a:pt x="122869" y="1171693"/>
                        <a:pt x="119006" y="1189720"/>
                        <a:pt x="115279" y="1207340"/>
                      </a:cubicBezTo>
                      <a:cubicBezTo>
                        <a:pt x="134457" y="1160443"/>
                        <a:pt x="175256" y="1124388"/>
                        <a:pt x="224254" y="1111512"/>
                      </a:cubicBezTo>
                      <a:cubicBezTo>
                        <a:pt x="243162" y="1106565"/>
                        <a:pt x="262748" y="1105006"/>
                        <a:pt x="281995" y="1101550"/>
                      </a:cubicBezTo>
                      <a:cubicBezTo>
                        <a:pt x="300768" y="1098161"/>
                        <a:pt x="319201" y="1092943"/>
                        <a:pt x="337567" y="1087724"/>
                      </a:cubicBezTo>
                      <a:cubicBezTo>
                        <a:pt x="356611" y="1082303"/>
                        <a:pt x="375858" y="1076813"/>
                        <a:pt x="392936" y="1066851"/>
                      </a:cubicBezTo>
                      <a:cubicBezTo>
                        <a:pt x="401543" y="1061836"/>
                        <a:pt x="409540" y="1055601"/>
                        <a:pt x="418757" y="1051874"/>
                      </a:cubicBezTo>
                      <a:cubicBezTo>
                        <a:pt x="427228" y="1048417"/>
                        <a:pt x="436445" y="1047197"/>
                        <a:pt x="445526" y="1046791"/>
                      </a:cubicBezTo>
                      <a:cubicBezTo>
                        <a:pt x="463011" y="1045977"/>
                        <a:pt x="481038" y="1048349"/>
                        <a:pt x="496355" y="1056753"/>
                      </a:cubicBezTo>
                      <a:cubicBezTo>
                        <a:pt x="513500" y="1066173"/>
                        <a:pt x="525903" y="1082303"/>
                        <a:pt x="541151" y="1094569"/>
                      </a:cubicBezTo>
                      <a:cubicBezTo>
                        <a:pt x="544878" y="1097551"/>
                        <a:pt x="548945" y="1100262"/>
                        <a:pt x="553215" y="1102566"/>
                      </a:cubicBezTo>
                      <a:cubicBezTo>
                        <a:pt x="536611" y="1130827"/>
                        <a:pt x="527665" y="1163357"/>
                        <a:pt x="508621" y="1190059"/>
                      </a:cubicBezTo>
                      <a:cubicBezTo>
                        <a:pt x="487477" y="1219675"/>
                        <a:pt x="455624" y="1239599"/>
                        <a:pt x="424653" y="1258711"/>
                      </a:cubicBezTo>
                      <a:cubicBezTo>
                        <a:pt x="410963" y="1267182"/>
                        <a:pt x="397273" y="1275586"/>
                        <a:pt x="383584" y="1284057"/>
                      </a:cubicBezTo>
                      <a:cubicBezTo>
                        <a:pt x="351189" y="1299238"/>
                        <a:pt x="317643" y="1311436"/>
                        <a:pt x="282131" y="1313605"/>
                      </a:cubicBezTo>
                      <a:cubicBezTo>
                        <a:pt x="257530" y="1315096"/>
                        <a:pt x="232590" y="1311707"/>
                        <a:pt x="208260" y="1315367"/>
                      </a:cubicBezTo>
                      <a:cubicBezTo>
                        <a:pt x="197824" y="1316926"/>
                        <a:pt x="187590" y="1319840"/>
                        <a:pt x="177560" y="1323296"/>
                      </a:cubicBezTo>
                      <a:cubicBezTo>
                        <a:pt x="166852" y="1321263"/>
                        <a:pt x="156551" y="1317942"/>
                        <a:pt x="147741" y="1311707"/>
                      </a:cubicBezTo>
                      <a:cubicBezTo>
                        <a:pt x="140828" y="1306828"/>
                        <a:pt x="135203" y="1300322"/>
                        <a:pt x="128561" y="1295036"/>
                      </a:cubicBezTo>
                      <a:cubicBezTo>
                        <a:pt x="112838" y="1282430"/>
                        <a:pt x="92372" y="1276941"/>
                        <a:pt x="72244" y="1276060"/>
                      </a:cubicBezTo>
                      <a:cubicBezTo>
                        <a:pt x="52116" y="1275179"/>
                        <a:pt x="32056" y="1278567"/>
                        <a:pt x="12199" y="1281956"/>
                      </a:cubicBezTo>
                      <a:cubicBezTo>
                        <a:pt x="29616" y="1280330"/>
                        <a:pt x="47711" y="1278364"/>
                        <a:pt x="65128" y="1280126"/>
                      </a:cubicBezTo>
                      <a:cubicBezTo>
                        <a:pt x="82545" y="1281888"/>
                        <a:pt x="99962" y="1287310"/>
                        <a:pt x="113516" y="1298357"/>
                      </a:cubicBezTo>
                      <a:cubicBezTo>
                        <a:pt x="121242" y="1304659"/>
                        <a:pt x="127545" y="1312589"/>
                        <a:pt x="135406" y="1318688"/>
                      </a:cubicBezTo>
                      <a:cubicBezTo>
                        <a:pt x="142929" y="1324448"/>
                        <a:pt x="151400" y="1328311"/>
                        <a:pt x="160278" y="1330277"/>
                      </a:cubicBezTo>
                      <a:cubicBezTo>
                        <a:pt x="153298" y="1333259"/>
                        <a:pt x="146385" y="1336580"/>
                        <a:pt x="140150" y="1340917"/>
                      </a:cubicBezTo>
                      <a:cubicBezTo>
                        <a:pt x="132695" y="1346135"/>
                        <a:pt x="126054" y="1352709"/>
                        <a:pt x="118057" y="1357114"/>
                      </a:cubicBezTo>
                      <a:cubicBezTo>
                        <a:pt x="90067" y="1372566"/>
                        <a:pt x="52319" y="1358470"/>
                        <a:pt x="24804" y="1374802"/>
                      </a:cubicBezTo>
                      <a:cubicBezTo>
                        <a:pt x="13622" y="1381444"/>
                        <a:pt x="5625" y="1392423"/>
                        <a:pt x="0" y="1404215"/>
                      </a:cubicBezTo>
                      <a:cubicBezTo>
                        <a:pt x="13283" y="1385985"/>
                        <a:pt x="35308" y="1374192"/>
                        <a:pt x="57876" y="1373921"/>
                      </a:cubicBezTo>
                      <a:cubicBezTo>
                        <a:pt x="72922" y="1373718"/>
                        <a:pt x="87831" y="1378123"/>
                        <a:pt x="102876" y="1377581"/>
                      </a:cubicBezTo>
                      <a:cubicBezTo>
                        <a:pt x="127342" y="1376700"/>
                        <a:pt x="149096" y="1362942"/>
                        <a:pt x="171461" y="1352845"/>
                      </a:cubicBezTo>
                      <a:cubicBezTo>
                        <a:pt x="192537" y="1343357"/>
                        <a:pt x="215037" y="1336918"/>
                        <a:pt x="237944" y="1333733"/>
                      </a:cubicBezTo>
                      <a:cubicBezTo>
                        <a:pt x="246212" y="1332581"/>
                        <a:pt x="254548" y="1331903"/>
                        <a:pt x="262816" y="1332852"/>
                      </a:cubicBezTo>
                      <a:cubicBezTo>
                        <a:pt x="272981" y="1334004"/>
                        <a:pt x="282740" y="1337596"/>
                        <a:pt x="292703" y="1340036"/>
                      </a:cubicBezTo>
                      <a:cubicBezTo>
                        <a:pt x="290534" y="1341391"/>
                        <a:pt x="288365" y="1342679"/>
                        <a:pt x="286197" y="1344034"/>
                      </a:cubicBezTo>
                      <a:cubicBezTo>
                        <a:pt x="253531" y="1364162"/>
                        <a:pt x="228998" y="1388289"/>
                        <a:pt x="202228" y="1415668"/>
                      </a:cubicBezTo>
                      <a:cubicBezTo>
                        <a:pt x="181965" y="1436406"/>
                        <a:pt x="162447" y="1457822"/>
                        <a:pt x="143742" y="1479847"/>
                      </a:cubicBezTo>
                      <a:cubicBezTo>
                        <a:pt x="122597" y="1504787"/>
                        <a:pt x="101860" y="1531692"/>
                        <a:pt x="94066" y="1563477"/>
                      </a:cubicBezTo>
                      <a:cubicBezTo>
                        <a:pt x="91016" y="1575879"/>
                        <a:pt x="90067" y="1588755"/>
                        <a:pt x="89729" y="1601564"/>
                      </a:cubicBezTo>
                      <a:cubicBezTo>
                        <a:pt x="89390" y="1614915"/>
                        <a:pt x="89864" y="1628334"/>
                        <a:pt x="90813" y="1641617"/>
                      </a:cubicBezTo>
                      <a:cubicBezTo>
                        <a:pt x="88305" y="1658017"/>
                        <a:pt x="85730" y="1674079"/>
                        <a:pt x="75971" y="1688650"/>
                      </a:cubicBezTo>
                      <a:cubicBezTo>
                        <a:pt x="70821" y="1696308"/>
                        <a:pt x="64247" y="1702814"/>
                        <a:pt x="57808" y="1709455"/>
                      </a:cubicBezTo>
                      <a:cubicBezTo>
                        <a:pt x="43509" y="1724229"/>
                        <a:pt x="29751" y="1740291"/>
                        <a:pt x="22567" y="1759538"/>
                      </a:cubicBezTo>
                      <a:cubicBezTo>
                        <a:pt x="15316" y="1778785"/>
                        <a:pt x="15723" y="1802031"/>
                        <a:pt x="28193" y="1818363"/>
                      </a:cubicBezTo>
                      <a:cubicBezTo>
                        <a:pt x="20263" y="1802234"/>
                        <a:pt x="21483" y="1782580"/>
                        <a:pt x="28599" y="1766044"/>
                      </a:cubicBezTo>
                      <a:cubicBezTo>
                        <a:pt x="35715" y="1749508"/>
                        <a:pt x="48185" y="1735818"/>
                        <a:pt x="62078" y="1724297"/>
                      </a:cubicBezTo>
                      <a:cubicBezTo>
                        <a:pt x="69804" y="1717927"/>
                        <a:pt x="78004" y="1712031"/>
                        <a:pt x="84510" y="1704373"/>
                      </a:cubicBezTo>
                      <a:cubicBezTo>
                        <a:pt x="89593" y="1698409"/>
                        <a:pt x="93253" y="1691632"/>
                        <a:pt x="96099" y="1684516"/>
                      </a:cubicBezTo>
                      <a:cubicBezTo>
                        <a:pt x="96980" y="1689734"/>
                        <a:pt x="97861" y="1694885"/>
                        <a:pt x="98945" y="1700035"/>
                      </a:cubicBezTo>
                      <a:cubicBezTo>
                        <a:pt x="103419" y="1720705"/>
                        <a:pt x="109450" y="1741037"/>
                        <a:pt x="112838" y="1761910"/>
                      </a:cubicBezTo>
                      <a:cubicBezTo>
                        <a:pt x="124766" y="1835713"/>
                        <a:pt x="105723" y="1907957"/>
                        <a:pt x="84171" y="1979523"/>
                      </a:cubicBezTo>
                      <a:cubicBezTo>
                        <a:pt x="126054" y="1919478"/>
                        <a:pt x="144081" y="1843235"/>
                        <a:pt x="133509" y="1770788"/>
                      </a:cubicBezTo>
                      <a:cubicBezTo>
                        <a:pt x="129239" y="1741443"/>
                        <a:pt x="120497" y="1712844"/>
                        <a:pt x="117786" y="1683296"/>
                      </a:cubicBezTo>
                      <a:cubicBezTo>
                        <a:pt x="109111" y="1587739"/>
                        <a:pt x="166107" y="1496383"/>
                        <a:pt x="240113" y="1435322"/>
                      </a:cubicBezTo>
                      <a:cubicBezTo>
                        <a:pt x="314118" y="1374260"/>
                        <a:pt x="404254" y="1337054"/>
                        <a:pt x="490187" y="1294358"/>
                      </a:cubicBezTo>
                      <a:cubicBezTo>
                        <a:pt x="515737" y="1281685"/>
                        <a:pt x="541558" y="1268063"/>
                        <a:pt x="561076" y="1247190"/>
                      </a:cubicBezTo>
                      <a:cubicBezTo>
                        <a:pt x="581068" y="1225706"/>
                        <a:pt x="593131" y="1197920"/>
                        <a:pt x="611023" y="1174810"/>
                      </a:cubicBezTo>
                      <a:cubicBezTo>
                        <a:pt x="611023" y="1175962"/>
                        <a:pt x="611159" y="1177047"/>
                        <a:pt x="611227" y="1178199"/>
                      </a:cubicBezTo>
                      <a:cubicBezTo>
                        <a:pt x="613124" y="1228824"/>
                        <a:pt x="589879" y="1279787"/>
                        <a:pt x="550436" y="1311572"/>
                      </a:cubicBezTo>
                      <a:cubicBezTo>
                        <a:pt x="518380" y="1337460"/>
                        <a:pt x="475888" y="1351828"/>
                        <a:pt x="452642" y="1385849"/>
                      </a:cubicBezTo>
                      <a:cubicBezTo>
                        <a:pt x="438681" y="1406316"/>
                        <a:pt x="432921" y="1432408"/>
                        <a:pt x="415097" y="1449689"/>
                      </a:cubicBezTo>
                      <a:cubicBezTo>
                        <a:pt x="398900" y="1465344"/>
                        <a:pt x="375180" y="1470834"/>
                        <a:pt x="352680" y="1470969"/>
                      </a:cubicBezTo>
                      <a:cubicBezTo>
                        <a:pt x="336957" y="1470969"/>
                        <a:pt x="319269" y="1469411"/>
                        <a:pt x="307545" y="1479915"/>
                      </a:cubicBezTo>
                      <a:cubicBezTo>
                        <a:pt x="336822" y="1470563"/>
                        <a:pt x="369894" y="1496790"/>
                        <a:pt x="397951" y="1484320"/>
                      </a:cubicBezTo>
                      <a:cubicBezTo>
                        <a:pt x="407303" y="1480186"/>
                        <a:pt x="414351" y="1472257"/>
                        <a:pt x="422620" y="1466293"/>
                      </a:cubicBezTo>
                      <a:cubicBezTo>
                        <a:pt x="430888" y="1460329"/>
                        <a:pt x="442138" y="1456263"/>
                        <a:pt x="451219" y="1461007"/>
                      </a:cubicBezTo>
                      <a:cubicBezTo>
                        <a:pt x="456099" y="1463582"/>
                        <a:pt x="459555" y="1468394"/>
                        <a:pt x="461249" y="1473612"/>
                      </a:cubicBezTo>
                      <a:cubicBezTo>
                        <a:pt x="466535" y="1490420"/>
                        <a:pt x="454743" y="1507295"/>
                        <a:pt x="444645" y="1521730"/>
                      </a:cubicBezTo>
                      <a:cubicBezTo>
                        <a:pt x="427160" y="1546602"/>
                        <a:pt x="412183" y="1575269"/>
                        <a:pt x="413335" y="1605630"/>
                      </a:cubicBezTo>
                      <a:cubicBezTo>
                        <a:pt x="413945" y="1621556"/>
                        <a:pt x="418960" y="1637008"/>
                        <a:pt x="423975" y="1652189"/>
                      </a:cubicBezTo>
                      <a:cubicBezTo>
                        <a:pt x="431633" y="1675502"/>
                        <a:pt x="442477" y="1702001"/>
                        <a:pt x="466061" y="1708778"/>
                      </a:cubicBezTo>
                      <a:cubicBezTo>
                        <a:pt x="423162" y="1670352"/>
                        <a:pt x="416046" y="1598311"/>
                        <a:pt x="450541" y="1552227"/>
                      </a:cubicBezTo>
                      <a:cubicBezTo>
                        <a:pt x="458945" y="1540977"/>
                        <a:pt x="469382" y="1531218"/>
                        <a:pt x="477040" y="1519426"/>
                      </a:cubicBezTo>
                      <a:cubicBezTo>
                        <a:pt x="484698" y="1507633"/>
                        <a:pt x="489374" y="1492656"/>
                        <a:pt x="484563" y="1479441"/>
                      </a:cubicBezTo>
                      <a:cubicBezTo>
                        <a:pt x="481581" y="1471240"/>
                        <a:pt x="475345" y="1464667"/>
                        <a:pt x="471550" y="1456873"/>
                      </a:cubicBezTo>
                      <a:cubicBezTo>
                        <a:pt x="461385" y="1435932"/>
                        <a:pt x="470805" y="1409840"/>
                        <a:pt x="487341" y="1393507"/>
                      </a:cubicBezTo>
                      <a:cubicBezTo>
                        <a:pt x="503877" y="1377107"/>
                        <a:pt x="526038" y="1368093"/>
                        <a:pt x="547251" y="1358537"/>
                      </a:cubicBezTo>
                      <a:cubicBezTo>
                        <a:pt x="568463" y="1348982"/>
                        <a:pt x="590149" y="1337867"/>
                        <a:pt x="603704" y="1318959"/>
                      </a:cubicBezTo>
                      <a:cubicBezTo>
                        <a:pt x="618613" y="1298221"/>
                        <a:pt x="621460" y="1271384"/>
                        <a:pt x="632100" y="1248138"/>
                      </a:cubicBezTo>
                      <a:cubicBezTo>
                        <a:pt x="640300" y="1230315"/>
                        <a:pt x="652838" y="1214998"/>
                        <a:pt x="663749" y="1198733"/>
                      </a:cubicBezTo>
                      <a:cubicBezTo>
                        <a:pt x="682318" y="1171015"/>
                        <a:pt x="696143" y="1140179"/>
                        <a:pt x="704547" y="1107920"/>
                      </a:cubicBezTo>
                      <a:cubicBezTo>
                        <a:pt x="734366" y="1091316"/>
                        <a:pt x="764186" y="1074780"/>
                        <a:pt x="794005" y="1058176"/>
                      </a:cubicBezTo>
                      <a:cubicBezTo>
                        <a:pt x="816302" y="1045774"/>
                        <a:pt x="838734" y="1033236"/>
                        <a:pt x="857710" y="1016226"/>
                      </a:cubicBezTo>
                      <a:cubicBezTo>
                        <a:pt x="899456" y="978613"/>
                        <a:pt x="920872" y="921889"/>
                        <a:pt x="964517" y="886580"/>
                      </a:cubicBezTo>
                      <a:cubicBezTo>
                        <a:pt x="1008229" y="921889"/>
                        <a:pt x="1029645" y="978613"/>
                        <a:pt x="1071323" y="1016226"/>
                      </a:cubicBezTo>
                      <a:cubicBezTo>
                        <a:pt x="1090232" y="1033304"/>
                        <a:pt x="1112732" y="1045842"/>
                        <a:pt x="1135028" y="1058176"/>
                      </a:cubicBezTo>
                      <a:cubicBezTo>
                        <a:pt x="1164848" y="1074780"/>
                        <a:pt x="1194667" y="1091316"/>
                        <a:pt x="1224486" y="1107920"/>
                      </a:cubicBezTo>
                      <a:cubicBezTo>
                        <a:pt x="1232958" y="1140179"/>
                        <a:pt x="1246715" y="1171083"/>
                        <a:pt x="1265284" y="1198733"/>
                      </a:cubicBezTo>
                      <a:cubicBezTo>
                        <a:pt x="1276195" y="1214998"/>
                        <a:pt x="1288801" y="1230315"/>
                        <a:pt x="1296933" y="1248138"/>
                      </a:cubicBezTo>
                      <a:cubicBezTo>
                        <a:pt x="1307573" y="1271316"/>
                        <a:pt x="1310420" y="1298221"/>
                        <a:pt x="1325329" y="1318959"/>
                      </a:cubicBezTo>
                      <a:cubicBezTo>
                        <a:pt x="1338884" y="1337867"/>
                        <a:pt x="1360570" y="1348982"/>
                        <a:pt x="1381782" y="1358537"/>
                      </a:cubicBezTo>
                      <a:cubicBezTo>
                        <a:pt x="1402995" y="1368093"/>
                        <a:pt x="1425156" y="1377107"/>
                        <a:pt x="1441692" y="1393507"/>
                      </a:cubicBezTo>
                      <a:cubicBezTo>
                        <a:pt x="1458228" y="1409908"/>
                        <a:pt x="1467648" y="1436000"/>
                        <a:pt x="1457483" y="1456873"/>
                      </a:cubicBezTo>
                      <a:cubicBezTo>
                        <a:pt x="1453688" y="1464667"/>
                        <a:pt x="1447452" y="1471240"/>
                        <a:pt x="1444470" y="1479441"/>
                      </a:cubicBezTo>
                      <a:cubicBezTo>
                        <a:pt x="1439659" y="1492656"/>
                        <a:pt x="1444335" y="1507633"/>
                        <a:pt x="1451993" y="1519426"/>
                      </a:cubicBezTo>
                      <a:cubicBezTo>
                        <a:pt x="1459652" y="1531218"/>
                        <a:pt x="1470088" y="1540909"/>
                        <a:pt x="1478492" y="1552227"/>
                      </a:cubicBezTo>
                      <a:cubicBezTo>
                        <a:pt x="1512987" y="1598311"/>
                        <a:pt x="1505804" y="1670352"/>
                        <a:pt x="1462972" y="1708778"/>
                      </a:cubicBezTo>
                      <a:cubicBezTo>
                        <a:pt x="1486556" y="1702001"/>
                        <a:pt x="1497400" y="1675502"/>
                        <a:pt x="1505058" y="1652189"/>
                      </a:cubicBezTo>
                      <a:cubicBezTo>
                        <a:pt x="1510073" y="1637008"/>
                        <a:pt x="1515088" y="1621624"/>
                        <a:pt x="1515698" y="1605630"/>
                      </a:cubicBezTo>
                      <a:cubicBezTo>
                        <a:pt x="1516850" y="1575269"/>
                        <a:pt x="1501873" y="1546534"/>
                        <a:pt x="1484388" y="1521730"/>
                      </a:cubicBezTo>
                      <a:cubicBezTo>
                        <a:pt x="1474222" y="1507295"/>
                        <a:pt x="1462430" y="1490420"/>
                        <a:pt x="1467784" y="1473612"/>
                      </a:cubicBezTo>
                      <a:cubicBezTo>
                        <a:pt x="1469411" y="1468326"/>
                        <a:pt x="1472867" y="1463514"/>
                        <a:pt x="1477814" y="1461007"/>
                      </a:cubicBezTo>
                      <a:cubicBezTo>
                        <a:pt x="1486895" y="1456263"/>
                        <a:pt x="1498078" y="1460329"/>
                        <a:pt x="1506413" y="1466293"/>
                      </a:cubicBezTo>
                      <a:cubicBezTo>
                        <a:pt x="1514749" y="1472257"/>
                        <a:pt x="1521730" y="1480186"/>
                        <a:pt x="1531082" y="1484320"/>
                      </a:cubicBezTo>
                      <a:cubicBezTo>
                        <a:pt x="1559139" y="1496858"/>
                        <a:pt x="1592279" y="1470563"/>
                        <a:pt x="1621489" y="1479915"/>
                      </a:cubicBezTo>
                      <a:cubicBezTo>
                        <a:pt x="1609764" y="1469411"/>
                        <a:pt x="1592076" y="1471037"/>
                        <a:pt x="1576353" y="1470969"/>
                      </a:cubicBezTo>
                      <a:cubicBezTo>
                        <a:pt x="1553785" y="1470902"/>
                        <a:pt x="1530133" y="1465344"/>
                        <a:pt x="1513936" y="1449689"/>
                      </a:cubicBezTo>
                      <a:cubicBezTo>
                        <a:pt x="1496112" y="1432475"/>
                        <a:pt x="1490352" y="1406384"/>
                        <a:pt x="1476391" y="1385849"/>
                      </a:cubicBezTo>
                      <a:cubicBezTo>
                        <a:pt x="1453145" y="1351828"/>
                        <a:pt x="1410721" y="1337393"/>
                        <a:pt x="1378597" y="1311572"/>
                      </a:cubicBezTo>
                      <a:cubicBezTo>
                        <a:pt x="1339155" y="1279787"/>
                        <a:pt x="1315909" y="1228824"/>
                        <a:pt x="1317807" y="1178199"/>
                      </a:cubicBezTo>
                      <a:cubicBezTo>
                        <a:pt x="1317807" y="1177047"/>
                        <a:pt x="1317942" y="1175962"/>
                        <a:pt x="1318010" y="1174810"/>
                      </a:cubicBezTo>
                      <a:cubicBezTo>
                        <a:pt x="1335902" y="1197988"/>
                        <a:pt x="1347965" y="1225774"/>
                        <a:pt x="1367957" y="1247190"/>
                      </a:cubicBezTo>
                      <a:cubicBezTo>
                        <a:pt x="1387407" y="1268063"/>
                        <a:pt x="1413228" y="1281685"/>
                        <a:pt x="1438846" y="1294358"/>
                      </a:cubicBezTo>
                      <a:cubicBezTo>
                        <a:pt x="1524779" y="1336986"/>
                        <a:pt x="1614915" y="1374260"/>
                        <a:pt x="1688920" y="1435322"/>
                      </a:cubicBezTo>
                      <a:cubicBezTo>
                        <a:pt x="1762927" y="1496383"/>
                        <a:pt x="1819922" y="1587739"/>
                        <a:pt x="1811247" y="1683296"/>
                      </a:cubicBezTo>
                      <a:cubicBezTo>
                        <a:pt x="1808604" y="1712844"/>
                        <a:pt x="1799794" y="1741443"/>
                        <a:pt x="1795525" y="1770788"/>
                      </a:cubicBezTo>
                      <a:cubicBezTo>
                        <a:pt x="1784952" y="1843235"/>
                        <a:pt x="1802979" y="1919478"/>
                        <a:pt x="1844862" y="1979523"/>
                      </a:cubicBezTo>
                      <a:cubicBezTo>
                        <a:pt x="1823243" y="1907957"/>
                        <a:pt x="1804267" y="1835713"/>
                        <a:pt x="1816195" y="1761910"/>
                      </a:cubicBezTo>
                      <a:cubicBezTo>
                        <a:pt x="1819583" y="1741037"/>
                        <a:pt x="1825615" y="1720705"/>
                        <a:pt x="1830088" y="1700035"/>
                      </a:cubicBezTo>
                      <a:cubicBezTo>
                        <a:pt x="1831172" y="1694885"/>
                        <a:pt x="1832053" y="1689666"/>
                        <a:pt x="1832934" y="1684516"/>
                      </a:cubicBezTo>
                      <a:cubicBezTo>
                        <a:pt x="1835781" y="1691699"/>
                        <a:pt x="1839508" y="1698477"/>
                        <a:pt x="1844523" y="1704373"/>
                      </a:cubicBezTo>
                      <a:cubicBezTo>
                        <a:pt x="1851029" y="1712031"/>
                        <a:pt x="1859229" y="1717859"/>
                        <a:pt x="1866955" y="1724297"/>
                      </a:cubicBezTo>
                      <a:cubicBezTo>
                        <a:pt x="1880780" y="1735818"/>
                        <a:pt x="1893250" y="1749508"/>
                        <a:pt x="1900434" y="1766044"/>
                      </a:cubicBezTo>
                      <a:cubicBezTo>
                        <a:pt x="1907550" y="1782580"/>
                        <a:pt x="1908837" y="1802234"/>
                        <a:pt x="1900840" y="1818363"/>
                      </a:cubicBezTo>
                      <a:cubicBezTo>
                        <a:pt x="1913311" y="1802031"/>
                        <a:pt x="1913649" y="1778785"/>
                        <a:pt x="1906466" y="1759538"/>
                      </a:cubicBezTo>
                      <a:cubicBezTo>
                        <a:pt x="1899214" y="1740291"/>
                        <a:pt x="1885456" y="1724229"/>
                        <a:pt x="1871225" y="1709455"/>
                      </a:cubicBezTo>
                      <a:cubicBezTo>
                        <a:pt x="1864786" y="1702814"/>
                        <a:pt x="1858213" y="1696308"/>
                        <a:pt x="1853062" y="1688650"/>
                      </a:cubicBezTo>
                      <a:cubicBezTo>
                        <a:pt x="1843303" y="1674079"/>
                        <a:pt x="1840728" y="1658017"/>
                        <a:pt x="1838220" y="1641617"/>
                      </a:cubicBezTo>
                      <a:cubicBezTo>
                        <a:pt x="1839169" y="1628266"/>
                        <a:pt x="1839644" y="1614915"/>
                        <a:pt x="1839304" y="1601564"/>
                      </a:cubicBezTo>
                      <a:cubicBezTo>
                        <a:pt x="1838966" y="1588755"/>
                        <a:pt x="1838017" y="1575947"/>
                        <a:pt x="1834967" y="1563477"/>
                      </a:cubicBezTo>
                      <a:cubicBezTo>
                        <a:pt x="1827241" y="1531692"/>
                        <a:pt x="1806503" y="1504787"/>
                        <a:pt x="1785291" y="1479847"/>
                      </a:cubicBezTo>
                      <a:cubicBezTo>
                        <a:pt x="1766518" y="1457754"/>
                        <a:pt x="1747000" y="1436338"/>
                        <a:pt x="1726805" y="1415668"/>
                      </a:cubicBezTo>
                      <a:cubicBezTo>
                        <a:pt x="1699967" y="1388289"/>
                        <a:pt x="1675434" y="1364162"/>
                        <a:pt x="1642836" y="1344034"/>
                      </a:cubicBezTo>
                      <a:cubicBezTo>
                        <a:pt x="1640668" y="1342679"/>
                        <a:pt x="1638499" y="1341391"/>
                        <a:pt x="1636331" y="1340036"/>
                      </a:cubicBezTo>
                      <a:cubicBezTo>
                        <a:pt x="1646293" y="1337596"/>
                        <a:pt x="1656052" y="1334004"/>
                        <a:pt x="1666217" y="1332852"/>
                      </a:cubicBezTo>
                      <a:cubicBezTo>
                        <a:pt x="1674485" y="1331903"/>
                        <a:pt x="1682889" y="1332581"/>
                        <a:pt x="1691089" y="13337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09" name="Google Shape;809;p47"/>
                <p:cNvGrpSpPr/>
                <p:nvPr/>
              </p:nvGrpSpPr>
              <p:grpSpPr>
                <a:xfrm>
                  <a:off x="5754908" y="553544"/>
                  <a:ext cx="179051" cy="339870"/>
                  <a:chOff x="5754908" y="553544"/>
                  <a:chExt cx="179051" cy="339870"/>
                </a:xfrm>
              </p:grpSpPr>
              <p:sp>
                <p:nvSpPr>
                  <p:cNvPr id="810" name="Google Shape;810;p47"/>
                  <p:cNvSpPr/>
                  <p:nvPr/>
                </p:nvSpPr>
                <p:spPr>
                  <a:xfrm>
                    <a:off x="5754908" y="553544"/>
                    <a:ext cx="179051" cy="20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51" h="20005" extrusionOk="0">
                        <a:moveTo>
                          <a:pt x="68" y="11521"/>
                        </a:moveTo>
                        <a:cubicBezTo>
                          <a:pt x="68" y="11521"/>
                          <a:pt x="813" y="11521"/>
                          <a:pt x="1085" y="11521"/>
                        </a:cubicBezTo>
                        <a:cubicBezTo>
                          <a:pt x="34157" y="12605"/>
                          <a:pt x="66958" y="17011"/>
                          <a:pt x="99962" y="19044"/>
                        </a:cubicBezTo>
                        <a:cubicBezTo>
                          <a:pt x="126122" y="20670"/>
                          <a:pt x="152823" y="20535"/>
                          <a:pt x="178645" y="16265"/>
                        </a:cubicBezTo>
                        <a:cubicBezTo>
                          <a:pt x="178780" y="10843"/>
                          <a:pt x="178916" y="5489"/>
                          <a:pt x="179051" y="0"/>
                        </a:cubicBezTo>
                        <a:cubicBezTo>
                          <a:pt x="130866" y="542"/>
                          <a:pt x="82681" y="1084"/>
                          <a:pt x="34496" y="1627"/>
                        </a:cubicBezTo>
                        <a:cubicBezTo>
                          <a:pt x="23042" y="1762"/>
                          <a:pt x="11453" y="1762"/>
                          <a:pt x="0" y="813"/>
                        </a:cubicBezTo>
                        <a:cubicBezTo>
                          <a:pt x="0" y="4405"/>
                          <a:pt x="68" y="7929"/>
                          <a:pt x="136" y="11521"/>
                        </a:cubicBezTo>
                        <a:close/>
                      </a:path>
                    </a:pathLst>
                  </a:custGeom>
                  <a:solidFill>
                    <a:srgbClr val="AA6866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1" name="Google Shape;811;p47"/>
                  <p:cNvSpPr/>
                  <p:nvPr/>
                </p:nvSpPr>
                <p:spPr>
                  <a:xfrm>
                    <a:off x="5756738" y="766887"/>
                    <a:ext cx="172273" cy="19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273" h="19919" extrusionOk="0">
                        <a:moveTo>
                          <a:pt x="32598" y="1559"/>
                        </a:moveTo>
                        <a:cubicBezTo>
                          <a:pt x="21755" y="1694"/>
                          <a:pt x="10843" y="1694"/>
                          <a:pt x="0" y="881"/>
                        </a:cubicBezTo>
                        <a:cubicBezTo>
                          <a:pt x="0" y="4405"/>
                          <a:pt x="0" y="7929"/>
                          <a:pt x="0" y="11453"/>
                        </a:cubicBezTo>
                        <a:cubicBezTo>
                          <a:pt x="32801" y="12538"/>
                          <a:pt x="65399" y="16943"/>
                          <a:pt x="98132" y="18976"/>
                        </a:cubicBezTo>
                        <a:cubicBezTo>
                          <a:pt x="122665" y="20467"/>
                          <a:pt x="147809" y="20467"/>
                          <a:pt x="172071" y="16943"/>
                        </a:cubicBezTo>
                        <a:cubicBezTo>
                          <a:pt x="172138" y="11318"/>
                          <a:pt x="172206" y="5625"/>
                          <a:pt x="172274" y="0"/>
                        </a:cubicBezTo>
                        <a:cubicBezTo>
                          <a:pt x="125715" y="542"/>
                          <a:pt x="79156" y="1017"/>
                          <a:pt x="32530" y="1559"/>
                        </a:cubicBezTo>
                        <a:close/>
                      </a:path>
                    </a:pathLst>
                  </a:custGeom>
                  <a:solidFill>
                    <a:srgbClr val="AA6866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47"/>
                  <p:cNvSpPr/>
                  <p:nvPr/>
                </p:nvSpPr>
                <p:spPr>
                  <a:xfrm>
                    <a:off x="5756060" y="660216"/>
                    <a:ext cx="175255" cy="19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55" h="19911" extrusionOk="0">
                        <a:moveTo>
                          <a:pt x="33275" y="1627"/>
                        </a:moveTo>
                        <a:cubicBezTo>
                          <a:pt x="22229" y="1762"/>
                          <a:pt x="11046" y="1762"/>
                          <a:pt x="0" y="881"/>
                        </a:cubicBezTo>
                        <a:cubicBezTo>
                          <a:pt x="0" y="4405"/>
                          <a:pt x="67" y="7929"/>
                          <a:pt x="135" y="11453"/>
                        </a:cubicBezTo>
                        <a:cubicBezTo>
                          <a:pt x="33140" y="12538"/>
                          <a:pt x="65873" y="16943"/>
                          <a:pt x="98810" y="18976"/>
                        </a:cubicBezTo>
                        <a:cubicBezTo>
                          <a:pt x="124089" y="20535"/>
                          <a:pt x="149842" y="20399"/>
                          <a:pt x="174849" y="16604"/>
                        </a:cubicBezTo>
                        <a:cubicBezTo>
                          <a:pt x="174984" y="11047"/>
                          <a:pt x="175120" y="5489"/>
                          <a:pt x="175256" y="0"/>
                        </a:cubicBezTo>
                        <a:cubicBezTo>
                          <a:pt x="127951" y="542"/>
                          <a:pt x="80647" y="1084"/>
                          <a:pt x="33275" y="1559"/>
                        </a:cubicBezTo>
                        <a:close/>
                      </a:path>
                    </a:pathLst>
                  </a:custGeom>
                  <a:solidFill>
                    <a:srgbClr val="AA6866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47"/>
                  <p:cNvSpPr/>
                  <p:nvPr/>
                </p:nvSpPr>
                <p:spPr>
                  <a:xfrm>
                    <a:off x="5756060" y="873559"/>
                    <a:ext cx="172612" cy="19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612" h="19855" extrusionOk="0">
                        <a:moveTo>
                          <a:pt x="172545" y="16943"/>
                        </a:moveTo>
                        <a:cubicBezTo>
                          <a:pt x="172545" y="11318"/>
                          <a:pt x="172409" y="5625"/>
                          <a:pt x="172409" y="0"/>
                        </a:cubicBezTo>
                        <a:cubicBezTo>
                          <a:pt x="126054" y="542"/>
                          <a:pt x="79631" y="1017"/>
                          <a:pt x="33275" y="1559"/>
                        </a:cubicBezTo>
                        <a:cubicBezTo>
                          <a:pt x="22229" y="1694"/>
                          <a:pt x="11114" y="1694"/>
                          <a:pt x="135" y="813"/>
                        </a:cubicBezTo>
                        <a:cubicBezTo>
                          <a:pt x="135" y="4337"/>
                          <a:pt x="0" y="7861"/>
                          <a:pt x="0" y="11386"/>
                        </a:cubicBezTo>
                        <a:cubicBezTo>
                          <a:pt x="33004" y="12470"/>
                          <a:pt x="65873" y="16875"/>
                          <a:pt x="98810" y="18908"/>
                        </a:cubicBezTo>
                        <a:cubicBezTo>
                          <a:pt x="123275" y="20399"/>
                          <a:pt x="148350" y="20399"/>
                          <a:pt x="172613" y="16943"/>
                        </a:cubicBezTo>
                        <a:close/>
                      </a:path>
                    </a:pathLst>
                  </a:custGeom>
                  <a:solidFill>
                    <a:srgbClr val="AA6866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814" name="Google Shape;814;p47"/>
          <p:cNvSpPr/>
          <p:nvPr/>
        </p:nvSpPr>
        <p:spPr>
          <a:xfrm>
            <a:off x="1057523" y="3334263"/>
            <a:ext cx="185100" cy="185100"/>
          </a:xfrm>
          <a:prstGeom prst="ellipse">
            <a:avLst/>
          </a:prstGeom>
          <a:solidFill>
            <a:srgbClr val="FAE6CE">
              <a:alpha val="30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15" name="Google Shape;815;p47"/>
          <p:cNvSpPr/>
          <p:nvPr/>
        </p:nvSpPr>
        <p:spPr>
          <a:xfrm>
            <a:off x="2347745" y="535000"/>
            <a:ext cx="1354800" cy="13548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grpSp>
        <p:nvGrpSpPr>
          <p:cNvPr id="816" name="Google Shape;816;p47"/>
          <p:cNvGrpSpPr/>
          <p:nvPr/>
        </p:nvGrpSpPr>
        <p:grpSpPr>
          <a:xfrm>
            <a:off x="2520199" y="805542"/>
            <a:ext cx="1009905" cy="813702"/>
            <a:chOff x="7274180" y="2191518"/>
            <a:chExt cx="582884" cy="469642"/>
          </a:xfrm>
        </p:grpSpPr>
        <p:sp>
          <p:nvSpPr>
            <p:cNvPr id="817" name="Google Shape;817;p47"/>
            <p:cNvSpPr/>
            <p:nvPr/>
          </p:nvSpPr>
          <p:spPr>
            <a:xfrm>
              <a:off x="7274180" y="2191518"/>
              <a:ext cx="191674" cy="200043"/>
            </a:xfrm>
            <a:custGeom>
              <a:avLst/>
              <a:gdLst/>
              <a:ahLst/>
              <a:cxnLst/>
              <a:rect l="l" t="t" r="r" b="b"/>
              <a:pathLst>
                <a:path w="191674" h="200043" extrusionOk="0">
                  <a:moveTo>
                    <a:pt x="16079" y="4795"/>
                  </a:moveTo>
                  <a:lnTo>
                    <a:pt x="16011" y="4795"/>
                  </a:lnTo>
                  <a:cubicBezTo>
                    <a:pt x="3813" y="12250"/>
                    <a:pt x="-2354" y="26618"/>
                    <a:pt x="831" y="40511"/>
                  </a:cubicBezTo>
                  <a:cubicBezTo>
                    <a:pt x="23941" y="141896"/>
                    <a:pt x="159551" y="200044"/>
                    <a:pt x="159551" y="200044"/>
                  </a:cubicBezTo>
                  <a:lnTo>
                    <a:pt x="191674" y="177950"/>
                  </a:lnTo>
                  <a:cubicBezTo>
                    <a:pt x="113670" y="134170"/>
                    <a:pt x="79310" y="66196"/>
                    <a:pt x="64671" y="22823"/>
                  </a:cubicBezTo>
                  <a:cubicBezTo>
                    <a:pt x="57894" y="2627"/>
                    <a:pt x="34378" y="-6251"/>
                    <a:pt x="16147" y="47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7398608" y="2254131"/>
              <a:ext cx="458456" cy="407029"/>
            </a:xfrm>
            <a:custGeom>
              <a:avLst/>
              <a:gdLst/>
              <a:ahLst/>
              <a:cxnLst/>
              <a:rect l="l" t="t" r="r" b="b"/>
              <a:pathLst>
                <a:path w="458456" h="407029" extrusionOk="0">
                  <a:moveTo>
                    <a:pt x="356" y="193884"/>
                  </a:moveTo>
                  <a:cubicBezTo>
                    <a:pt x="-660" y="186225"/>
                    <a:pt x="628" y="178500"/>
                    <a:pt x="2592" y="171045"/>
                  </a:cubicBezTo>
                  <a:cubicBezTo>
                    <a:pt x="8828" y="146986"/>
                    <a:pt x="25974" y="122114"/>
                    <a:pt x="50778" y="120691"/>
                  </a:cubicBezTo>
                  <a:cubicBezTo>
                    <a:pt x="43187" y="107882"/>
                    <a:pt x="48745" y="91617"/>
                    <a:pt x="54437" y="77928"/>
                  </a:cubicBezTo>
                  <a:cubicBezTo>
                    <a:pt x="61147" y="61662"/>
                    <a:pt x="68195" y="44855"/>
                    <a:pt x="81072" y="32860"/>
                  </a:cubicBezTo>
                  <a:cubicBezTo>
                    <a:pt x="93948" y="20864"/>
                    <a:pt x="114279" y="14968"/>
                    <a:pt x="129460" y="23914"/>
                  </a:cubicBezTo>
                  <a:cubicBezTo>
                    <a:pt x="132306" y="25608"/>
                    <a:pt x="135221" y="27777"/>
                    <a:pt x="138406" y="27370"/>
                  </a:cubicBezTo>
                  <a:cubicBezTo>
                    <a:pt x="141320" y="27031"/>
                    <a:pt x="143556" y="24659"/>
                    <a:pt x="145589" y="22559"/>
                  </a:cubicBezTo>
                  <a:cubicBezTo>
                    <a:pt x="163210" y="4531"/>
                    <a:pt x="190251" y="-3669"/>
                    <a:pt x="214852" y="1549"/>
                  </a:cubicBezTo>
                  <a:cubicBezTo>
                    <a:pt x="239520" y="6700"/>
                    <a:pt x="260935" y="25134"/>
                    <a:pt x="269814" y="48650"/>
                  </a:cubicBezTo>
                  <a:cubicBezTo>
                    <a:pt x="298616" y="44991"/>
                    <a:pt x="329520" y="47159"/>
                    <a:pt x="353985" y="62747"/>
                  </a:cubicBezTo>
                  <a:cubicBezTo>
                    <a:pt x="378451" y="78334"/>
                    <a:pt x="394173" y="110051"/>
                    <a:pt x="384550" y="137430"/>
                  </a:cubicBezTo>
                  <a:cubicBezTo>
                    <a:pt x="407456" y="145902"/>
                    <a:pt x="431583" y="155322"/>
                    <a:pt x="446154" y="174908"/>
                  </a:cubicBezTo>
                  <a:cubicBezTo>
                    <a:pt x="457675" y="190495"/>
                    <a:pt x="461470" y="211572"/>
                    <a:pt x="455980" y="230209"/>
                  </a:cubicBezTo>
                  <a:cubicBezTo>
                    <a:pt x="450491" y="248846"/>
                    <a:pt x="436056" y="264569"/>
                    <a:pt x="417893" y="271481"/>
                  </a:cubicBezTo>
                  <a:cubicBezTo>
                    <a:pt x="426297" y="296015"/>
                    <a:pt x="419520" y="323462"/>
                    <a:pt x="407254" y="346233"/>
                  </a:cubicBezTo>
                  <a:cubicBezTo>
                    <a:pt x="398172" y="362972"/>
                    <a:pt x="385634" y="378627"/>
                    <a:pt x="368556" y="387031"/>
                  </a:cubicBezTo>
                  <a:cubicBezTo>
                    <a:pt x="351477" y="395434"/>
                    <a:pt x="329249" y="395231"/>
                    <a:pt x="314678" y="382965"/>
                  </a:cubicBezTo>
                  <a:cubicBezTo>
                    <a:pt x="303360" y="398078"/>
                    <a:pt x="284520" y="407294"/>
                    <a:pt x="265612" y="407023"/>
                  </a:cubicBezTo>
                  <a:cubicBezTo>
                    <a:pt x="246704" y="406752"/>
                    <a:pt x="228202" y="396993"/>
                    <a:pt x="217291" y="381541"/>
                  </a:cubicBezTo>
                  <a:cubicBezTo>
                    <a:pt x="201297" y="397400"/>
                    <a:pt x="176832" y="405532"/>
                    <a:pt x="155281" y="398959"/>
                  </a:cubicBezTo>
                  <a:cubicBezTo>
                    <a:pt x="133729" y="392385"/>
                    <a:pt x="117329" y="369478"/>
                    <a:pt x="121259" y="347249"/>
                  </a:cubicBezTo>
                  <a:cubicBezTo>
                    <a:pt x="93202" y="356602"/>
                    <a:pt x="60605" y="341218"/>
                    <a:pt x="45221" y="315939"/>
                  </a:cubicBezTo>
                  <a:cubicBezTo>
                    <a:pt x="31057" y="292626"/>
                    <a:pt x="31395" y="265992"/>
                    <a:pt x="36953" y="240239"/>
                  </a:cubicBezTo>
                  <a:cubicBezTo>
                    <a:pt x="36953" y="240239"/>
                    <a:pt x="26855" y="235563"/>
                    <a:pt x="16282" y="228989"/>
                  </a:cubicBezTo>
                  <a:cubicBezTo>
                    <a:pt x="6592" y="222957"/>
                    <a:pt x="1644" y="205472"/>
                    <a:pt x="153" y="1940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7"/>
            <p:cNvGrpSpPr/>
            <p:nvPr/>
          </p:nvGrpSpPr>
          <p:grpSpPr>
            <a:xfrm>
              <a:off x="7398577" y="2254028"/>
              <a:ext cx="260085" cy="327902"/>
              <a:chOff x="7398577" y="2254028"/>
              <a:chExt cx="260085" cy="327902"/>
            </a:xfrm>
          </p:grpSpPr>
          <p:sp>
            <p:nvSpPr>
              <p:cNvPr id="820" name="Google Shape;820;p47"/>
              <p:cNvSpPr/>
              <p:nvPr/>
            </p:nvSpPr>
            <p:spPr>
              <a:xfrm>
                <a:off x="7445791" y="2273609"/>
                <a:ext cx="81125" cy="87251"/>
              </a:xfrm>
              <a:custGeom>
                <a:avLst/>
                <a:gdLst/>
                <a:ahLst/>
                <a:cxnLst/>
                <a:rect l="l" t="t" r="r" b="b"/>
                <a:pathLst>
                  <a:path w="81125" h="87251" extrusionOk="0">
                    <a:moveTo>
                      <a:pt x="72451" y="40083"/>
                    </a:moveTo>
                    <a:cubicBezTo>
                      <a:pt x="73060" y="31883"/>
                      <a:pt x="71231" y="23479"/>
                      <a:pt x="73060" y="15482"/>
                    </a:cubicBezTo>
                    <a:cubicBezTo>
                      <a:pt x="74145" y="10806"/>
                      <a:pt x="77195" y="6265"/>
                      <a:pt x="81125" y="3690"/>
                    </a:cubicBezTo>
                    <a:cubicBezTo>
                      <a:pt x="66080" y="-4307"/>
                      <a:pt x="46427" y="1521"/>
                      <a:pt x="33889" y="13246"/>
                    </a:cubicBezTo>
                    <a:cubicBezTo>
                      <a:pt x="21013" y="25241"/>
                      <a:pt x="13964" y="42048"/>
                      <a:pt x="7255" y="58313"/>
                    </a:cubicBezTo>
                    <a:cubicBezTo>
                      <a:pt x="3460" y="67462"/>
                      <a:pt x="-132" y="77628"/>
                      <a:pt x="4" y="87252"/>
                    </a:cubicBezTo>
                    <a:cubicBezTo>
                      <a:pt x="4815" y="83389"/>
                      <a:pt x="11998" y="82033"/>
                      <a:pt x="18369" y="82304"/>
                    </a:cubicBezTo>
                    <a:cubicBezTo>
                      <a:pt x="27180" y="82643"/>
                      <a:pt x="36261" y="84676"/>
                      <a:pt x="44529" y="81762"/>
                    </a:cubicBezTo>
                    <a:cubicBezTo>
                      <a:pt x="50832" y="79526"/>
                      <a:pt x="55847" y="74646"/>
                      <a:pt x="59981" y="69428"/>
                    </a:cubicBezTo>
                    <a:cubicBezTo>
                      <a:pt x="66690" y="60956"/>
                      <a:pt x="71705" y="50791"/>
                      <a:pt x="72451" y="40083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7537082" y="2254028"/>
                <a:ext cx="121580" cy="70311"/>
              </a:xfrm>
              <a:custGeom>
                <a:avLst/>
                <a:gdLst/>
                <a:ahLst/>
                <a:cxnLst/>
                <a:rect l="l" t="t" r="r" b="b"/>
                <a:pathLst>
                  <a:path w="121580" h="70311" extrusionOk="0">
                    <a:moveTo>
                      <a:pt x="121581" y="30862"/>
                    </a:moveTo>
                    <a:cubicBezTo>
                      <a:pt x="110670" y="16156"/>
                      <a:pt x="94405" y="5312"/>
                      <a:pt x="76378" y="1517"/>
                    </a:cubicBezTo>
                    <a:cubicBezTo>
                      <a:pt x="51709" y="-3634"/>
                      <a:pt x="24669" y="4567"/>
                      <a:pt x="7115" y="22526"/>
                    </a:cubicBezTo>
                    <a:cubicBezTo>
                      <a:pt x="5083" y="24627"/>
                      <a:pt x="2914" y="26931"/>
                      <a:pt x="0" y="27338"/>
                    </a:cubicBezTo>
                    <a:cubicBezTo>
                      <a:pt x="1423" y="34928"/>
                      <a:pt x="3795" y="42315"/>
                      <a:pt x="7183" y="49228"/>
                    </a:cubicBezTo>
                    <a:cubicBezTo>
                      <a:pt x="10572" y="56141"/>
                      <a:pt x="15113" y="62782"/>
                      <a:pt x="21619" y="66781"/>
                    </a:cubicBezTo>
                    <a:cubicBezTo>
                      <a:pt x="28125" y="70847"/>
                      <a:pt x="37003" y="71796"/>
                      <a:pt x="43441" y="67526"/>
                    </a:cubicBezTo>
                    <a:cubicBezTo>
                      <a:pt x="51032" y="62511"/>
                      <a:pt x="53064" y="52481"/>
                      <a:pt x="57809" y="44755"/>
                    </a:cubicBezTo>
                    <a:cubicBezTo>
                      <a:pt x="65467" y="32285"/>
                      <a:pt x="80715" y="25915"/>
                      <a:pt x="95353" y="25847"/>
                    </a:cubicBezTo>
                    <a:cubicBezTo>
                      <a:pt x="104367" y="25847"/>
                      <a:pt x="113177" y="27880"/>
                      <a:pt x="121581" y="30862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7398577" y="2374890"/>
                <a:ext cx="78832" cy="108094"/>
              </a:xfrm>
              <a:custGeom>
                <a:avLst/>
                <a:gdLst/>
                <a:ahLst/>
                <a:cxnLst/>
                <a:rect l="l" t="t" r="r" b="b"/>
                <a:pathLst>
                  <a:path w="78832" h="108094" extrusionOk="0">
                    <a:moveTo>
                      <a:pt x="70124" y="41205"/>
                    </a:moveTo>
                    <a:cubicBezTo>
                      <a:pt x="77036" y="35038"/>
                      <a:pt x="81509" y="24601"/>
                      <a:pt x="77036" y="16469"/>
                    </a:cubicBezTo>
                    <a:cubicBezTo>
                      <a:pt x="71953" y="7184"/>
                      <a:pt x="58399" y="5557"/>
                      <a:pt x="49861" y="0"/>
                    </a:cubicBezTo>
                    <a:cubicBezTo>
                      <a:pt x="25530" y="1965"/>
                      <a:pt x="8723" y="26498"/>
                      <a:pt x="2556" y="50286"/>
                    </a:cubicBezTo>
                    <a:cubicBezTo>
                      <a:pt x="659" y="57741"/>
                      <a:pt x="-629" y="65535"/>
                      <a:pt x="320" y="73125"/>
                    </a:cubicBezTo>
                    <a:cubicBezTo>
                      <a:pt x="1810" y="84578"/>
                      <a:pt x="6757" y="102063"/>
                      <a:pt x="16449" y="108095"/>
                    </a:cubicBezTo>
                    <a:cubicBezTo>
                      <a:pt x="16449" y="107349"/>
                      <a:pt x="16449" y="106536"/>
                      <a:pt x="16517" y="105791"/>
                    </a:cubicBezTo>
                    <a:cubicBezTo>
                      <a:pt x="17872" y="85595"/>
                      <a:pt x="29326" y="66416"/>
                      <a:pt x="46404" y="55572"/>
                    </a:cubicBezTo>
                    <a:cubicBezTo>
                      <a:pt x="54197" y="50625"/>
                      <a:pt x="63143" y="47304"/>
                      <a:pt x="70124" y="41205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7432126" y="2482453"/>
                <a:ext cx="48511" cy="99477"/>
              </a:xfrm>
              <a:custGeom>
                <a:avLst/>
                <a:gdLst/>
                <a:ahLst/>
                <a:cxnLst/>
                <a:rect l="l" t="t" r="r" b="b"/>
                <a:pathLst>
                  <a:path w="48511" h="99477" extrusionOk="0">
                    <a:moveTo>
                      <a:pt x="21936" y="667"/>
                    </a:moveTo>
                    <a:cubicBezTo>
                      <a:pt x="15091" y="2429"/>
                      <a:pt x="9602" y="7512"/>
                      <a:pt x="3096" y="10358"/>
                    </a:cubicBezTo>
                    <a:cubicBezTo>
                      <a:pt x="2690" y="10562"/>
                      <a:pt x="2215" y="10697"/>
                      <a:pt x="1741" y="10832"/>
                    </a:cubicBezTo>
                    <a:cubicBezTo>
                      <a:pt x="2892" y="11375"/>
                      <a:pt x="3571" y="11714"/>
                      <a:pt x="3571" y="11714"/>
                    </a:cubicBezTo>
                    <a:cubicBezTo>
                      <a:pt x="-1987" y="37534"/>
                      <a:pt x="-2325" y="64101"/>
                      <a:pt x="11839" y="87414"/>
                    </a:cubicBezTo>
                    <a:cubicBezTo>
                      <a:pt x="14482" y="91751"/>
                      <a:pt x="17667" y="95817"/>
                      <a:pt x="21191" y="99477"/>
                    </a:cubicBezTo>
                    <a:cubicBezTo>
                      <a:pt x="22953" y="83280"/>
                      <a:pt x="27900" y="67353"/>
                      <a:pt x="35829" y="53122"/>
                    </a:cubicBezTo>
                    <a:cubicBezTo>
                      <a:pt x="42471" y="41194"/>
                      <a:pt x="51484" y="28250"/>
                      <a:pt x="47554" y="15102"/>
                    </a:cubicBezTo>
                    <a:cubicBezTo>
                      <a:pt x="44436" y="4665"/>
                      <a:pt x="32373" y="-2112"/>
                      <a:pt x="21869" y="599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4" name="Google Shape;824;p47"/>
            <p:cNvSpPr/>
            <p:nvPr/>
          </p:nvSpPr>
          <p:spPr>
            <a:xfrm>
              <a:off x="7467170" y="2296813"/>
              <a:ext cx="339567" cy="316452"/>
            </a:xfrm>
            <a:custGeom>
              <a:avLst/>
              <a:gdLst/>
              <a:ahLst/>
              <a:cxnLst/>
              <a:rect l="l" t="t" r="r" b="b"/>
              <a:pathLst>
                <a:path w="339567" h="316452" extrusionOk="0">
                  <a:moveTo>
                    <a:pt x="91124" y="299281"/>
                  </a:moveTo>
                  <a:cubicBezTo>
                    <a:pt x="80891" y="305381"/>
                    <a:pt x="67811" y="307617"/>
                    <a:pt x="56967" y="302737"/>
                  </a:cubicBezTo>
                  <a:cubicBezTo>
                    <a:pt x="44362" y="297045"/>
                    <a:pt x="37179" y="282881"/>
                    <a:pt x="36704" y="269055"/>
                  </a:cubicBezTo>
                  <a:cubicBezTo>
                    <a:pt x="36230" y="255230"/>
                    <a:pt x="41515" y="241879"/>
                    <a:pt x="48225" y="229816"/>
                  </a:cubicBezTo>
                  <a:cubicBezTo>
                    <a:pt x="32299" y="221277"/>
                    <a:pt x="18270" y="209078"/>
                    <a:pt x="7630" y="194507"/>
                  </a:cubicBezTo>
                  <a:cubicBezTo>
                    <a:pt x="4377" y="190102"/>
                    <a:pt x="1395" y="185290"/>
                    <a:pt x="379" y="179936"/>
                  </a:cubicBezTo>
                  <a:cubicBezTo>
                    <a:pt x="-909" y="172888"/>
                    <a:pt x="1328" y="165705"/>
                    <a:pt x="3496" y="158860"/>
                  </a:cubicBezTo>
                  <a:cubicBezTo>
                    <a:pt x="7359" y="147000"/>
                    <a:pt x="12035" y="134055"/>
                    <a:pt x="22946" y="128024"/>
                  </a:cubicBezTo>
                  <a:cubicBezTo>
                    <a:pt x="24505" y="127143"/>
                    <a:pt x="26199" y="126397"/>
                    <a:pt x="27013" y="124839"/>
                  </a:cubicBezTo>
                  <a:cubicBezTo>
                    <a:pt x="27758" y="123415"/>
                    <a:pt x="27555" y="121789"/>
                    <a:pt x="27351" y="120230"/>
                  </a:cubicBezTo>
                  <a:cubicBezTo>
                    <a:pt x="25319" y="105185"/>
                    <a:pt x="22269" y="89598"/>
                    <a:pt x="26742" y="75095"/>
                  </a:cubicBezTo>
                  <a:cubicBezTo>
                    <a:pt x="29385" y="66352"/>
                    <a:pt x="34670" y="58626"/>
                    <a:pt x="40499" y="51646"/>
                  </a:cubicBezTo>
                  <a:cubicBezTo>
                    <a:pt x="47818" y="42836"/>
                    <a:pt x="56629" y="34703"/>
                    <a:pt x="67472" y="31043"/>
                  </a:cubicBezTo>
                  <a:cubicBezTo>
                    <a:pt x="78315" y="27384"/>
                    <a:pt x="91598" y="29078"/>
                    <a:pt x="99324" y="37550"/>
                  </a:cubicBezTo>
                  <a:cubicBezTo>
                    <a:pt x="100544" y="16269"/>
                    <a:pt x="122299" y="276"/>
                    <a:pt x="143579" y="4"/>
                  </a:cubicBezTo>
                  <a:cubicBezTo>
                    <a:pt x="164859" y="-267"/>
                    <a:pt x="184648" y="11864"/>
                    <a:pt x="199354" y="27248"/>
                  </a:cubicBezTo>
                  <a:cubicBezTo>
                    <a:pt x="221380" y="12068"/>
                    <a:pt x="253775" y="14440"/>
                    <a:pt x="273428" y="32602"/>
                  </a:cubicBezTo>
                  <a:cubicBezTo>
                    <a:pt x="293014" y="50765"/>
                    <a:pt x="297894" y="82888"/>
                    <a:pt x="284475" y="106066"/>
                  </a:cubicBezTo>
                  <a:cubicBezTo>
                    <a:pt x="313210" y="109794"/>
                    <a:pt x="337472" y="135614"/>
                    <a:pt x="339437" y="164552"/>
                  </a:cubicBezTo>
                  <a:cubicBezTo>
                    <a:pt x="341402" y="193423"/>
                    <a:pt x="320868" y="222293"/>
                    <a:pt x="292879" y="229884"/>
                  </a:cubicBezTo>
                  <a:cubicBezTo>
                    <a:pt x="299791" y="237203"/>
                    <a:pt x="296877" y="248995"/>
                    <a:pt x="293285" y="258415"/>
                  </a:cubicBezTo>
                  <a:cubicBezTo>
                    <a:pt x="288338" y="271360"/>
                    <a:pt x="282781" y="284304"/>
                    <a:pt x="273902" y="295012"/>
                  </a:cubicBezTo>
                  <a:cubicBezTo>
                    <a:pt x="265025" y="305719"/>
                    <a:pt x="252486" y="313920"/>
                    <a:pt x="238594" y="314733"/>
                  </a:cubicBezTo>
                  <a:cubicBezTo>
                    <a:pt x="224565" y="315546"/>
                    <a:pt x="211350" y="308837"/>
                    <a:pt x="199219" y="301721"/>
                  </a:cubicBezTo>
                  <a:cubicBezTo>
                    <a:pt x="188647" y="316359"/>
                    <a:pt x="167027" y="319951"/>
                    <a:pt x="150356" y="313107"/>
                  </a:cubicBezTo>
                  <a:cubicBezTo>
                    <a:pt x="131515" y="305381"/>
                    <a:pt x="126297" y="289725"/>
                    <a:pt x="114369" y="275629"/>
                  </a:cubicBezTo>
                  <a:cubicBezTo>
                    <a:pt x="106982" y="284168"/>
                    <a:pt x="101086" y="293385"/>
                    <a:pt x="91056" y="299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5" name="Google Shape;825;p47"/>
            <p:cNvGrpSpPr/>
            <p:nvPr/>
          </p:nvGrpSpPr>
          <p:grpSpPr>
            <a:xfrm>
              <a:off x="7480543" y="2302098"/>
              <a:ext cx="246897" cy="181284"/>
              <a:chOff x="7480543" y="2302098"/>
              <a:chExt cx="246897" cy="181284"/>
            </a:xfrm>
          </p:grpSpPr>
          <p:sp>
            <p:nvSpPr>
              <p:cNvPr id="826" name="Google Shape;826;p47"/>
              <p:cNvSpPr/>
              <p:nvPr/>
            </p:nvSpPr>
            <p:spPr>
              <a:xfrm>
                <a:off x="7584202" y="2356791"/>
                <a:ext cx="64227" cy="60070"/>
              </a:xfrm>
              <a:custGeom>
                <a:avLst/>
                <a:gdLst/>
                <a:ahLst/>
                <a:cxnLst/>
                <a:rect l="l" t="t" r="r" b="b"/>
                <a:pathLst>
                  <a:path w="64227" h="60070" extrusionOk="0">
                    <a:moveTo>
                      <a:pt x="47082" y="7797"/>
                    </a:moveTo>
                    <a:cubicBezTo>
                      <a:pt x="48437" y="7391"/>
                      <a:pt x="49860" y="7459"/>
                      <a:pt x="51216" y="7594"/>
                    </a:cubicBezTo>
                    <a:cubicBezTo>
                      <a:pt x="55621" y="8068"/>
                      <a:pt x="59958" y="8949"/>
                      <a:pt x="64228" y="10237"/>
                    </a:cubicBezTo>
                    <a:cubicBezTo>
                      <a:pt x="59552" y="6781"/>
                      <a:pt x="54333" y="3934"/>
                      <a:pt x="48912" y="1833"/>
                    </a:cubicBezTo>
                    <a:cubicBezTo>
                      <a:pt x="46269" y="817"/>
                      <a:pt x="43558" y="-64"/>
                      <a:pt x="40711" y="4"/>
                    </a:cubicBezTo>
                    <a:cubicBezTo>
                      <a:pt x="38136" y="71"/>
                      <a:pt x="35628" y="952"/>
                      <a:pt x="33257" y="1766"/>
                    </a:cubicBezTo>
                    <a:cubicBezTo>
                      <a:pt x="30275" y="2782"/>
                      <a:pt x="27225" y="3866"/>
                      <a:pt x="24514" y="5493"/>
                    </a:cubicBezTo>
                    <a:cubicBezTo>
                      <a:pt x="22074" y="6916"/>
                      <a:pt x="19838" y="8814"/>
                      <a:pt x="17669" y="10644"/>
                    </a:cubicBezTo>
                    <a:cubicBezTo>
                      <a:pt x="14620" y="13219"/>
                      <a:pt x="11570" y="15794"/>
                      <a:pt x="8995" y="18776"/>
                    </a:cubicBezTo>
                    <a:cubicBezTo>
                      <a:pt x="5267" y="23114"/>
                      <a:pt x="2556" y="28332"/>
                      <a:pt x="1133" y="33821"/>
                    </a:cubicBezTo>
                    <a:cubicBezTo>
                      <a:pt x="-561" y="38836"/>
                      <a:pt x="-222" y="45207"/>
                      <a:pt x="1269" y="50222"/>
                    </a:cubicBezTo>
                    <a:cubicBezTo>
                      <a:pt x="2014" y="52797"/>
                      <a:pt x="3234" y="55305"/>
                      <a:pt x="4861" y="57473"/>
                    </a:cubicBezTo>
                    <a:cubicBezTo>
                      <a:pt x="5538" y="58422"/>
                      <a:pt x="6419" y="59845"/>
                      <a:pt x="7639" y="60049"/>
                    </a:cubicBezTo>
                    <a:cubicBezTo>
                      <a:pt x="8995" y="60252"/>
                      <a:pt x="11773" y="58964"/>
                      <a:pt x="13129" y="58558"/>
                    </a:cubicBezTo>
                    <a:cubicBezTo>
                      <a:pt x="14484" y="58151"/>
                      <a:pt x="15840" y="57812"/>
                      <a:pt x="17127" y="57202"/>
                    </a:cubicBezTo>
                    <a:cubicBezTo>
                      <a:pt x="18482" y="56525"/>
                      <a:pt x="19702" y="55576"/>
                      <a:pt x="20855" y="54627"/>
                    </a:cubicBezTo>
                    <a:cubicBezTo>
                      <a:pt x="25870" y="50290"/>
                      <a:pt x="29800" y="44800"/>
                      <a:pt x="32240" y="38633"/>
                    </a:cubicBezTo>
                    <a:cubicBezTo>
                      <a:pt x="34273" y="33415"/>
                      <a:pt x="35290" y="27857"/>
                      <a:pt x="35900" y="22300"/>
                    </a:cubicBezTo>
                    <a:cubicBezTo>
                      <a:pt x="36035" y="20945"/>
                      <a:pt x="36171" y="19589"/>
                      <a:pt x="36713" y="18370"/>
                    </a:cubicBezTo>
                    <a:cubicBezTo>
                      <a:pt x="37119" y="17488"/>
                      <a:pt x="37662" y="16675"/>
                      <a:pt x="38272" y="15862"/>
                    </a:cubicBezTo>
                    <a:cubicBezTo>
                      <a:pt x="39898" y="13761"/>
                      <a:pt x="41728" y="11796"/>
                      <a:pt x="43761" y="9966"/>
                    </a:cubicBezTo>
                    <a:cubicBezTo>
                      <a:pt x="44777" y="9085"/>
                      <a:pt x="45862" y="8204"/>
                      <a:pt x="47150" y="7797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7662478" y="2330708"/>
                <a:ext cx="64962" cy="36965"/>
              </a:xfrm>
              <a:custGeom>
                <a:avLst/>
                <a:gdLst/>
                <a:ahLst/>
                <a:cxnLst/>
                <a:rect l="l" t="t" r="r" b="b"/>
                <a:pathLst>
                  <a:path w="64962" h="36965" extrusionOk="0">
                    <a:moveTo>
                      <a:pt x="318" y="33271"/>
                    </a:moveTo>
                    <a:cubicBezTo>
                      <a:pt x="454" y="40183"/>
                      <a:pt x="10349" y="37811"/>
                      <a:pt x="21870" y="22631"/>
                    </a:cubicBezTo>
                    <a:cubicBezTo>
                      <a:pt x="33458" y="7518"/>
                      <a:pt x="53925" y="17006"/>
                      <a:pt x="62058" y="12736"/>
                    </a:cubicBezTo>
                    <a:cubicBezTo>
                      <a:pt x="70190" y="8467"/>
                      <a:pt x="61922" y="-2377"/>
                      <a:pt x="28647" y="470"/>
                    </a:cubicBezTo>
                    <a:cubicBezTo>
                      <a:pt x="-4629" y="3316"/>
                      <a:pt x="251" y="33271"/>
                      <a:pt x="251" y="33271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7566236" y="2435107"/>
                <a:ext cx="75281" cy="44095"/>
              </a:xfrm>
              <a:custGeom>
                <a:avLst/>
                <a:gdLst/>
                <a:ahLst/>
                <a:cxnLst/>
                <a:rect l="l" t="t" r="r" b="b"/>
                <a:pathLst>
                  <a:path w="75281" h="44095" extrusionOk="0">
                    <a:moveTo>
                      <a:pt x="75281" y="43269"/>
                    </a:moveTo>
                    <a:lnTo>
                      <a:pt x="73926" y="35679"/>
                    </a:lnTo>
                    <a:cubicBezTo>
                      <a:pt x="71080" y="29647"/>
                      <a:pt x="68233" y="23616"/>
                      <a:pt x="65318" y="17584"/>
                    </a:cubicBezTo>
                    <a:cubicBezTo>
                      <a:pt x="63828" y="14467"/>
                      <a:pt x="62337" y="11349"/>
                      <a:pt x="60033" y="8841"/>
                    </a:cubicBezTo>
                    <a:cubicBezTo>
                      <a:pt x="57932" y="6537"/>
                      <a:pt x="55288" y="4843"/>
                      <a:pt x="52510" y="3555"/>
                    </a:cubicBezTo>
                    <a:cubicBezTo>
                      <a:pt x="42955" y="-985"/>
                      <a:pt x="31365" y="-1188"/>
                      <a:pt x="21674" y="3013"/>
                    </a:cubicBezTo>
                    <a:cubicBezTo>
                      <a:pt x="11983" y="7215"/>
                      <a:pt x="4257" y="15822"/>
                      <a:pt x="1140" y="25988"/>
                    </a:cubicBezTo>
                    <a:cubicBezTo>
                      <a:pt x="123" y="29308"/>
                      <a:pt x="-419" y="32832"/>
                      <a:pt x="394" y="36221"/>
                    </a:cubicBezTo>
                    <a:cubicBezTo>
                      <a:pt x="1207" y="39610"/>
                      <a:pt x="3579" y="42727"/>
                      <a:pt x="6900" y="43744"/>
                    </a:cubicBezTo>
                    <a:cubicBezTo>
                      <a:pt x="11034" y="44964"/>
                      <a:pt x="15371" y="42795"/>
                      <a:pt x="19031" y="40558"/>
                    </a:cubicBezTo>
                    <a:cubicBezTo>
                      <a:pt x="22216" y="38661"/>
                      <a:pt x="25266" y="36628"/>
                      <a:pt x="28316" y="34459"/>
                    </a:cubicBezTo>
                    <a:cubicBezTo>
                      <a:pt x="30959" y="32629"/>
                      <a:pt x="33602" y="30664"/>
                      <a:pt x="36584" y="29512"/>
                    </a:cubicBezTo>
                    <a:cubicBezTo>
                      <a:pt x="41802" y="27479"/>
                      <a:pt x="47630" y="27885"/>
                      <a:pt x="53188" y="28698"/>
                    </a:cubicBezTo>
                    <a:cubicBezTo>
                      <a:pt x="57864" y="29376"/>
                      <a:pt x="62540" y="30460"/>
                      <a:pt x="66607" y="32765"/>
                    </a:cubicBezTo>
                    <a:cubicBezTo>
                      <a:pt x="70673" y="35069"/>
                      <a:pt x="74197" y="38796"/>
                      <a:pt x="75214" y="43405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7578687" y="2302098"/>
                <a:ext cx="68183" cy="40479"/>
              </a:xfrm>
              <a:custGeom>
                <a:avLst/>
                <a:gdLst/>
                <a:ahLst/>
                <a:cxnLst/>
                <a:rect l="l" t="t" r="r" b="b"/>
                <a:pathLst>
                  <a:path w="68183" h="40479" extrusionOk="0">
                    <a:moveTo>
                      <a:pt x="25217" y="40126"/>
                    </a:moveTo>
                    <a:cubicBezTo>
                      <a:pt x="28266" y="39448"/>
                      <a:pt x="30977" y="37618"/>
                      <a:pt x="33485" y="35721"/>
                    </a:cubicBezTo>
                    <a:cubicBezTo>
                      <a:pt x="40194" y="30434"/>
                      <a:pt x="45752" y="23928"/>
                      <a:pt x="52054" y="18168"/>
                    </a:cubicBezTo>
                    <a:cubicBezTo>
                      <a:pt x="54359" y="16067"/>
                      <a:pt x="56866" y="13966"/>
                      <a:pt x="59848" y="12882"/>
                    </a:cubicBezTo>
                    <a:cubicBezTo>
                      <a:pt x="62695" y="11797"/>
                      <a:pt x="65473" y="11730"/>
                      <a:pt x="68184" y="12136"/>
                    </a:cubicBezTo>
                    <a:cubicBezTo>
                      <a:pt x="58493" y="5495"/>
                      <a:pt x="46090" y="-198"/>
                      <a:pt x="32130" y="5"/>
                    </a:cubicBezTo>
                    <a:cubicBezTo>
                      <a:pt x="20947" y="141"/>
                      <a:pt x="8748" y="5630"/>
                      <a:pt x="955" y="14441"/>
                    </a:cubicBezTo>
                    <a:cubicBezTo>
                      <a:pt x="413" y="15525"/>
                      <a:pt x="-61" y="16745"/>
                      <a:pt x="6" y="17965"/>
                    </a:cubicBezTo>
                    <a:cubicBezTo>
                      <a:pt x="142" y="20269"/>
                      <a:pt x="2175" y="21963"/>
                      <a:pt x="3666" y="23725"/>
                    </a:cubicBezTo>
                    <a:cubicBezTo>
                      <a:pt x="5631" y="26165"/>
                      <a:pt x="6784" y="29215"/>
                      <a:pt x="8410" y="31858"/>
                    </a:cubicBezTo>
                    <a:cubicBezTo>
                      <a:pt x="11934" y="37550"/>
                      <a:pt x="18711" y="41617"/>
                      <a:pt x="25217" y="40193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7505396" y="2331293"/>
                <a:ext cx="68057" cy="53299"/>
              </a:xfrm>
              <a:custGeom>
                <a:avLst/>
                <a:gdLst/>
                <a:ahLst/>
                <a:cxnLst/>
                <a:rect l="l" t="t" r="r" b="b"/>
                <a:pathLst>
                  <a:path w="68057" h="53299" extrusionOk="0">
                    <a:moveTo>
                      <a:pt x="16844" y="53085"/>
                    </a:moveTo>
                    <a:cubicBezTo>
                      <a:pt x="21181" y="52543"/>
                      <a:pt x="24705" y="49289"/>
                      <a:pt x="27484" y="45969"/>
                    </a:cubicBezTo>
                    <a:cubicBezTo>
                      <a:pt x="30330" y="42648"/>
                      <a:pt x="32905" y="38853"/>
                      <a:pt x="36701" y="36752"/>
                    </a:cubicBezTo>
                    <a:cubicBezTo>
                      <a:pt x="41038" y="34312"/>
                      <a:pt x="46325" y="34312"/>
                      <a:pt x="51272" y="35058"/>
                    </a:cubicBezTo>
                    <a:cubicBezTo>
                      <a:pt x="53915" y="35464"/>
                      <a:pt x="56558" y="36074"/>
                      <a:pt x="59201" y="36549"/>
                    </a:cubicBezTo>
                    <a:cubicBezTo>
                      <a:pt x="61302" y="36955"/>
                      <a:pt x="64690" y="38040"/>
                      <a:pt x="66859" y="37430"/>
                    </a:cubicBezTo>
                    <a:cubicBezTo>
                      <a:pt x="69434" y="36752"/>
                      <a:pt x="67130" y="34244"/>
                      <a:pt x="66656" y="32415"/>
                    </a:cubicBezTo>
                    <a:cubicBezTo>
                      <a:pt x="66046" y="30246"/>
                      <a:pt x="65910" y="27942"/>
                      <a:pt x="65843" y="25637"/>
                    </a:cubicBezTo>
                    <a:cubicBezTo>
                      <a:pt x="65707" y="22317"/>
                      <a:pt x="65572" y="18996"/>
                      <a:pt x="65436" y="15675"/>
                    </a:cubicBezTo>
                    <a:lnTo>
                      <a:pt x="57236" y="6594"/>
                    </a:lnTo>
                    <a:cubicBezTo>
                      <a:pt x="51542" y="291"/>
                      <a:pt x="40767" y="-1742"/>
                      <a:pt x="31076" y="1579"/>
                    </a:cubicBezTo>
                    <a:cubicBezTo>
                      <a:pt x="25858" y="3341"/>
                      <a:pt x="20911" y="6391"/>
                      <a:pt x="15828" y="10863"/>
                    </a:cubicBezTo>
                    <a:cubicBezTo>
                      <a:pt x="15692" y="11067"/>
                      <a:pt x="15489" y="11338"/>
                      <a:pt x="15353" y="11541"/>
                    </a:cubicBezTo>
                    <a:cubicBezTo>
                      <a:pt x="10609" y="18522"/>
                      <a:pt x="5797" y="25570"/>
                      <a:pt x="2138" y="33228"/>
                    </a:cubicBezTo>
                    <a:cubicBezTo>
                      <a:pt x="850" y="35939"/>
                      <a:pt x="-370" y="38921"/>
                      <a:pt x="104" y="41902"/>
                    </a:cubicBezTo>
                    <a:cubicBezTo>
                      <a:pt x="714" y="45901"/>
                      <a:pt x="4103" y="48883"/>
                      <a:pt x="7695" y="50848"/>
                    </a:cubicBezTo>
                    <a:cubicBezTo>
                      <a:pt x="10541" y="52407"/>
                      <a:pt x="13794" y="53627"/>
                      <a:pt x="16979" y="53220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7480543" y="2434847"/>
                <a:ext cx="44571" cy="48535"/>
              </a:xfrm>
              <a:custGeom>
                <a:avLst/>
                <a:gdLst/>
                <a:ahLst/>
                <a:cxnLst/>
                <a:rect l="l" t="t" r="r" b="b"/>
                <a:pathLst>
                  <a:path w="44571" h="48535" extrusionOk="0">
                    <a:moveTo>
                      <a:pt x="41900" y="8830"/>
                    </a:moveTo>
                    <a:cubicBezTo>
                      <a:pt x="42917" y="8424"/>
                      <a:pt x="44001" y="8017"/>
                      <a:pt x="44407" y="7000"/>
                    </a:cubicBezTo>
                    <a:cubicBezTo>
                      <a:pt x="45221" y="5035"/>
                      <a:pt x="42849" y="3341"/>
                      <a:pt x="40883" y="2595"/>
                    </a:cubicBezTo>
                    <a:cubicBezTo>
                      <a:pt x="34445" y="291"/>
                      <a:pt x="27261" y="-1132"/>
                      <a:pt x="20823" y="1172"/>
                    </a:cubicBezTo>
                    <a:cubicBezTo>
                      <a:pt x="14520" y="3476"/>
                      <a:pt x="9980" y="8966"/>
                      <a:pt x="6524" y="14659"/>
                    </a:cubicBezTo>
                    <a:cubicBezTo>
                      <a:pt x="3135" y="20148"/>
                      <a:pt x="356" y="26247"/>
                      <a:pt x="18" y="32753"/>
                    </a:cubicBezTo>
                    <a:cubicBezTo>
                      <a:pt x="-186" y="37226"/>
                      <a:pt x="1305" y="46782"/>
                      <a:pt x="6524" y="48341"/>
                    </a:cubicBezTo>
                    <a:cubicBezTo>
                      <a:pt x="11065" y="49696"/>
                      <a:pt x="17909" y="43665"/>
                      <a:pt x="19536" y="39869"/>
                    </a:cubicBezTo>
                    <a:cubicBezTo>
                      <a:pt x="21162" y="35939"/>
                      <a:pt x="20010" y="31466"/>
                      <a:pt x="20688" y="27332"/>
                    </a:cubicBezTo>
                    <a:cubicBezTo>
                      <a:pt x="21501" y="22452"/>
                      <a:pt x="24754" y="18250"/>
                      <a:pt x="28685" y="15336"/>
                    </a:cubicBezTo>
                    <a:cubicBezTo>
                      <a:pt x="32615" y="12422"/>
                      <a:pt x="37292" y="10592"/>
                      <a:pt x="41900" y="8830"/>
                    </a:cubicBezTo>
                    <a:close/>
                  </a:path>
                </a:pathLst>
              </a:custGeom>
              <a:solidFill>
                <a:srgbClr val="FDF7F2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2" name="Google Shape;832;p47"/>
            <p:cNvSpPr/>
            <p:nvPr/>
          </p:nvSpPr>
          <p:spPr>
            <a:xfrm>
              <a:off x="7494250" y="2325010"/>
              <a:ext cx="264171" cy="271761"/>
            </a:xfrm>
            <a:custGeom>
              <a:avLst/>
              <a:gdLst/>
              <a:ahLst/>
              <a:cxnLst/>
              <a:rect l="l" t="t" r="r" b="b"/>
              <a:pathLst>
                <a:path w="264171" h="271761" extrusionOk="0">
                  <a:moveTo>
                    <a:pt x="151672" y="37477"/>
                  </a:moveTo>
                  <a:cubicBezTo>
                    <a:pt x="151265" y="37206"/>
                    <a:pt x="150858" y="36935"/>
                    <a:pt x="150452" y="36732"/>
                  </a:cubicBezTo>
                  <a:cubicBezTo>
                    <a:pt x="133306" y="27108"/>
                    <a:pt x="114669" y="29074"/>
                    <a:pt x="100641" y="41950"/>
                  </a:cubicBezTo>
                  <a:cubicBezTo>
                    <a:pt x="96439" y="45813"/>
                    <a:pt x="93185" y="49744"/>
                    <a:pt x="90745" y="53810"/>
                  </a:cubicBezTo>
                  <a:cubicBezTo>
                    <a:pt x="77666" y="39104"/>
                    <a:pt x="76175" y="14367"/>
                    <a:pt x="76175" y="14096"/>
                  </a:cubicBezTo>
                  <a:lnTo>
                    <a:pt x="70889" y="14367"/>
                  </a:lnTo>
                  <a:cubicBezTo>
                    <a:pt x="70889" y="15520"/>
                    <a:pt x="72651" y="42763"/>
                    <a:pt x="88170" y="58757"/>
                  </a:cubicBezTo>
                  <a:cubicBezTo>
                    <a:pt x="79157" y="78614"/>
                    <a:pt x="87764" y="98539"/>
                    <a:pt x="93321" y="108162"/>
                  </a:cubicBezTo>
                  <a:cubicBezTo>
                    <a:pt x="88170" y="110263"/>
                    <a:pt x="83019" y="113855"/>
                    <a:pt x="78140" y="119616"/>
                  </a:cubicBezTo>
                  <a:cubicBezTo>
                    <a:pt x="77734" y="120090"/>
                    <a:pt x="77395" y="120632"/>
                    <a:pt x="76989" y="121107"/>
                  </a:cubicBezTo>
                  <a:cubicBezTo>
                    <a:pt x="48728" y="94744"/>
                    <a:pt x="4067" y="94066"/>
                    <a:pt x="2033" y="94066"/>
                  </a:cubicBezTo>
                  <a:lnTo>
                    <a:pt x="0" y="99352"/>
                  </a:lnTo>
                  <a:cubicBezTo>
                    <a:pt x="475" y="99352"/>
                    <a:pt x="46966" y="100030"/>
                    <a:pt x="73735" y="125308"/>
                  </a:cubicBezTo>
                  <a:cubicBezTo>
                    <a:pt x="63299" y="139812"/>
                    <a:pt x="59097" y="155331"/>
                    <a:pt x="62214" y="168818"/>
                  </a:cubicBezTo>
                  <a:cubicBezTo>
                    <a:pt x="62824" y="171596"/>
                    <a:pt x="63841" y="174171"/>
                    <a:pt x="65061" y="176611"/>
                  </a:cubicBezTo>
                  <a:cubicBezTo>
                    <a:pt x="42493" y="175866"/>
                    <a:pt x="22772" y="198230"/>
                    <a:pt x="21823" y="199247"/>
                  </a:cubicBezTo>
                  <a:lnTo>
                    <a:pt x="25821" y="202703"/>
                  </a:lnTo>
                  <a:cubicBezTo>
                    <a:pt x="25821" y="202703"/>
                    <a:pt x="47237" y="178441"/>
                    <a:pt x="68720" y="182304"/>
                  </a:cubicBezTo>
                  <a:cubicBezTo>
                    <a:pt x="71973" y="186370"/>
                    <a:pt x="76242" y="189623"/>
                    <a:pt x="81258" y="191927"/>
                  </a:cubicBezTo>
                  <a:cubicBezTo>
                    <a:pt x="82817" y="193622"/>
                    <a:pt x="88713" y="199585"/>
                    <a:pt x="96641" y="204397"/>
                  </a:cubicBezTo>
                  <a:cubicBezTo>
                    <a:pt x="96777" y="224119"/>
                    <a:pt x="83087" y="240248"/>
                    <a:pt x="82952" y="240384"/>
                  </a:cubicBezTo>
                  <a:lnTo>
                    <a:pt x="86951" y="243840"/>
                  </a:lnTo>
                  <a:cubicBezTo>
                    <a:pt x="87289" y="243433"/>
                    <a:pt x="92372" y="237470"/>
                    <a:pt x="96574" y="228253"/>
                  </a:cubicBezTo>
                  <a:cubicBezTo>
                    <a:pt x="99217" y="222357"/>
                    <a:pt x="101386" y="215105"/>
                    <a:pt x="101792" y="207108"/>
                  </a:cubicBezTo>
                  <a:cubicBezTo>
                    <a:pt x="107011" y="209548"/>
                    <a:pt x="112839" y="211242"/>
                    <a:pt x="118803" y="210835"/>
                  </a:cubicBezTo>
                  <a:cubicBezTo>
                    <a:pt x="127613" y="210293"/>
                    <a:pt x="135204" y="205482"/>
                    <a:pt x="141371" y="196536"/>
                  </a:cubicBezTo>
                  <a:cubicBezTo>
                    <a:pt x="141981" y="195655"/>
                    <a:pt x="142455" y="194774"/>
                    <a:pt x="142997" y="193893"/>
                  </a:cubicBezTo>
                  <a:cubicBezTo>
                    <a:pt x="172749" y="244450"/>
                    <a:pt x="169225" y="270677"/>
                    <a:pt x="169157" y="270948"/>
                  </a:cubicBezTo>
                  <a:lnTo>
                    <a:pt x="171800" y="271355"/>
                  </a:lnTo>
                  <a:lnTo>
                    <a:pt x="174443" y="271762"/>
                  </a:lnTo>
                  <a:cubicBezTo>
                    <a:pt x="174646" y="270610"/>
                    <a:pt x="178645" y="242688"/>
                    <a:pt x="145911" y="188403"/>
                  </a:cubicBezTo>
                  <a:cubicBezTo>
                    <a:pt x="148961" y="181626"/>
                    <a:pt x="150316" y="174578"/>
                    <a:pt x="150588" y="167665"/>
                  </a:cubicBezTo>
                  <a:cubicBezTo>
                    <a:pt x="154383" y="169631"/>
                    <a:pt x="160821" y="172680"/>
                    <a:pt x="170716" y="176340"/>
                  </a:cubicBezTo>
                  <a:cubicBezTo>
                    <a:pt x="177967" y="178983"/>
                    <a:pt x="187658" y="176543"/>
                    <a:pt x="197282" y="169766"/>
                  </a:cubicBezTo>
                  <a:cubicBezTo>
                    <a:pt x="198434" y="168953"/>
                    <a:pt x="199586" y="168004"/>
                    <a:pt x="200738" y="167055"/>
                  </a:cubicBezTo>
                  <a:cubicBezTo>
                    <a:pt x="208667" y="170647"/>
                    <a:pt x="248110" y="188946"/>
                    <a:pt x="259970" y="204533"/>
                  </a:cubicBezTo>
                  <a:lnTo>
                    <a:pt x="264172" y="201280"/>
                  </a:lnTo>
                  <a:cubicBezTo>
                    <a:pt x="252244" y="185625"/>
                    <a:pt x="216461" y="168411"/>
                    <a:pt x="204940" y="163125"/>
                  </a:cubicBezTo>
                  <a:cubicBezTo>
                    <a:pt x="210023" y="157974"/>
                    <a:pt x="214835" y="151468"/>
                    <a:pt x="218291" y="143742"/>
                  </a:cubicBezTo>
                  <a:cubicBezTo>
                    <a:pt x="221679" y="136220"/>
                    <a:pt x="223848" y="127613"/>
                    <a:pt x="223712" y="118193"/>
                  </a:cubicBezTo>
                  <a:cubicBezTo>
                    <a:pt x="223577" y="109992"/>
                    <a:pt x="221408" y="103283"/>
                    <a:pt x="217342" y="98132"/>
                  </a:cubicBezTo>
                  <a:cubicBezTo>
                    <a:pt x="224457" y="94405"/>
                    <a:pt x="242824" y="85120"/>
                    <a:pt x="254480" y="81732"/>
                  </a:cubicBezTo>
                  <a:lnTo>
                    <a:pt x="252990" y="76649"/>
                  </a:lnTo>
                  <a:cubicBezTo>
                    <a:pt x="239842" y="80444"/>
                    <a:pt x="219375" y="91084"/>
                    <a:pt x="213479" y="94202"/>
                  </a:cubicBezTo>
                  <a:cubicBezTo>
                    <a:pt x="200805" y="83901"/>
                    <a:pt x="181287" y="87357"/>
                    <a:pt x="180406" y="87492"/>
                  </a:cubicBezTo>
                  <a:cubicBezTo>
                    <a:pt x="180271" y="87492"/>
                    <a:pt x="179797" y="87628"/>
                    <a:pt x="179187" y="87763"/>
                  </a:cubicBezTo>
                  <a:cubicBezTo>
                    <a:pt x="180746" y="70617"/>
                    <a:pt x="171868" y="52319"/>
                    <a:pt x="156619" y="40934"/>
                  </a:cubicBezTo>
                  <a:cubicBezTo>
                    <a:pt x="159195" y="17824"/>
                    <a:pt x="173629" y="3998"/>
                    <a:pt x="173765" y="3863"/>
                  </a:cubicBezTo>
                  <a:lnTo>
                    <a:pt x="170174" y="0"/>
                  </a:lnTo>
                  <a:cubicBezTo>
                    <a:pt x="169563" y="610"/>
                    <a:pt x="155264" y="14164"/>
                    <a:pt x="151672" y="37681"/>
                  </a:cubicBezTo>
                  <a:close/>
                  <a:moveTo>
                    <a:pt x="137034" y="193418"/>
                  </a:moveTo>
                  <a:cubicBezTo>
                    <a:pt x="131883" y="200941"/>
                    <a:pt x="125648" y="204939"/>
                    <a:pt x="118532" y="205414"/>
                  </a:cubicBezTo>
                  <a:cubicBezTo>
                    <a:pt x="101792" y="206498"/>
                    <a:pt x="84985" y="187929"/>
                    <a:pt x="84849" y="187726"/>
                  </a:cubicBezTo>
                  <a:lnTo>
                    <a:pt x="84443" y="187319"/>
                  </a:lnTo>
                  <a:lnTo>
                    <a:pt x="83901" y="187116"/>
                  </a:lnTo>
                  <a:cubicBezTo>
                    <a:pt x="75294" y="183456"/>
                    <a:pt x="69465" y="176476"/>
                    <a:pt x="67365" y="167462"/>
                  </a:cubicBezTo>
                  <a:cubicBezTo>
                    <a:pt x="65399" y="159059"/>
                    <a:pt x="66755" y="149638"/>
                    <a:pt x="70957" y="140218"/>
                  </a:cubicBezTo>
                  <a:cubicBezTo>
                    <a:pt x="73600" y="134390"/>
                    <a:pt x="77327" y="128562"/>
                    <a:pt x="82138" y="122936"/>
                  </a:cubicBezTo>
                  <a:cubicBezTo>
                    <a:pt x="86679" y="117650"/>
                    <a:pt x="91424" y="114465"/>
                    <a:pt x="96167" y="112703"/>
                  </a:cubicBezTo>
                  <a:cubicBezTo>
                    <a:pt x="96709" y="113516"/>
                    <a:pt x="100301" y="111483"/>
                    <a:pt x="100301" y="111483"/>
                  </a:cubicBezTo>
                  <a:cubicBezTo>
                    <a:pt x="115550" y="108162"/>
                    <a:pt x="129443" y="118193"/>
                    <a:pt x="131883" y="120090"/>
                  </a:cubicBezTo>
                  <a:cubicBezTo>
                    <a:pt x="132493" y="121175"/>
                    <a:pt x="134390" y="124360"/>
                    <a:pt x="136491" y="129036"/>
                  </a:cubicBezTo>
                  <a:cubicBezTo>
                    <a:pt x="143200" y="143674"/>
                    <a:pt x="152146" y="171528"/>
                    <a:pt x="136966" y="193486"/>
                  </a:cubicBezTo>
                  <a:close/>
                  <a:moveTo>
                    <a:pt x="210226" y="98200"/>
                  </a:moveTo>
                  <a:cubicBezTo>
                    <a:pt x="215580" y="102538"/>
                    <a:pt x="218291" y="109247"/>
                    <a:pt x="218427" y="118125"/>
                  </a:cubicBezTo>
                  <a:cubicBezTo>
                    <a:pt x="218765" y="140015"/>
                    <a:pt x="205618" y="157229"/>
                    <a:pt x="194232" y="165293"/>
                  </a:cubicBezTo>
                  <a:cubicBezTo>
                    <a:pt x="186168" y="170986"/>
                    <a:pt x="178102" y="173223"/>
                    <a:pt x="172613" y="171257"/>
                  </a:cubicBezTo>
                  <a:cubicBezTo>
                    <a:pt x="160008" y="166649"/>
                    <a:pt x="153095" y="162989"/>
                    <a:pt x="150588" y="161498"/>
                  </a:cubicBezTo>
                  <a:cubicBezTo>
                    <a:pt x="149842" y="147876"/>
                    <a:pt x="145301" y="135271"/>
                    <a:pt x="141438" y="126799"/>
                  </a:cubicBezTo>
                  <a:cubicBezTo>
                    <a:pt x="139744" y="123004"/>
                    <a:pt x="138185" y="120158"/>
                    <a:pt x="137236" y="118531"/>
                  </a:cubicBezTo>
                  <a:cubicBezTo>
                    <a:pt x="152553" y="98675"/>
                    <a:pt x="181220" y="92643"/>
                    <a:pt x="181491" y="92575"/>
                  </a:cubicBezTo>
                  <a:cubicBezTo>
                    <a:pt x="181694" y="92575"/>
                    <a:pt x="199450" y="89390"/>
                    <a:pt x="210226" y="98200"/>
                  </a:cubicBezTo>
                  <a:close/>
                  <a:moveTo>
                    <a:pt x="147877" y="41340"/>
                  </a:moveTo>
                  <a:cubicBezTo>
                    <a:pt x="165429" y="51167"/>
                    <a:pt x="176272" y="71498"/>
                    <a:pt x="173697" y="89119"/>
                  </a:cubicBezTo>
                  <a:cubicBezTo>
                    <a:pt x="163803" y="92169"/>
                    <a:pt x="145437" y="99556"/>
                    <a:pt x="133509" y="114601"/>
                  </a:cubicBezTo>
                  <a:cubicBezTo>
                    <a:pt x="128223" y="111009"/>
                    <a:pt x="113923" y="102741"/>
                    <a:pt x="98404" y="106400"/>
                  </a:cubicBezTo>
                  <a:cubicBezTo>
                    <a:pt x="91966" y="95964"/>
                    <a:pt x="79225" y="68720"/>
                    <a:pt x="104232" y="45813"/>
                  </a:cubicBezTo>
                  <a:cubicBezTo>
                    <a:pt x="116702" y="34428"/>
                    <a:pt x="132560" y="32801"/>
                    <a:pt x="147877" y="41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274180" y="2191543"/>
              <a:ext cx="132103" cy="186124"/>
            </a:xfrm>
            <a:custGeom>
              <a:avLst/>
              <a:gdLst/>
              <a:ahLst/>
              <a:cxnLst/>
              <a:rect l="l" t="t" r="r" b="b"/>
              <a:pathLst>
                <a:path w="132103" h="186124" extrusionOk="0">
                  <a:moveTo>
                    <a:pt x="16079" y="4770"/>
                  </a:moveTo>
                  <a:lnTo>
                    <a:pt x="16011" y="4770"/>
                  </a:lnTo>
                  <a:cubicBezTo>
                    <a:pt x="3813" y="12224"/>
                    <a:pt x="-2354" y="26592"/>
                    <a:pt x="831" y="40485"/>
                  </a:cubicBezTo>
                  <a:cubicBezTo>
                    <a:pt x="17299" y="112932"/>
                    <a:pt x="91238" y="163286"/>
                    <a:pt x="132103" y="186125"/>
                  </a:cubicBezTo>
                  <a:cubicBezTo>
                    <a:pt x="128715" y="183211"/>
                    <a:pt x="124445" y="180568"/>
                    <a:pt x="122141" y="178399"/>
                  </a:cubicBezTo>
                  <a:cubicBezTo>
                    <a:pt x="115838" y="172638"/>
                    <a:pt x="110010" y="166336"/>
                    <a:pt x="104588" y="159762"/>
                  </a:cubicBezTo>
                  <a:cubicBezTo>
                    <a:pt x="92389" y="144988"/>
                    <a:pt x="82359" y="128587"/>
                    <a:pt x="73888" y="111441"/>
                  </a:cubicBezTo>
                  <a:cubicBezTo>
                    <a:pt x="69618" y="102767"/>
                    <a:pt x="65756" y="93889"/>
                    <a:pt x="62841" y="84739"/>
                  </a:cubicBezTo>
                  <a:cubicBezTo>
                    <a:pt x="55725" y="62104"/>
                    <a:pt x="54912" y="37571"/>
                    <a:pt x="60402" y="14461"/>
                  </a:cubicBezTo>
                  <a:cubicBezTo>
                    <a:pt x="50778" y="432"/>
                    <a:pt x="31531" y="-4583"/>
                    <a:pt x="16079" y="4770"/>
                  </a:cubicBezTo>
                  <a:close/>
                </a:path>
              </a:pathLst>
            </a:custGeom>
            <a:solidFill>
              <a:srgbClr val="FDF7F2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7"/>
          <p:cNvGrpSpPr/>
          <p:nvPr/>
        </p:nvGrpSpPr>
        <p:grpSpPr>
          <a:xfrm flipH="1">
            <a:off x="1940587" y="2281423"/>
            <a:ext cx="799643" cy="1449734"/>
            <a:chOff x="4772940" y="853298"/>
            <a:chExt cx="959034" cy="1738707"/>
          </a:xfrm>
        </p:grpSpPr>
        <p:sp>
          <p:nvSpPr>
            <p:cNvPr id="852" name="Google Shape;852;p47"/>
            <p:cNvSpPr/>
            <p:nvPr/>
          </p:nvSpPr>
          <p:spPr>
            <a:xfrm>
              <a:off x="4772940" y="853298"/>
              <a:ext cx="959034" cy="1738707"/>
            </a:xfrm>
            <a:custGeom>
              <a:avLst/>
              <a:gdLst/>
              <a:ahLst/>
              <a:cxnLst/>
              <a:rect l="l" t="t" r="r" b="b"/>
              <a:pathLst>
                <a:path w="959034" h="1738707" extrusionOk="0">
                  <a:moveTo>
                    <a:pt x="944694" y="402828"/>
                  </a:moveTo>
                  <a:cubicBezTo>
                    <a:pt x="944694" y="402828"/>
                    <a:pt x="944966" y="399304"/>
                    <a:pt x="945169" y="392933"/>
                  </a:cubicBezTo>
                  <a:cubicBezTo>
                    <a:pt x="947676" y="330516"/>
                    <a:pt x="951810" y="-5357"/>
                    <a:pt x="750191" y="65"/>
                  </a:cubicBezTo>
                  <a:cubicBezTo>
                    <a:pt x="527970" y="6029"/>
                    <a:pt x="216427" y="357218"/>
                    <a:pt x="119176" y="589401"/>
                  </a:cubicBezTo>
                  <a:cubicBezTo>
                    <a:pt x="21925" y="821585"/>
                    <a:pt x="27888" y="799763"/>
                    <a:pt x="6066" y="1143023"/>
                  </a:cubicBezTo>
                  <a:cubicBezTo>
                    <a:pt x="-15756" y="1486283"/>
                    <a:pt x="19959" y="1750183"/>
                    <a:pt x="135034" y="1738323"/>
                  </a:cubicBezTo>
                  <a:cubicBezTo>
                    <a:pt x="250109" y="1726395"/>
                    <a:pt x="291789" y="1656998"/>
                    <a:pt x="420757" y="1637141"/>
                  </a:cubicBezTo>
                  <a:cubicBezTo>
                    <a:pt x="549725" y="1617284"/>
                    <a:pt x="813625" y="1571674"/>
                    <a:pt x="869198" y="1383135"/>
                  </a:cubicBezTo>
                  <a:cubicBezTo>
                    <a:pt x="924769" y="1194664"/>
                    <a:pt x="892985" y="1119235"/>
                    <a:pt x="891020" y="982338"/>
                  </a:cubicBezTo>
                  <a:cubicBezTo>
                    <a:pt x="889054" y="845440"/>
                    <a:pt x="954521" y="795832"/>
                    <a:pt x="958452" y="680757"/>
                  </a:cubicBezTo>
                  <a:cubicBezTo>
                    <a:pt x="962450" y="565682"/>
                    <a:pt x="944559" y="402963"/>
                    <a:pt x="944559" y="402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4786190" y="853298"/>
              <a:ext cx="932577" cy="1153597"/>
            </a:xfrm>
            <a:custGeom>
              <a:avLst/>
              <a:gdLst/>
              <a:ahLst/>
              <a:cxnLst/>
              <a:rect l="l" t="t" r="r" b="b"/>
              <a:pathLst>
                <a:path w="932577" h="1153597" extrusionOk="0">
                  <a:moveTo>
                    <a:pt x="932529" y="369621"/>
                  </a:moveTo>
                  <a:cubicBezTo>
                    <a:pt x="933545" y="272369"/>
                    <a:pt x="920330" y="-4882"/>
                    <a:pt x="737009" y="65"/>
                  </a:cubicBezTo>
                  <a:cubicBezTo>
                    <a:pt x="514789" y="6029"/>
                    <a:pt x="203245" y="357218"/>
                    <a:pt x="105994" y="589402"/>
                  </a:cubicBezTo>
                  <a:cubicBezTo>
                    <a:pt x="20874" y="792715"/>
                    <a:pt x="14842" y="801254"/>
                    <a:pt x="0" y="1030862"/>
                  </a:cubicBezTo>
                  <a:cubicBezTo>
                    <a:pt x="4676" y="1050855"/>
                    <a:pt x="9691" y="1070847"/>
                    <a:pt x="15452" y="1090568"/>
                  </a:cubicBezTo>
                  <a:cubicBezTo>
                    <a:pt x="20874" y="1109070"/>
                    <a:pt x="27448" y="1128656"/>
                    <a:pt x="42696" y="1140516"/>
                  </a:cubicBezTo>
                  <a:cubicBezTo>
                    <a:pt x="60045" y="1154070"/>
                    <a:pt x="84104" y="1154205"/>
                    <a:pt x="106130" y="1153256"/>
                  </a:cubicBezTo>
                  <a:cubicBezTo>
                    <a:pt x="159940" y="1150885"/>
                    <a:pt x="221137" y="1141193"/>
                    <a:pt x="250346" y="1095990"/>
                  </a:cubicBezTo>
                  <a:cubicBezTo>
                    <a:pt x="268441" y="1068068"/>
                    <a:pt x="269661" y="1032963"/>
                    <a:pt x="276709" y="1000501"/>
                  </a:cubicBezTo>
                  <a:cubicBezTo>
                    <a:pt x="295821" y="911788"/>
                    <a:pt x="359999" y="839002"/>
                    <a:pt x="432244" y="784244"/>
                  </a:cubicBezTo>
                  <a:cubicBezTo>
                    <a:pt x="504555" y="729417"/>
                    <a:pt x="586423" y="688619"/>
                    <a:pt x="660903" y="636774"/>
                  </a:cubicBezTo>
                  <a:cubicBezTo>
                    <a:pt x="696008" y="612308"/>
                    <a:pt x="731113" y="583099"/>
                    <a:pt x="744803" y="542504"/>
                  </a:cubicBezTo>
                  <a:cubicBezTo>
                    <a:pt x="763372" y="487339"/>
                    <a:pt x="742160" y="414620"/>
                    <a:pt x="786957" y="377414"/>
                  </a:cubicBezTo>
                  <a:cubicBezTo>
                    <a:pt x="825518" y="345359"/>
                    <a:pt x="882310" y="365825"/>
                    <a:pt x="932529" y="3697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5" name="Google Shape;855;p47"/>
          <p:cNvSpPr txBox="1">
            <a:spLocks noGrp="1"/>
          </p:cNvSpPr>
          <p:nvPr>
            <p:ph type="ctrTitle"/>
          </p:nvPr>
        </p:nvSpPr>
        <p:spPr>
          <a:xfrm>
            <a:off x="3871876" y="1741622"/>
            <a:ext cx="4554882" cy="1595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cxnSp>
        <p:nvCxnSpPr>
          <p:cNvPr id="857" name="Google Shape;857;p47"/>
          <p:cNvCxnSpPr>
            <a:stCxn id="815" idx="3"/>
            <a:endCxn id="814" idx="7"/>
          </p:cNvCxnSpPr>
          <p:nvPr/>
        </p:nvCxnSpPr>
        <p:spPr>
          <a:xfrm flipH="1">
            <a:off x="1215651" y="1691394"/>
            <a:ext cx="1330500" cy="167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F80967C-BFCF-FCCD-09C6-38D37FE585B0}"/>
              </a:ext>
            </a:extLst>
          </p:cNvPr>
          <p:cNvSpPr/>
          <p:nvPr/>
        </p:nvSpPr>
        <p:spPr>
          <a:xfrm>
            <a:off x="3956270" y="3519363"/>
            <a:ext cx="4365927" cy="571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82826-C0DC-0C1D-E9E2-8355BDC1A662}"/>
              </a:ext>
            </a:extLst>
          </p:cNvPr>
          <p:cNvSpPr txBox="1"/>
          <p:nvPr/>
        </p:nvSpPr>
        <p:spPr>
          <a:xfrm>
            <a:off x="4041503" y="3543672"/>
            <a:ext cx="448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Any Questions?</a:t>
            </a:r>
            <a:endParaRPr lang="en-PK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703943" y="367042"/>
            <a:ext cx="811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LungScanAI: AI-Powered Lung Health Diagnostics</a:t>
            </a:r>
          </a:p>
        </p:txBody>
      </p:sp>
      <p:grpSp>
        <p:nvGrpSpPr>
          <p:cNvPr id="2" name="Google Shape;364;p57">
            <a:extLst>
              <a:ext uri="{FF2B5EF4-FFF2-40B4-BE49-F238E27FC236}">
                <a16:creationId xmlns:a16="http://schemas.microsoft.com/office/drawing/2014/main" id="{5EA63614-CD31-7AA5-0A25-6A7DF1314649}"/>
              </a:ext>
            </a:extLst>
          </p:cNvPr>
          <p:cNvGrpSpPr/>
          <p:nvPr/>
        </p:nvGrpSpPr>
        <p:grpSpPr>
          <a:xfrm>
            <a:off x="804272" y="1034776"/>
            <a:ext cx="4393884" cy="1112566"/>
            <a:chOff x="4181255" y="3224809"/>
            <a:chExt cx="4393884" cy="1112566"/>
          </a:xfrm>
        </p:grpSpPr>
        <p:sp>
          <p:nvSpPr>
            <p:cNvPr id="3" name="Google Shape;365;p57">
              <a:extLst>
                <a:ext uri="{FF2B5EF4-FFF2-40B4-BE49-F238E27FC236}">
                  <a16:creationId xmlns:a16="http://schemas.microsoft.com/office/drawing/2014/main" id="{B54535E6-F881-1E33-0B3E-E9AB490703E1}"/>
                </a:ext>
              </a:extLst>
            </p:cNvPr>
            <p:cNvSpPr/>
            <p:nvPr/>
          </p:nvSpPr>
          <p:spPr>
            <a:xfrm>
              <a:off x="4378106" y="3226052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Unit 1. Introduction</a:t>
              </a: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" name="Google Shape;366;p57">
              <a:extLst>
                <a:ext uri="{FF2B5EF4-FFF2-40B4-BE49-F238E27FC236}">
                  <a16:creationId xmlns:a16="http://schemas.microsoft.com/office/drawing/2014/main" id="{3744BEAA-76DD-08B2-74BC-78B08EF38C77}"/>
                </a:ext>
              </a:extLst>
            </p:cNvPr>
            <p:cNvSpPr/>
            <p:nvPr/>
          </p:nvSpPr>
          <p:spPr>
            <a:xfrm>
              <a:off x="4181255" y="3224809"/>
              <a:ext cx="45719" cy="252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67;p57">
              <a:extLst>
                <a:ext uri="{FF2B5EF4-FFF2-40B4-BE49-F238E27FC236}">
                  <a16:creationId xmlns:a16="http://schemas.microsoft.com/office/drawing/2014/main" id="{CADE4D90-02F8-4273-E9B5-0E0ECC8B031B}"/>
                </a:ext>
              </a:extLst>
            </p:cNvPr>
            <p:cNvSpPr/>
            <p:nvPr/>
          </p:nvSpPr>
          <p:spPr>
            <a:xfrm>
              <a:off x="4492406" y="3537275"/>
              <a:ext cx="3400417" cy="8001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1.1.  Project Overview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1.2.  Problem Statement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1.3. Objectives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368;p57">
            <a:extLst>
              <a:ext uri="{FF2B5EF4-FFF2-40B4-BE49-F238E27FC236}">
                <a16:creationId xmlns:a16="http://schemas.microsoft.com/office/drawing/2014/main" id="{49AC966F-2CE3-6F1F-F456-B8B7E88FB87F}"/>
              </a:ext>
            </a:extLst>
          </p:cNvPr>
          <p:cNvGrpSpPr/>
          <p:nvPr/>
        </p:nvGrpSpPr>
        <p:grpSpPr>
          <a:xfrm>
            <a:off x="804272" y="2188323"/>
            <a:ext cx="4393884" cy="1404879"/>
            <a:chOff x="4167285" y="3224809"/>
            <a:chExt cx="4393884" cy="1404879"/>
          </a:xfrm>
        </p:grpSpPr>
        <p:sp>
          <p:nvSpPr>
            <p:cNvPr id="7" name="Google Shape;369;p57">
              <a:extLst>
                <a:ext uri="{FF2B5EF4-FFF2-40B4-BE49-F238E27FC236}">
                  <a16:creationId xmlns:a16="http://schemas.microsoft.com/office/drawing/2014/main" id="{5AA7C51A-CCEC-E483-556A-FF41D14BF80A}"/>
                </a:ext>
              </a:extLst>
            </p:cNvPr>
            <p:cNvSpPr/>
            <p:nvPr/>
          </p:nvSpPr>
          <p:spPr>
            <a:xfrm>
              <a:off x="4364136" y="3224809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Unit 2. Methodology</a:t>
              </a: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70;p57">
              <a:extLst>
                <a:ext uri="{FF2B5EF4-FFF2-40B4-BE49-F238E27FC236}">
                  <a16:creationId xmlns:a16="http://schemas.microsoft.com/office/drawing/2014/main" id="{41E30F66-F6A9-2494-3169-4791C422D8F3}"/>
                </a:ext>
              </a:extLst>
            </p:cNvPr>
            <p:cNvSpPr/>
            <p:nvPr/>
          </p:nvSpPr>
          <p:spPr>
            <a:xfrm>
              <a:off x="4167285" y="3224809"/>
              <a:ext cx="45719" cy="252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1;p57">
              <a:extLst>
                <a:ext uri="{FF2B5EF4-FFF2-40B4-BE49-F238E27FC236}">
                  <a16:creationId xmlns:a16="http://schemas.microsoft.com/office/drawing/2014/main" id="{F5851143-0486-D441-838D-018F26C12181}"/>
                </a:ext>
              </a:extLst>
            </p:cNvPr>
            <p:cNvSpPr/>
            <p:nvPr/>
          </p:nvSpPr>
          <p:spPr>
            <a:xfrm>
              <a:off x="4478436" y="3557173"/>
              <a:ext cx="3400425" cy="1072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2.1.  Data Acquisition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2.2. Data Preprocessing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2.3. Model Architecture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2.4. Training and Validation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372;p57">
            <a:extLst>
              <a:ext uri="{FF2B5EF4-FFF2-40B4-BE49-F238E27FC236}">
                <a16:creationId xmlns:a16="http://schemas.microsoft.com/office/drawing/2014/main" id="{28E623DB-70F1-AB85-461C-C051CE3F4D0D}"/>
              </a:ext>
            </a:extLst>
          </p:cNvPr>
          <p:cNvGrpSpPr/>
          <p:nvPr/>
        </p:nvGrpSpPr>
        <p:grpSpPr>
          <a:xfrm>
            <a:off x="804272" y="3547866"/>
            <a:ext cx="5422891" cy="1334117"/>
            <a:chOff x="4181255" y="3076203"/>
            <a:chExt cx="5422891" cy="1717082"/>
          </a:xfrm>
        </p:grpSpPr>
        <p:sp>
          <p:nvSpPr>
            <p:cNvPr id="11" name="Google Shape;373;p57">
              <a:extLst>
                <a:ext uri="{FF2B5EF4-FFF2-40B4-BE49-F238E27FC236}">
                  <a16:creationId xmlns:a16="http://schemas.microsoft.com/office/drawing/2014/main" id="{6296B7E4-3028-ABC8-B32F-6715F4395DC5}"/>
                </a:ext>
              </a:extLst>
            </p:cNvPr>
            <p:cNvSpPr/>
            <p:nvPr/>
          </p:nvSpPr>
          <p:spPr>
            <a:xfrm>
              <a:off x="4276573" y="3076203"/>
              <a:ext cx="5327573" cy="549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 Unit 3. Results, Discussion and Future work</a:t>
              </a: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b="1" i="0" u="none" strike="noStrike" cap="none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4;p57">
              <a:extLst>
                <a:ext uri="{FF2B5EF4-FFF2-40B4-BE49-F238E27FC236}">
                  <a16:creationId xmlns:a16="http://schemas.microsoft.com/office/drawing/2014/main" id="{5CCFC39E-0FE3-1ACE-A45B-A7B9C05D7805}"/>
                </a:ext>
              </a:extLst>
            </p:cNvPr>
            <p:cNvSpPr/>
            <p:nvPr/>
          </p:nvSpPr>
          <p:spPr>
            <a:xfrm>
              <a:off x="4181255" y="3224809"/>
              <a:ext cx="45719" cy="252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75;p57">
              <a:extLst>
                <a:ext uri="{FF2B5EF4-FFF2-40B4-BE49-F238E27FC236}">
                  <a16:creationId xmlns:a16="http://schemas.microsoft.com/office/drawing/2014/main" id="{4D7CD503-BB2F-9DDC-605C-D1D524AC04E8}"/>
                </a:ext>
              </a:extLst>
            </p:cNvPr>
            <p:cNvSpPr/>
            <p:nvPr/>
          </p:nvSpPr>
          <p:spPr>
            <a:xfrm>
              <a:off x="4490289" y="3671977"/>
              <a:ext cx="3400425" cy="112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3.1. Model Performance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3.2.  Discussion and Implications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1">
                      <a:lumMod val="7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3.3. Future Directions</a:t>
              </a: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15100" y="1264884"/>
            <a:ext cx="39486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</a:t>
            </a:r>
            <a:endParaRPr dirty="0"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715100" y="2367684"/>
            <a:ext cx="3948600" cy="1614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LungScan AI, powered by the EfficientNet B0 model, is an advanced diagnostic tool that utilizes deep learning to accurately detect lung diseases from Chest-Xray images. This AI-driven system helps healthcare professionals diagnose conditions like tuberculosis (TB), COVID-19, pneumonia, and lung cancer with high precision, ensuring early detection and better treatment outcomes for patients.</a:t>
            </a:r>
            <a:br>
              <a:rPr lang="en-GB" dirty="0">
                <a:latin typeface="+mn-lt"/>
              </a:rPr>
            </a:br>
            <a:endParaRPr lang="en-GB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1B2086-BE8B-8B96-CDC2-0ED1E745753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758" r="3758"/>
          <a:stretch>
            <a:fillRect/>
          </a:stretch>
        </p:blipFill>
        <p:spPr>
          <a:xfrm>
            <a:off x="5353077" y="1203469"/>
            <a:ext cx="3075823" cy="307553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CDF43E6C-1F67-FDB0-47A0-F4C7119F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>
            <a:extLst>
              <a:ext uri="{FF2B5EF4-FFF2-40B4-BE49-F238E27FC236}">
                <a16:creationId xmlns:a16="http://schemas.microsoft.com/office/drawing/2014/main" id="{AA0C12F9-736E-0EA9-B8CE-C49D5A9729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943" y="367042"/>
            <a:ext cx="811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LungScanAI: AI-Powered Lung Health Diagnostics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7F7DA-B11C-8271-52EF-FFDC2EF5B082}"/>
              </a:ext>
            </a:extLst>
          </p:cNvPr>
          <p:cNvSpPr txBox="1"/>
          <p:nvPr/>
        </p:nvSpPr>
        <p:spPr>
          <a:xfrm>
            <a:off x="703943" y="9181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PK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60B5B-A502-0B35-02D3-C937F7725A05}"/>
              </a:ext>
            </a:extLst>
          </p:cNvPr>
          <p:cNvSpPr txBox="1"/>
          <p:nvPr/>
        </p:nvSpPr>
        <p:spPr>
          <a:xfrm>
            <a:off x="548990" y="1256684"/>
            <a:ext cx="5921258" cy="319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GB" sz="1200" b="1" dirty="0"/>
              <a:t>    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1. Overview of </a:t>
            </a:r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LungScanAI</a:t>
            </a:r>
          </a:p>
          <a:p>
            <a:pPr marL="342900" lvl="1" indent="-171450">
              <a:lnSpc>
                <a:spcPct val="128571"/>
              </a:lnSpc>
              <a:spcBef>
                <a:spcPts val="500"/>
              </a:spcBef>
              <a:buClr>
                <a:srgbClr val="262626"/>
              </a:buClr>
              <a:buSzPts val="1220"/>
              <a:buFont typeface="Wingdings" panose="05000000000000000000" pitchFamily="2" charset="2"/>
              <a:buChar char="§"/>
            </a:pPr>
            <a:r>
              <a:rPr lang="en-GB" sz="1200" dirty="0"/>
              <a:t>LungScanAI is an AI-powered diagnostic tool focused on lung health.</a:t>
            </a:r>
          </a:p>
          <a:p>
            <a:pPr marL="349250" lvl="1" indent="-171450">
              <a:lnSpc>
                <a:spcPct val="128571"/>
              </a:lnSpc>
              <a:spcBef>
                <a:spcPts val="500"/>
              </a:spcBef>
              <a:buClr>
                <a:srgbClr val="262626"/>
              </a:buClr>
              <a:buSzPts val="1120"/>
              <a:buFont typeface="Wingdings" panose="05000000000000000000" pitchFamily="2" charset="2"/>
              <a:buChar char="§"/>
            </a:pPr>
            <a:r>
              <a:rPr lang="en-GB" sz="1200" dirty="0"/>
              <a:t> It detects diseases like TB, lung cancer, and pneumonia. </a:t>
            </a:r>
          </a:p>
          <a:p>
            <a:pPr marL="177800" lvl="1" algn="l" rtl="0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2. Importance of the Project</a:t>
            </a: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42900" lvl="1" indent="-17145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Font typeface="Wingdings" panose="05000000000000000000" pitchFamily="2" charset="2"/>
              <a:buChar char="§"/>
            </a:pPr>
            <a:r>
              <a:rPr lang="en-GB" sz="1200" dirty="0"/>
              <a:t>Rising cases of lung diseases globally require better diagnostics.</a:t>
            </a:r>
          </a:p>
          <a:p>
            <a:pPr marL="342900" lvl="1" indent="-17145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Font typeface="Wingdings" panose="05000000000000000000" pitchFamily="2" charset="2"/>
              <a:buChar char="§"/>
            </a:pPr>
            <a:r>
              <a:rPr lang="en-GB" sz="1200" dirty="0"/>
              <a:t>Current diagnostic methods are time-consuming and require expertise.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GB" sz="1200" b="1" dirty="0">
                <a:solidFill>
                  <a:schemeClr val="tx2">
                    <a:lumMod val="50000"/>
                  </a:schemeClr>
                </a:solidFill>
              </a:rPr>
              <a:t>3.  Objectives</a:t>
            </a: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Font typeface="Wingdings" panose="05000000000000000000" pitchFamily="2" charset="2"/>
              <a:buChar char="§"/>
            </a:pPr>
            <a:r>
              <a:rPr lang="en-GB" sz="1200" dirty="0"/>
              <a:t>Enhance diagnostic accuracy and speed.</a:t>
            </a:r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Font typeface="Wingdings" panose="05000000000000000000" pitchFamily="2" charset="2"/>
              <a:buChar char="§"/>
            </a:pPr>
            <a:r>
              <a:rPr lang="en-GB" sz="1200" dirty="0"/>
              <a:t>Improve accessibility for underserved regions.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49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B299FDF8-0FCD-6E90-6332-2E6D038F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>
            <a:extLst>
              <a:ext uri="{FF2B5EF4-FFF2-40B4-BE49-F238E27FC236}">
                <a16:creationId xmlns:a16="http://schemas.microsoft.com/office/drawing/2014/main" id="{CBF971B9-C065-CCE4-4267-24808B04C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943" y="367042"/>
            <a:ext cx="811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LungScanAI: AI-Powered Lung Health Diagnostics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F326E-24B4-061A-C905-809E4AB83481}"/>
              </a:ext>
            </a:extLst>
          </p:cNvPr>
          <p:cNvSpPr txBox="1"/>
          <p:nvPr/>
        </p:nvSpPr>
        <p:spPr>
          <a:xfrm>
            <a:off x="703943" y="85510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Methodology</a:t>
            </a:r>
            <a:endParaRPr lang="en-PK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2DE64-5AD8-1908-2AE5-2657E212513F}"/>
              </a:ext>
            </a:extLst>
          </p:cNvPr>
          <p:cNvSpPr txBox="1"/>
          <p:nvPr/>
        </p:nvSpPr>
        <p:spPr>
          <a:xfrm>
            <a:off x="509286" y="1109019"/>
            <a:ext cx="7002683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    2.1. Data Acquisition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Use of publicly available datasets like Kaggle Chest X-rays.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Included diverse conditions to enhance model performance.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2.2. Data Preprocessing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Image normalization and augmentation techniques.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Improved data quality and ensured model robustness.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2.3. Model Architecture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CNN-based deep learning model for image analysis.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Custom layers optimized for lung disease classification.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</a:rPr>
              <a:t>2.4. Training and Validation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Split data into training and validation sets.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Achieved an accuracy of 95% using EfficientNet B0.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2EEFFE70-B8BD-FA76-DAF7-A04A1E14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>
            <a:extLst>
              <a:ext uri="{FF2B5EF4-FFF2-40B4-BE49-F238E27FC236}">
                <a16:creationId xmlns:a16="http://schemas.microsoft.com/office/drawing/2014/main" id="{C893ECED-6B12-9A9A-0702-D50FC85DB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943" y="367042"/>
            <a:ext cx="8111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LungScanAI: AI-Powered Lung Health Diagnostics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5BE94-C873-8117-C022-33FF3CD63DD1}"/>
              </a:ext>
            </a:extLst>
          </p:cNvPr>
          <p:cNvSpPr txBox="1"/>
          <p:nvPr/>
        </p:nvSpPr>
        <p:spPr>
          <a:xfrm>
            <a:off x="703943" y="93343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2">
                    <a:lumMod val="75000"/>
                  </a:schemeClr>
                </a:solidFill>
              </a:rPr>
              <a:t>Results, Discussion, and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280F2-A512-1D3A-0360-96A35D9788B7}"/>
              </a:ext>
            </a:extLst>
          </p:cNvPr>
          <p:cNvSpPr txBox="1"/>
          <p:nvPr/>
        </p:nvSpPr>
        <p:spPr>
          <a:xfrm>
            <a:off x="597403" y="1271989"/>
            <a:ext cx="8218024" cy="397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3.1. Model Performance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Achieved 95%  accuracy.  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Compared results with existing diagnostic tools.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3.2. Discussion and Implications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Highlighted the impact of LungScanAI in healthcare.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Discussed challenges like data biases and computational costs.</a:t>
            </a:r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3.3. Future Directions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Expanding to additional lung diseases.</a:t>
            </a:r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Integration with real-time diagnostic devices and cloud services.</a:t>
            </a:r>
          </a:p>
          <a:p>
            <a:pPr marL="360045" lvl="1" indent="-116204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lang="en-GB" dirty="0"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48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726B7-5201-376E-2895-0D30A9C6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0" y="0"/>
            <a:ext cx="91493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CC40E-8046-22EA-36EB-3519C2D6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9302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0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945" name="Google Shape;945;p49"/>
          <p:cNvSpPr txBox="1">
            <a:spLocks noGrp="1"/>
          </p:cNvSpPr>
          <p:nvPr>
            <p:ph type="body" idx="1"/>
          </p:nvPr>
        </p:nvSpPr>
        <p:spPr>
          <a:xfrm>
            <a:off x="720000" y="1258600"/>
            <a:ext cx="7704000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Streamlit</a:t>
            </a:r>
            <a:endParaRPr sz="17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hlinkClick r:id="rId3"/>
              </a:rPr>
              <a:t>App1 [TB,P,C]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hlinkClick r:id="rId4"/>
              </a:rPr>
              <a:t>App2 [Lung Cancer]</a:t>
            </a:r>
            <a:endParaRPr lang="en-GB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  <a:hlinkClick r:id="rId5"/>
              </a:rPr>
              <a:t>Dataset</a:t>
            </a:r>
            <a:endParaRPr lang="en-GB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ases Caused by Smoking: Pulmonary Emphysema by Slidesgo">
  <a:themeElements>
    <a:clrScheme name="Simple Light">
      <a:dk1>
        <a:srgbClr val="4D2C2C"/>
      </a:dk1>
      <a:lt1>
        <a:srgbClr val="FDF7F2"/>
      </a:lt1>
      <a:dk2>
        <a:srgbClr val="F2A03D"/>
      </a:dk2>
      <a:lt2>
        <a:srgbClr val="864C4C"/>
      </a:lt2>
      <a:accent1>
        <a:srgbClr val="AA6866"/>
      </a:accent1>
      <a:accent2>
        <a:srgbClr val="DFC0B2"/>
      </a:accent2>
      <a:accent3>
        <a:srgbClr val="B55758"/>
      </a:accent3>
      <a:accent4>
        <a:srgbClr val="903B3C"/>
      </a:accent4>
      <a:accent5>
        <a:srgbClr val="FAE6CE"/>
      </a:accent5>
      <a:accent6>
        <a:srgbClr val="FFFFFF"/>
      </a:accent6>
      <a:hlink>
        <a:srgbClr val="4D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(16:9)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Poppins SemiBold</vt:lpstr>
      <vt:lpstr>Poppins</vt:lpstr>
      <vt:lpstr>Calibri</vt:lpstr>
      <vt:lpstr>Arial</vt:lpstr>
      <vt:lpstr>Commissioner</vt:lpstr>
      <vt:lpstr>Diseases Caused by Smoking: Pulmonary Emphysema by Slidesgo</vt:lpstr>
      <vt:lpstr>LungScanAI:  AI-Powered Lung Health Diagnostics</vt:lpstr>
      <vt:lpstr>LungScanAI: AI-Powered Lung Health Diagnostics</vt:lpstr>
      <vt:lpstr>Introduction to  the Project</vt:lpstr>
      <vt:lpstr>LungScanAI: AI-Powered Lung Health Diagnostics</vt:lpstr>
      <vt:lpstr>LungScanAI: AI-Powered Lung Health Diagnostics</vt:lpstr>
      <vt:lpstr>LungScanAI: AI-Powered Lung Health Diagnostics</vt:lpstr>
      <vt:lpstr>PowerPoint Presentation</vt:lpstr>
      <vt:lpstr>PowerPoint Presentation</vt:lpstr>
      <vt:lpstr>Resources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FA20-BEE-054 ABDUL QAYYUM</dc:creator>
  <cp:lastModifiedBy>FA20-BEE-054 ABDUL QAYYUM</cp:lastModifiedBy>
  <cp:revision>1</cp:revision>
  <dcterms:modified xsi:type="dcterms:W3CDTF">2024-12-18T12:02:32Z</dcterms:modified>
</cp:coreProperties>
</file>