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  <p:sldMasterId id="2147483699" r:id="rId2"/>
    <p:sldMasterId id="2147483700" r:id="rId3"/>
    <p:sldMasterId id="2147483701" r:id="rId4"/>
    <p:sldMasterId id="2147483702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27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07"/>
  </p:normalViewPr>
  <p:slideViewPr>
    <p:cSldViewPr snapToGrid="0">
      <p:cViewPr varScale="1">
        <p:scale>
          <a:sx n="85" d="100"/>
          <a:sy n="85" d="100"/>
        </p:scale>
        <p:origin x="1952" y="168"/>
      </p:cViewPr>
      <p:guideLst>
        <p:guide pos="312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3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13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852160" y="6478765"/>
            <a:ext cx="334419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Lung Scan AI: AI-Powered Lung Health Diagnostics</a:t>
            </a:r>
            <a:r>
              <a:rPr lang="en-US" sz="9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9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" name="Google Shape;133;p2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3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3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6033130" y="6498001"/>
            <a:ext cx="317538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900" dirty="0"/>
              <a:t>Lung Scan AI: AI-Powered Lung Health Diagnostics</a:t>
            </a:r>
            <a:r>
              <a:rPr lang="en-US" sz="9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2" name="Google Shape;162;p2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6" name="Google Shape;176;p2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2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" name="Google Shape;197;p3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" name="Google Shape;202;p3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31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3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3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/>
          <p:nvPr/>
        </p:nvSpPr>
        <p:spPr>
          <a:xfrm>
            <a:off x="6443004" y="6478765"/>
            <a:ext cx="2753356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Lung Scan AI: AI-Powered Lung Health Diagnostics</a:t>
            </a:r>
            <a:r>
              <a:rPr lang="en-US" sz="9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3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5" name="Google Shape;245;p3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3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4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4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4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42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42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42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4" name="Google Shape;274;p42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4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4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sz="24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4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4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8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48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4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p4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9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5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4" name="Google Shape;324;p5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2">
  <p:cSld name="3_Table of Contents2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0" name="Google Shape;330;p5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52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52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2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2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 type="blank">
  <p:cSld name="BLANK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53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53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2" name="Google Shape;342;p53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" name="Google Shape;343;p53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>
  <p:cSld name="las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4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4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4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2">
  <p:cSld name="2_Table of Contents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">
  <p:cSld name="1_Body">
    <p:bg>
      <p:bgPr>
        <a:solidFill>
          <a:srgbClr val="F2F2F2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5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endParaRPr sz="19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" name="Google Shape;47;p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able of Contents">
  <p:cSld name="1_Table of Conten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100" b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0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w="15875" cap="flat" cmpd="sng">
            <a:solidFill>
              <a:srgbClr val="0924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>
            <a:spLocks noGrp="1"/>
          </p:cNvSpPr>
          <p:nvPr>
            <p:ph type="body" idx="1"/>
          </p:nvPr>
        </p:nvSpPr>
        <p:spPr>
          <a:xfrm>
            <a:off x="720090" y="3336925"/>
            <a:ext cx="6837680" cy="5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2000"/>
              <a:t>NextGen Diagnostics</a:t>
            </a:r>
            <a:endParaRPr sz="2000"/>
          </a:p>
        </p:txBody>
      </p:sp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720090" y="1581785"/>
            <a:ext cx="7831455" cy="160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5000" dirty="0" err="1"/>
              <a:t>LungScanAI</a:t>
            </a:r>
            <a:r>
              <a:rPr lang="en-US" sz="5000" dirty="0"/>
              <a:t>: AI-Powered Lung Health Diagnostics</a:t>
            </a: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57"/>
          <p:cNvGrpSpPr/>
          <p:nvPr/>
        </p:nvGrpSpPr>
        <p:grpSpPr>
          <a:xfrm>
            <a:off x="710836" y="1892040"/>
            <a:ext cx="4393883" cy="1216863"/>
            <a:chOff x="4181256" y="3224809"/>
            <a:chExt cx="4393883" cy="1216863"/>
          </a:xfrm>
        </p:grpSpPr>
        <p:sp>
          <p:nvSpPr>
            <p:cNvPr id="365" name="Google Shape;365;p57"/>
            <p:cNvSpPr/>
            <p:nvPr/>
          </p:nvSpPr>
          <p:spPr>
            <a:xfrm>
              <a:off x="4378106" y="3226052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1. Introduction</a:t>
              </a: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5160752" y="3641572"/>
              <a:ext cx="3400417" cy="800100"/>
            </a:xfrm>
            <a:prstGeom prst="rect">
              <a:avLst/>
            </a:prstGeom>
            <a:noFill/>
            <a:ln w="9525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1.1.  Project Overview</a:t>
              </a:r>
              <a:endParaRPr sz="1400" b="0" i="0" u="none" strike="noStrike" cap="none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 Problem Statement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1.3. Objectives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57"/>
          <p:cNvGrpSpPr/>
          <p:nvPr/>
        </p:nvGrpSpPr>
        <p:grpSpPr>
          <a:xfrm>
            <a:off x="710836" y="3266753"/>
            <a:ext cx="4380230" cy="1508760"/>
            <a:chOff x="4181256" y="3224809"/>
            <a:chExt cx="4380230" cy="1508760"/>
          </a:xfrm>
        </p:grpSpPr>
        <p:sp>
          <p:nvSpPr>
            <p:cNvPr id="369" name="Google Shape;369;p57"/>
            <p:cNvSpPr/>
            <p:nvPr/>
          </p:nvSpPr>
          <p:spPr>
            <a:xfrm>
              <a:off x="4364136" y="3226052"/>
              <a:ext cx="4197033" cy="276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Methodology</a:t>
              </a: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5161061" y="3661054"/>
              <a:ext cx="3400425" cy="10725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2.1.  Data Acquisition</a:t>
              </a:r>
              <a:endParaRPr sz="1400" b="0" i="0" u="none" strike="noStrike" cap="none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Data Preprocessing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Model Architecture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2.4. Training and Validation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57"/>
          <p:cNvGrpSpPr/>
          <p:nvPr/>
        </p:nvGrpSpPr>
        <p:grpSpPr>
          <a:xfrm>
            <a:off x="710565" y="4775797"/>
            <a:ext cx="5382895" cy="1430020"/>
            <a:chOff x="4181256" y="3022892"/>
            <a:chExt cx="5382895" cy="1840514"/>
          </a:xfrm>
        </p:grpSpPr>
        <p:sp>
          <p:nvSpPr>
            <p:cNvPr id="373" name="Google Shape;373;p57"/>
            <p:cNvSpPr/>
            <p:nvPr/>
          </p:nvSpPr>
          <p:spPr>
            <a:xfrm>
              <a:off x="4217451" y="3022892"/>
              <a:ext cx="5346700" cy="549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   Unit 3. Results, Discussion and Future work</a:t>
              </a: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5161061" y="3742098"/>
              <a:ext cx="3400425" cy="112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193EB0"/>
                  </a:solidFill>
                  <a:latin typeface="Arial"/>
                  <a:ea typeface="Arial"/>
                  <a:cs typeface="Arial"/>
                  <a:sym typeface="Arial"/>
                </a:rPr>
                <a:t>3.1. Model Performance</a:t>
              </a:r>
              <a:endParaRPr sz="1400" b="0" i="0" u="none" strike="noStrike" cap="none">
                <a:solidFill>
                  <a:srgbClr val="193EB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 Discussion and Implications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3.3. Future Directions</a:t>
              </a: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57"/>
          <p:cNvSpPr/>
          <p:nvPr/>
        </p:nvSpPr>
        <p:spPr>
          <a:xfrm>
            <a:off x="710836" y="357668"/>
            <a:ext cx="8508320" cy="738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LungScanAI: AI-Powered Lung Health Diagnostics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en-US"/>
              <a:t> </a:t>
            </a:r>
            <a:r>
              <a:rPr lang="en-US" sz="3300"/>
              <a:t>Project Overview </a:t>
            </a:r>
            <a:endParaRPr sz="3300"/>
          </a:p>
        </p:txBody>
      </p:sp>
      <p:sp>
        <p:nvSpPr>
          <p:cNvPr id="382" name="Google Shape;382;p58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1.</a:t>
            </a:r>
            <a:endParaRPr/>
          </a:p>
        </p:txBody>
      </p:sp>
      <p:sp>
        <p:nvSpPr>
          <p:cNvPr id="383" name="Google Shape;383;p58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84" name="Google Shape;384;p58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85" name="Google Shape;385;p58"/>
          <p:cNvSpPr txBox="1">
            <a:spLocks noGrp="1"/>
          </p:cNvSpPr>
          <p:nvPr>
            <p:ph type="body" idx="4"/>
          </p:nvPr>
        </p:nvSpPr>
        <p:spPr>
          <a:xfrm>
            <a:off x="8494179" y="480775"/>
            <a:ext cx="714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UNIT</a:t>
            </a:r>
            <a:endParaRPr/>
          </a:p>
        </p:txBody>
      </p:sp>
      <p:sp>
        <p:nvSpPr>
          <p:cNvPr id="386" name="Google Shape;386;p58"/>
          <p:cNvSpPr txBox="1">
            <a:spLocks noGrp="1"/>
          </p:cNvSpPr>
          <p:nvPr>
            <p:ph type="body" idx="5"/>
          </p:nvPr>
        </p:nvSpPr>
        <p:spPr>
          <a:xfrm>
            <a:off x="522600" y="2088725"/>
            <a:ext cx="80556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b="1"/>
              <a:t>1. </a:t>
            </a:r>
            <a:r>
              <a:rPr lang="en-US" sz="1500" b="1"/>
              <a:t>Overview of LungScanAI</a:t>
            </a:r>
            <a:endParaRPr sz="1500" b="1"/>
          </a:p>
          <a:p>
            <a:pPr marL="360045" lvl="1" indent="-188595" algn="l" rtl="0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20"/>
              <a:buChar char="•"/>
            </a:pPr>
            <a:r>
              <a:rPr lang="en-US" sz="1500"/>
              <a:t>  LungScanAI is an AI-powered diagnostic tool focused on lung health.</a:t>
            </a:r>
            <a:endParaRPr sz="1500"/>
          </a:p>
          <a:p>
            <a:pPr marL="360045" lvl="1" indent="-182245" algn="l" rtl="0">
              <a:lnSpc>
                <a:spcPct val="12857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</a:pPr>
            <a:r>
              <a:rPr lang="en-US" sz="1500"/>
              <a:t> It detects diseases like TB, lung cancer, and pneumonia.</a:t>
            </a:r>
            <a:r>
              <a:rPr lang="en-US" sz="1400"/>
              <a:t> </a:t>
            </a:r>
            <a:endParaRPr sz="1400"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400" b="1"/>
              <a:t>2. Importance of the Project</a:t>
            </a:r>
            <a:endParaRPr sz="1400"/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Char char="•"/>
            </a:pPr>
            <a:r>
              <a:rPr lang="en-US" sz="1400"/>
              <a:t>Rising cases of lung diseases globally require better diagnostics.</a:t>
            </a:r>
            <a:endParaRPr sz="1400"/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Char char="•"/>
            </a:pPr>
            <a:r>
              <a:rPr lang="en-US" sz="1400"/>
              <a:t>Current diagnostic methods are time-consuming and require expertise.</a:t>
            </a:r>
            <a:endParaRPr sz="1400"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sz="1400" b="1"/>
              <a:t>3.  Objectives</a:t>
            </a:r>
            <a:endParaRPr sz="1400"/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Char char="•"/>
            </a:pPr>
            <a:r>
              <a:rPr lang="en-US" sz="1400"/>
              <a:t>Enhance diagnostic accuracy and speed.</a:t>
            </a:r>
            <a:endParaRPr sz="1400"/>
          </a:p>
          <a:p>
            <a:pPr marL="360045" lvl="1" indent="-18859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40"/>
              <a:buChar char="•"/>
            </a:pPr>
            <a:r>
              <a:rPr lang="en-US" sz="1400"/>
              <a:t>Level-2: Improve accessibility for underserved regions.</a:t>
            </a:r>
            <a:endParaRPr sz="1400"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2.</a:t>
            </a:r>
            <a:endParaRPr/>
          </a:p>
        </p:txBody>
      </p:sp>
      <p:sp>
        <p:nvSpPr>
          <p:cNvPr id="392" name="Google Shape;392;p59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393" name="Google Shape;393;p59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4"/>
          </p:nvPr>
        </p:nvSpPr>
        <p:spPr>
          <a:xfrm>
            <a:off x="8459355" y="480775"/>
            <a:ext cx="749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UNIT</a:t>
            </a:r>
            <a:endParaRPr/>
          </a:p>
        </p:txBody>
      </p:sp>
      <p:sp>
        <p:nvSpPr>
          <p:cNvPr id="395" name="Google Shape;395;p59"/>
          <p:cNvSpPr txBox="1">
            <a:spLocks noGrp="1"/>
          </p:cNvSpPr>
          <p:nvPr>
            <p:ph type="body" idx="5"/>
          </p:nvPr>
        </p:nvSpPr>
        <p:spPr>
          <a:xfrm>
            <a:off x="522600" y="1626224"/>
            <a:ext cx="8055600" cy="4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70"/>
              <a:buNone/>
            </a:pPr>
            <a:r>
              <a:rPr lang="en-US" b="1"/>
              <a:t>2.1. Data Acquisition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: Use of publicly available datasets like NIH Chest X-rays.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Included diverse conditions to enhance model performance.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2.2. Data Preprocessing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Image normalization and augmentation techniques.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 Improved data quality and ensured model robustness.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2.3. Model Architecture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CNN-based deep learning model for image analysis.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Custom layers optimized for lung disease classification.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Training and Validation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: Split data into training and validation sets.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Achieved an accuracy of [X%] using [specific optimization techniques].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3.</a:t>
            </a:r>
            <a:endParaRPr/>
          </a:p>
        </p:txBody>
      </p:sp>
      <p:sp>
        <p:nvSpPr>
          <p:cNvPr id="401" name="Google Shape;401;p6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Results, Discussion, and Future Work</a:t>
            </a:r>
            <a:endParaRPr/>
          </a:p>
        </p:txBody>
      </p:sp>
      <p:sp>
        <p:nvSpPr>
          <p:cNvPr id="402" name="Google Shape;402;p6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403" name="Google Shape;403;p60"/>
          <p:cNvSpPr txBox="1">
            <a:spLocks noGrp="1"/>
          </p:cNvSpPr>
          <p:nvPr>
            <p:ph type="body" idx="4"/>
          </p:nvPr>
        </p:nvSpPr>
        <p:spPr>
          <a:xfrm>
            <a:off x="8494179" y="480775"/>
            <a:ext cx="714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UNIT</a:t>
            </a:r>
            <a:endParaRPr/>
          </a:p>
        </p:txBody>
      </p:sp>
      <p:sp>
        <p:nvSpPr>
          <p:cNvPr id="404" name="Google Shape;404;p60"/>
          <p:cNvSpPr txBox="1">
            <a:spLocks noGrp="1"/>
          </p:cNvSpPr>
          <p:nvPr>
            <p:ph type="body" idx="5"/>
          </p:nvPr>
        </p:nvSpPr>
        <p:spPr>
          <a:xfrm>
            <a:off x="522605" y="1626235"/>
            <a:ext cx="8055610" cy="378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1" indent="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 b="1"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3.1. Model Performance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Achieved 92%  accuracy, 88%  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Compared results with existing diagnostic tools.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3.2. Discussion and Implications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Highlighted the impact of LungScanAI in healthcare.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Discussed challenges like data biases and computational costs.</a:t>
            </a: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n-US" b="1"/>
              <a:t>3.3. Future Directions</a:t>
            </a:r>
            <a:endParaRPr b="1"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Expanding to additional lung diseases (e.g., tuberculosis, Covid).</a:t>
            </a:r>
            <a:endParaRPr/>
          </a:p>
          <a:p>
            <a:pPr marL="360045" lvl="1" indent="-182245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Char char="•"/>
            </a:pPr>
            <a:r>
              <a:rPr lang="en-US"/>
              <a:t> Integration with real-time diagnostic devices and cloud services.</a:t>
            </a:r>
            <a:endParaRPr/>
          </a:p>
          <a:p>
            <a:pPr marL="360045" lvl="1" indent="-116204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/>
          </a:p>
          <a:p>
            <a:pPr marL="177800" lvl="1" indent="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Macintosh PowerPoint</Application>
  <PresentationFormat>Custom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LungScanAI: AI-Powered Lung Health Diagnostics</vt:lpstr>
      <vt:lpstr>PowerPoint Presentation</vt:lpstr>
      <vt:lpstr> Project Overview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LungScanAI: AI-Powered Lung Health Diagnostics</dc:title>
  <cp:lastModifiedBy>Wahaj Ul Islam</cp:lastModifiedBy>
  <cp:revision>1</cp:revision>
  <dcterms:modified xsi:type="dcterms:W3CDTF">2024-12-12T13:50:15Z</dcterms:modified>
</cp:coreProperties>
</file>