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8.jpeg" ContentType="image/jpeg"/>
  <Override PartName="/ppt/media/image2.png" ContentType="image/png"/>
  <Override PartName="/ppt/media/image3.png" ContentType="image/png"/>
  <Override PartName="/ppt/media/image4.png" ContentType="image/png"/>
  <Override PartName="/ppt/media/image5.png" ContentType="image/png"/>
  <Override PartName="/ppt/media/image9.jpeg" ContentType="image/jpeg"/>
  <Override PartName="/ppt/media/image6.png" ContentType="image/png"/>
  <Override PartName="/ppt/media/image7.jpeg" ContentType="image/jpeg"/>
  <Override PartName="/ppt/presProps.xml" ContentType="application/vnd.openxmlformats-officedocument.presentationml.presPro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434C906-B85D-4D4D-B289-E5A585D2F201}"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504000" y="475200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504000" y="580464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F0A0147-BE63-4ADD-A771-A135A48749E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32"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33" name="PlaceHolder 4"/>
          <p:cNvSpPr>
            <a:spLocks noGrp="1"/>
          </p:cNvSpPr>
          <p:nvPr>
            <p:ph/>
          </p:nvPr>
        </p:nvSpPr>
        <p:spPr>
          <a:xfrm>
            <a:off x="50400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34" name="PlaceHolder 5"/>
          <p:cNvSpPr>
            <a:spLocks noGrp="1"/>
          </p:cNvSpPr>
          <p:nvPr>
            <p:ph/>
          </p:nvPr>
        </p:nvSpPr>
        <p:spPr>
          <a:xfrm>
            <a:off x="103212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DDDF728-D8EA-4200-A92A-83C940952981}"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50400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85248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120096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50400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40" name="PlaceHolder 6"/>
          <p:cNvSpPr>
            <a:spLocks noGrp="1"/>
          </p:cNvSpPr>
          <p:nvPr>
            <p:ph/>
          </p:nvPr>
        </p:nvSpPr>
        <p:spPr>
          <a:xfrm>
            <a:off x="85248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41" name="PlaceHolder 7"/>
          <p:cNvSpPr>
            <a:spLocks noGrp="1"/>
          </p:cNvSpPr>
          <p:nvPr>
            <p:ph/>
          </p:nvPr>
        </p:nvSpPr>
        <p:spPr>
          <a:xfrm>
            <a:off x="120096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0C8695C-932D-4119-92D4-53A31AC52A63}"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DA479A0-872C-4236-ABBE-1410B69D5EC8}"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type="subTitle"/>
          </p:nvPr>
        </p:nvSpPr>
        <p:spPr>
          <a:xfrm>
            <a:off x="504000" y="4752000"/>
            <a:ext cx="1029960" cy="20149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D7D2568-8741-4346-9CB0-73E36C901B8B}"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504000" y="4752000"/>
            <a:ext cx="1029960" cy="2014920"/>
          </a:xfrm>
          <a:prstGeom prst="rect">
            <a:avLst/>
          </a:prstGeom>
          <a:noFill/>
          <a:ln w="0">
            <a:noFill/>
          </a:ln>
        </p:spPr>
        <p:txBody>
          <a:bodyPr lIns="0" rIns="0" tIns="0" bIns="0" anchor="t">
            <a:normAutofit fontScale="88000"/>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B534B9A-F3B5-48AF-A752-7D087314920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 name="PlaceHolder 2"/>
          <p:cNvSpPr>
            <a:spLocks noGrp="1"/>
          </p:cNvSpPr>
          <p:nvPr>
            <p:ph/>
          </p:nvPr>
        </p:nvSpPr>
        <p:spPr>
          <a:xfrm>
            <a:off x="50400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54" name="PlaceHolder 3"/>
          <p:cNvSpPr>
            <a:spLocks noGrp="1"/>
          </p:cNvSpPr>
          <p:nvPr>
            <p:ph/>
          </p:nvPr>
        </p:nvSpPr>
        <p:spPr>
          <a:xfrm>
            <a:off x="103212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A3C3B59-2E58-402B-A296-8271EEA7DD4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7A291EA-1D24-471A-9251-3E673124CA2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168000"/>
            <a:ext cx="9070560" cy="5846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2BABA37-D6A8-4ED8-A107-24434993D13B}"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103212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60" name="PlaceHolder 4"/>
          <p:cNvSpPr>
            <a:spLocks noGrp="1"/>
          </p:cNvSpPr>
          <p:nvPr>
            <p:ph/>
          </p:nvPr>
        </p:nvSpPr>
        <p:spPr>
          <a:xfrm>
            <a:off x="50400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59C7475-BF8A-4C3B-9950-E958EB310DD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type="subTitle"/>
          </p:nvPr>
        </p:nvSpPr>
        <p:spPr>
          <a:xfrm>
            <a:off x="504000" y="4752000"/>
            <a:ext cx="1029960" cy="20149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473B2DE-B7BB-4AFB-89BA-DAE2B64FB83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2" name="PlaceHolder 2"/>
          <p:cNvSpPr>
            <a:spLocks noGrp="1"/>
          </p:cNvSpPr>
          <p:nvPr>
            <p:ph/>
          </p:nvPr>
        </p:nvSpPr>
        <p:spPr>
          <a:xfrm>
            <a:off x="50400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63"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4" name="PlaceHolder 4"/>
          <p:cNvSpPr>
            <a:spLocks noGrp="1"/>
          </p:cNvSpPr>
          <p:nvPr>
            <p:ph/>
          </p:nvPr>
        </p:nvSpPr>
        <p:spPr>
          <a:xfrm>
            <a:off x="103212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19805D2-57FB-40A9-BE48-96245BBC1FD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6"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7"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8" name="PlaceHolder 4"/>
          <p:cNvSpPr>
            <a:spLocks noGrp="1"/>
          </p:cNvSpPr>
          <p:nvPr>
            <p:ph/>
          </p:nvPr>
        </p:nvSpPr>
        <p:spPr>
          <a:xfrm>
            <a:off x="504000" y="580464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2C469C8-DCB2-4AD7-981B-D538401D92C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0" name="PlaceHolder 2"/>
          <p:cNvSpPr>
            <a:spLocks noGrp="1"/>
          </p:cNvSpPr>
          <p:nvPr>
            <p:ph/>
          </p:nvPr>
        </p:nvSpPr>
        <p:spPr>
          <a:xfrm>
            <a:off x="504000" y="475200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71" name="PlaceHolder 3"/>
          <p:cNvSpPr>
            <a:spLocks noGrp="1"/>
          </p:cNvSpPr>
          <p:nvPr>
            <p:ph/>
          </p:nvPr>
        </p:nvSpPr>
        <p:spPr>
          <a:xfrm>
            <a:off x="504000" y="580464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F2C43C0-619F-41AF-B70F-E3DD32DDC25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74"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75" name="PlaceHolder 4"/>
          <p:cNvSpPr>
            <a:spLocks noGrp="1"/>
          </p:cNvSpPr>
          <p:nvPr>
            <p:ph/>
          </p:nvPr>
        </p:nvSpPr>
        <p:spPr>
          <a:xfrm>
            <a:off x="50400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76" name="PlaceHolder 5"/>
          <p:cNvSpPr>
            <a:spLocks noGrp="1"/>
          </p:cNvSpPr>
          <p:nvPr>
            <p:ph/>
          </p:nvPr>
        </p:nvSpPr>
        <p:spPr>
          <a:xfrm>
            <a:off x="103212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571F65D-D902-44A6-830F-8BA8CDF1497E}"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50400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85248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120096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50400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82" name="PlaceHolder 6"/>
          <p:cNvSpPr>
            <a:spLocks noGrp="1"/>
          </p:cNvSpPr>
          <p:nvPr>
            <p:ph/>
          </p:nvPr>
        </p:nvSpPr>
        <p:spPr>
          <a:xfrm>
            <a:off x="85248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83" name="PlaceHolder 7"/>
          <p:cNvSpPr>
            <a:spLocks noGrp="1"/>
          </p:cNvSpPr>
          <p:nvPr>
            <p:ph/>
          </p:nvPr>
        </p:nvSpPr>
        <p:spPr>
          <a:xfrm>
            <a:off x="120096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0409839-E4B7-4B3B-BF5E-3629FCCA1171}"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581F7C0-0A6A-469D-A24E-CFA81BAB52B0}"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1" name="PlaceHolder 2"/>
          <p:cNvSpPr>
            <a:spLocks noGrp="1"/>
          </p:cNvSpPr>
          <p:nvPr>
            <p:ph type="subTitle"/>
          </p:nvPr>
        </p:nvSpPr>
        <p:spPr>
          <a:xfrm>
            <a:off x="504000" y="4752000"/>
            <a:ext cx="1029960" cy="20149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ED3609C-C8CC-4CFB-87D8-6B3400C3D51C}"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3" name="PlaceHolder 2"/>
          <p:cNvSpPr>
            <a:spLocks noGrp="1"/>
          </p:cNvSpPr>
          <p:nvPr>
            <p:ph/>
          </p:nvPr>
        </p:nvSpPr>
        <p:spPr>
          <a:xfrm>
            <a:off x="504000" y="4752000"/>
            <a:ext cx="1029960" cy="2014920"/>
          </a:xfrm>
          <a:prstGeom prst="rect">
            <a:avLst/>
          </a:prstGeom>
          <a:noFill/>
          <a:ln w="0">
            <a:noFill/>
          </a:ln>
        </p:spPr>
        <p:txBody>
          <a:bodyPr lIns="0" rIns="0" tIns="0" bIns="0" anchor="t">
            <a:normAutofit fontScale="88000"/>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31D7408-1675-4F2C-9DA6-1BEC8BDCE4E7}"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5" name="PlaceHolder 2"/>
          <p:cNvSpPr>
            <a:spLocks noGrp="1"/>
          </p:cNvSpPr>
          <p:nvPr>
            <p:ph/>
          </p:nvPr>
        </p:nvSpPr>
        <p:spPr>
          <a:xfrm>
            <a:off x="50400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96" name="PlaceHolder 3"/>
          <p:cNvSpPr>
            <a:spLocks noGrp="1"/>
          </p:cNvSpPr>
          <p:nvPr>
            <p:ph/>
          </p:nvPr>
        </p:nvSpPr>
        <p:spPr>
          <a:xfrm>
            <a:off x="103212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F9D5BF2-43FE-41DF-8856-889A3E1AFB0E}"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3337792-5816-4637-AFA1-8C288EB6F474}"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p:nvPr>
        </p:nvSpPr>
        <p:spPr>
          <a:xfrm>
            <a:off x="504000" y="4752000"/>
            <a:ext cx="1029960" cy="2014920"/>
          </a:xfrm>
          <a:prstGeom prst="rect">
            <a:avLst/>
          </a:prstGeom>
          <a:noFill/>
          <a:ln w="0">
            <a:noFill/>
          </a:ln>
        </p:spPr>
        <p:txBody>
          <a:bodyPr lIns="0" rIns="0" tIns="0" bIns="0" anchor="t">
            <a:normAutofit fontScale="88000"/>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74BE345-CFA2-411D-825F-425759A1493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168000"/>
            <a:ext cx="9070560" cy="5846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63DFD0A-E152-4EA5-A608-C6B670A18976}"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0"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01" name="PlaceHolder 3"/>
          <p:cNvSpPr>
            <a:spLocks noGrp="1"/>
          </p:cNvSpPr>
          <p:nvPr>
            <p:ph/>
          </p:nvPr>
        </p:nvSpPr>
        <p:spPr>
          <a:xfrm>
            <a:off x="103212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102" name="PlaceHolder 4"/>
          <p:cNvSpPr>
            <a:spLocks noGrp="1"/>
          </p:cNvSpPr>
          <p:nvPr>
            <p:ph/>
          </p:nvPr>
        </p:nvSpPr>
        <p:spPr>
          <a:xfrm>
            <a:off x="50400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856F56C-35B4-4020-8BAB-A471695075B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p:nvPr>
        </p:nvSpPr>
        <p:spPr>
          <a:xfrm>
            <a:off x="50400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105"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06" name="PlaceHolder 4"/>
          <p:cNvSpPr>
            <a:spLocks noGrp="1"/>
          </p:cNvSpPr>
          <p:nvPr>
            <p:ph/>
          </p:nvPr>
        </p:nvSpPr>
        <p:spPr>
          <a:xfrm>
            <a:off x="103212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1156A44-8EAF-4C02-B32B-DCC4896C2E42}"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504000" y="580464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D51EE74-793A-4D69-A62D-36CDE3B3AAA4}"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504000" y="475200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504000" y="580464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767EBAC-9988-41D7-AE5D-BE3B5A2E635A}"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5"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16"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17" name="PlaceHolder 4"/>
          <p:cNvSpPr>
            <a:spLocks noGrp="1"/>
          </p:cNvSpPr>
          <p:nvPr>
            <p:ph/>
          </p:nvPr>
        </p:nvSpPr>
        <p:spPr>
          <a:xfrm>
            <a:off x="50400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18" name="PlaceHolder 5"/>
          <p:cNvSpPr>
            <a:spLocks noGrp="1"/>
          </p:cNvSpPr>
          <p:nvPr>
            <p:ph/>
          </p:nvPr>
        </p:nvSpPr>
        <p:spPr>
          <a:xfrm>
            <a:off x="103212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ADB2E270-43A7-495A-8541-D0657B0A1C94}"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50400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85248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22" name="PlaceHolder 4"/>
          <p:cNvSpPr>
            <a:spLocks noGrp="1"/>
          </p:cNvSpPr>
          <p:nvPr>
            <p:ph/>
          </p:nvPr>
        </p:nvSpPr>
        <p:spPr>
          <a:xfrm>
            <a:off x="120096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23" name="PlaceHolder 5"/>
          <p:cNvSpPr>
            <a:spLocks noGrp="1"/>
          </p:cNvSpPr>
          <p:nvPr>
            <p:ph/>
          </p:nvPr>
        </p:nvSpPr>
        <p:spPr>
          <a:xfrm>
            <a:off x="50400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24" name="PlaceHolder 6"/>
          <p:cNvSpPr>
            <a:spLocks noGrp="1"/>
          </p:cNvSpPr>
          <p:nvPr>
            <p:ph/>
          </p:nvPr>
        </p:nvSpPr>
        <p:spPr>
          <a:xfrm>
            <a:off x="85248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25" name="PlaceHolder 7"/>
          <p:cNvSpPr>
            <a:spLocks noGrp="1"/>
          </p:cNvSpPr>
          <p:nvPr>
            <p:ph/>
          </p:nvPr>
        </p:nvSpPr>
        <p:spPr>
          <a:xfrm>
            <a:off x="120096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44569BD-5749-465B-85F4-E24E3E3596B3}"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41DB0A54-506F-461A-900D-B73E37EDE862}"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4" name="PlaceHolder 2"/>
          <p:cNvSpPr>
            <a:spLocks noGrp="1"/>
          </p:cNvSpPr>
          <p:nvPr>
            <p:ph type="subTitle"/>
          </p:nvPr>
        </p:nvSpPr>
        <p:spPr>
          <a:xfrm>
            <a:off x="504000" y="4752000"/>
            <a:ext cx="1029960" cy="20149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4229CC8-70BD-4D60-A231-8DBC7DFB45E4}"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6" name="PlaceHolder 2"/>
          <p:cNvSpPr>
            <a:spLocks noGrp="1"/>
          </p:cNvSpPr>
          <p:nvPr>
            <p:ph/>
          </p:nvPr>
        </p:nvSpPr>
        <p:spPr>
          <a:xfrm>
            <a:off x="504000" y="4752000"/>
            <a:ext cx="1029960" cy="2014920"/>
          </a:xfrm>
          <a:prstGeom prst="rect">
            <a:avLst/>
          </a:prstGeom>
          <a:noFill/>
          <a:ln w="0">
            <a:noFill/>
          </a:ln>
        </p:spPr>
        <p:txBody>
          <a:bodyPr lIns="0" rIns="0" tIns="0" bIns="0" anchor="t">
            <a:normAutofit fontScale="88000"/>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0074121-D5D9-4926-99E8-18CCBF10209A}"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50400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103212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53C0C29-FA0E-40E7-A0E5-3EE199394BE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50400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103212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1FB0045-1203-4613-AA9D-0A8F6D2D2569}"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07927A3-EAEF-45B1-B2C3-58BD63EF6804}"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04000" y="3168000"/>
            <a:ext cx="9070560" cy="5846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B4630CE-3C05-4D8E-ABEA-C0F645D8562D}"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3"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44" name="PlaceHolder 3"/>
          <p:cNvSpPr>
            <a:spLocks noGrp="1"/>
          </p:cNvSpPr>
          <p:nvPr>
            <p:ph/>
          </p:nvPr>
        </p:nvSpPr>
        <p:spPr>
          <a:xfrm>
            <a:off x="103212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145" name="PlaceHolder 4"/>
          <p:cNvSpPr>
            <a:spLocks noGrp="1"/>
          </p:cNvSpPr>
          <p:nvPr>
            <p:ph/>
          </p:nvPr>
        </p:nvSpPr>
        <p:spPr>
          <a:xfrm>
            <a:off x="50400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FC7A487-1EE7-40F8-AE85-660C9C24093D}"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7" name="PlaceHolder 2"/>
          <p:cNvSpPr>
            <a:spLocks noGrp="1"/>
          </p:cNvSpPr>
          <p:nvPr>
            <p:ph/>
          </p:nvPr>
        </p:nvSpPr>
        <p:spPr>
          <a:xfrm>
            <a:off x="50400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148"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49" name="PlaceHolder 4"/>
          <p:cNvSpPr>
            <a:spLocks noGrp="1"/>
          </p:cNvSpPr>
          <p:nvPr>
            <p:ph/>
          </p:nvPr>
        </p:nvSpPr>
        <p:spPr>
          <a:xfrm>
            <a:off x="103212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E4606AC-20CB-4E14-96B9-C3F388F80D82}"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1"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52"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53" name="PlaceHolder 4"/>
          <p:cNvSpPr>
            <a:spLocks noGrp="1"/>
          </p:cNvSpPr>
          <p:nvPr>
            <p:ph/>
          </p:nvPr>
        </p:nvSpPr>
        <p:spPr>
          <a:xfrm>
            <a:off x="504000" y="580464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154C1F8-FAA5-42C6-BC64-A44A1FD96527}"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5" name="PlaceHolder 2"/>
          <p:cNvSpPr>
            <a:spLocks noGrp="1"/>
          </p:cNvSpPr>
          <p:nvPr>
            <p:ph/>
          </p:nvPr>
        </p:nvSpPr>
        <p:spPr>
          <a:xfrm>
            <a:off x="504000" y="475200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156" name="PlaceHolder 3"/>
          <p:cNvSpPr>
            <a:spLocks noGrp="1"/>
          </p:cNvSpPr>
          <p:nvPr>
            <p:ph/>
          </p:nvPr>
        </p:nvSpPr>
        <p:spPr>
          <a:xfrm>
            <a:off x="504000" y="580464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DE8CE87-11AA-4566-AD66-55092CA79F84}"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8"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59"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60" name="PlaceHolder 4"/>
          <p:cNvSpPr>
            <a:spLocks noGrp="1"/>
          </p:cNvSpPr>
          <p:nvPr>
            <p:ph/>
          </p:nvPr>
        </p:nvSpPr>
        <p:spPr>
          <a:xfrm>
            <a:off x="50400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61" name="PlaceHolder 5"/>
          <p:cNvSpPr>
            <a:spLocks noGrp="1"/>
          </p:cNvSpPr>
          <p:nvPr>
            <p:ph/>
          </p:nvPr>
        </p:nvSpPr>
        <p:spPr>
          <a:xfrm>
            <a:off x="103212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5D456651-D515-427C-A711-3230393C354D}"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50400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85248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1200960" y="475200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50400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67" name="PlaceHolder 6"/>
          <p:cNvSpPr>
            <a:spLocks noGrp="1"/>
          </p:cNvSpPr>
          <p:nvPr>
            <p:ph/>
          </p:nvPr>
        </p:nvSpPr>
        <p:spPr>
          <a:xfrm>
            <a:off x="85248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168" name="PlaceHolder 7"/>
          <p:cNvSpPr>
            <a:spLocks noGrp="1"/>
          </p:cNvSpPr>
          <p:nvPr>
            <p:ph/>
          </p:nvPr>
        </p:nvSpPr>
        <p:spPr>
          <a:xfrm>
            <a:off x="1200960" y="5804640"/>
            <a:ext cx="331560" cy="960840"/>
          </a:xfrm>
          <a:prstGeom prst="rect">
            <a:avLst/>
          </a:prstGeom>
          <a:noFill/>
          <a:ln w="0">
            <a:noFill/>
          </a:ln>
        </p:spPr>
        <p:txBody>
          <a:bodyPr lIns="0" rIns="0" tIns="0" bIns="0" anchor="t">
            <a:normAutofit fontScale="30000"/>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75D84309-89BD-452C-B54A-59171E195F46}"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D62FFA8-81A2-4630-AC73-69B8BEDDABA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168000"/>
            <a:ext cx="9070560" cy="5846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989D2EF-1474-40CE-945F-02DA72FDA17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103212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50400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B3736AB-D8E8-4D24-8DF6-208B59B1767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504000" y="4752000"/>
            <a:ext cx="502560" cy="2014920"/>
          </a:xfrm>
          <a:prstGeom prst="rect">
            <a:avLst/>
          </a:prstGeom>
          <a:noFill/>
          <a:ln w="0">
            <a:noFill/>
          </a:ln>
        </p:spPr>
        <p:txBody>
          <a:bodyPr lIns="0" rIns="0" tIns="0" bIns="0" anchor="t">
            <a:normAutofit fontScale="55000"/>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1032120" y="580464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55C5F6F-9F07-485D-88DE-9A1991FE5E5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50400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1032120" y="4752000"/>
            <a:ext cx="502560" cy="960840"/>
          </a:xfrm>
          <a:prstGeom prst="rect">
            <a:avLst/>
          </a:prstGeom>
          <a:noFill/>
          <a:ln w="0">
            <a:noFill/>
          </a:ln>
        </p:spPr>
        <p:txBody>
          <a:bodyPr lIns="0" rIns="0" tIns="0" bIns="0" anchor="t">
            <a:normAutofit fontScale="42000"/>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504000" y="5804640"/>
            <a:ext cx="1029960" cy="960840"/>
          </a:xfrm>
          <a:prstGeom prst="rect">
            <a:avLst/>
          </a:prstGeom>
          <a:noFill/>
          <a:ln w="0">
            <a:noFill/>
          </a:ln>
        </p:spPr>
        <p:txBody>
          <a:bodyPr lIns="0" rIns="0" tIns="0" bIns="0" anchor="t">
            <a:normAutofit fontScale="65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34EE23-96E8-47A6-980E-820518F83FAE}"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8920" cy="7558920"/>
          </a:xfrm>
          <a:prstGeom prst="rect">
            <a:avLst/>
          </a:prstGeom>
          <a:ln w="0">
            <a:noFill/>
          </a:ln>
        </p:spPr>
      </p:pic>
      <p:sp>
        <p:nvSpPr>
          <p:cNvPr id="1" name="PlaceHolder 1"/>
          <p:cNvSpPr>
            <a:spLocks noGrp="1"/>
          </p:cNvSpPr>
          <p:nvPr>
            <p:ph type="ftr" idx="1"/>
          </p:nvPr>
        </p:nvSpPr>
        <p:spPr>
          <a:xfrm>
            <a:off x="3447000" y="6887160"/>
            <a:ext cx="3193920" cy="5202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2"/>
          <p:cNvSpPr>
            <a:spLocks noGrp="1"/>
          </p:cNvSpPr>
          <p:nvPr>
            <p:ph type="sldNum" idx="2"/>
          </p:nvPr>
        </p:nvSpPr>
        <p:spPr>
          <a:xfrm>
            <a:off x="7226640" y="6887160"/>
            <a:ext cx="2347200" cy="5202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3D8A075B-25FA-4ECD-952F-66C238FE2B98}"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 name="PlaceHolder 3"/>
          <p:cNvSpPr>
            <a:spLocks noGrp="1"/>
          </p:cNvSpPr>
          <p:nvPr>
            <p:ph type="dt" idx="3"/>
          </p:nvPr>
        </p:nvSpPr>
        <p:spPr>
          <a:xfrm>
            <a:off x="503640" y="6887160"/>
            <a:ext cx="2347200" cy="520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2"/>
          <a:stretch/>
        </p:blipFill>
        <p:spPr>
          <a:xfrm>
            <a:off x="0" y="-1440"/>
            <a:ext cx="10078920" cy="7560360"/>
          </a:xfrm>
          <a:prstGeom prst="rect">
            <a:avLst/>
          </a:prstGeom>
          <a:ln w="0">
            <a:noFill/>
          </a:ln>
        </p:spPr>
      </p:pic>
      <p:sp>
        <p:nvSpPr>
          <p:cNvPr id="43" name="PlaceHolder 1"/>
          <p:cNvSpPr>
            <a:spLocks noGrp="1"/>
          </p:cNvSpPr>
          <p:nvPr>
            <p:ph type="ftr" idx="4"/>
          </p:nvPr>
        </p:nvSpPr>
        <p:spPr>
          <a:xfrm>
            <a:off x="3447360" y="6887160"/>
            <a:ext cx="3193920" cy="5202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 name="PlaceHolder 2"/>
          <p:cNvSpPr>
            <a:spLocks noGrp="1"/>
          </p:cNvSpPr>
          <p:nvPr>
            <p:ph type="sldNum" idx="5"/>
          </p:nvPr>
        </p:nvSpPr>
        <p:spPr>
          <a:xfrm>
            <a:off x="7227000" y="6887160"/>
            <a:ext cx="2347200" cy="5202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49A36F23-A9D2-41E8-92A2-7E325D0A12B2}"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45" name="PlaceHolder 3"/>
          <p:cNvSpPr>
            <a:spLocks noGrp="1"/>
          </p:cNvSpPr>
          <p:nvPr>
            <p:ph type="dt" idx="6"/>
          </p:nvPr>
        </p:nvSpPr>
        <p:spPr>
          <a:xfrm>
            <a:off x="504000" y="6887160"/>
            <a:ext cx="2347200" cy="520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6"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7"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2"/>
          <a:stretch/>
        </p:blipFill>
        <p:spPr>
          <a:xfrm>
            <a:off x="0" y="0"/>
            <a:ext cx="10078920" cy="7558920"/>
          </a:xfrm>
          <a:prstGeom prst="rect">
            <a:avLst/>
          </a:prstGeom>
          <a:ln w="0">
            <a:noFill/>
          </a:ln>
        </p:spPr>
      </p:pic>
      <p:sp>
        <p:nvSpPr>
          <p:cNvPr id="85" name="PlaceHolder 1"/>
          <p:cNvSpPr>
            <a:spLocks noGrp="1"/>
          </p:cNvSpPr>
          <p:nvPr>
            <p:ph type="ftr" idx="7"/>
          </p:nvPr>
        </p:nvSpPr>
        <p:spPr>
          <a:xfrm>
            <a:off x="3447360" y="6887160"/>
            <a:ext cx="3193920" cy="5202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6" name="PlaceHolder 2"/>
          <p:cNvSpPr>
            <a:spLocks noGrp="1"/>
          </p:cNvSpPr>
          <p:nvPr>
            <p:ph type="sldNum" idx="8"/>
          </p:nvPr>
        </p:nvSpPr>
        <p:spPr>
          <a:xfrm>
            <a:off x="7227000" y="6887160"/>
            <a:ext cx="2347200" cy="5202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B07352EA-9C48-40CC-8C6B-080E16AB7903}"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87" name="PlaceHolder 3"/>
          <p:cNvSpPr>
            <a:spLocks noGrp="1"/>
          </p:cNvSpPr>
          <p:nvPr>
            <p:ph type="dt" idx="9"/>
          </p:nvPr>
        </p:nvSpPr>
        <p:spPr>
          <a:xfrm>
            <a:off x="504000" y="6887160"/>
            <a:ext cx="2347200" cy="520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8"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89"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2"/>
          <a:stretch/>
        </p:blipFill>
        <p:spPr>
          <a:xfrm>
            <a:off x="0" y="0"/>
            <a:ext cx="10078920" cy="7558920"/>
          </a:xfrm>
          <a:prstGeom prst="rect">
            <a:avLst/>
          </a:prstGeom>
          <a:ln w="0">
            <a:noFill/>
          </a:ln>
        </p:spPr>
      </p:pic>
      <p:sp>
        <p:nvSpPr>
          <p:cNvPr id="127" name="PlaceHolder 1"/>
          <p:cNvSpPr>
            <a:spLocks noGrp="1"/>
          </p:cNvSpPr>
          <p:nvPr>
            <p:ph type="title"/>
          </p:nvPr>
        </p:nvSpPr>
        <p:spPr>
          <a:xfrm>
            <a:off x="504000" y="3168000"/>
            <a:ext cx="9070560" cy="1261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28" name="PlaceHolder 2"/>
          <p:cNvSpPr>
            <a:spLocks noGrp="1"/>
          </p:cNvSpPr>
          <p:nvPr>
            <p:ph type="body"/>
          </p:nvPr>
        </p:nvSpPr>
        <p:spPr>
          <a:xfrm>
            <a:off x="504000" y="4752000"/>
            <a:ext cx="1029960" cy="2014920"/>
          </a:xfrm>
          <a:prstGeom prst="rect">
            <a:avLst/>
          </a:prstGeom>
          <a:noFill/>
          <a:ln w="0">
            <a:noFill/>
          </a:ln>
        </p:spPr>
        <p:txBody>
          <a:bodyPr lIns="0" rIns="0" tIns="0" bIns="0" anchor="t">
            <a:normAutofit fontScale="24000"/>
          </a:bodyPr>
          <a:p>
            <a:pPr marL="103680" indent="-7776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207360" indent="-7776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311040" indent="-6912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414720" indent="-5184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518400" indent="-5184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622080" indent="-5184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725760" indent="-5184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9" name="PlaceHolder 3"/>
          <p:cNvSpPr>
            <a:spLocks noGrp="1"/>
          </p:cNvSpPr>
          <p:nvPr>
            <p:ph type="body"/>
          </p:nvPr>
        </p:nvSpPr>
        <p:spPr>
          <a:xfrm>
            <a:off x="1586160" y="4752000"/>
            <a:ext cx="1029960" cy="2014920"/>
          </a:xfrm>
          <a:prstGeom prst="rect">
            <a:avLst/>
          </a:prstGeom>
          <a:noFill/>
          <a:ln w="0">
            <a:noFill/>
          </a:ln>
        </p:spPr>
        <p:txBody>
          <a:bodyPr lIns="0" rIns="0" tIns="0" bIns="0" anchor="t">
            <a:normAutofit fontScale="24000"/>
          </a:bodyPr>
          <a:p>
            <a:pPr marL="103680" indent="-7776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207360" indent="-7776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311040" indent="-6912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414720" indent="-5184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518400" indent="-5184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622080" indent="-5184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725760" indent="-5184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0" name="PlaceHolder 4"/>
          <p:cNvSpPr>
            <a:spLocks noGrp="1"/>
          </p:cNvSpPr>
          <p:nvPr>
            <p:ph type="ftr" idx="10"/>
          </p:nvPr>
        </p:nvSpPr>
        <p:spPr>
          <a:xfrm>
            <a:off x="3447360" y="6887160"/>
            <a:ext cx="3193920" cy="5202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1" name="PlaceHolder 5"/>
          <p:cNvSpPr>
            <a:spLocks noGrp="1"/>
          </p:cNvSpPr>
          <p:nvPr>
            <p:ph type="sldNum" idx="11"/>
          </p:nvPr>
        </p:nvSpPr>
        <p:spPr>
          <a:xfrm>
            <a:off x="7227000" y="6887160"/>
            <a:ext cx="2347200" cy="5202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C3D6BAD0-0684-4AED-9810-2573EC05A972}"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32" name="PlaceHolder 6"/>
          <p:cNvSpPr>
            <a:spLocks noGrp="1"/>
          </p:cNvSpPr>
          <p:nvPr>
            <p:ph type="dt" idx="12"/>
          </p:nvPr>
        </p:nvSpPr>
        <p:spPr>
          <a:xfrm>
            <a:off x="504000" y="6887160"/>
            <a:ext cx="2347200" cy="520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700000"/>
            <a:ext cx="9070560" cy="2158920"/>
          </a:xfrm>
          <a:prstGeom prst="rect">
            <a:avLst/>
          </a:prstGeom>
          <a:noFill/>
          <a:ln w="0">
            <a:noFill/>
          </a:ln>
        </p:spPr>
        <p:txBody>
          <a:bodyPr lIns="0" rIns="0" tIns="0" bIns="0" anchor="ctr">
            <a:normAutofit/>
          </a:bodyPr>
          <a:p>
            <a:pPr indent="0" algn="ctr">
              <a:lnSpc>
                <a:spcPct val="100000"/>
              </a:lnSpc>
              <a:buNone/>
              <a:tabLst>
                <a:tab algn="l" pos="0"/>
              </a:tabLst>
            </a:pPr>
            <a:r>
              <a:rPr b="0" i="1" lang="en-IN" sz="2800" spc="-1" strike="noStrike">
                <a:solidFill>
                  <a:srgbClr val="000000"/>
                </a:solidFill>
                <a:latin typeface="Impact"/>
                <a:ea typeface="DejaVu Sans"/>
              </a:rPr>
              <a:t>OF</a:t>
            </a:r>
            <a:br>
              <a:rPr sz="3600"/>
            </a:br>
            <a:r>
              <a:rPr b="1" lang="en-IN" sz="3600" spc="-1" strike="noStrike">
                <a:solidFill>
                  <a:srgbClr val="000000"/>
                </a:solidFill>
                <a:latin typeface="Impact"/>
                <a:ea typeface="DejaVu Sans"/>
              </a:rPr>
              <a:t>POST GRADUATE PROGRAM IN FULL STACK WEB DEVELOPMENT</a:t>
            </a:r>
            <a:br>
              <a:rPr sz="3600"/>
            </a:br>
            <a:endParaRPr b="0" lang="en-IN" sz="3600" spc="-1" strike="noStrike">
              <a:solidFill>
                <a:srgbClr val="000000"/>
              </a:solidFill>
              <a:latin typeface="Arial"/>
            </a:endParaRPr>
          </a:p>
        </p:txBody>
      </p:sp>
      <p:sp>
        <p:nvSpPr>
          <p:cNvPr id="170" name="PlaceHolder 2"/>
          <p:cNvSpPr>
            <a:spLocks noGrp="1"/>
          </p:cNvSpPr>
          <p:nvPr>
            <p:ph/>
          </p:nvPr>
        </p:nvSpPr>
        <p:spPr>
          <a:xfrm>
            <a:off x="180000" y="4500000"/>
            <a:ext cx="9538920" cy="2158920"/>
          </a:xfrm>
          <a:prstGeom prst="rect">
            <a:avLst/>
          </a:prstGeom>
          <a:noFill/>
          <a:ln w="0">
            <a:noFill/>
          </a:ln>
        </p:spPr>
        <p:txBody>
          <a:bodyPr lIns="0" rIns="0" tIns="0" bIns="0" anchor="t">
            <a:normAutofit/>
          </a:bodyPr>
          <a:p>
            <a:pPr marL="432000" indent="0" algn="ctr">
              <a:lnSpc>
                <a:spcPct val="100000"/>
              </a:lnSpc>
              <a:spcAft>
                <a:spcPts val="1414"/>
              </a:spcAft>
              <a:buNone/>
              <a:tabLst>
                <a:tab algn="l" pos="0"/>
              </a:tabLst>
            </a:pPr>
            <a:r>
              <a:rPr b="1" i="1" lang="en-IN" sz="3200" spc="-1" strike="noStrike">
                <a:solidFill>
                  <a:srgbClr val="000000"/>
                </a:solidFill>
                <a:latin typeface="Times New Roman"/>
              </a:rPr>
              <a:t>IN</a:t>
            </a:r>
            <a:endParaRPr b="0" lang="en-IN" sz="3200" spc="-1" strike="noStrike">
              <a:solidFill>
                <a:srgbClr val="000000"/>
              </a:solidFill>
              <a:latin typeface="Arial"/>
            </a:endParaRPr>
          </a:p>
        </p:txBody>
      </p:sp>
      <p:sp>
        <p:nvSpPr>
          <p:cNvPr id="171" name="PlaceHolder 1"/>
          <p:cNvSpPr/>
          <p:nvPr/>
        </p:nvSpPr>
        <p:spPr>
          <a:xfrm>
            <a:off x="0" y="187560"/>
            <a:ext cx="10077480" cy="32313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2000" spc="-1" strike="noStrike">
                <a:solidFill>
                  <a:srgbClr val="000000"/>
                </a:solidFill>
                <a:latin typeface="Impact"/>
                <a:ea typeface="DejaVu Sans"/>
              </a:rPr>
              <a:t>                                                                        </a:t>
            </a:r>
            <a:r>
              <a:rPr b="0" lang="en-IN" sz="2800" spc="-1" strike="noStrike">
                <a:solidFill>
                  <a:srgbClr val="000000"/>
                </a:solidFill>
                <a:latin typeface="Impact"/>
                <a:ea typeface="DejaVu Sans"/>
              </a:rPr>
              <a:t>PRESENTATION ON                               </a:t>
            </a:r>
            <a:r>
              <a:rPr b="0" lang="en-IN" sz="2000" spc="-1" strike="noStrike">
                <a:solidFill>
                  <a:srgbClr val="000000"/>
                </a:solidFill>
                <a:latin typeface="Impact"/>
                <a:ea typeface="DejaVu Sans"/>
              </a:rPr>
              <a:t>                        </a:t>
            </a:r>
            <a:br>
              <a:rPr sz="2000"/>
            </a:br>
            <a:r>
              <a:rPr b="0" lang="en-IN" sz="2000" spc="-1" strike="noStrike">
                <a:solidFill>
                  <a:srgbClr val="000000"/>
                </a:solidFill>
                <a:latin typeface="Impact"/>
                <a:ea typeface="DejaVu Sans"/>
              </a:rPr>
              <a:t>    [ </a:t>
            </a:r>
            <a:r>
              <a:rPr b="1" i="1" lang="en-IN" sz="1800" spc="-1" strike="noStrike">
                <a:solidFill>
                  <a:srgbClr val="000000"/>
                </a:solidFill>
                <a:latin typeface="Impact"/>
                <a:ea typeface="DejaVu Sans"/>
              </a:rPr>
              <a:t>PROJECT -2 </a:t>
            </a:r>
            <a:r>
              <a:rPr b="0" lang="en-IN" sz="2000" spc="-1" strike="noStrike">
                <a:solidFill>
                  <a:srgbClr val="000000"/>
                </a:solidFill>
                <a:latin typeface="Impact"/>
                <a:ea typeface="DejaVu Sans"/>
              </a:rPr>
              <a:t>]</a:t>
            </a:r>
            <a:br>
              <a:rPr sz="3600"/>
            </a:br>
            <a:r>
              <a:rPr b="0" lang="en-IN" sz="3600" spc="-1" strike="noStrike">
                <a:solidFill>
                  <a:srgbClr val="000000"/>
                </a:solidFill>
                <a:latin typeface="Impact"/>
                <a:ea typeface="DejaVu Sans"/>
              </a:rPr>
              <a:t>LEARNER ACADEMY </a:t>
            </a:r>
            <a:r>
              <a:rPr b="0" i="1" lang="en-IN" sz="2600" spc="-1" strike="noStrike">
                <a:solidFill>
                  <a:srgbClr val="000000"/>
                </a:solidFill>
                <a:latin typeface="Impact"/>
                <a:ea typeface="DejaVu Sans"/>
              </a:rPr>
              <a:t>(ONLINE LEARNING SYSTEM)</a:t>
            </a:r>
            <a:endParaRPr b="0" lang="en-IN" sz="2600" spc="-1" strike="noStrike">
              <a:solidFill>
                <a:srgbClr val="000000"/>
              </a:solidFill>
              <a:latin typeface="Arial"/>
            </a:endParaRPr>
          </a:p>
        </p:txBody>
      </p:sp>
      <p:pic>
        <p:nvPicPr>
          <p:cNvPr id="172" name="" descr=""/>
          <p:cNvPicPr/>
          <p:nvPr/>
        </p:nvPicPr>
        <p:blipFill>
          <a:blip r:embed="rId1"/>
          <a:stretch/>
        </p:blipFill>
        <p:spPr>
          <a:xfrm>
            <a:off x="3055680" y="4987800"/>
            <a:ext cx="3730680" cy="753840"/>
          </a:xfrm>
          <a:prstGeom prst="rect">
            <a:avLst/>
          </a:prstGeom>
          <a:ln w="18000">
            <a:noFill/>
          </a:ln>
        </p:spPr>
      </p:pic>
      <p:pic>
        <p:nvPicPr>
          <p:cNvPr id="173" name="" descr=""/>
          <p:cNvPicPr/>
          <p:nvPr/>
        </p:nvPicPr>
        <p:blipFill>
          <a:blip r:embed="rId2"/>
          <a:stretch/>
        </p:blipFill>
        <p:spPr>
          <a:xfrm>
            <a:off x="235080" y="57960"/>
            <a:ext cx="3183840" cy="840960"/>
          </a:xfrm>
          <a:prstGeom prst="rect">
            <a:avLst/>
          </a:prstGeom>
          <a:ln w="18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
          <p:cNvSpPr/>
          <p:nvPr/>
        </p:nvSpPr>
        <p:spPr>
          <a:xfrm>
            <a:off x="0" y="838440"/>
            <a:ext cx="10080000" cy="2760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Adding New Question</a:t>
            </a:r>
            <a:endParaRPr b="0" lang="en-IN" sz="2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Edit the Existing Question</a:t>
            </a:r>
            <a:endParaRPr b="0" lang="en-IN" sz="2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View details of the Question</a:t>
            </a:r>
            <a:endParaRPr b="0" lang="en-IN" sz="2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Listing of all Question</a:t>
            </a:r>
            <a:endParaRPr b="0" lang="en-IN" sz="2200" spc="-1" strike="noStrike">
              <a:solidFill>
                <a:srgbClr val="000000"/>
              </a:solidFill>
              <a:latin typeface="Arial"/>
            </a:endParaRPr>
          </a:p>
          <a:p>
            <a:pPr>
              <a:lnSpc>
                <a:spcPct val="100000"/>
              </a:lnSpc>
            </a:pPr>
            <a:endParaRPr b="0" lang="en-IN" sz="2200" spc="-1" strike="noStrike">
              <a:solidFill>
                <a:srgbClr val="000000"/>
              </a:solidFill>
              <a:latin typeface="Arial"/>
            </a:endParaRPr>
          </a:p>
        </p:txBody>
      </p:sp>
      <p:sp>
        <p:nvSpPr>
          <p:cNvPr id="194" name=""/>
          <p:cNvSpPr/>
          <p:nvPr/>
        </p:nvSpPr>
        <p:spPr>
          <a:xfrm>
            <a:off x="0" y="180000"/>
            <a:ext cx="696168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i="1" lang="en-IN" sz="3600" spc="-1" strike="noStrike" u="sng">
                <a:solidFill>
                  <a:srgbClr val="000000"/>
                </a:solidFill>
                <a:uFillTx/>
                <a:latin typeface="Arial"/>
                <a:ea typeface="PingFang SC"/>
              </a:rPr>
              <a:t>MODULE- { 4 }  </a:t>
            </a:r>
            <a:r>
              <a:rPr b="1" i="1" lang="en-IN" sz="3200" spc="-1" strike="noStrike" u="sng">
                <a:solidFill>
                  <a:srgbClr val="000000"/>
                </a:solidFill>
                <a:uFillTx/>
                <a:latin typeface="Arial"/>
                <a:ea typeface="PingFang SC"/>
              </a:rPr>
              <a:t>Manage Question</a:t>
            </a:r>
            <a:endParaRPr b="0" lang="en-IN" sz="3200" spc="-1" strike="noStrike">
              <a:solidFill>
                <a:srgbClr val="000000"/>
              </a:solidFill>
              <a:latin typeface="Arial"/>
            </a:endParaRPr>
          </a:p>
        </p:txBody>
      </p:sp>
      <p:sp>
        <p:nvSpPr>
          <p:cNvPr id="195" name=""/>
          <p:cNvSpPr/>
          <p:nvPr/>
        </p:nvSpPr>
        <p:spPr>
          <a:xfrm>
            <a:off x="0" y="3114720"/>
            <a:ext cx="694332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i="1" lang="en-IN" sz="3600" spc="-1" strike="noStrike" u="sng">
                <a:solidFill>
                  <a:srgbClr val="000000"/>
                </a:solidFill>
                <a:uFillTx/>
                <a:latin typeface="Arial"/>
                <a:ea typeface="PingFang SC"/>
              </a:rPr>
              <a:t>MODULE- { 5 } </a:t>
            </a:r>
            <a:r>
              <a:rPr b="1" i="1" lang="en-IN" sz="3200" spc="-1" strike="noStrike" u="sng">
                <a:solidFill>
                  <a:srgbClr val="000000"/>
                </a:solidFill>
                <a:uFillTx/>
                <a:latin typeface="Arial"/>
                <a:ea typeface="PingFang SC"/>
              </a:rPr>
              <a:t> Manage Subject</a:t>
            </a:r>
            <a:endParaRPr b="0" lang="en-IN" sz="3200" spc="-1" strike="noStrike">
              <a:solidFill>
                <a:srgbClr val="000000"/>
              </a:solidFill>
              <a:latin typeface="Arial"/>
            </a:endParaRPr>
          </a:p>
        </p:txBody>
      </p:sp>
      <p:sp>
        <p:nvSpPr>
          <p:cNvPr id="196" name=""/>
          <p:cNvSpPr/>
          <p:nvPr/>
        </p:nvSpPr>
        <p:spPr>
          <a:xfrm>
            <a:off x="0" y="3420000"/>
            <a:ext cx="10080000" cy="31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Adding New Subject</a:t>
            </a:r>
            <a:endParaRPr b="0" lang="en-IN" sz="2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Edit the Existing Subject</a:t>
            </a:r>
            <a:endParaRPr b="0" lang="en-IN" sz="2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View details of the Subject</a:t>
            </a:r>
            <a:endParaRPr b="0" lang="en-IN" sz="2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Listing of all Subject</a:t>
            </a:r>
            <a:endParaRPr b="0" lang="en-IN" sz="2200" spc="-1" strike="noStrike">
              <a:solidFill>
                <a:srgbClr val="000000"/>
              </a:solidFill>
              <a:latin typeface="Arial"/>
            </a:endParaRPr>
          </a:p>
          <a:p>
            <a:pPr>
              <a:lnSpc>
                <a:spcPct val="100000"/>
              </a:lnSpc>
            </a:pP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
          <p:cNvSpPr/>
          <p:nvPr/>
        </p:nvSpPr>
        <p:spPr>
          <a:xfrm>
            <a:off x="0" y="732240"/>
            <a:ext cx="10080000" cy="3259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Adding New System User</a:t>
            </a: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Edit the Existing System User</a:t>
            </a: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View details of the System User</a:t>
            </a: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Listing of all System User</a:t>
            </a:r>
            <a:endParaRPr b="0" lang="en-IN" sz="2100" spc="-1" strike="noStrike">
              <a:solidFill>
                <a:srgbClr val="000000"/>
              </a:solidFill>
              <a:latin typeface="Arial"/>
            </a:endParaRPr>
          </a:p>
          <a:p>
            <a:pPr>
              <a:lnSpc>
                <a:spcPct val="100000"/>
              </a:lnSpc>
            </a:pPr>
            <a:endParaRPr b="0" lang="en-IN" sz="2100" spc="-1" strike="noStrike">
              <a:solidFill>
                <a:srgbClr val="000000"/>
              </a:solidFill>
              <a:latin typeface="Arial"/>
            </a:endParaRPr>
          </a:p>
        </p:txBody>
      </p:sp>
      <p:sp>
        <p:nvSpPr>
          <p:cNvPr id="198" name=""/>
          <p:cNvSpPr/>
          <p:nvPr/>
        </p:nvSpPr>
        <p:spPr>
          <a:xfrm>
            <a:off x="180000" y="117360"/>
            <a:ext cx="9900000" cy="9979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i="1" lang="en-IN" sz="3600" spc="-1" strike="noStrike" u="sng">
                <a:solidFill>
                  <a:srgbClr val="000000"/>
                </a:solidFill>
                <a:uFillTx/>
                <a:latin typeface="Arial"/>
                <a:ea typeface="PingFang SC"/>
              </a:rPr>
              <a:t>MODULE- { 5 }</a:t>
            </a:r>
            <a:r>
              <a:rPr b="1" i="1" lang="en-IN" sz="3200" spc="-1" strike="noStrike" u="sng">
                <a:solidFill>
                  <a:srgbClr val="000000"/>
                </a:solidFill>
                <a:uFillTx/>
                <a:latin typeface="Arial"/>
                <a:ea typeface="PingFang SC"/>
              </a:rPr>
              <a:t> Manage System User</a:t>
            </a:r>
            <a:endParaRPr b="0" lang="en-IN" sz="3200" spc="-1" strike="noStrike">
              <a:solidFill>
                <a:srgbClr val="000000"/>
              </a:solidFill>
              <a:latin typeface="Arial"/>
            </a:endParaRPr>
          </a:p>
        </p:txBody>
      </p:sp>
      <p:sp>
        <p:nvSpPr>
          <p:cNvPr id="199" name=""/>
          <p:cNvSpPr/>
          <p:nvPr/>
        </p:nvSpPr>
        <p:spPr>
          <a:xfrm>
            <a:off x="0" y="3717360"/>
            <a:ext cx="1008000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i="1" lang="en-IN" sz="3600" spc="-1" strike="noStrike" u="sng">
                <a:solidFill>
                  <a:srgbClr val="000000"/>
                </a:solidFill>
                <a:uFillTx/>
                <a:latin typeface="Arial"/>
                <a:ea typeface="PingFang SC"/>
              </a:rPr>
              <a:t>MODULE- { 6 }</a:t>
            </a:r>
            <a:r>
              <a:rPr b="1" i="1" lang="en-IN" sz="3200" spc="-1" strike="noStrike" u="sng">
                <a:solidFill>
                  <a:srgbClr val="000000"/>
                </a:solidFill>
                <a:uFillTx/>
                <a:latin typeface="Arial"/>
                <a:ea typeface="PingFang SC"/>
              </a:rPr>
              <a:t> </a:t>
            </a:r>
            <a:r>
              <a:rPr b="1" i="1" lang="en-IN" sz="2800" spc="-1" strike="noStrike" u="sng">
                <a:solidFill>
                  <a:srgbClr val="000000"/>
                </a:solidFill>
                <a:uFillTx/>
                <a:latin typeface="Arial"/>
                <a:ea typeface="PingFang SC"/>
              </a:rPr>
              <a:t>Functionality performed by Teachers</a:t>
            </a:r>
            <a:endParaRPr b="0" lang="en-IN" sz="2800" spc="-1" strike="noStrike">
              <a:solidFill>
                <a:srgbClr val="000000"/>
              </a:solidFill>
              <a:latin typeface="Arial"/>
            </a:endParaRPr>
          </a:p>
        </p:txBody>
      </p:sp>
      <p:sp>
        <p:nvSpPr>
          <p:cNvPr id="200" name=""/>
          <p:cNvSpPr/>
          <p:nvPr/>
        </p:nvSpPr>
        <p:spPr>
          <a:xfrm>
            <a:off x="0" y="3780000"/>
            <a:ext cx="10080000" cy="2783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000" spc="-1" strike="noStrike">
                <a:solidFill>
                  <a:srgbClr val="000000"/>
                </a:solidFill>
                <a:latin typeface="Arial"/>
                <a:ea typeface="DejaVu Sans"/>
              </a:rPr>
              <a:t>:</a:t>
            </a:r>
            <a:endParaRPr b="0" lang="en-IN" sz="1000" spc="-1" strike="noStrike">
              <a:solidFill>
                <a:srgbClr val="000000"/>
              </a:solidFill>
              <a:latin typeface="Arial"/>
            </a:endParaRPr>
          </a:p>
          <a:p>
            <a:pPr>
              <a:lnSpc>
                <a:spcPct val="100000"/>
              </a:lnSpc>
              <a:spcBef>
                <a:spcPts val="1191"/>
              </a:spcBef>
              <a:spcAft>
                <a:spcPts val="992"/>
              </a:spcAft>
            </a:pPr>
            <a:endParaRPr b="0" lang="en-IN" sz="18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800" spc="-1" strike="noStrike">
                <a:solidFill>
                  <a:srgbClr val="000000"/>
                </a:solidFill>
                <a:latin typeface="Arial"/>
                <a:ea typeface="DejaVu Sans"/>
              </a:rPr>
              <a:t>Creating Question papers</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800" spc="-1" strike="noStrike">
                <a:solidFill>
                  <a:srgbClr val="000000"/>
                </a:solidFill>
                <a:latin typeface="Arial"/>
                <a:ea typeface="DejaVu Sans"/>
              </a:rPr>
              <a:t>Editing Questions.</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800" spc="-1" strike="noStrike">
                <a:solidFill>
                  <a:srgbClr val="000000"/>
                </a:solidFill>
                <a:latin typeface="Arial"/>
                <a:ea typeface="DejaVu Sans"/>
              </a:rPr>
              <a:t>Emailing it to other users</a:t>
            </a:r>
            <a:endParaRPr b="0" lang="en-IN" sz="1800" spc="-1" strike="noStrike">
              <a:solidFill>
                <a:srgbClr val="000000"/>
              </a:solidFill>
              <a:latin typeface="Arial"/>
            </a:endParaRPr>
          </a:p>
          <a:p>
            <a:pPr>
              <a:lnSpc>
                <a:spcPct val="100000"/>
              </a:lnSpc>
            </a:pP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80000" y="180000"/>
            <a:ext cx="9070560" cy="1261080"/>
          </a:xfrm>
          <a:prstGeom prst="rect">
            <a:avLst/>
          </a:prstGeom>
          <a:noFill/>
          <a:ln w="0">
            <a:noFill/>
          </a:ln>
        </p:spPr>
        <p:txBody>
          <a:bodyPr lIns="0" rIns="0" tIns="0" bIns="0" anchor="ctr">
            <a:noAutofit/>
          </a:bodyPr>
          <a:p>
            <a:pPr indent="0">
              <a:buNone/>
            </a:pPr>
            <a:r>
              <a:rPr b="1" i="1" lang="en-IN" sz="4400" spc="-1" strike="noStrike" u="sng">
                <a:solidFill>
                  <a:srgbClr val="000000"/>
                </a:solidFill>
                <a:uFillTx/>
                <a:latin typeface="Arial"/>
              </a:rPr>
              <a:t>ALGORITHM:</a:t>
            </a:r>
            <a:endParaRPr b="1" i="1" lang="en-IN" sz="4400" spc="-1" strike="noStrike" u="sng">
              <a:solidFill>
                <a:srgbClr val="000000"/>
              </a:solidFill>
              <a:uFillTx/>
              <a:latin typeface="Arial"/>
            </a:endParaRPr>
          </a:p>
        </p:txBody>
      </p:sp>
      <p:sp>
        <p:nvSpPr>
          <p:cNvPr id="202" name=""/>
          <p:cNvSpPr txBox="1"/>
          <p:nvPr/>
        </p:nvSpPr>
        <p:spPr>
          <a:xfrm>
            <a:off x="180000" y="1253520"/>
            <a:ext cx="9720000" cy="6666480"/>
          </a:xfrm>
          <a:prstGeom prst="rect">
            <a:avLst/>
          </a:prstGeom>
          <a:noFill/>
          <a:ln w="0">
            <a:noFill/>
          </a:ln>
        </p:spPr>
        <p:txBody>
          <a:bodyPr lIns="90000" rIns="90000" tIns="45000" bIns="45000" anchor="t">
            <a:noAutofit/>
          </a:bodyPr>
          <a:p>
            <a:r>
              <a:rPr b="1" lang="en-IN" sz="1800" spc="-1" strike="noStrike" u="sng">
                <a:solidFill>
                  <a:srgbClr val="000000"/>
                </a:solidFill>
                <a:uFillTx/>
                <a:latin typeface="Arial"/>
              </a:rPr>
              <a:t>STEP 1</a:t>
            </a:r>
            <a:r>
              <a:rPr b="1" lang="en-IN" sz="1800" spc="-1" strike="noStrike">
                <a:solidFill>
                  <a:srgbClr val="000000"/>
                </a:solidFill>
                <a:latin typeface="Arial"/>
              </a:rPr>
              <a:t> :</a:t>
            </a:r>
            <a:r>
              <a:rPr b="0" lang="en-IN" sz="1800" spc="-1" strike="noStrike">
                <a:solidFill>
                  <a:srgbClr val="000000"/>
                </a:solidFill>
                <a:latin typeface="Arial"/>
              </a:rPr>
              <a:t> START</a:t>
            </a:r>
            <a:endParaRPr b="0" lang="en-IN" sz="1800" spc="-1" strike="noStrike">
              <a:solidFill>
                <a:srgbClr val="000000"/>
              </a:solidFill>
              <a:latin typeface="Arial"/>
            </a:endParaRPr>
          </a:p>
          <a:p>
            <a:r>
              <a:rPr b="1" lang="en-IN" sz="1800" spc="-1" strike="noStrike" u="sng">
                <a:solidFill>
                  <a:srgbClr val="000000"/>
                </a:solidFill>
                <a:uFillTx/>
                <a:latin typeface="Arial"/>
              </a:rPr>
              <a:t>STEP 2 :</a:t>
            </a:r>
            <a:r>
              <a:rPr b="0" lang="en-IN" sz="1800" spc="-1" strike="noStrike">
                <a:solidFill>
                  <a:srgbClr val="000000"/>
                </a:solidFill>
                <a:latin typeface="Arial"/>
              </a:rPr>
              <a:t> Define the basic requirements for the online learning system. This includes determining the features and functionalities that the system must have to meet the needs of the users.</a:t>
            </a:r>
            <a:endParaRPr b="0" lang="en-IN" sz="1800" spc="-1" strike="noStrike">
              <a:solidFill>
                <a:srgbClr val="000000"/>
              </a:solidFill>
              <a:latin typeface="Arial"/>
            </a:endParaRPr>
          </a:p>
          <a:p>
            <a:r>
              <a:rPr b="1" lang="en-IN" sz="1800" spc="-1" strike="noStrike" u="sng">
                <a:solidFill>
                  <a:srgbClr val="000000"/>
                </a:solidFill>
                <a:uFillTx/>
                <a:latin typeface="Arial"/>
              </a:rPr>
              <a:t>STEP 3 :</a:t>
            </a:r>
            <a:r>
              <a:rPr b="0" lang="en-IN" sz="1800" spc="-1" strike="noStrike">
                <a:solidFill>
                  <a:srgbClr val="000000"/>
                </a:solidFill>
                <a:latin typeface="Arial"/>
              </a:rPr>
              <a:t> Design the user interface for the system. This includes creating mock-ups of the different screens and pages that the user will interact with.</a:t>
            </a:r>
            <a:endParaRPr b="0" lang="en-IN" sz="1800" spc="-1" strike="noStrike">
              <a:solidFill>
                <a:srgbClr val="000000"/>
              </a:solidFill>
              <a:latin typeface="Arial"/>
            </a:endParaRPr>
          </a:p>
          <a:p>
            <a:r>
              <a:rPr b="1" lang="en-IN" sz="1800" spc="-1" strike="noStrike" u="sng">
                <a:solidFill>
                  <a:srgbClr val="000000"/>
                </a:solidFill>
                <a:uFillTx/>
                <a:latin typeface="Arial"/>
              </a:rPr>
              <a:t>STEP 4 :</a:t>
            </a:r>
            <a:r>
              <a:rPr b="0" lang="en-IN" sz="1800" spc="-1" strike="noStrike">
                <a:solidFill>
                  <a:srgbClr val="000000"/>
                </a:solidFill>
                <a:latin typeface="Arial"/>
              </a:rPr>
              <a:t> Create a database schema that will be used to store user data and course information. This will involve defining the different tables, columns, and relationships that will be needed.</a:t>
            </a:r>
            <a:endParaRPr b="0" lang="en-IN" sz="1800" spc="-1" strike="noStrike">
              <a:solidFill>
                <a:srgbClr val="000000"/>
              </a:solidFill>
              <a:latin typeface="Arial"/>
            </a:endParaRPr>
          </a:p>
          <a:p>
            <a:r>
              <a:rPr b="1" lang="en-IN" sz="1800" spc="-1" strike="noStrike" u="sng">
                <a:solidFill>
                  <a:srgbClr val="000000"/>
                </a:solidFill>
                <a:uFillTx/>
                <a:latin typeface="Arial"/>
              </a:rPr>
              <a:t>STEP 5 :</a:t>
            </a:r>
            <a:r>
              <a:rPr b="0" lang="en-IN" sz="1800" spc="-1" strike="noStrike">
                <a:solidFill>
                  <a:srgbClr val="000000"/>
                </a:solidFill>
                <a:latin typeface="Arial"/>
              </a:rPr>
              <a:t> Set up a web server and install the necessary software (e.g., Java, Tomcat) to support JSP and Servlet development.</a:t>
            </a:r>
            <a:endParaRPr b="0" lang="en-IN" sz="1800" spc="-1" strike="noStrike">
              <a:solidFill>
                <a:srgbClr val="000000"/>
              </a:solidFill>
              <a:latin typeface="Arial"/>
            </a:endParaRPr>
          </a:p>
          <a:p>
            <a:r>
              <a:rPr b="1" lang="en-IN" sz="1800" spc="-1" strike="noStrike" u="sng">
                <a:solidFill>
                  <a:srgbClr val="000000"/>
                </a:solidFill>
                <a:uFillTx/>
                <a:latin typeface="Arial"/>
              </a:rPr>
              <a:t>STEP 6 : </a:t>
            </a:r>
            <a:r>
              <a:rPr b="0" lang="en-IN" sz="1800" spc="-1" strike="noStrike">
                <a:solidFill>
                  <a:srgbClr val="000000"/>
                </a:solidFill>
                <a:latin typeface="Arial"/>
              </a:rPr>
              <a:t>Create a Java class that will handle user authentication. This class should verify the user's credentials (e.g., username and password) against the data stored in the database.</a:t>
            </a:r>
            <a:endParaRPr b="0" lang="en-IN" sz="1800" spc="-1" strike="noStrike">
              <a:solidFill>
                <a:srgbClr val="000000"/>
              </a:solidFill>
              <a:latin typeface="Arial"/>
            </a:endParaRPr>
          </a:p>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
          <p:cNvSpPr txBox="1"/>
          <p:nvPr/>
        </p:nvSpPr>
        <p:spPr>
          <a:xfrm>
            <a:off x="360000" y="360000"/>
            <a:ext cx="9360000" cy="6120000"/>
          </a:xfrm>
          <a:prstGeom prst="rect">
            <a:avLst/>
          </a:prstGeom>
          <a:noFill/>
          <a:ln w="0">
            <a:noFill/>
          </a:ln>
        </p:spPr>
        <p:txBody>
          <a:bodyPr lIns="90000" rIns="90000" tIns="45000" bIns="45000" anchor="t">
            <a:noAutofit/>
          </a:bodyPr>
          <a:p>
            <a:r>
              <a:rPr b="1" lang="en-IN" sz="1800" spc="-1" strike="noStrike" u="heavy">
                <a:solidFill>
                  <a:srgbClr val="000000"/>
                </a:solidFill>
                <a:uFillTx/>
                <a:latin typeface="Arial"/>
              </a:rPr>
              <a:t>STEP 7 : </a:t>
            </a:r>
            <a:r>
              <a:rPr b="0" lang="en-IN" sz="1800" spc="-1" strike="noStrike">
                <a:solidFill>
                  <a:srgbClr val="000000"/>
                </a:solidFill>
                <a:latin typeface="Arial"/>
              </a:rPr>
              <a:t>Build the main servlet that will handle user requests and responses. This servlet should use the Java authentication class to ensure that the user is authorized to access the requested resources.</a:t>
            </a:r>
            <a:endParaRPr b="0" lang="en-IN" sz="1800" spc="-1" strike="noStrike">
              <a:solidFill>
                <a:srgbClr val="000000"/>
              </a:solidFill>
              <a:latin typeface="Arial"/>
            </a:endParaRPr>
          </a:p>
          <a:p>
            <a:r>
              <a:rPr b="1" lang="en-IN" sz="1800" spc="-1" strike="noStrike" u="heavy">
                <a:solidFill>
                  <a:srgbClr val="000000"/>
                </a:solidFill>
                <a:uFillTx/>
                <a:latin typeface="Arial"/>
              </a:rPr>
              <a:t>STEP 8 :</a:t>
            </a:r>
            <a:r>
              <a:rPr b="0" lang="en-IN" sz="1800" spc="-1" strike="noStrike">
                <a:solidFill>
                  <a:srgbClr val="000000"/>
                </a:solidFill>
                <a:latin typeface="Arial"/>
              </a:rPr>
              <a:t> Develop JSP pages that will display course information to the user. This will include creating a page that lists all available courses, as well as individual pages for each course that provide more detailed information.</a:t>
            </a:r>
            <a:endParaRPr b="0" lang="en-IN" sz="1800" spc="-1" strike="noStrike">
              <a:solidFill>
                <a:srgbClr val="000000"/>
              </a:solidFill>
              <a:latin typeface="Arial"/>
            </a:endParaRPr>
          </a:p>
          <a:p>
            <a:r>
              <a:rPr b="1" lang="en-IN" sz="1800" spc="-1" strike="noStrike" u="heavy">
                <a:solidFill>
                  <a:srgbClr val="000000"/>
                </a:solidFill>
                <a:uFillTx/>
                <a:latin typeface="Arial"/>
              </a:rPr>
              <a:t>STEP 9 : </a:t>
            </a:r>
            <a:r>
              <a:rPr b="0" lang="en-IN" sz="1800" spc="-1" strike="noStrike">
                <a:solidFill>
                  <a:srgbClr val="000000"/>
                </a:solidFill>
                <a:latin typeface="Arial"/>
              </a:rPr>
              <a:t>Implement a system for enrolling in courses. This should allow users to select the courses they want to take and register for them.</a:t>
            </a:r>
            <a:endParaRPr b="0" lang="en-IN" sz="1800" spc="-1" strike="noStrike">
              <a:solidFill>
                <a:srgbClr val="000000"/>
              </a:solidFill>
              <a:latin typeface="Arial"/>
            </a:endParaRPr>
          </a:p>
          <a:p>
            <a:r>
              <a:rPr b="1" lang="en-IN" sz="1800" spc="-1" strike="noStrike" u="heavy">
                <a:solidFill>
                  <a:srgbClr val="000000"/>
                </a:solidFill>
                <a:uFillTx/>
                <a:latin typeface="Arial"/>
              </a:rPr>
              <a:t>STEP 10 :</a:t>
            </a:r>
            <a:r>
              <a:rPr b="1" lang="en-IN" sz="1800" spc="-1" strike="noStrike" u="sng">
                <a:solidFill>
                  <a:srgbClr val="000000"/>
                </a:solidFill>
                <a:uFillTx/>
                <a:latin typeface="Arial"/>
              </a:rPr>
              <a:t> </a:t>
            </a:r>
            <a:r>
              <a:rPr b="0" lang="en-IN" sz="1800" spc="-1" strike="noStrike">
                <a:solidFill>
                  <a:srgbClr val="000000"/>
                </a:solidFill>
                <a:latin typeface="Arial"/>
              </a:rPr>
              <a:t>Develop a feature that allows users to track their progress through the course. This could include displaying completed assignments or quizzes, as well as providing access to course materials such as lectures and videos.</a:t>
            </a:r>
            <a:endParaRPr b="0" lang="en-IN" sz="1800" spc="-1" strike="noStrike">
              <a:solidFill>
                <a:srgbClr val="000000"/>
              </a:solidFill>
              <a:latin typeface="Arial"/>
            </a:endParaRPr>
          </a:p>
          <a:p>
            <a:r>
              <a:rPr b="1" lang="en-IN" sz="1800" spc="-1" strike="noStrike" u="heavy">
                <a:solidFill>
                  <a:srgbClr val="000000"/>
                </a:solidFill>
                <a:uFillTx/>
                <a:latin typeface="Arial"/>
              </a:rPr>
              <a:t>STEP 11 : </a:t>
            </a:r>
            <a:r>
              <a:rPr b="0" lang="en-IN" sz="1800" spc="-1" strike="noStrike">
                <a:solidFill>
                  <a:srgbClr val="000000"/>
                </a:solidFill>
                <a:latin typeface="Arial"/>
              </a:rPr>
              <a:t>Implement a system for handling payments, if the online learning system charges users for access to courses</a:t>
            </a:r>
            <a:endParaRPr b="0" lang="en-IN" sz="1800" spc="-1" strike="noStrike">
              <a:solidFill>
                <a:srgbClr val="000000"/>
              </a:solidFill>
              <a:latin typeface="Arial"/>
            </a:endParaRPr>
          </a:p>
          <a:p>
            <a:r>
              <a:rPr b="1" lang="en-IN" sz="1800" spc="-1" strike="noStrike" u="heavy">
                <a:solidFill>
                  <a:srgbClr val="000000"/>
                </a:solidFill>
                <a:uFillTx/>
                <a:latin typeface="Arial"/>
              </a:rPr>
              <a:t>STEP 12 : </a:t>
            </a:r>
            <a:r>
              <a:rPr b="0" lang="en-IN" sz="1800" spc="-1" strike="noStrike">
                <a:solidFill>
                  <a:srgbClr val="000000"/>
                </a:solidFill>
                <a:latin typeface="Arial"/>
              </a:rPr>
              <a:t>Build an administrative interface that allows authorized users to manage course content, update user data, and perform other administrative tasks.</a:t>
            </a:r>
            <a:endParaRPr b="0" lang="en-IN" sz="1800" spc="-1" strike="noStrike">
              <a:solidFill>
                <a:srgbClr val="000000"/>
              </a:solidFill>
              <a:latin typeface="Arial"/>
            </a:endParaRPr>
          </a:p>
          <a:p>
            <a:r>
              <a:rPr b="1" lang="en-IN" sz="1800" spc="-1" strike="noStrike" u="heavy">
                <a:solidFill>
                  <a:srgbClr val="000000"/>
                </a:solidFill>
                <a:uFillTx/>
                <a:latin typeface="Arial"/>
              </a:rPr>
              <a:t>STEP 13 : </a:t>
            </a:r>
            <a:r>
              <a:rPr b="0" lang="en-IN" sz="1800" spc="-1" strike="noStrike">
                <a:solidFill>
                  <a:srgbClr val="000000"/>
                </a:solidFill>
                <a:latin typeface="Arial"/>
              </a:rPr>
              <a:t>Test the system to ensure that it is functioning correctly and that all user requirements are met. This may involve testing individual components and features, as well as testing the system as a whole.</a:t>
            </a:r>
            <a:endParaRPr b="0" lang="en-IN" sz="1800" spc="-1" strike="noStrike">
              <a:solidFill>
                <a:srgbClr val="000000"/>
              </a:solidFill>
              <a:latin typeface="Arial"/>
            </a:endParaRPr>
          </a:p>
          <a:p>
            <a:r>
              <a:rPr b="1" lang="en-IN" sz="1800" spc="-1" strike="noStrike" u="heavy">
                <a:solidFill>
                  <a:srgbClr val="000000"/>
                </a:solidFill>
                <a:uFillTx/>
                <a:latin typeface="Arial"/>
              </a:rPr>
              <a:t>STEP 14 : </a:t>
            </a:r>
            <a:r>
              <a:rPr b="0" lang="en-IN" sz="1800" spc="-1" strike="noStrike">
                <a:solidFill>
                  <a:srgbClr val="000000"/>
                </a:solidFill>
                <a:latin typeface="Arial"/>
              </a:rPr>
              <a:t>Deploy the system to a production environment and monitor its performance to ensure that it is scalable and can handle a large number of users.</a:t>
            </a:r>
            <a:endParaRPr b="0" lang="en-IN" sz="1800" spc="-1" strike="noStrike">
              <a:solidFill>
                <a:srgbClr val="000000"/>
              </a:solidFill>
              <a:latin typeface="Arial"/>
            </a:endParaRPr>
          </a:p>
          <a:p>
            <a:r>
              <a:rPr b="1" lang="en-IN" sz="1800" spc="-1" strike="noStrike" u="heavy">
                <a:solidFill>
                  <a:srgbClr val="000000"/>
                </a:solidFill>
                <a:uFillTx/>
                <a:latin typeface="Arial"/>
              </a:rPr>
              <a:t>STEP 15 :</a:t>
            </a:r>
            <a:r>
              <a:rPr b="0" lang="en-IN" sz="1800" spc="-1" strike="noStrike">
                <a:solidFill>
                  <a:srgbClr val="000000"/>
                </a:solidFill>
                <a:latin typeface="Arial"/>
              </a:rPr>
              <a:t> Continuously monitor and update the system to fix bugs, add new features, and improve performance based on user feedback and usage data.</a:t>
            </a:r>
            <a:endParaRPr b="0" lang="en-IN" sz="1800" spc="-1" strike="noStrike">
              <a:solidFill>
                <a:srgbClr val="000000"/>
              </a:solidFill>
              <a:latin typeface="Arial"/>
            </a:endParaRPr>
          </a:p>
          <a:p>
            <a:r>
              <a:rPr b="1" lang="en-IN" sz="1800" spc="-1" strike="noStrike" u="heavy">
                <a:solidFill>
                  <a:srgbClr val="000000"/>
                </a:solidFill>
                <a:uFillTx/>
                <a:latin typeface="Arial"/>
              </a:rPr>
              <a:t>STEP 16 :</a:t>
            </a:r>
            <a:r>
              <a:rPr b="0" lang="en-IN" sz="1800" spc="-1" strike="noStrike">
                <a:solidFill>
                  <a:srgbClr val="000000"/>
                </a:solidFill>
                <a:latin typeface="Arial"/>
              </a:rPr>
              <a:t> STOP</a:t>
            </a:r>
            <a:endParaRPr b="0" lang="en-IN" sz="1800" spc="-1" strike="noStrike">
              <a:solidFill>
                <a:srgbClr val="000000"/>
              </a:solidFill>
              <a:latin typeface="Arial"/>
            </a:endParaRPr>
          </a:p>
          <a:p>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 descr=""/>
          <p:cNvPicPr/>
          <p:nvPr/>
        </p:nvPicPr>
        <p:blipFill>
          <a:blip r:embed="rId1"/>
          <a:stretch/>
        </p:blipFill>
        <p:spPr>
          <a:xfrm>
            <a:off x="180000" y="232920"/>
            <a:ext cx="9539280" cy="71283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 descr=""/>
          <p:cNvPicPr/>
          <p:nvPr/>
        </p:nvPicPr>
        <p:blipFill>
          <a:blip r:embed="rId1"/>
          <a:stretch/>
        </p:blipFill>
        <p:spPr>
          <a:xfrm>
            <a:off x="180000" y="300960"/>
            <a:ext cx="9719280" cy="6992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0" y="360000"/>
            <a:ext cx="10080360" cy="89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200" spc="-1" strike="noStrike" u="sng">
                <a:solidFill>
                  <a:srgbClr val="000000"/>
                </a:solidFill>
                <a:highlight>
                  <a:srgbClr val="ffffff"/>
                </a:highlight>
                <a:uFillTx/>
                <a:latin typeface="Arial"/>
              </a:rPr>
              <a:t>Sprints Plan And The Tasks Achievement Details</a:t>
            </a:r>
            <a:endParaRPr b="0" lang="en-IN" sz="3200" spc="-1" strike="noStrike">
              <a:solidFill>
                <a:srgbClr val="000000"/>
              </a:solidFill>
              <a:latin typeface="Arial"/>
            </a:endParaRPr>
          </a:p>
        </p:txBody>
      </p:sp>
      <p:graphicFrame>
        <p:nvGraphicFramePr>
          <p:cNvPr id="207" name=""/>
          <p:cNvGraphicFramePr/>
          <p:nvPr/>
        </p:nvGraphicFramePr>
        <p:xfrm>
          <a:off x="30600" y="1004760"/>
          <a:ext cx="10080000" cy="5147640"/>
        </p:xfrm>
        <a:graphic>
          <a:graphicData uri="http://schemas.openxmlformats.org/drawingml/2006/table">
            <a:tbl>
              <a:tblPr/>
              <a:tblGrid>
                <a:gridCol w="916920"/>
                <a:gridCol w="1945080"/>
                <a:gridCol w="1379160"/>
                <a:gridCol w="1668240"/>
                <a:gridCol w="3029760"/>
                <a:gridCol w="1141200"/>
              </a:tblGrid>
              <a:tr h="1041120">
                <a:tc>
                  <a:txBody>
                    <a:bodyPr lIns="90000" rIns="90000" anchor="t">
                      <a:noAutofit/>
                    </a:bodyPr>
                    <a:p>
                      <a:pPr algn="ctr">
                        <a:lnSpc>
                          <a:spcPct val="100000"/>
                        </a:lnSpc>
                      </a:pPr>
                      <a:r>
                        <a:rPr b="1" lang="en-IN" sz="1800" spc="-1" strike="noStrike">
                          <a:solidFill>
                            <a:srgbClr val="ffffff"/>
                          </a:solidFill>
                          <a:latin typeface="Arial"/>
                        </a:rPr>
                        <a:t>Sprint no</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Task Planned</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Start Date</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End Date</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Detailed Action</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Status</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019520">
                <a:tc>
                  <a:txBody>
                    <a:bodyPr lIns="90000" rIns="90000" anchor="t">
                      <a:noAutofit/>
                    </a:bodyPr>
                    <a:p>
                      <a:pPr algn="ctr">
                        <a:lnSpc>
                          <a:spcPct val="100000"/>
                        </a:lnSpc>
                      </a:pPr>
                      <a:r>
                        <a:rPr b="1" lang="en-IN" sz="1800" spc="-1" strike="noStrike">
                          <a:solidFill>
                            <a:srgbClr val="ffffff"/>
                          </a:solidFill>
                          <a:latin typeface="Arial"/>
                        </a:rPr>
                        <a:t>1</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0" lang="en-IN" sz="1800" spc="-1" strike="noStrike">
                          <a:solidFill>
                            <a:srgbClr val="000000"/>
                          </a:solidFill>
                          <a:latin typeface="Arial"/>
                        </a:rPr>
                        <a:t>ANALYSIS  </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[5 DAYS]</a:t>
                      </a:r>
                      <a:endParaRPr b="0"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1600" spc="-1" strike="noStrike">
                          <a:solidFill>
                            <a:srgbClr val="000000"/>
                          </a:solidFill>
                          <a:latin typeface="Arial"/>
                        </a:rPr>
                        <a:t>21/FEB/2023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1600" spc="-1" strike="noStrike">
                          <a:solidFill>
                            <a:srgbClr val="000000"/>
                          </a:solidFill>
                          <a:latin typeface="Arial"/>
                        </a:rPr>
                        <a:t>26/FEB/2023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21/FEB/2023 STARTED DOING ANALYSIS OF THE PROJECT</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endParaRPr b="1"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r>
              <a:tr h="1087200">
                <a:tc>
                  <a:txBody>
                    <a:bodyPr lIns="90000" rIns="90000" anchor="t">
                      <a:noAutofit/>
                    </a:bodyPr>
                    <a:p>
                      <a:pPr algn="ctr">
                        <a:lnSpc>
                          <a:spcPct val="100000"/>
                        </a:lnSpc>
                      </a:pPr>
                      <a:r>
                        <a:rPr b="1" lang="en-IN" sz="1800" spc="-1" strike="noStrike">
                          <a:solidFill>
                            <a:srgbClr val="ffffff"/>
                          </a:solidFill>
                          <a:latin typeface="Arial"/>
                        </a:rPr>
                        <a:t>2</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0" lang="en-IN" sz="1800" spc="-1" strike="noStrike">
                          <a:solidFill>
                            <a:srgbClr val="000000"/>
                          </a:solidFill>
                          <a:latin typeface="Arial"/>
                        </a:rPr>
                        <a:t>WRITING CODE</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[5 DAYS]</a:t>
                      </a:r>
                      <a:endParaRPr b="0"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1500" spc="-1" strike="noStrike">
                          <a:solidFill>
                            <a:srgbClr val="000000"/>
                          </a:solidFill>
                          <a:latin typeface="Arial"/>
                        </a:rPr>
                        <a:t>26/FEB/2023</a:t>
                      </a:r>
                      <a:endParaRPr b="0" lang="en-IN"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1500" spc="-1" strike="noStrike">
                          <a:solidFill>
                            <a:srgbClr val="000000"/>
                          </a:solidFill>
                          <a:latin typeface="Arial"/>
                        </a:rPr>
                        <a:t>03/MARCH/23</a:t>
                      </a:r>
                      <a:endParaRPr b="0" lang="en-IN"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26/FEB/2023 STARTED DOING WRITING CODE OF THE PROJECT</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endParaRPr b="1"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r>
              <a:tr h="1019520">
                <a:tc>
                  <a:txBody>
                    <a:bodyPr lIns="90000" rIns="90000" anchor="t">
                      <a:noAutofit/>
                    </a:bodyPr>
                    <a:p>
                      <a:pPr algn="ctr">
                        <a:lnSpc>
                          <a:spcPct val="100000"/>
                        </a:lnSpc>
                      </a:pPr>
                      <a:r>
                        <a:rPr b="1" lang="en-IN" sz="1800" spc="-1" strike="noStrike">
                          <a:solidFill>
                            <a:srgbClr val="ffffff"/>
                          </a:solidFill>
                          <a:latin typeface="Arial"/>
                        </a:rPr>
                        <a:t>3</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0" lang="en-IN" sz="1800" spc="-1" strike="noStrike">
                          <a:solidFill>
                            <a:srgbClr val="000000"/>
                          </a:solidFill>
                          <a:latin typeface="Arial"/>
                        </a:rPr>
                        <a:t>TESING</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[3 DAYS]</a:t>
                      </a:r>
                      <a:endParaRPr b="0"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1500" spc="-1" strike="noStrike">
                          <a:solidFill>
                            <a:srgbClr val="000000"/>
                          </a:solidFill>
                          <a:latin typeface="Arial"/>
                        </a:rPr>
                        <a:t>03/MAR/2023</a:t>
                      </a:r>
                      <a:endParaRPr b="0" lang="en-IN"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1500" spc="-1" strike="noStrike">
                          <a:solidFill>
                            <a:srgbClr val="000000"/>
                          </a:solidFill>
                          <a:latin typeface="Arial"/>
                        </a:rPr>
                        <a:t>06/MARCH/2023</a:t>
                      </a:r>
                      <a:endParaRPr b="0" lang="en-IN"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03/MAR/2023 STARTED DOING TESTING OF THE PROJECT</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endParaRPr b="1"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r>
              <a:tr h="980280">
                <a:tc>
                  <a:txBody>
                    <a:bodyPr lIns="90000" rIns="90000" anchor="t">
                      <a:noAutofit/>
                    </a:bodyPr>
                    <a:p>
                      <a:pPr algn="ctr">
                        <a:lnSpc>
                          <a:spcPct val="100000"/>
                        </a:lnSpc>
                      </a:pPr>
                      <a:r>
                        <a:rPr b="1" lang="en-IN" sz="1800" spc="-1" strike="noStrike">
                          <a:solidFill>
                            <a:srgbClr val="ffffff"/>
                          </a:solidFill>
                          <a:latin typeface="Arial"/>
                        </a:rPr>
                        <a:t>4</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0" lang="en-IN" sz="1500" spc="-1" strike="noStrike">
                          <a:solidFill>
                            <a:srgbClr val="000000"/>
                          </a:solidFill>
                          <a:latin typeface="Arial"/>
                        </a:rPr>
                        <a:t>DOCUMENTATION</a:t>
                      </a:r>
                      <a:endParaRPr b="0" lang="en-IN" sz="1500" spc="-1" strike="noStrike">
                        <a:solidFill>
                          <a:srgbClr val="000000"/>
                        </a:solidFill>
                        <a:latin typeface="Arial"/>
                      </a:endParaRPr>
                    </a:p>
                    <a:p>
                      <a:pPr algn="ctr">
                        <a:lnSpc>
                          <a:spcPct val="100000"/>
                        </a:lnSpc>
                      </a:pPr>
                      <a:r>
                        <a:rPr b="0" lang="en-IN" sz="1500" spc="-1" strike="noStrike">
                          <a:solidFill>
                            <a:srgbClr val="000000"/>
                          </a:solidFill>
                          <a:latin typeface="Arial"/>
                        </a:rPr>
                        <a:t>[2 DAYS]</a:t>
                      </a:r>
                      <a:endParaRPr b="0" lang="en-IN"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1500" spc="-1" strike="noStrike">
                          <a:solidFill>
                            <a:srgbClr val="000000"/>
                          </a:solidFill>
                          <a:latin typeface="Arial"/>
                        </a:rPr>
                        <a:t>06/MAR/2023</a:t>
                      </a:r>
                      <a:endParaRPr b="0" lang="en-IN"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1500" spc="-1" strike="noStrike">
                          <a:solidFill>
                            <a:srgbClr val="000000"/>
                          </a:solidFill>
                          <a:latin typeface="Arial"/>
                        </a:rPr>
                        <a:t>08/MAR/2023</a:t>
                      </a:r>
                      <a:endParaRPr b="0" lang="en-IN"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06/MAR/2023 DOCUMENTATION OF THE PROJECT</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endParaRPr b="1"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r>
            </a:tbl>
          </a:graphicData>
        </a:graphic>
      </p:graphicFrame>
      <p:graphicFrame>
        <p:nvGraphicFramePr>
          <p:cNvPr id="208" name=""/>
          <p:cNvGraphicFramePr/>
          <p:nvPr/>
        </p:nvGraphicFramePr>
        <p:xfrm>
          <a:off x="2331360" y="6388920"/>
          <a:ext cx="5598720" cy="603000"/>
        </p:xfrm>
        <a:graphic>
          <a:graphicData uri="http://schemas.openxmlformats.org/drawingml/2006/table">
            <a:tbl>
              <a:tblPr/>
              <a:tblGrid>
                <a:gridCol w="3220200"/>
                <a:gridCol w="2378880"/>
              </a:tblGrid>
              <a:tr h="603000">
                <a:tc>
                  <a:txBody>
                    <a:bodyPr lIns="90000" rIns="90000" anchor="t">
                      <a:noAutofit/>
                    </a:bodyPr>
                    <a:p>
                      <a:pPr algn="ctr">
                        <a:lnSpc>
                          <a:spcPct val="100000"/>
                        </a:lnSpc>
                      </a:pPr>
                      <a:r>
                        <a:rPr b="1" lang="en-IN" sz="1800" spc="-1" strike="noStrike">
                          <a:solidFill>
                            <a:srgbClr val="ffffff"/>
                          </a:solidFill>
                          <a:latin typeface="Arial"/>
                        </a:rPr>
                        <a:t>TOTAL NUMBER OF DAYS</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000000"/>
                          </a:solidFill>
                          <a:latin typeface="Arial"/>
                        </a:rPr>
                        <a:t>15 DAYS</a:t>
                      </a:r>
                      <a:endParaRPr b="0"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180000" y="358920"/>
            <a:ext cx="9070560" cy="1261080"/>
          </a:xfrm>
          <a:prstGeom prst="rect">
            <a:avLst/>
          </a:prstGeom>
          <a:noFill/>
          <a:ln w="0">
            <a:noFill/>
          </a:ln>
        </p:spPr>
        <p:txBody>
          <a:bodyPr lIns="0" rIns="0" tIns="0" bIns="0" anchor="ctr">
            <a:noAutofit/>
          </a:bodyPr>
          <a:p>
            <a:pPr indent="0">
              <a:buNone/>
            </a:pPr>
            <a:r>
              <a:rPr b="1" i="1" lang="en-IN" sz="4400" spc="-1" strike="noStrike" u="sng">
                <a:solidFill>
                  <a:srgbClr val="000000"/>
                </a:solidFill>
                <a:uFillTx/>
                <a:latin typeface="Arial"/>
              </a:rPr>
              <a:t>CONCLUSION:</a:t>
            </a:r>
            <a:endParaRPr b="1" i="1" lang="en-IN" sz="4400" spc="-1" strike="noStrike" u="sng">
              <a:solidFill>
                <a:srgbClr val="000000"/>
              </a:solidFill>
              <a:uFillTx/>
              <a:latin typeface="Arial"/>
            </a:endParaRPr>
          </a:p>
        </p:txBody>
      </p:sp>
      <p:sp>
        <p:nvSpPr>
          <p:cNvPr id="210" name=""/>
          <p:cNvSpPr txBox="1"/>
          <p:nvPr/>
        </p:nvSpPr>
        <p:spPr>
          <a:xfrm>
            <a:off x="360000" y="1800000"/>
            <a:ext cx="9360000" cy="5580000"/>
          </a:xfrm>
          <a:prstGeom prst="rect">
            <a:avLst/>
          </a:prstGeom>
          <a:noFill/>
          <a:ln w="0">
            <a:noFill/>
          </a:ln>
        </p:spPr>
        <p:txBody>
          <a:bodyPr lIns="90000" rIns="90000" tIns="45000" bIns="45000" anchor="t">
            <a:noAutofit/>
          </a:bodyPr>
          <a:p>
            <a:r>
              <a:rPr b="0" lang="en-IN" sz="1800" spc="-1" strike="noStrike">
                <a:solidFill>
                  <a:srgbClr val="000000"/>
                </a:solidFill>
                <a:latin typeface="Arial"/>
              </a:rPr>
              <a:t>In conclusion, an online learning system using JSP and Servlet technology can be a valuable tool for both students and educators. This system provides a user-friendly interface for students to access course materials, track their progress, and interact with other students and instructors through a forum.</a:t>
            </a:r>
            <a:endParaRPr b="0" lang="en-IN" sz="1800" spc="-1" strike="noStrike">
              <a:solidFill>
                <a:srgbClr val="000000"/>
              </a:solidFill>
              <a:latin typeface="Arial"/>
            </a:endParaRPr>
          </a:p>
          <a:p>
            <a:r>
              <a:rPr b="0" lang="en-IN" sz="1800" spc="-1" strike="noStrike">
                <a:solidFill>
                  <a:srgbClr val="000000"/>
                </a:solidFill>
                <a:latin typeface="Arial"/>
              </a:rPr>
              <a:t>The system allows for flexibility in terms of course selection and completion, as users can choose courses at their own pace and access course content from anywhere with an internet connection.</a:t>
            </a:r>
            <a:endParaRPr b="0" lang="en-IN" sz="1800" spc="-1" strike="noStrike">
              <a:solidFill>
                <a:srgbClr val="000000"/>
              </a:solidFill>
              <a:latin typeface="Arial"/>
            </a:endParaRPr>
          </a:p>
          <a:p>
            <a:r>
              <a:rPr b="0" lang="en-IN" sz="1800" spc="-1" strike="noStrike">
                <a:solidFill>
                  <a:srgbClr val="000000"/>
                </a:solidFill>
                <a:latin typeface="Arial"/>
              </a:rPr>
              <a:t>Additionally, the system provides administrators with tools to manage user accounts, courses, and forums, ensuring the security and integrity of the system.</a:t>
            </a:r>
            <a:endParaRPr b="0" lang="en-IN" sz="1800" spc="-1" strike="noStrike">
              <a:solidFill>
                <a:srgbClr val="000000"/>
              </a:solidFill>
              <a:latin typeface="Arial"/>
            </a:endParaRPr>
          </a:p>
          <a:p>
            <a:r>
              <a:rPr b="0" lang="en-IN" sz="1800" spc="-1" strike="noStrike">
                <a:solidFill>
                  <a:srgbClr val="000000"/>
                </a:solidFill>
                <a:latin typeface="Arial"/>
              </a:rPr>
              <a:t>Overall, an online learning system using JSP and Servlet technology can revolutionize the way students learn and educators teach, providing an interactive, personalized learning experience that can benefit individuals and organizations alike.</a:t>
            </a:r>
            <a:endParaRPr b="0" lang="en-IN" sz="1800" spc="-1" strike="noStrike">
              <a:solidFill>
                <a:srgbClr val="000000"/>
              </a:solidFill>
              <a:latin typeface="Arial"/>
            </a:endParaRPr>
          </a:p>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 descr=""/>
          <p:cNvPicPr/>
          <p:nvPr/>
        </p:nvPicPr>
        <p:blipFill>
          <a:blip r:embed="rId1"/>
          <a:stretch/>
        </p:blipFill>
        <p:spPr>
          <a:xfrm>
            <a:off x="0" y="0"/>
            <a:ext cx="10080720" cy="7559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7702920" cy="113760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4200" spc="-1" strike="noStrike" u="sng">
                <a:solidFill>
                  <a:srgbClr val="000000"/>
                </a:solidFill>
                <a:highlight>
                  <a:srgbClr val="ffffff"/>
                </a:highlight>
                <a:uFillTx/>
                <a:latin typeface="Arial"/>
              </a:rPr>
              <a:t>Developer Details:</a:t>
            </a:r>
            <a:endParaRPr b="0" lang="en-IN" sz="4200" spc="-1" strike="noStrike">
              <a:solidFill>
                <a:srgbClr val="000000"/>
              </a:solidFill>
              <a:latin typeface="Arial"/>
            </a:endParaRPr>
          </a:p>
        </p:txBody>
      </p:sp>
      <p:sp>
        <p:nvSpPr>
          <p:cNvPr id="175" name=""/>
          <p:cNvSpPr/>
          <p:nvPr/>
        </p:nvSpPr>
        <p:spPr>
          <a:xfrm>
            <a:off x="0" y="1620000"/>
            <a:ext cx="10258920" cy="503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2400" spc="-1" strike="noStrike">
              <a:solidFill>
                <a:srgbClr val="000000"/>
              </a:solidFill>
              <a:latin typeface="Arial"/>
            </a:endParaRPr>
          </a:p>
          <a:p>
            <a:pPr>
              <a:lnSpc>
                <a:spcPct val="100000"/>
              </a:lnSpc>
            </a:pPr>
            <a:r>
              <a:rPr b="1" lang="en-IN" sz="2400" spc="-1" strike="noStrike">
                <a:solidFill>
                  <a:srgbClr val="f10d0c"/>
                </a:solidFill>
                <a:latin typeface="Arial Black"/>
                <a:ea typeface="DejaVu Sans"/>
              </a:rPr>
              <a:t>NAME : MUBASHIR P</a:t>
            </a:r>
            <a:endParaRPr b="0" lang="en-IN" sz="2400" spc="-1" strike="noStrike">
              <a:solidFill>
                <a:srgbClr val="000000"/>
              </a:solidFill>
              <a:latin typeface="Arial"/>
            </a:endParaRPr>
          </a:p>
          <a:p>
            <a:pPr>
              <a:lnSpc>
                <a:spcPct val="100000"/>
              </a:lnSpc>
            </a:pPr>
            <a:r>
              <a:rPr b="1" lang="en-IN" sz="2400" spc="-1" strike="noStrike">
                <a:solidFill>
                  <a:srgbClr val="f10d0c"/>
                </a:solidFill>
                <a:latin typeface="Arial Black"/>
                <a:ea typeface="DejaVu Sans"/>
              </a:rPr>
              <a:t> </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Arial Black"/>
                <a:ea typeface="DejaVu Sans"/>
              </a:rPr>
              <a:t>POST GRADUATE PROGRAM IN FULL STACK WEB DEVELOPMENT (STUDENT)</a:t>
            </a:r>
            <a:endParaRPr b="0" lang="en-IN" sz="2400" spc="-1" strike="noStrike">
              <a:solidFill>
                <a:srgbClr val="000000"/>
              </a:solidFill>
              <a:latin typeface="Arial"/>
            </a:endParaRPr>
          </a:p>
          <a:p>
            <a:pPr>
              <a:lnSpc>
                <a:spcPct val="100000"/>
              </a:lnSpc>
            </a:pPr>
            <a:r>
              <a:rPr b="1" i="1" lang="en-IN" sz="2400" spc="-1" strike="noStrike">
                <a:solidFill>
                  <a:srgbClr val="f10d0c"/>
                </a:solidFill>
                <a:latin typeface="Arial Black"/>
                <a:ea typeface="DejaVu Sans"/>
              </a:rPr>
              <a:t>    </a:t>
            </a:r>
            <a:endParaRPr b="0" lang="en-IN" sz="2400" spc="-1" strike="noStrike">
              <a:solidFill>
                <a:srgbClr val="000000"/>
              </a:solidFill>
              <a:latin typeface="Arial"/>
            </a:endParaRPr>
          </a:p>
          <a:p>
            <a:pPr>
              <a:lnSpc>
                <a:spcPct val="100000"/>
              </a:lnSpc>
            </a:pPr>
            <a:r>
              <a:rPr b="1" i="1" lang="en-IN" sz="2400" spc="-1" strike="noStrike">
                <a:solidFill>
                  <a:srgbClr val="f10d0c"/>
                </a:solidFill>
                <a:latin typeface="Arial Black"/>
                <a:ea typeface="DejaVu Sans"/>
              </a:rPr>
              <a:t> </a:t>
            </a:r>
            <a:r>
              <a:rPr b="1" i="1" lang="en-IN" sz="2400" spc="-1" strike="noStrike">
                <a:solidFill>
                  <a:srgbClr val="168253"/>
                </a:solidFill>
                <a:latin typeface="Arial Black"/>
                <a:ea typeface="DejaVu Sans"/>
              </a:rPr>
              <a:t>IN</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pic>
        <p:nvPicPr>
          <p:cNvPr id="176" name="" descr=""/>
          <p:cNvPicPr/>
          <p:nvPr/>
        </p:nvPicPr>
        <p:blipFill>
          <a:blip r:embed="rId1"/>
          <a:stretch/>
        </p:blipFill>
        <p:spPr>
          <a:xfrm>
            <a:off x="180000" y="4861080"/>
            <a:ext cx="3902400" cy="897840"/>
          </a:xfrm>
          <a:prstGeom prst="rect">
            <a:avLst/>
          </a:prstGeom>
          <a:ln w="180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0" y="-720000"/>
            <a:ext cx="10078920" cy="3093480"/>
          </a:xfrm>
          <a:prstGeom prst="rect">
            <a:avLst/>
          </a:prstGeom>
          <a:noFill/>
          <a:ln w="0">
            <a:noFill/>
          </a:ln>
        </p:spPr>
        <p:txBody>
          <a:bodyPr lIns="0" rIns="0" tIns="0" bIns="0" anchor="ctr">
            <a:noAutofit/>
          </a:bodyPr>
          <a:p>
            <a:pPr indent="0">
              <a:lnSpc>
                <a:spcPct val="100000"/>
              </a:lnSpc>
              <a:buNone/>
              <a:tabLst>
                <a:tab algn="l" pos="0"/>
              </a:tabLst>
            </a:pPr>
            <a:br>
              <a:rPr sz="4400"/>
            </a:br>
            <a:br>
              <a:rPr sz="4400"/>
            </a:br>
            <a:r>
              <a:rPr b="0" lang="en-IN" sz="4400" spc="-1" strike="noStrike">
                <a:solidFill>
                  <a:srgbClr val="000000"/>
                </a:solidFill>
                <a:latin typeface="Times New Roman"/>
              </a:rPr>
              <a:t>  </a:t>
            </a:r>
            <a:r>
              <a:rPr b="1" i="1" lang="en-IN" sz="4400" spc="-1" strike="noStrike" u="sng">
                <a:solidFill>
                  <a:srgbClr val="000000"/>
                </a:solidFill>
                <a:uFillTx/>
                <a:latin typeface="Times New Roman"/>
              </a:rPr>
              <a:t>Introduction</a:t>
            </a:r>
            <a:br>
              <a:rPr sz="4400"/>
            </a:br>
            <a:br>
              <a:rPr sz="4400"/>
            </a:br>
            <a:endParaRPr b="0" lang="en-IN" sz="4400" spc="-1" strike="noStrike">
              <a:solidFill>
                <a:srgbClr val="000000"/>
              </a:solidFill>
              <a:latin typeface="Arial"/>
            </a:endParaRPr>
          </a:p>
        </p:txBody>
      </p:sp>
      <p:sp>
        <p:nvSpPr>
          <p:cNvPr id="178" name="PlaceHolder 2"/>
          <p:cNvSpPr>
            <a:spLocks noGrp="1"/>
          </p:cNvSpPr>
          <p:nvPr>
            <p:ph/>
          </p:nvPr>
        </p:nvSpPr>
        <p:spPr>
          <a:xfrm>
            <a:off x="180000" y="1769040"/>
            <a:ext cx="9372960" cy="4710240"/>
          </a:xfrm>
          <a:prstGeom prst="rect">
            <a:avLst/>
          </a:prstGeom>
          <a:noFill/>
          <a:ln w="0">
            <a:noFill/>
          </a:ln>
        </p:spPr>
        <p:txBody>
          <a:bodyPr lIns="0" rIns="0" tIns="0" bIns="0" anchor="t">
            <a:normAutofit fontScale="83000"/>
          </a:bodyPr>
          <a:p>
            <a:pPr marL="358560" indent="-268920">
              <a:lnSpc>
                <a:spcPct val="100000"/>
              </a:lnSpc>
              <a:spcAft>
                <a:spcPts val="1417"/>
              </a:spcAft>
              <a:buClr>
                <a:srgbClr val="000000"/>
              </a:buClr>
              <a:buSzPct val="45000"/>
              <a:buFont typeface="Wingdings" charset="2"/>
              <a:buChar char=""/>
            </a:pPr>
            <a:r>
              <a:rPr b="0" lang="en-IN" sz="2200" spc="-1" strike="noStrike">
                <a:solidFill>
                  <a:srgbClr val="000000"/>
                </a:solidFill>
                <a:latin typeface="Times New Roman"/>
              </a:rPr>
              <a:t>In this system we present a smart question paper generating system for universities. It is made to allow universities to generate question papers with random but even questions to cover most chapters of a subject with difficulty level within seconds and mail them to colleges instantly.  In our system we allow administrators to input a set of questions. We also allow admin to provide weight age and complexity for each of these questions. After this the questions are stored in a database along with their weight age. Now on question paper generating time the admin just has to select the percentage of difficulty. On this selection the system selects questions randomly in a way that their weightage makes up for 100 marks and according to difficulty that admin chooses the questions are chosen based on their complexity level. The questions are also added for various difficulty levels so that as soon as the admin chooses the type of paper difficulty (Easy, medium, difficult) the system automatically generates paper, prepares a doc file as per selected paper format. Also emails it to other colleges. After this question paper is converted to a pdf file and emailed to colleges on button click.</a:t>
            </a:r>
            <a:endParaRPr b="0" lang="en-IN" sz="2200" spc="-1" strike="noStrike">
              <a:solidFill>
                <a:srgbClr val="000000"/>
              </a:solidFill>
              <a:latin typeface="Arial"/>
            </a:endParaRPr>
          </a:p>
          <a:p>
            <a:pPr marL="358560" indent="0">
              <a:lnSpc>
                <a:spcPct val="100000"/>
              </a:lnSpc>
              <a:spcAft>
                <a:spcPts val="1417"/>
              </a:spcAft>
              <a:buNone/>
              <a:tabLst>
                <a:tab algn="l" pos="0"/>
              </a:tabLst>
            </a:pPr>
            <a:r>
              <a:rPr b="0" lang="en-IN" sz="2200" spc="-1" strike="noStrike">
                <a:solidFill>
                  <a:srgbClr val="000000"/>
                </a:solidFill>
                <a:latin typeface="Times New Roman"/>
              </a:rPr>
              <a:t> </a:t>
            </a:r>
            <a:endParaRPr b="0" lang="en-IN" sz="2200" spc="-1" strike="noStrike">
              <a:solidFill>
                <a:srgbClr val="000000"/>
              </a:solidFill>
              <a:latin typeface="Arial"/>
            </a:endParaRPr>
          </a:p>
          <a:p>
            <a:pPr marL="358560" indent="0">
              <a:lnSpc>
                <a:spcPct val="100000"/>
              </a:lnSpc>
              <a:spcAft>
                <a:spcPts val="1417"/>
              </a:spcAft>
              <a:buNone/>
              <a:tabLst>
                <a:tab algn="l" pos="0"/>
              </a:tabLst>
            </a:pPr>
            <a:r>
              <a:rPr b="0" lang="en-IN" sz="2200" spc="-1" strike="noStrike">
                <a:solidFill>
                  <a:srgbClr val="000000"/>
                </a:solidFill>
                <a:latin typeface="Times New Roman"/>
              </a:rPr>
              <a:t> </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51640"/>
            <a:ext cx="7702920" cy="1236960"/>
          </a:xfrm>
          <a:prstGeom prst="rect">
            <a:avLst/>
          </a:prstGeom>
          <a:noFill/>
          <a:ln w="0">
            <a:noFill/>
          </a:ln>
        </p:spPr>
        <p:txBody>
          <a:bodyPr lIns="0" rIns="0" tIns="0" bIns="0" anchor="ctr">
            <a:noAutofit/>
          </a:bodyPr>
          <a:p>
            <a:pPr indent="0">
              <a:lnSpc>
                <a:spcPct val="100000"/>
              </a:lnSpc>
              <a:buNone/>
              <a:tabLst>
                <a:tab algn="l" pos="0"/>
              </a:tabLst>
            </a:pPr>
            <a:r>
              <a:rPr b="1" i="1" lang="en-IN" sz="4400" spc="-1" strike="noStrike" u="sng">
                <a:solidFill>
                  <a:srgbClr val="000000"/>
                </a:solidFill>
                <a:uFillTx/>
                <a:latin typeface="Times New Roman"/>
              </a:rPr>
              <a:t>Technologies</a:t>
            </a:r>
            <a:br>
              <a:rPr sz="4400"/>
            </a:br>
            <a:endParaRPr b="0" lang="en-IN" sz="4400" spc="-1" strike="noStrike">
              <a:solidFill>
                <a:srgbClr val="000000"/>
              </a:solidFill>
              <a:latin typeface="Arial"/>
            </a:endParaRPr>
          </a:p>
        </p:txBody>
      </p:sp>
      <p:sp>
        <p:nvSpPr>
          <p:cNvPr id="180" name="PlaceHolder 2"/>
          <p:cNvSpPr>
            <a:spLocks noGrp="1"/>
          </p:cNvSpPr>
          <p:nvPr>
            <p:ph/>
          </p:nvPr>
        </p:nvSpPr>
        <p:spPr>
          <a:xfrm>
            <a:off x="504000" y="1769040"/>
            <a:ext cx="9214920" cy="4383360"/>
          </a:xfrm>
          <a:prstGeom prst="rect">
            <a:avLst/>
          </a:prstGeom>
          <a:noFill/>
          <a:ln w="0">
            <a:noFill/>
          </a:ln>
        </p:spPr>
        <p:txBody>
          <a:bodyPr lIns="0" rIns="0" tIns="0" bIns="0" anchor="t">
            <a:normAutofit fontScale="85000"/>
          </a:bodyPr>
          <a:p>
            <a:pPr marL="367200" indent="-275400">
              <a:lnSpc>
                <a:spcPct val="100000"/>
              </a:lnSpc>
              <a:spcAft>
                <a:spcPts val="1417"/>
              </a:spcAft>
              <a:buClr>
                <a:srgbClr val="000000"/>
              </a:buClr>
              <a:buSzPct val="45000"/>
              <a:buFont typeface="Wingdings" charset="2"/>
              <a:buChar char=""/>
            </a:pPr>
            <a:r>
              <a:rPr b="0" lang="en-IN" sz="2800" spc="-1" strike="noStrike">
                <a:solidFill>
                  <a:srgbClr val="000000"/>
                </a:solidFill>
                <a:latin typeface="Times New Roman"/>
              </a:rPr>
              <a:t>JSP And SERVLET</a:t>
            </a:r>
            <a:endParaRPr b="0" lang="en-IN" sz="2800" spc="-1" strike="noStrike">
              <a:solidFill>
                <a:srgbClr val="000000"/>
              </a:solidFill>
              <a:latin typeface="Arial"/>
            </a:endParaRPr>
          </a:p>
          <a:p>
            <a:pPr marL="367200" indent="-275400">
              <a:lnSpc>
                <a:spcPct val="100000"/>
              </a:lnSpc>
              <a:spcAft>
                <a:spcPts val="1417"/>
              </a:spcAft>
              <a:buClr>
                <a:srgbClr val="000000"/>
              </a:buClr>
              <a:buSzPct val="45000"/>
              <a:buFont typeface="Wingdings" charset="2"/>
              <a:buChar char=""/>
            </a:pPr>
            <a:r>
              <a:rPr b="0" lang="en-IN" sz="2800" spc="-1" strike="noStrike">
                <a:solidFill>
                  <a:srgbClr val="000000"/>
                </a:solidFill>
                <a:latin typeface="Times New Roman"/>
              </a:rPr>
              <a:t>HTML : Page layout has been designed in HTML</a:t>
            </a:r>
            <a:endParaRPr b="0" lang="en-IN" sz="2800" spc="-1" strike="noStrike">
              <a:solidFill>
                <a:srgbClr val="000000"/>
              </a:solidFill>
              <a:latin typeface="Arial"/>
            </a:endParaRPr>
          </a:p>
          <a:p>
            <a:pPr marL="367200" indent="-275400">
              <a:lnSpc>
                <a:spcPct val="100000"/>
              </a:lnSpc>
              <a:spcAft>
                <a:spcPts val="1417"/>
              </a:spcAft>
              <a:buClr>
                <a:srgbClr val="000000"/>
              </a:buClr>
              <a:buSzPct val="45000"/>
              <a:buFont typeface="Wingdings" charset="2"/>
              <a:buChar char=""/>
            </a:pPr>
            <a:r>
              <a:rPr b="0" lang="en-IN" sz="2800" spc="-1" strike="noStrike">
                <a:solidFill>
                  <a:srgbClr val="000000"/>
                </a:solidFill>
                <a:latin typeface="Times New Roman"/>
              </a:rPr>
              <a:t>CSS : CSS has been used for all the designing part</a:t>
            </a:r>
            <a:endParaRPr b="0" lang="en-IN" sz="2800" spc="-1" strike="noStrike">
              <a:solidFill>
                <a:srgbClr val="000000"/>
              </a:solidFill>
              <a:latin typeface="Arial"/>
            </a:endParaRPr>
          </a:p>
          <a:p>
            <a:pPr marL="367200" indent="-275400">
              <a:lnSpc>
                <a:spcPct val="100000"/>
              </a:lnSpc>
              <a:spcAft>
                <a:spcPts val="1417"/>
              </a:spcAft>
              <a:buClr>
                <a:srgbClr val="000000"/>
              </a:buClr>
              <a:buSzPct val="45000"/>
              <a:buFont typeface="Wingdings" charset="2"/>
              <a:buChar char=""/>
            </a:pPr>
            <a:r>
              <a:rPr b="0" lang="en-IN" sz="2800" spc="-1" strike="noStrike">
                <a:solidFill>
                  <a:srgbClr val="000000"/>
                </a:solidFill>
                <a:latin typeface="Times New Roman"/>
              </a:rPr>
              <a:t>JavaScript : All the validation task and animations has been developed by JavaScript</a:t>
            </a:r>
            <a:endParaRPr b="0" lang="en-IN" sz="2800" spc="-1" strike="noStrike">
              <a:solidFill>
                <a:srgbClr val="000000"/>
              </a:solidFill>
              <a:latin typeface="Arial"/>
            </a:endParaRPr>
          </a:p>
          <a:p>
            <a:pPr marL="367200" indent="-275400">
              <a:lnSpc>
                <a:spcPct val="100000"/>
              </a:lnSpc>
              <a:spcAft>
                <a:spcPts val="1417"/>
              </a:spcAft>
              <a:buClr>
                <a:srgbClr val="000000"/>
              </a:buClr>
              <a:buSzPct val="45000"/>
              <a:buFont typeface="Wingdings" charset="2"/>
              <a:buChar char=""/>
            </a:pPr>
            <a:r>
              <a:rPr b="0" lang="en-IN" sz="2800" spc="-1" strike="noStrike">
                <a:solidFill>
                  <a:srgbClr val="000000"/>
                </a:solidFill>
                <a:latin typeface="Times New Roman"/>
              </a:rPr>
              <a:t>Java : All the business logic has been written in Java</a:t>
            </a:r>
            <a:endParaRPr b="0" lang="en-IN" sz="2800" spc="-1" strike="noStrike">
              <a:solidFill>
                <a:srgbClr val="000000"/>
              </a:solidFill>
              <a:latin typeface="Arial"/>
            </a:endParaRPr>
          </a:p>
          <a:p>
            <a:pPr marL="367200" indent="-275400">
              <a:lnSpc>
                <a:spcPct val="100000"/>
              </a:lnSpc>
              <a:spcAft>
                <a:spcPts val="1417"/>
              </a:spcAft>
              <a:buClr>
                <a:srgbClr val="000000"/>
              </a:buClr>
              <a:buSzPct val="45000"/>
              <a:buFont typeface="Wingdings" charset="2"/>
              <a:buChar char=""/>
            </a:pPr>
            <a:r>
              <a:rPr b="0" lang="en-IN" sz="2800" spc="-1" strike="noStrike">
                <a:solidFill>
                  <a:srgbClr val="000000"/>
                </a:solidFill>
                <a:latin typeface="Times New Roman"/>
              </a:rPr>
              <a:t>MySQL : MySQL database has been used as database for the project</a:t>
            </a:r>
            <a:endParaRPr b="0" lang="en-IN" sz="2800" spc="-1" strike="noStrike">
              <a:solidFill>
                <a:srgbClr val="000000"/>
              </a:solidFill>
              <a:latin typeface="Arial"/>
            </a:endParaRPr>
          </a:p>
          <a:p>
            <a:pPr marL="367200" indent="0">
              <a:lnSpc>
                <a:spcPct val="100000"/>
              </a:lnSpc>
              <a:spcAft>
                <a:spcPts val="1417"/>
              </a:spcAft>
              <a:buNone/>
              <a:tabLst>
                <a:tab algn="l" pos="0"/>
              </a:tabLst>
            </a:pPr>
            <a:r>
              <a:rPr b="0" lang="en-IN" sz="2800" spc="-1" strike="noStrike">
                <a:solidFill>
                  <a:srgbClr val="000000"/>
                </a:solidFill>
                <a:latin typeface="Times New Roman"/>
              </a:rPr>
              <a:t> </a:t>
            </a:r>
            <a:endParaRPr b="0" lang="en-IN" sz="2800" spc="-1" strike="noStrike">
              <a:solidFill>
                <a:srgbClr val="000000"/>
              </a:solidFill>
              <a:latin typeface="Arial"/>
            </a:endParaRPr>
          </a:p>
          <a:p>
            <a:pPr marL="367200" indent="0">
              <a:lnSpc>
                <a:spcPct val="100000"/>
              </a:lnSpc>
              <a:spcAft>
                <a:spcPts val="1417"/>
              </a:spcAft>
              <a:buNone/>
              <a:tabLst>
                <a:tab algn="l" pos="0"/>
              </a:tabLst>
            </a:pPr>
            <a:r>
              <a:rPr b="0" lang="en-IN" sz="3200" spc="-1" strike="noStrike">
                <a:solidFill>
                  <a:srgbClr val="000000"/>
                </a:solidFill>
                <a:latin typeface="Times New Roman"/>
              </a:rPr>
              <a:t>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
          <p:cNvSpPr/>
          <p:nvPr/>
        </p:nvSpPr>
        <p:spPr>
          <a:xfrm>
            <a:off x="0" y="1260000"/>
            <a:ext cx="10080000" cy="5317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000" spc="-1" strike="noStrike">
              <a:solidFill>
                <a:srgbClr val="000000"/>
              </a:solidFill>
              <a:latin typeface="Arial"/>
            </a:endParaRPr>
          </a:p>
          <a:p>
            <a:pPr>
              <a:lnSpc>
                <a:spcPct val="100000"/>
              </a:lnSpc>
            </a:pPr>
            <a:endParaRPr b="0" lang="en-IN" sz="2200" spc="-1" strike="noStrike">
              <a:solidFill>
                <a:srgbClr val="000000"/>
              </a:solidFill>
              <a:latin typeface="Arial"/>
            </a:endParaRPr>
          </a:p>
          <a:p>
            <a:pPr>
              <a:lnSpc>
                <a:spcPct val="100000"/>
              </a:lnSpc>
            </a:pPr>
            <a:r>
              <a:rPr b="1" lang="en-IN" sz="2200" spc="-1" strike="noStrike">
                <a:solidFill>
                  <a:srgbClr val="000000"/>
                </a:solidFill>
                <a:latin typeface="Arial"/>
                <a:ea typeface="DejaVu Sans"/>
              </a:rPr>
              <a:t>Operating system      :    MACBOOK AIR M2</a:t>
            </a:r>
            <a:endParaRPr b="0" lang="en-IN" sz="2200" spc="-1" strike="noStrike">
              <a:solidFill>
                <a:srgbClr val="000000"/>
              </a:solidFill>
              <a:latin typeface="Arial"/>
            </a:endParaRPr>
          </a:p>
          <a:p>
            <a:pPr>
              <a:lnSpc>
                <a:spcPct val="100000"/>
              </a:lnSpc>
            </a:pPr>
            <a:r>
              <a:rPr b="0" lang="en-IN" sz="2200" spc="-1" strike="noStrike">
                <a:solidFill>
                  <a:srgbClr val="000000"/>
                </a:solidFill>
                <a:latin typeface="Arial"/>
                <a:ea typeface="DejaVu Sans"/>
              </a:rPr>
              <a:t>Environment                :    </a:t>
            </a:r>
            <a:r>
              <a:rPr b="1" lang="en-IN" sz="2200" spc="-1" strike="noStrike">
                <a:solidFill>
                  <a:srgbClr val="18191b"/>
                </a:solidFill>
                <a:latin typeface="Arial-BoldMT"/>
                <a:ea typeface="Arial-BoldMT"/>
              </a:rPr>
              <a:t>Spring Tool Suite (IDE)</a:t>
            </a:r>
            <a:endParaRPr b="0" lang="en-IN" sz="2200" spc="-1" strike="noStrike">
              <a:solidFill>
                <a:srgbClr val="000000"/>
              </a:solidFill>
              <a:latin typeface="Arial"/>
            </a:endParaRPr>
          </a:p>
          <a:p>
            <a:pPr>
              <a:lnSpc>
                <a:spcPct val="100000"/>
              </a:lnSpc>
            </a:pPr>
            <a:r>
              <a:rPr b="1" lang="en-IN" sz="2200" spc="-1" strike="noStrike">
                <a:solidFill>
                  <a:srgbClr val="18191b"/>
                </a:solidFill>
                <a:latin typeface="Arial-BoldMT"/>
                <a:ea typeface="Arial-BoldMT"/>
              </a:rPr>
              <a:t>SERVER                     :    apache tomcat-8.5 </a:t>
            </a:r>
            <a:endParaRPr b="0" lang="en-IN" sz="2200" spc="-1" strike="noStrike">
              <a:solidFill>
                <a:srgbClr val="000000"/>
              </a:solidFill>
              <a:latin typeface="Arial"/>
            </a:endParaRPr>
          </a:p>
          <a:p>
            <a:pPr>
              <a:lnSpc>
                <a:spcPct val="100000"/>
              </a:lnSpc>
            </a:pPr>
            <a:r>
              <a:rPr b="1" lang="en-IN" sz="2200" spc="-1" strike="noStrike">
                <a:solidFill>
                  <a:srgbClr val="000000"/>
                </a:solidFill>
                <a:latin typeface="Times New Roman"/>
                <a:ea typeface="Arial-BoldMT"/>
              </a:rPr>
              <a:t>Technologies                  </a:t>
            </a:r>
            <a:r>
              <a:rPr b="0" lang="en-IN" sz="2200" spc="-1" strike="noStrike">
                <a:solidFill>
                  <a:srgbClr val="000000"/>
                </a:solidFill>
                <a:latin typeface="Arial"/>
                <a:ea typeface="Arial-BoldMT"/>
              </a:rPr>
              <a:t>: </a:t>
            </a:r>
            <a:r>
              <a:rPr b="1" lang="en-IN" sz="2200" spc="-1" strike="noStrike">
                <a:solidFill>
                  <a:srgbClr val="000000"/>
                </a:solidFill>
                <a:latin typeface="Arial"/>
                <a:ea typeface="Arial-BoldMT"/>
              </a:rPr>
              <a:t>  JAVA, HTML, JSP AND SERVLET, CSS ,</a:t>
            </a:r>
            <a:endParaRPr b="0" lang="en-IN" sz="2200" spc="-1" strike="noStrike">
              <a:solidFill>
                <a:srgbClr val="000000"/>
              </a:solidFill>
              <a:latin typeface="Arial"/>
            </a:endParaRPr>
          </a:p>
          <a:p>
            <a:pPr>
              <a:lnSpc>
                <a:spcPct val="100000"/>
              </a:lnSpc>
            </a:pPr>
            <a:r>
              <a:rPr b="1" lang="en-IN" sz="2200" spc="-1" strike="noStrike">
                <a:solidFill>
                  <a:srgbClr val="000000"/>
                </a:solidFill>
                <a:latin typeface="Arial"/>
                <a:ea typeface="Arial-BoldMT"/>
              </a:rPr>
              <a:t>	</a:t>
            </a:r>
            <a:r>
              <a:rPr b="1" lang="en-IN" sz="2200" spc="-1" strike="noStrike">
                <a:solidFill>
                  <a:srgbClr val="000000"/>
                </a:solidFill>
                <a:latin typeface="Arial"/>
                <a:ea typeface="Arial-BoldMT"/>
              </a:rPr>
              <a:t>	</a:t>
            </a:r>
            <a:r>
              <a:rPr b="1" lang="en-IN" sz="2200" spc="-1" strike="noStrike">
                <a:solidFill>
                  <a:srgbClr val="000000"/>
                </a:solidFill>
                <a:latin typeface="Arial"/>
                <a:ea typeface="Arial-BoldMT"/>
              </a:rPr>
              <a:t>	</a:t>
            </a:r>
            <a:r>
              <a:rPr b="1" lang="en-IN" sz="2200" spc="-1" strike="noStrike">
                <a:solidFill>
                  <a:srgbClr val="000000"/>
                </a:solidFill>
                <a:latin typeface="Arial"/>
                <a:ea typeface="Arial-BoldMT"/>
              </a:rPr>
              <a:t>    </a:t>
            </a:r>
            <a:r>
              <a:rPr b="1" lang="en-IN" sz="2200" spc="-1" strike="noStrike">
                <a:solidFill>
                  <a:srgbClr val="000000"/>
                </a:solidFill>
                <a:latin typeface="Arial"/>
                <a:ea typeface="Arial-BoldMT"/>
              </a:rPr>
              <a:t>JAVA  SCRIPT, MY SQL </a:t>
            </a:r>
            <a:endParaRPr b="0" lang="en-IN" sz="2200" spc="-1" strike="noStrike">
              <a:solidFill>
                <a:srgbClr val="000000"/>
              </a:solidFill>
              <a:latin typeface="Arial"/>
            </a:endParaRPr>
          </a:p>
          <a:p>
            <a:pPr>
              <a:lnSpc>
                <a:spcPct val="100000"/>
              </a:lnSpc>
            </a:pPr>
            <a:endParaRPr b="0" lang="en-IN" sz="22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182" name=""/>
          <p:cNvSpPr/>
          <p:nvPr/>
        </p:nvSpPr>
        <p:spPr>
          <a:xfrm>
            <a:off x="0" y="0"/>
            <a:ext cx="10080000" cy="143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3200" spc="-1" strike="noStrike">
              <a:solidFill>
                <a:srgbClr val="000000"/>
              </a:solidFill>
              <a:latin typeface="Arial"/>
            </a:endParaRPr>
          </a:p>
          <a:p>
            <a:pPr>
              <a:lnSpc>
                <a:spcPct val="100000"/>
              </a:lnSpc>
            </a:pPr>
            <a:r>
              <a:rPr b="1" i="1" lang="en-IN" sz="3200" spc="-1" strike="noStrike" u="sng">
                <a:solidFill>
                  <a:srgbClr val="000000"/>
                </a:solidFill>
                <a:uFillTx/>
                <a:latin typeface="Arial"/>
                <a:ea typeface="DejaVu Sans"/>
              </a:rPr>
              <a:t>Software configuration</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
          <p:cNvSpPr/>
          <p:nvPr/>
        </p:nvSpPr>
        <p:spPr>
          <a:xfrm>
            <a:off x="540000" y="1768320"/>
            <a:ext cx="8639280" cy="525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A Servlet is a Java program that runs on a web server to handle HTTP requests and generate dynamic web content. It is a server-side technology that provides a platform-neutral way of building web-based applications in Java.</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Servlets are used to extend the functionality of web servers by handling client requests and generating dynamic responses. They provide a powerful and efficient way to build web applications that can handle a large number of requests concurrently.</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Servlets receive requests from clients, process the requests, and generate dynamic HTML content to send back to the client. They can handle a variety of request types, including GET, POST, PUT, and DELETE.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Servlets are commonly used in combination with JavaServer Pages (JSP) and JavaBeans to create robust and scalable web applications. They are part of the Java EE (Enterprise Edition) specification and are supported by most web servers and application servers.</a:t>
            </a:r>
            <a:endParaRPr b="0" lang="en-IN" sz="1800" spc="-1" strike="noStrike">
              <a:solidFill>
                <a:srgbClr val="000000"/>
              </a:solidFill>
              <a:latin typeface="Arial"/>
            </a:endParaRPr>
          </a:p>
          <a:p>
            <a:pPr>
              <a:lnSpc>
                <a:spcPct val="100000"/>
              </a:lnSpc>
            </a:pPr>
            <a:endParaRPr b="0" lang="en-IN" sz="2800" spc="-1" strike="noStrike">
              <a:solidFill>
                <a:srgbClr val="000000"/>
              </a:solidFill>
              <a:latin typeface="Arial"/>
            </a:endParaRPr>
          </a:p>
        </p:txBody>
      </p:sp>
      <p:sp>
        <p:nvSpPr>
          <p:cNvPr id="184" name=""/>
          <p:cNvSpPr/>
          <p:nvPr/>
        </p:nvSpPr>
        <p:spPr>
          <a:xfrm>
            <a:off x="255960" y="720000"/>
            <a:ext cx="3773520" cy="486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IN" sz="2800" spc="-1" strike="noStrike" u="sng">
                <a:solidFill>
                  <a:srgbClr val="000000"/>
                </a:solidFill>
                <a:uFillTx/>
                <a:latin typeface="Arial"/>
                <a:ea typeface="DejaVu Sans"/>
              </a:rPr>
              <a:t>WHAT IS SERVLET..?</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
          <p:cNvSpPr/>
          <p:nvPr/>
        </p:nvSpPr>
        <p:spPr>
          <a:xfrm>
            <a:off x="360000" y="1080000"/>
            <a:ext cx="9179280" cy="550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2100" spc="-1" strike="noStrike">
              <a:solidFill>
                <a:srgbClr val="000000"/>
              </a:solidFill>
              <a:latin typeface="Arial"/>
            </a:endParaRPr>
          </a:p>
          <a:p>
            <a:pPr>
              <a:lnSpc>
                <a:spcPct val="100000"/>
              </a:lnSpc>
            </a:pPr>
            <a:r>
              <a:rPr b="0" lang="en-IN" sz="2100" spc="-1" strike="noStrike">
                <a:solidFill>
                  <a:srgbClr val="000000"/>
                </a:solidFill>
                <a:latin typeface="Arial"/>
                <a:ea typeface="DejaVu Sans"/>
              </a:rPr>
              <a:t>JSP stands for JavaServer Pages, which is a technology used for creating dynamic web pages in Java. It is a server-side programming language that allows developers to create web pages by embedding Java code into HTML pages.</a:t>
            </a:r>
            <a:endParaRPr b="0" lang="en-IN" sz="2100" spc="-1" strike="noStrike">
              <a:solidFill>
                <a:srgbClr val="000000"/>
              </a:solidFill>
              <a:latin typeface="Arial"/>
            </a:endParaRPr>
          </a:p>
          <a:p>
            <a:pPr>
              <a:lnSpc>
                <a:spcPct val="100000"/>
              </a:lnSpc>
            </a:pPr>
            <a:r>
              <a:rPr b="0" lang="en-IN" sz="2100" spc="-1" strike="noStrike">
                <a:solidFill>
                  <a:srgbClr val="000000"/>
                </a:solidFill>
                <a:latin typeface="Arial"/>
                <a:ea typeface="DejaVu Sans"/>
              </a:rPr>
              <a:t>JSP pages are first compiled into Java servlets, which are then executed by the web server to generate dynamic content. JSP provides a framework for developing web applications that can access databases, interact with users, and process data.</a:t>
            </a:r>
            <a:endParaRPr b="0" lang="en-IN" sz="2100" spc="-1" strike="noStrike">
              <a:solidFill>
                <a:srgbClr val="000000"/>
              </a:solidFill>
              <a:latin typeface="Arial"/>
            </a:endParaRPr>
          </a:p>
          <a:p>
            <a:pPr>
              <a:lnSpc>
                <a:spcPct val="100000"/>
              </a:lnSpc>
            </a:pPr>
            <a:r>
              <a:rPr b="0" lang="en-IN" sz="2100" spc="-1" strike="noStrike">
                <a:solidFill>
                  <a:srgbClr val="000000"/>
                </a:solidFill>
                <a:latin typeface="Arial"/>
                <a:ea typeface="DejaVu Sans"/>
              </a:rPr>
              <a:t>JSP technology is often used in combination with Java Servlets and JavaBeans to create robust and scalable web applications. It is a popular choice for creating web applications in Java because it provides a simple and easy-to-learn syntax, and it is compatible with most web servers and application servers.</a:t>
            </a:r>
            <a:endParaRPr b="0" lang="en-IN" sz="2100" spc="-1" strike="noStrike">
              <a:solidFill>
                <a:srgbClr val="000000"/>
              </a:solidFill>
              <a:latin typeface="Arial"/>
            </a:endParaRPr>
          </a:p>
          <a:p>
            <a:pPr>
              <a:lnSpc>
                <a:spcPct val="100000"/>
              </a:lnSpc>
            </a:pPr>
            <a:endParaRPr b="0" lang="en-IN" sz="1000" spc="-1" strike="noStrike">
              <a:solidFill>
                <a:srgbClr val="000000"/>
              </a:solidFill>
              <a:latin typeface="Arial"/>
            </a:endParaRPr>
          </a:p>
        </p:txBody>
      </p:sp>
      <p:sp>
        <p:nvSpPr>
          <p:cNvPr id="186" name=""/>
          <p:cNvSpPr/>
          <p:nvPr/>
        </p:nvSpPr>
        <p:spPr>
          <a:xfrm>
            <a:off x="0" y="0"/>
            <a:ext cx="10080000" cy="161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a:p>
            <a:pPr>
              <a:lnSpc>
                <a:spcPct val="100000"/>
              </a:lnSpc>
            </a:pPr>
            <a:endParaRPr b="0" lang="en-IN" sz="2800" spc="-1" strike="noStrike">
              <a:solidFill>
                <a:srgbClr val="000000"/>
              </a:solidFill>
              <a:latin typeface="Arial"/>
            </a:endParaRPr>
          </a:p>
          <a:p>
            <a:pPr>
              <a:lnSpc>
                <a:spcPct val="100000"/>
              </a:lnSpc>
            </a:pPr>
            <a:r>
              <a:rPr b="1" i="1" lang="en-IN" sz="3200" spc="-1" strike="noStrike" u="sng">
                <a:solidFill>
                  <a:srgbClr val="000000"/>
                </a:solidFill>
                <a:uFillTx/>
                <a:latin typeface="Arial"/>
                <a:ea typeface="DejaVu Sans"/>
              </a:rPr>
              <a:t>WHAT IS JSP..?</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57600"/>
            <a:ext cx="7702920" cy="1855800"/>
          </a:xfrm>
          <a:prstGeom prst="rect">
            <a:avLst/>
          </a:prstGeom>
          <a:noFill/>
          <a:ln w="0">
            <a:noFill/>
          </a:ln>
        </p:spPr>
        <p:txBody>
          <a:bodyPr lIns="0" rIns="0" tIns="0" bIns="0" anchor="ctr">
            <a:noAutofit/>
          </a:bodyPr>
          <a:p>
            <a:pPr indent="0">
              <a:lnSpc>
                <a:spcPct val="100000"/>
              </a:lnSpc>
              <a:buNone/>
              <a:tabLst>
                <a:tab algn="l" pos="0"/>
              </a:tabLst>
            </a:pPr>
            <a:br>
              <a:rPr sz="4400"/>
            </a:br>
            <a:r>
              <a:rPr b="1" i="1" lang="en-IN" sz="4400" spc="-1" strike="noStrike" u="sng">
                <a:solidFill>
                  <a:srgbClr val="000000"/>
                </a:solidFill>
                <a:uFillTx/>
                <a:latin typeface="Times New Roman"/>
              </a:rPr>
              <a:t>Modules</a:t>
            </a:r>
            <a:br>
              <a:rPr sz="4400"/>
            </a:br>
            <a:endParaRPr b="0" lang="en-IN" sz="4400" spc="-1" strike="noStrike">
              <a:solidFill>
                <a:srgbClr val="000000"/>
              </a:solidFill>
              <a:latin typeface="Arial"/>
            </a:endParaRPr>
          </a:p>
        </p:txBody>
      </p:sp>
      <p:sp>
        <p:nvSpPr>
          <p:cNvPr id="188" name="PlaceHolder 2"/>
          <p:cNvSpPr>
            <a:spLocks noGrp="1"/>
          </p:cNvSpPr>
          <p:nvPr>
            <p:ph/>
          </p:nvPr>
        </p:nvSpPr>
        <p:spPr>
          <a:xfrm>
            <a:off x="324000" y="1735560"/>
            <a:ext cx="9214920" cy="4383360"/>
          </a:xfrm>
          <a:prstGeom prst="rect">
            <a:avLst/>
          </a:prstGeom>
          <a:noFill/>
          <a:ln w="0">
            <a:noFill/>
          </a:ln>
        </p:spPr>
        <p:txBody>
          <a:bodyPr lIns="0" rIns="0" tIns="0" bIns="0" anchor="t">
            <a:normAutofit fontScale="57000"/>
          </a:bodyPr>
          <a:p>
            <a:pPr marL="246240" indent="-184680">
              <a:lnSpc>
                <a:spcPct val="100000"/>
              </a:lnSpc>
              <a:spcAft>
                <a:spcPts val="1417"/>
              </a:spcAft>
              <a:buClr>
                <a:srgbClr val="000000"/>
              </a:buClr>
              <a:buSzPct val="45000"/>
              <a:buFont typeface="Wingdings" charset="2"/>
              <a:buChar char=""/>
            </a:pPr>
            <a:r>
              <a:rPr b="0" lang="en-IN" sz="3200" spc="-1" strike="noStrike">
                <a:solidFill>
                  <a:srgbClr val="000000"/>
                </a:solidFill>
                <a:latin typeface="Times New Roman"/>
              </a:rPr>
              <a:t>Functionality performed by Admin user:</a:t>
            </a:r>
            <a:endParaRPr b="0" lang="en-IN" sz="3200" spc="-1" strike="noStrike">
              <a:solidFill>
                <a:srgbClr val="000000"/>
              </a:solidFill>
              <a:latin typeface="Arial"/>
            </a:endParaRPr>
          </a:p>
          <a:p>
            <a:pPr marL="246240" indent="-184680">
              <a:lnSpc>
                <a:spcPct val="100000"/>
              </a:lnSpc>
              <a:spcAft>
                <a:spcPts val="1417"/>
              </a:spcAft>
              <a:buClr>
                <a:srgbClr val="000000"/>
              </a:buClr>
              <a:buSzPct val="45000"/>
              <a:buFont typeface="Wingdings" charset="2"/>
              <a:buChar char=""/>
            </a:pPr>
            <a:r>
              <a:rPr b="0" lang="en-IN" sz="3200" spc="-1" strike="noStrike">
                <a:solidFill>
                  <a:srgbClr val="000000"/>
                </a:solidFill>
                <a:latin typeface="Times New Roman"/>
              </a:rPr>
              <a:t>These are the functionality performed by the admin users.</a:t>
            </a:r>
            <a:endParaRPr b="0" lang="en-IN" sz="3200" spc="-1" strike="noStrike">
              <a:solidFill>
                <a:srgbClr val="000000"/>
              </a:solidFill>
              <a:latin typeface="Arial"/>
            </a:endParaRPr>
          </a:p>
          <a:p>
            <a:pPr marL="246240" indent="0">
              <a:lnSpc>
                <a:spcPct val="100000"/>
              </a:lnSpc>
              <a:spcAft>
                <a:spcPts val="1417"/>
              </a:spcAft>
              <a:buNone/>
              <a:tabLst>
                <a:tab algn="l" pos="0"/>
              </a:tabLst>
            </a:pPr>
            <a:endParaRPr b="0" lang="en-IN" sz="3200" spc="-1" strike="noStrike">
              <a:solidFill>
                <a:srgbClr val="000000"/>
              </a:solidFill>
              <a:latin typeface="Arial"/>
            </a:endParaRPr>
          </a:p>
          <a:p>
            <a:pPr marL="246240" indent="0">
              <a:lnSpc>
                <a:spcPct val="100000"/>
              </a:lnSpc>
              <a:spcAft>
                <a:spcPts val="1417"/>
              </a:spcAft>
              <a:buNone/>
              <a:tabLst>
                <a:tab algn="l" pos="0"/>
              </a:tabLst>
            </a:pPr>
            <a:r>
              <a:rPr b="1" i="1" lang="en-IN" sz="6000" spc="-1" strike="noStrike" u="sng">
                <a:solidFill>
                  <a:srgbClr val="000000"/>
                </a:solidFill>
                <a:uFillTx/>
                <a:latin typeface="Times New Roman"/>
              </a:rPr>
              <a:t>MODULE-{ 1 }</a:t>
            </a:r>
            <a:r>
              <a:rPr b="1" i="1" lang="en-IN" sz="6000" spc="-1" strike="noStrike">
                <a:solidFill>
                  <a:srgbClr val="000000"/>
                </a:solidFill>
                <a:latin typeface="Times New Roman"/>
              </a:rPr>
              <a:t>  Login for Admin</a:t>
            </a:r>
            <a:endParaRPr b="0" lang="en-IN" sz="6000" spc="-1" strike="noStrike">
              <a:solidFill>
                <a:srgbClr val="000000"/>
              </a:solidFill>
              <a:latin typeface="Arial"/>
            </a:endParaRPr>
          </a:p>
          <a:p>
            <a:pPr marL="246240" indent="0">
              <a:lnSpc>
                <a:spcPct val="100000"/>
              </a:lnSpc>
              <a:spcAft>
                <a:spcPts val="1417"/>
              </a:spcAft>
              <a:buNone/>
              <a:tabLst>
                <a:tab algn="l" pos="0"/>
              </a:tabLst>
            </a:pPr>
            <a:endParaRPr b="0" lang="en-IN" sz="3200" spc="-1" strike="noStrike">
              <a:solidFill>
                <a:srgbClr val="000000"/>
              </a:solidFill>
              <a:latin typeface="Arial"/>
            </a:endParaRPr>
          </a:p>
          <a:p>
            <a:pPr marL="246240" indent="-184680">
              <a:lnSpc>
                <a:spcPct val="100000"/>
              </a:lnSpc>
              <a:spcAft>
                <a:spcPts val="1417"/>
              </a:spcAft>
              <a:buClr>
                <a:srgbClr val="000000"/>
              </a:buClr>
              <a:buSzPct val="45000"/>
              <a:buFont typeface="Wingdings" charset="2"/>
              <a:buChar char=""/>
              <a:tabLst>
                <a:tab algn="l" pos="0"/>
              </a:tabLst>
            </a:pPr>
            <a:r>
              <a:rPr b="0" lang="en-IN" sz="3200" spc="-1" strike="noStrike">
                <a:solidFill>
                  <a:srgbClr val="000000"/>
                </a:solidFill>
                <a:latin typeface="Times New Roman"/>
              </a:rPr>
              <a:t>Forgot password for Admin</a:t>
            </a:r>
            <a:endParaRPr b="0" lang="en-IN" sz="3200" spc="-1" strike="noStrike">
              <a:solidFill>
                <a:srgbClr val="000000"/>
              </a:solidFill>
              <a:latin typeface="Arial"/>
            </a:endParaRPr>
          </a:p>
          <a:p>
            <a:pPr marL="246240" indent="-184680">
              <a:lnSpc>
                <a:spcPct val="100000"/>
              </a:lnSpc>
              <a:spcAft>
                <a:spcPts val="1417"/>
              </a:spcAft>
              <a:buClr>
                <a:srgbClr val="000000"/>
              </a:buClr>
              <a:buSzPct val="45000"/>
              <a:buFont typeface="Wingdings" charset="2"/>
              <a:buChar char=""/>
              <a:tabLst>
                <a:tab algn="l" pos="0"/>
              </a:tabLst>
            </a:pPr>
            <a:r>
              <a:rPr b="0" lang="en-IN" sz="3200" spc="-1" strike="noStrike">
                <a:solidFill>
                  <a:srgbClr val="000000"/>
                </a:solidFill>
                <a:latin typeface="Times New Roman"/>
              </a:rPr>
              <a:t>Edit Profile for Admin</a:t>
            </a:r>
            <a:endParaRPr b="0" lang="en-IN" sz="3200" spc="-1" strike="noStrike">
              <a:solidFill>
                <a:srgbClr val="000000"/>
              </a:solidFill>
              <a:latin typeface="Arial"/>
            </a:endParaRPr>
          </a:p>
          <a:p>
            <a:pPr marL="246240" indent="-184680">
              <a:lnSpc>
                <a:spcPct val="100000"/>
              </a:lnSpc>
              <a:spcAft>
                <a:spcPts val="1417"/>
              </a:spcAft>
              <a:buClr>
                <a:srgbClr val="000000"/>
              </a:buClr>
              <a:buSzPct val="45000"/>
              <a:buFont typeface="Wingdings" charset="2"/>
              <a:buChar char=""/>
              <a:tabLst>
                <a:tab algn="l" pos="0"/>
              </a:tabLst>
            </a:pPr>
            <a:r>
              <a:rPr b="0" lang="en-IN" sz="3200" spc="-1" strike="noStrike">
                <a:solidFill>
                  <a:srgbClr val="000000"/>
                </a:solidFill>
                <a:latin typeface="Times New Roman"/>
              </a:rPr>
              <a:t>Change Password for Admin</a:t>
            </a:r>
            <a:endParaRPr b="0" lang="en-IN" sz="3200" spc="-1" strike="noStrike">
              <a:solidFill>
                <a:srgbClr val="000000"/>
              </a:solidFill>
              <a:latin typeface="Arial"/>
            </a:endParaRPr>
          </a:p>
          <a:p>
            <a:pPr marL="246240" indent="-184680">
              <a:lnSpc>
                <a:spcPct val="100000"/>
              </a:lnSpc>
              <a:spcAft>
                <a:spcPts val="1417"/>
              </a:spcAft>
              <a:buClr>
                <a:srgbClr val="000000"/>
              </a:buClr>
              <a:buSzPct val="45000"/>
              <a:buFont typeface="Wingdings" charset="2"/>
              <a:buChar char=""/>
              <a:tabLst>
                <a:tab algn="l" pos="0"/>
              </a:tabLst>
            </a:pPr>
            <a:r>
              <a:rPr b="0" lang="en-IN" sz="3200" spc="-1" strike="noStrike">
                <a:solidFill>
                  <a:srgbClr val="000000"/>
                </a:solidFill>
                <a:latin typeface="Times New Roman"/>
              </a:rPr>
              <a:t>Logout Functionality</a:t>
            </a:r>
            <a:endParaRPr b="0" lang="en-IN" sz="3200" spc="-1" strike="noStrike">
              <a:solidFill>
                <a:srgbClr val="000000"/>
              </a:solidFill>
              <a:latin typeface="Arial"/>
            </a:endParaRPr>
          </a:p>
          <a:p>
            <a:pPr marL="246240" indent="-184680">
              <a:lnSpc>
                <a:spcPct val="100000"/>
              </a:lnSpc>
              <a:spcAft>
                <a:spcPts val="1417"/>
              </a:spcAft>
              <a:buClr>
                <a:srgbClr val="000000"/>
              </a:buClr>
              <a:buSzPct val="45000"/>
              <a:buFont typeface="Wingdings" charset="2"/>
              <a:buChar char=""/>
              <a:tabLst>
                <a:tab algn="l" pos="0"/>
              </a:tabLst>
            </a:pPr>
            <a:r>
              <a:rPr b="0" lang="en-IN" sz="3200" spc="-1" strike="noStrike">
                <a:solidFill>
                  <a:srgbClr val="000000"/>
                </a:solidFill>
                <a:latin typeface="Times New Roman"/>
              </a:rPr>
              <a:t>Dashboard for Admin User</a:t>
            </a:r>
            <a:endParaRPr b="0" lang="en-IN" sz="3200" spc="-1" strike="noStrike">
              <a:solidFill>
                <a:srgbClr val="000000"/>
              </a:solidFill>
              <a:latin typeface="Arial"/>
            </a:endParaRPr>
          </a:p>
          <a:p>
            <a:pPr marL="246240" indent="0">
              <a:lnSpc>
                <a:spcPct val="100000"/>
              </a:lnSpc>
              <a:spcAft>
                <a:spcPts val="1417"/>
              </a:spcAft>
              <a:buNone/>
              <a:tabLst>
                <a:tab algn="l" pos="0"/>
              </a:tabLst>
            </a:pPr>
            <a:r>
              <a:rPr b="0" lang="en-IN" sz="3200" spc="-1" strike="noStrike">
                <a:solidFill>
                  <a:srgbClr val="000000"/>
                </a:solidFill>
                <a:latin typeface="Times New Roman"/>
              </a:rPr>
              <a:t>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
          <p:cNvSpPr/>
          <p:nvPr/>
        </p:nvSpPr>
        <p:spPr>
          <a:xfrm>
            <a:off x="0" y="360000"/>
            <a:ext cx="8278920" cy="6840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i="1" lang="en-IN" sz="3600" spc="-1" strike="noStrike" u="sng">
                <a:solidFill>
                  <a:srgbClr val="000000"/>
                </a:solidFill>
                <a:uFillTx/>
                <a:latin typeface="Arial"/>
                <a:ea typeface="DejaVu Sans"/>
              </a:rPr>
              <a:t>MODULE- { 2 }  Manage Branch</a:t>
            </a:r>
            <a:endParaRPr b="0" lang="en-IN" sz="3600" spc="-1" strike="noStrike">
              <a:solidFill>
                <a:srgbClr val="000000"/>
              </a:solidFill>
              <a:latin typeface="Arial"/>
            </a:endParaRPr>
          </a:p>
        </p:txBody>
      </p:sp>
      <p:sp>
        <p:nvSpPr>
          <p:cNvPr id="190" name=""/>
          <p:cNvSpPr/>
          <p:nvPr/>
        </p:nvSpPr>
        <p:spPr>
          <a:xfrm>
            <a:off x="180000" y="880920"/>
            <a:ext cx="9866520" cy="3078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Adding New Branch</a:t>
            </a: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Edit the Existing Branch</a:t>
            </a: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View details of the Branch</a:t>
            </a: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Listing of all Branch</a:t>
            </a:r>
            <a:endParaRPr b="0" lang="en-IN" sz="2100" spc="-1" strike="noStrike">
              <a:solidFill>
                <a:srgbClr val="000000"/>
              </a:solidFill>
              <a:latin typeface="Arial"/>
            </a:endParaRPr>
          </a:p>
          <a:p>
            <a:pPr>
              <a:lnSpc>
                <a:spcPct val="100000"/>
              </a:lnSpc>
              <a:spcBef>
                <a:spcPts val="1191"/>
              </a:spcBef>
              <a:spcAft>
                <a:spcPts val="992"/>
              </a:spcAft>
            </a:pPr>
            <a:endParaRPr b="0" lang="en-IN" sz="2100" spc="-1" strike="noStrike">
              <a:solidFill>
                <a:srgbClr val="000000"/>
              </a:solidFill>
              <a:latin typeface="Arial"/>
            </a:endParaRPr>
          </a:p>
          <a:p>
            <a:pPr>
              <a:lnSpc>
                <a:spcPct val="100000"/>
              </a:lnSpc>
              <a:spcBef>
                <a:spcPts val="1191"/>
              </a:spcBef>
              <a:spcAft>
                <a:spcPts val="992"/>
              </a:spcAft>
            </a:pPr>
            <a:endParaRPr b="0" lang="en-IN" sz="2100" spc="-1" strike="noStrike">
              <a:solidFill>
                <a:srgbClr val="000000"/>
              </a:solidFill>
              <a:latin typeface="Arial"/>
            </a:endParaRPr>
          </a:p>
          <a:p>
            <a:pPr>
              <a:lnSpc>
                <a:spcPct val="100000"/>
              </a:lnSpc>
            </a:pPr>
            <a:endParaRPr b="0" lang="en-IN" sz="2100" spc="-1" strike="noStrike">
              <a:solidFill>
                <a:srgbClr val="000000"/>
              </a:solidFill>
              <a:latin typeface="Arial"/>
            </a:endParaRPr>
          </a:p>
        </p:txBody>
      </p:sp>
      <p:sp>
        <p:nvSpPr>
          <p:cNvPr id="191" name=""/>
          <p:cNvSpPr/>
          <p:nvPr/>
        </p:nvSpPr>
        <p:spPr>
          <a:xfrm>
            <a:off x="212400" y="3509280"/>
            <a:ext cx="7849800" cy="6840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i="1" lang="en-IN" sz="3600" spc="-1" strike="noStrike" u="sng">
                <a:solidFill>
                  <a:srgbClr val="000000"/>
                </a:solidFill>
                <a:uFillTx/>
                <a:latin typeface="Arial"/>
                <a:ea typeface="DejaVu Sans"/>
              </a:rPr>
              <a:t>MODULE- { 3 }  Manage Course</a:t>
            </a:r>
            <a:endParaRPr b="0" lang="en-IN" sz="3600" spc="-1" strike="noStrike">
              <a:solidFill>
                <a:srgbClr val="000000"/>
              </a:solidFill>
              <a:latin typeface="Arial"/>
            </a:endParaRPr>
          </a:p>
        </p:txBody>
      </p:sp>
      <p:sp>
        <p:nvSpPr>
          <p:cNvPr id="192" name=""/>
          <p:cNvSpPr/>
          <p:nvPr/>
        </p:nvSpPr>
        <p:spPr>
          <a:xfrm>
            <a:off x="0" y="3780000"/>
            <a:ext cx="9898920" cy="2756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Adding New Course</a:t>
            </a: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Edit the Existing Course</a:t>
            </a: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View details of the Course</a:t>
            </a:r>
            <a:endParaRPr b="0" lang="en-IN" sz="2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2100" spc="-1" strike="noStrike">
                <a:solidFill>
                  <a:srgbClr val="000000"/>
                </a:solidFill>
                <a:latin typeface="Arial"/>
                <a:ea typeface="DejaVu Sans"/>
              </a:rPr>
              <a:t>Listing of all Course</a:t>
            </a:r>
            <a:endParaRPr b="0" lang="en-IN" sz="2100" spc="-1" strike="noStrike">
              <a:solidFill>
                <a:srgbClr val="000000"/>
              </a:solidFill>
              <a:latin typeface="Arial"/>
            </a:endParaRPr>
          </a:p>
          <a:p>
            <a:pPr>
              <a:lnSpc>
                <a:spcPct val="100000"/>
              </a:lnSpc>
              <a:spcBef>
                <a:spcPts val="1191"/>
              </a:spcBef>
              <a:spcAft>
                <a:spcPts val="992"/>
              </a:spcAft>
            </a:pP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151</TotalTime>
  <Application>LibreOffice/7.4.4.2$MacOSX_AARCH64 LibreOffice_project/85569322deea74ec9134968a29af2df5663baa21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2023-03-02T23:00:30Z</dcterms:created>
  <dc:creator/>
  <dc:description>Those creative commons textures have been used:
http://www.flickr.com/photos/kellyloveswhales/3505365913/ by 'Kelly Loves Whales'
http://www.flickr.com/photos/digitalyardsale/4806075532/in/photostream/ by Nick Merritt
License: https://creativecommons.org/licenses/by-sa/3.0/</dc:description>
  <dc:language>en-IN</dc:language>
  <cp:lastModifiedBy/>
  <dcterms:modified xsi:type="dcterms:W3CDTF">2023-03-07T00:47:35Z</dcterms:modified>
  <cp:revision>7</cp:revision>
  <dc:subject/>
  <dc:title>Vintage</dc:title>
</cp:coreProperties>
</file>

<file path=docProps/custom.xml><?xml version="1.0" encoding="utf-8"?>
<Properties xmlns="http://schemas.openxmlformats.org/officeDocument/2006/custom-properties" xmlns:vt="http://schemas.openxmlformats.org/officeDocument/2006/docPropsVTypes"/>
</file>