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9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_rels/presentation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77DF59-512B-4A8D-A9B0-2042F5203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213EBA-38B1-49D1-99FF-3F350E4087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7309A19-B411-42B7-A6E9-C8B94D6E66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28B9932-8F50-4510-83B5-0C6487D49D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DA7BE16-EA11-497C-AC10-8EEE2AB8F2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8A44B44-D2B2-42B7-9F98-026948BEAA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B8264D5-E46D-4117-9F35-52963F9D1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360E53E-4915-41E4-A8DF-1BFC93C91C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7AAA624-6B5E-482F-8DDA-EB86E16D31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DEF2159-457B-41AD-B5FE-978355E073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EFC7F4B-6C16-4458-B769-D77FB67DF2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B8884-FABB-4D9A-9FE9-916CE3CB95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BED3CF-B929-41DC-972B-9285AFA0C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448F7C-9F97-466A-8925-C5A443035F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45C909-B401-4355-8763-658578544D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548B55-7EEB-4B64-84BF-0FEEA9DBDD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4482CD-6209-4243-84F5-24A073DA42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E20EA6-9529-4788-B210-5E1A55F604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7F12F-7BD0-4987-817B-856342203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3B5732-365D-4BDF-AA89-AB77AECFFE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E07EC6-C677-46D4-A66C-D3F754FDC5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3FD92E-00A6-41E8-8B38-B27F8379C3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07DF1E-10C8-4D40-BDF6-707571A54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FFFC47-5CD0-4B05-8FD3-C8822E8EDB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EA5D70-742C-42F9-B3A9-3821C41CCF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91EAB3-B5B4-4EDD-914E-33F2789410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1B7A8A-ED83-45A1-AD04-74A2806F0E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70FD49-BFCC-4A00-8558-A5C54BA239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53A07C-2664-42A2-9ED9-44CBF50FEF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971E5B-B3A9-4F4A-9BEC-C1BC9D81A4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98DB64-0292-417E-BCCF-60C918F4F9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D5603-4B02-43BF-AEDA-4B5A09486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251FF6-53EC-4E0C-B7ED-3D7E7AE90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7B2E13-0335-4274-9A48-9C0A2BF5A5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9A49F1-6E06-4532-BD03-48ACA8D113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96D630-D553-45DE-BBC7-4939F1A17A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B3AF18-B1DE-4AC2-BF3D-1E2167A15F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5257D6-5E75-44F3-AA4A-7D03BF1873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D20530-4313-40DE-9250-F5BA466E67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A37F76-5CD5-41EA-AEE4-F075595D3F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60EAB8-5CE4-41AA-9D08-5AECAE5884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62BB19-25C1-488B-88B8-9666DACD63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E89E6-F49D-41CA-8D94-76F088ECA9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52E7A1-6DB9-4D4B-B903-CAA0371850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392A1D-1473-4EEA-B75B-F911391FDB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5B6BD9-0212-4EBD-81A1-0B3E2844EA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8D6A44-A7F0-4176-8D1D-EEC92730C0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762B14-62FB-4663-BC9D-65B4665C58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4D414D-B36A-4A7F-94EC-2F2A872C72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F480AF-58DC-4D0D-838D-8E2407AFAE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0ABD6A-9CD8-4FA1-B64E-A56E144B5F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C6389A-1973-4A45-89E2-58D3A985BB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B18DC63-53BC-4323-8DB2-EA8F5EC93A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61E04-047F-4D5B-A4DD-EF85226985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447BFC5-3381-496B-8E53-605DCF5079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DC9C4B-2698-47E7-B050-8799E03F00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EBF1DC-7175-40C5-ABC1-96AAFB2451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6DCD236-6D61-4DF7-B4CB-3D5204D203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BF766B8-3325-42D1-9469-B275B42E20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6485F10-77BD-4011-9D05-66C27106B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5CF2455-9781-42DA-8841-7E6D225FE1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FB9C10D-611A-49C2-9DCB-7DF84570DC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C6DF11C-4FD9-4467-9F60-8A4174CCE6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BFF39C-F28C-40C1-B7A7-D5B25B8BC0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4D29C4-C389-415D-8011-172EBD6706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400C2BD-07F7-4ED4-ABBA-473F68FFED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19C9137-129C-44BC-8C43-1E03F5FF9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309C7E-B690-4197-892E-40255A324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59A32BE-5BF8-4865-82F5-FFF1E947CE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CD808A-B6FF-4516-8953-F6D3F0926E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17E23F2-B575-46EF-BC34-61F912FE3D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8DA5185-85F6-4D0E-90B2-A33A3AA268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EB95B10-1BDC-4E21-835F-3DC4C8E188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C0C526E-A815-473B-B05A-70C3D89787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1C45219-76D1-4C29-9514-CC38CC87D8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D5524-94E2-443A-AD99-79DA85514C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709FB61-8002-4264-8A46-8200D24B26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30CBF6-1F6C-44BE-9DF8-94510C89BC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FCF9F15-C9D8-41B5-937B-D9DCF72267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6F69B76-3663-4D67-9A29-39F6F0FFD7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B502534-9DF8-499C-968F-2C59A8E194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7392785-610B-485E-8373-93217EE9D0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754A0E-FEAA-42FF-B240-EAE34DD52F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A59E3ED-E4D2-4EC4-84A0-CF669017CE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756D500-949B-46A2-B536-1F8EEA396E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1AE3E08-ECF9-4B7B-AB83-5C42E5CEA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AE58A-B4FF-411A-A25D-5B6D8B99F9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0AD6598-BCE2-43D2-95AD-69C42D8AD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73812B6-57DA-435E-9DBA-A41E5D52DE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3C8ACD0-9CAD-4ACC-8391-68D033250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5BE6234-EDC7-4AF7-806B-1685BD2B19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55AF30B-3E42-4974-BF06-44890D4777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9210855-452D-4710-AB54-386642DE1E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2E95E32-3DCE-4A16-AC46-405EF25971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5899AAF-CDD2-4340-8CF2-8DB3956974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5D535F6-C6E4-4762-982F-98452ED2B9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235DB8E-ECB6-4EAC-8A6C-2346E8237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47E9EC-B84E-469E-913C-30EC582EFB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CDD8DEB-3361-48CD-85C4-3C8E66A32C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6F27CFD-40D7-4163-9B46-501690C55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AAEFA1C-717F-4457-82BE-A9CCBA5DEB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61BF7A6-F5AA-44F3-A49E-CA4673B7DB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61E6CA3-FEF6-47F7-938D-F9D15688CB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3433F9E-E1AB-4C1C-A657-ABD263434D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AF482EE-D611-48EF-8686-4BF2C4931E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38EA879-06AD-4C39-A009-D2F9E97977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4EED59A-E370-42B1-BAD4-421140C7F6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B0C94D2-51F0-40E9-96BC-B5BE20012B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DDC079D-8CA8-4278-A77D-2C47CBFAC67D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imbus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buNone/>
            </a:pPr>
            <a:fld id="{0A475C88-B173-425C-807B-A6F19DD32FA9}" type="slidenum">
              <a:rPr b="0" lang="en-IN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txBody>
          <a:bodyPr lIns="117360" rIns="117360" tIns="72360" bIns="72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72360" bIns="72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8810D2-F8C4-4087-84EA-A110F68257B7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78B34C2-7B08-4C53-B81F-35AAFED38EF9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txBody>
          <a:bodyPr lIns="119880" rIns="119880" tIns="74880" bIns="74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74880" bIns="74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2AF5ED5-0920-40F8-9F9F-2415259FC57F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ACE198D-38BC-4C0E-B6EA-4BB93B41B22E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txBody>
          <a:bodyPr lIns="112680" rIns="112680" tIns="67680" bIns="676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8BF5D6D-B3CA-48B5-92B1-AFD957C0C86A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C68453D-D1A5-4F02-B557-30B01F20A685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3D58912-53AA-4C96-96B1-2A995196554F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nodejs.org/en/download/" TargetMode="External"/><Relationship Id="rId2" Type="http://schemas.openxmlformats.org/officeDocument/2006/relationships/hyperlink" Target="https://fastdl.mongodb.org/windows/mongodb-windows-x86_64-6.0.3-signed.msi" TargetMode="External"/><Relationship Id="rId3" Type="http://schemas.openxmlformats.org/officeDocument/2006/relationships/hyperlink" Target="http://localhost:4200/" TargetMode="External"/><Relationship Id="rId4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 txBox="1"/>
          <p:nvPr/>
        </p:nvSpPr>
        <p:spPr>
          <a:xfrm>
            <a:off x="4647600" y="3125520"/>
            <a:ext cx="5040000" cy="19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4000" spc="12" strike="noStrike">
                <a:solidFill>
                  <a:srgbClr val="17365d"/>
                </a:solidFill>
                <a:latin typeface="BM Dohyeon"/>
              </a:rPr>
              <a:t>Phase-4</a:t>
            </a:r>
            <a:r>
              <a:rPr b="1" lang="en-IN" sz="4000" spc="32" strike="noStrike">
                <a:solidFill>
                  <a:srgbClr val="17365d"/>
                </a:solidFill>
                <a:latin typeface="BM Dohyeon"/>
              </a:rPr>
              <a:t> </a:t>
            </a:r>
            <a:r>
              <a:rPr b="1" lang="en-IN" sz="4000" spc="12" strike="noStrike">
                <a:solidFill>
                  <a:srgbClr val="17365d"/>
                </a:solidFill>
                <a:latin typeface="BM Dohyeon"/>
              </a:rPr>
              <a:t>Project-</a:t>
            </a:r>
            <a:r>
              <a:rPr b="1" lang="en-IN" sz="4000" spc="32" strike="noStrike">
                <a:solidFill>
                  <a:srgbClr val="17365d"/>
                </a:solidFill>
                <a:latin typeface="BM Dohyeon"/>
              </a:rPr>
              <a:t> </a:t>
            </a:r>
            <a:endParaRPr b="0" lang="en-IN" sz="4000" spc="-1" strike="noStrike">
              <a:solidFill>
                <a:srgbClr val="000000"/>
              </a:solidFill>
              <a:latin typeface="BM Dohyeon"/>
            </a:endParaRPr>
          </a:p>
          <a:p>
            <a:pPr algn="ctr"/>
            <a:r>
              <a:rPr b="1" lang="en-IN" sz="4000" spc="9" strike="noStrike">
                <a:solidFill>
                  <a:srgbClr val="17365d"/>
                </a:solidFill>
                <a:latin typeface="BM Dohyeon"/>
              </a:rPr>
              <a:t>Kitchen</a:t>
            </a:r>
            <a:r>
              <a:rPr b="1" lang="en-IN" sz="4000" spc="24" strike="noStrike">
                <a:solidFill>
                  <a:srgbClr val="17365d"/>
                </a:solidFill>
                <a:latin typeface="BM Dohyeon"/>
              </a:rPr>
              <a:t> </a:t>
            </a:r>
            <a:r>
              <a:rPr b="1" lang="en-IN" sz="4000" spc="9" strike="noStrike">
                <a:solidFill>
                  <a:srgbClr val="17365d"/>
                </a:solidFill>
                <a:latin typeface="BM Dohyeon"/>
              </a:rPr>
              <a:t>Story</a:t>
            </a:r>
            <a:endParaRPr b="0" lang="en-IN" sz="4000" spc="-1" strike="noStrike">
              <a:solidFill>
                <a:srgbClr val="000000"/>
              </a:solidFill>
              <a:latin typeface="BM Dohye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IN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"/>
          <p:cNvSpPr txBox="1"/>
          <p:nvPr/>
        </p:nvSpPr>
        <p:spPr>
          <a:xfrm>
            <a:off x="2714400" y="1800000"/>
            <a:ext cx="520560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1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Developer</a:t>
            </a:r>
            <a:r>
              <a:rPr b="1" lang="en-IN" sz="18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Details: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Name           : MUBASHIR P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Github</a:t>
            </a:r>
            <a:r>
              <a:rPr b="1" lang="en-IN" sz="1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link : https://github.com/Mub19/kitchen_story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"/>
          <p:cNvSpPr txBox="1"/>
          <p:nvPr/>
        </p:nvSpPr>
        <p:spPr>
          <a:xfrm>
            <a:off x="3540960" y="2160000"/>
            <a:ext cx="5999040" cy="210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Project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Objective</a:t>
            </a:r>
            <a:r>
              <a:rPr b="1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&amp;</a:t>
            </a:r>
            <a:r>
              <a:rPr b="1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Background: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e-commerce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portal that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allows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people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shop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basic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food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items.</a:t>
            </a:r>
            <a:r>
              <a:rPr b="0" lang="en-IN" sz="22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Kitchen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Story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e-commerce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portal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that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lets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people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shop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for basic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food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items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their </a:t>
            </a:r>
            <a:r>
              <a:rPr b="0" lang="en-IN" sz="22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website.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"/>
          <p:cNvSpPr txBox="1"/>
          <p:nvPr/>
        </p:nvSpPr>
        <p:spPr>
          <a:xfrm>
            <a:off x="2312280" y="700560"/>
            <a:ext cx="2727720" cy="156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600" spc="-1" strike="noStrike" u="sng">
                <a:solidFill>
                  <a:srgbClr val="000000"/>
                </a:solidFill>
                <a:uFillTx/>
                <a:latin typeface="Arial"/>
              </a:rPr>
              <a:t>Project Background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Kitchen Story is an e-commerce portal that lets people shop for basic food items on their website.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2340000" y="2520000"/>
            <a:ext cx="3240000" cy="259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Download or clone the content of repository. Then follow the instruction given below: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200" spc="-1" strike="noStrike">
                <a:solidFill>
                  <a:srgbClr val="000000"/>
                </a:solidFill>
                <a:latin typeface="Arial"/>
              </a:rPr>
              <a:t>Setup for frontend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Open the folder Frontend_Angular in VsCode.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Then Install node.js from 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hlinkClick r:id="rId1"/>
              </a:rPr>
              <a:t>https://nodejs.org/en/download/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Then open cmd and paste: npm install -g @angular/cli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Then in cmd, paste: npm installAfter installation, in cmd paste: ng serve --o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2310480" y="2146680"/>
            <a:ext cx="2058120" cy="60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600" spc="-1" strike="noStrike" u="sng">
                <a:solidFill>
                  <a:srgbClr val="000000"/>
                </a:solidFill>
                <a:uFillTx/>
                <a:latin typeface="Arial"/>
              </a:rPr>
              <a:t>Run the application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6660000" y="1712520"/>
            <a:ext cx="3060000" cy="188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</a:rPr>
              <a:t>Setup for backend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Open Eclipse Ide. import maven project Backend_SpringBoot.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Open the Phase4KitchenStoryApplication.java file. Right click and select run as java application.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6707520" y="2955240"/>
            <a:ext cx="3060000" cy="27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200" spc="-1" strike="noStrike" u="sng">
                <a:solidFill>
                  <a:srgbClr val="000000"/>
                </a:solidFill>
                <a:uFillTx/>
                <a:latin typeface="Arial"/>
              </a:rPr>
              <a:t>Setup for database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Install MongoDb from 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hlinkClick r:id="rId2"/>
              </a:rPr>
              <a:t>https://fastdl.mongodb.org/windows/mongodb-windows-x86_64-6.0.3-signed.msi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In Mongodb compass create database "kitchenstory".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Inside db kitchenstory create Collections- AdminCred,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Orders, Products.In respective collections import the 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csv file.The web application is now ready to use in 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hlinkClick r:id="rId3"/>
              </a:rPr>
              <a:t>http://localhost:4200/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"/>
          <p:cNvSpPr txBox="1"/>
          <p:nvPr/>
        </p:nvSpPr>
        <p:spPr>
          <a:xfrm>
            <a:off x="360000" y="720000"/>
            <a:ext cx="8820000" cy="455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Product</a:t>
            </a:r>
            <a:r>
              <a:rPr b="1" lang="en-IN" sz="36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Features: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Kitchen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Story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0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made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required </a:t>
            </a:r>
            <a:r>
              <a:rPr b="0" lang="en-IN" sz="20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business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needs,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it’s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completely</a:t>
            </a:r>
            <a:r>
              <a:rPr b="0" lang="en-IN" sz="2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flexible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scalable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business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demands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growth.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whole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Single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Page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more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efficient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terms</a:t>
            </a:r>
            <a:r>
              <a:rPr b="0" lang="en-IN" sz="2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processing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provides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seamless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user </a:t>
            </a:r>
            <a:r>
              <a:rPr b="0" lang="en-IN" sz="20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experience.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web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pages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responsive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secure.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user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search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buy a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variety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daily needs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products.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0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payment user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select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cash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delivery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or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card payment.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management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orders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products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there is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Administrator </a:t>
            </a:r>
            <a:r>
              <a:rPr b="0" lang="en-IN" sz="20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manage.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administrator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login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through username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password.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0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admin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 change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 password if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required.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 admin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 new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products.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Admin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update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IN" sz="20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 products in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master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list.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600" spc="1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Admin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see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 all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orders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created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users.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buNone/>
            </a:pP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Core</a:t>
            </a:r>
            <a:r>
              <a:rPr b="1" lang="en-IN" sz="32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Concepts</a:t>
            </a:r>
            <a:r>
              <a:rPr b="1" lang="en-IN" sz="3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used</a:t>
            </a:r>
            <a:r>
              <a:rPr b="1" lang="en-IN" sz="32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&amp;</a:t>
            </a:r>
            <a:r>
              <a:rPr b="1" lang="en-IN" sz="3200" spc="1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Project</a:t>
            </a:r>
            <a:r>
              <a:rPr b="1" lang="en-IN" sz="32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Architecture: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60" name="object 3" descr=""/>
          <p:cNvPicPr/>
          <p:nvPr/>
        </p:nvPicPr>
        <p:blipFill>
          <a:blip r:embed="rId1"/>
          <a:stretch/>
        </p:blipFill>
        <p:spPr>
          <a:xfrm>
            <a:off x="395640" y="1432440"/>
            <a:ext cx="8964360" cy="4147560"/>
          </a:xfrm>
          <a:prstGeom prst="rect">
            <a:avLst/>
          </a:prstGeom>
          <a:ln w="0">
            <a:noFill/>
          </a:ln>
        </p:spPr>
      </p:pic>
      <p:sp>
        <p:nvSpPr>
          <p:cNvPr id="661" name="object 4"/>
          <p:cNvSpPr/>
          <p:nvPr/>
        </p:nvSpPr>
        <p:spPr>
          <a:xfrm>
            <a:off x="6132240" y="1080000"/>
            <a:ext cx="3767760" cy="26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t">
            <a:spAutoFit/>
          </a:bodyPr>
          <a:p>
            <a:pPr marL="46944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Spring boot</a:t>
            </a:r>
            <a:r>
              <a:rPr b="1" lang="en-IN" sz="1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framework</a:t>
            </a:r>
            <a:r>
              <a:rPr b="1" lang="en-IN" sz="1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1" lang="en-IN" sz="1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backend.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306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Angular</a:t>
            </a:r>
            <a:r>
              <a:rPr b="1" lang="en-IN" sz="1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framework</a:t>
            </a:r>
            <a:r>
              <a:rPr b="1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for frontend.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196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MongoDb</a:t>
            </a:r>
            <a:r>
              <a:rPr b="1" lang="en-IN" sz="1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Bootstrap</a:t>
            </a:r>
            <a:r>
              <a:rPr b="1" lang="en-IN" sz="1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4.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Spring</a:t>
            </a:r>
            <a:r>
              <a:rPr b="1" lang="en-IN" sz="1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Security.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Jwt</a:t>
            </a:r>
            <a:r>
              <a:rPr b="1" lang="en-IN" sz="1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authentication.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Spring web,</a:t>
            </a:r>
            <a:r>
              <a:rPr b="1" lang="en-IN" sz="1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Spring</a:t>
            </a:r>
            <a:r>
              <a:rPr b="1" lang="en-IN" sz="1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data mongodb.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69440" indent="-22860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69800"/>
              </a:tabLst>
            </a:pP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Typescript,</a:t>
            </a:r>
            <a:r>
              <a:rPr b="1" lang="en-IN" sz="1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000000"/>
                </a:solidFill>
                <a:latin typeface="Times New Roman"/>
              </a:rPr>
              <a:t>Html.</a:t>
            </a:r>
            <a:endParaRPr b="1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05"/>
              </a:spcBef>
              <a:tabLst>
                <a:tab algn="l" pos="469800"/>
              </a:tabLst>
            </a:pP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"/>
          <p:cNvSpPr/>
          <p:nvPr/>
        </p:nvSpPr>
        <p:spPr>
          <a:xfrm>
            <a:off x="8963640" y="1525680"/>
            <a:ext cx="1115640" cy="1009080"/>
          </a:xfrm>
          <a:custGeom>
            <a:avLst/>
            <a:gdLst/>
            <a:ahLst/>
            <a:rect l="0" t="0" r="r" b="b"/>
            <a:pathLst>
              <a:path w="3099" h="2803">
                <a:moveTo>
                  <a:pt x="3099" y="0"/>
                </a:moveTo>
                <a:lnTo>
                  <a:pt x="3099" y="0"/>
                </a:lnTo>
                <a:lnTo>
                  <a:pt x="2798" y="9"/>
                </a:lnTo>
                <a:lnTo>
                  <a:pt x="2507" y="36"/>
                </a:lnTo>
                <a:lnTo>
                  <a:pt x="2225" y="82"/>
                </a:lnTo>
                <a:lnTo>
                  <a:pt x="1949" y="146"/>
                </a:lnTo>
                <a:lnTo>
                  <a:pt x="1678" y="229"/>
                </a:lnTo>
                <a:lnTo>
                  <a:pt x="1411" y="331"/>
                </a:lnTo>
                <a:lnTo>
                  <a:pt x="1145" y="454"/>
                </a:lnTo>
                <a:lnTo>
                  <a:pt x="880" y="597"/>
                </a:lnTo>
                <a:lnTo>
                  <a:pt x="640" y="745"/>
                </a:lnTo>
                <a:lnTo>
                  <a:pt x="527" y="821"/>
                </a:lnTo>
                <a:lnTo>
                  <a:pt x="418" y="901"/>
                </a:lnTo>
                <a:lnTo>
                  <a:pt x="312" y="984"/>
                </a:lnTo>
                <a:lnTo>
                  <a:pt x="208" y="1071"/>
                </a:lnTo>
                <a:lnTo>
                  <a:pt x="0" y="1263"/>
                </a:lnTo>
                <a:lnTo>
                  <a:pt x="1540" y="2803"/>
                </a:lnTo>
                <a:lnTo>
                  <a:pt x="1540" y="2803"/>
                </a:lnTo>
                <a:lnTo>
                  <a:pt x="1641" y="2712"/>
                </a:lnTo>
                <a:lnTo>
                  <a:pt x="1743" y="2631"/>
                </a:lnTo>
                <a:lnTo>
                  <a:pt x="1850" y="2557"/>
                </a:lnTo>
                <a:lnTo>
                  <a:pt x="1966" y="2486"/>
                </a:lnTo>
                <a:lnTo>
                  <a:pt x="2101" y="2413"/>
                </a:lnTo>
                <a:lnTo>
                  <a:pt x="2237" y="2350"/>
                </a:lnTo>
                <a:lnTo>
                  <a:pt x="2373" y="2298"/>
                </a:lnTo>
                <a:lnTo>
                  <a:pt x="2511" y="2256"/>
                </a:lnTo>
                <a:lnTo>
                  <a:pt x="2652" y="2223"/>
                </a:lnTo>
                <a:lnTo>
                  <a:pt x="2797" y="2200"/>
                </a:lnTo>
                <a:lnTo>
                  <a:pt x="2945" y="2186"/>
                </a:lnTo>
                <a:lnTo>
                  <a:pt x="3099" y="2182"/>
                </a:lnTo>
                <a:lnTo>
                  <a:pt x="3099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3" name=""/>
          <p:cNvSpPr/>
          <p:nvPr/>
        </p:nvSpPr>
        <p:spPr>
          <a:xfrm>
            <a:off x="8537760" y="2011320"/>
            <a:ext cx="948600" cy="883800"/>
          </a:xfrm>
          <a:custGeom>
            <a:avLst/>
            <a:gdLst/>
            <a:ahLst/>
            <a:rect l="0" t="0" r="r" b="b"/>
            <a:pathLst>
              <a:path w="2635" h="2455">
                <a:moveTo>
                  <a:pt x="1090" y="0"/>
                </a:moveTo>
                <a:lnTo>
                  <a:pt x="1090" y="0"/>
                </a:lnTo>
                <a:lnTo>
                  <a:pt x="900" y="207"/>
                </a:lnTo>
                <a:lnTo>
                  <a:pt x="813" y="311"/>
                </a:lnTo>
                <a:lnTo>
                  <a:pt x="730" y="416"/>
                </a:lnTo>
                <a:lnTo>
                  <a:pt x="651" y="524"/>
                </a:lnTo>
                <a:lnTo>
                  <a:pt x="575" y="636"/>
                </a:lnTo>
                <a:lnTo>
                  <a:pt x="428" y="875"/>
                </a:lnTo>
                <a:lnTo>
                  <a:pt x="294" y="1123"/>
                </a:lnTo>
                <a:lnTo>
                  <a:pt x="235" y="1245"/>
                </a:lnTo>
                <a:lnTo>
                  <a:pt x="181" y="1368"/>
                </a:lnTo>
                <a:lnTo>
                  <a:pt x="131" y="1493"/>
                </a:lnTo>
                <a:lnTo>
                  <a:pt x="84" y="1621"/>
                </a:lnTo>
                <a:lnTo>
                  <a:pt x="0" y="1890"/>
                </a:lnTo>
                <a:lnTo>
                  <a:pt x="2109" y="2455"/>
                </a:lnTo>
                <a:lnTo>
                  <a:pt x="2109" y="2455"/>
                </a:lnTo>
                <a:lnTo>
                  <a:pt x="2151" y="2326"/>
                </a:lnTo>
                <a:lnTo>
                  <a:pt x="2174" y="2265"/>
                </a:lnTo>
                <a:lnTo>
                  <a:pt x="2199" y="2206"/>
                </a:lnTo>
                <a:lnTo>
                  <a:pt x="2254" y="2088"/>
                </a:lnTo>
                <a:lnTo>
                  <a:pt x="2318" y="1970"/>
                </a:lnTo>
                <a:lnTo>
                  <a:pt x="2389" y="1854"/>
                </a:lnTo>
                <a:lnTo>
                  <a:pt x="2463" y="1748"/>
                </a:lnTo>
                <a:lnTo>
                  <a:pt x="2544" y="1646"/>
                </a:lnTo>
                <a:lnTo>
                  <a:pt x="2635" y="1545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4" name=""/>
          <p:cNvSpPr/>
          <p:nvPr/>
        </p:nvSpPr>
        <p:spPr>
          <a:xfrm>
            <a:off x="8476920" y="2736000"/>
            <a:ext cx="1009080" cy="1508040"/>
          </a:xfrm>
          <a:custGeom>
            <a:avLst/>
            <a:gdLst/>
            <a:ahLst/>
            <a:rect l="0" t="0" r="r" b="b"/>
            <a:pathLst>
              <a:path w="2803" h="4189">
                <a:moveTo>
                  <a:pt x="139" y="0"/>
                </a:moveTo>
                <a:lnTo>
                  <a:pt x="139" y="0"/>
                </a:lnTo>
                <a:lnTo>
                  <a:pt x="77" y="274"/>
                </a:lnTo>
                <a:lnTo>
                  <a:pt x="53" y="407"/>
                </a:lnTo>
                <a:lnTo>
                  <a:pt x="34" y="540"/>
                </a:lnTo>
                <a:lnTo>
                  <a:pt x="19" y="673"/>
                </a:lnTo>
                <a:lnTo>
                  <a:pt x="9" y="809"/>
                </a:lnTo>
                <a:lnTo>
                  <a:pt x="0" y="1090"/>
                </a:lnTo>
                <a:lnTo>
                  <a:pt x="0" y="1090"/>
                </a:lnTo>
                <a:lnTo>
                  <a:pt x="9" y="1391"/>
                </a:lnTo>
                <a:lnTo>
                  <a:pt x="36" y="1682"/>
                </a:lnTo>
                <a:lnTo>
                  <a:pt x="81" y="1964"/>
                </a:lnTo>
                <a:lnTo>
                  <a:pt x="145" y="2240"/>
                </a:lnTo>
                <a:lnTo>
                  <a:pt x="228" y="2511"/>
                </a:lnTo>
                <a:lnTo>
                  <a:pt x="331" y="2778"/>
                </a:lnTo>
                <a:lnTo>
                  <a:pt x="453" y="3044"/>
                </a:lnTo>
                <a:lnTo>
                  <a:pt x="596" y="3309"/>
                </a:lnTo>
                <a:lnTo>
                  <a:pt x="744" y="3549"/>
                </a:lnTo>
                <a:lnTo>
                  <a:pt x="821" y="3662"/>
                </a:lnTo>
                <a:lnTo>
                  <a:pt x="900" y="3770"/>
                </a:lnTo>
                <a:lnTo>
                  <a:pt x="983" y="3877"/>
                </a:lnTo>
                <a:lnTo>
                  <a:pt x="1071" y="3981"/>
                </a:lnTo>
                <a:lnTo>
                  <a:pt x="1262" y="4189"/>
                </a:lnTo>
                <a:lnTo>
                  <a:pt x="2803" y="2648"/>
                </a:lnTo>
                <a:lnTo>
                  <a:pt x="2803" y="2648"/>
                </a:lnTo>
                <a:lnTo>
                  <a:pt x="2712" y="2547"/>
                </a:lnTo>
                <a:lnTo>
                  <a:pt x="2631" y="2445"/>
                </a:lnTo>
                <a:lnTo>
                  <a:pt x="2593" y="2393"/>
                </a:lnTo>
                <a:lnTo>
                  <a:pt x="2556" y="2339"/>
                </a:lnTo>
                <a:lnTo>
                  <a:pt x="2485" y="2223"/>
                </a:lnTo>
                <a:lnTo>
                  <a:pt x="2412" y="2087"/>
                </a:lnTo>
                <a:lnTo>
                  <a:pt x="2349" y="1952"/>
                </a:lnTo>
                <a:lnTo>
                  <a:pt x="2297" y="1815"/>
                </a:lnTo>
                <a:lnTo>
                  <a:pt x="2255" y="1677"/>
                </a:lnTo>
                <a:lnTo>
                  <a:pt x="2222" y="1536"/>
                </a:lnTo>
                <a:lnTo>
                  <a:pt x="2199" y="1392"/>
                </a:lnTo>
                <a:lnTo>
                  <a:pt x="2185" y="1243"/>
                </a:lnTo>
                <a:lnTo>
                  <a:pt x="2181" y="1090"/>
                </a:lnTo>
                <a:lnTo>
                  <a:pt x="2181" y="1090"/>
                </a:lnTo>
                <a:lnTo>
                  <a:pt x="2185" y="954"/>
                </a:lnTo>
                <a:lnTo>
                  <a:pt x="2197" y="825"/>
                </a:lnTo>
                <a:lnTo>
                  <a:pt x="2217" y="697"/>
                </a:lnTo>
                <a:lnTo>
                  <a:pt x="2246" y="565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5" name=""/>
          <p:cNvSpPr/>
          <p:nvPr/>
        </p:nvSpPr>
        <p:spPr>
          <a:xfrm>
            <a:off x="8962560" y="3720960"/>
            <a:ext cx="1116720" cy="1009440"/>
          </a:xfrm>
          <a:custGeom>
            <a:avLst/>
            <a:gdLst/>
            <a:ahLst/>
            <a:rect l="0" t="0" r="r" b="b"/>
            <a:pathLst>
              <a:path w="3102" h="2804">
                <a:moveTo>
                  <a:pt x="1544" y="0"/>
                </a:moveTo>
                <a:lnTo>
                  <a:pt x="0" y="1545"/>
                </a:lnTo>
                <a:lnTo>
                  <a:pt x="0" y="1545"/>
                </a:lnTo>
                <a:lnTo>
                  <a:pt x="207" y="1735"/>
                </a:lnTo>
                <a:lnTo>
                  <a:pt x="310" y="1822"/>
                </a:lnTo>
                <a:lnTo>
                  <a:pt x="416" y="1905"/>
                </a:lnTo>
                <a:lnTo>
                  <a:pt x="524" y="1984"/>
                </a:lnTo>
                <a:lnTo>
                  <a:pt x="637" y="2061"/>
                </a:lnTo>
                <a:lnTo>
                  <a:pt x="876" y="2208"/>
                </a:lnTo>
                <a:lnTo>
                  <a:pt x="1142" y="2351"/>
                </a:lnTo>
                <a:lnTo>
                  <a:pt x="1408" y="2474"/>
                </a:lnTo>
                <a:lnTo>
                  <a:pt x="1676" y="2576"/>
                </a:lnTo>
                <a:lnTo>
                  <a:pt x="1948" y="2659"/>
                </a:lnTo>
                <a:lnTo>
                  <a:pt x="2225" y="2723"/>
                </a:lnTo>
                <a:lnTo>
                  <a:pt x="2508" y="2768"/>
                </a:lnTo>
                <a:lnTo>
                  <a:pt x="2800" y="2795"/>
                </a:lnTo>
                <a:lnTo>
                  <a:pt x="3102" y="2804"/>
                </a:lnTo>
                <a:lnTo>
                  <a:pt x="3102" y="622"/>
                </a:lnTo>
                <a:lnTo>
                  <a:pt x="3102" y="622"/>
                </a:lnTo>
                <a:lnTo>
                  <a:pt x="2949" y="617"/>
                </a:lnTo>
                <a:lnTo>
                  <a:pt x="2800" y="604"/>
                </a:lnTo>
                <a:lnTo>
                  <a:pt x="2656" y="581"/>
                </a:lnTo>
                <a:lnTo>
                  <a:pt x="2516" y="548"/>
                </a:lnTo>
                <a:lnTo>
                  <a:pt x="2378" y="506"/>
                </a:lnTo>
                <a:lnTo>
                  <a:pt x="2242" y="453"/>
                </a:lnTo>
                <a:lnTo>
                  <a:pt x="2106" y="391"/>
                </a:lnTo>
                <a:lnTo>
                  <a:pt x="1971" y="318"/>
                </a:lnTo>
                <a:lnTo>
                  <a:pt x="1855" y="247"/>
                </a:lnTo>
                <a:lnTo>
                  <a:pt x="1748" y="172"/>
                </a:lnTo>
                <a:lnTo>
                  <a:pt x="1646" y="91"/>
                </a:lnTo>
                <a:lnTo>
                  <a:pt x="1544" y="0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6" name=""/>
          <p:cNvSpPr/>
          <p:nvPr/>
        </p:nvSpPr>
        <p:spPr>
          <a:xfrm>
            <a:off x="4345200" y="1300320"/>
            <a:ext cx="4924080" cy="446760"/>
          </a:xfrm>
          <a:custGeom>
            <a:avLst/>
            <a:gdLst/>
            <a:ahLst/>
            <a:rect l="0" t="0" r="r" b="b"/>
            <a:pathLst>
              <a:path fill="none" w="13678" h="1241">
                <a:moveTo>
                  <a:pt x="0" y="0"/>
                </a:moveTo>
                <a:lnTo>
                  <a:pt x="13678" y="0"/>
                </a:lnTo>
                <a:lnTo>
                  <a:pt x="13678" y="1241"/>
                </a:lnTo>
              </a:path>
            </a:pathLst>
          </a:custGeom>
          <a:ln cap="rnd" w="36720">
            <a:solidFill>
              <a:srgbClr val="ffffff"/>
            </a:solidFill>
            <a:round/>
          </a:ln>
        </p:spPr>
        <p:txBody>
          <a:bodyPr lIns="108360" rIns="108360" tIns="63360" bIns="63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7" name=""/>
          <p:cNvSpPr/>
          <p:nvPr/>
        </p:nvSpPr>
        <p:spPr>
          <a:xfrm flipH="1">
            <a:off x="6388920" y="2433600"/>
            <a:ext cx="2246400" cy="0"/>
          </a:xfrm>
          <a:prstGeom prst="line">
            <a:avLst/>
          </a:prstGeom>
          <a:ln cap="rnd"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-63360" bIns="-63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8" name=""/>
          <p:cNvSpPr/>
          <p:nvPr/>
        </p:nvSpPr>
        <p:spPr>
          <a:xfrm>
            <a:off x="4345200" y="3505320"/>
            <a:ext cx="4177440" cy="0"/>
          </a:xfrm>
          <a:prstGeom prst="line">
            <a:avLst/>
          </a:prstGeom>
          <a:ln cap="rnd"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-63360" bIns="-63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9" name=""/>
          <p:cNvSpPr/>
          <p:nvPr/>
        </p:nvSpPr>
        <p:spPr>
          <a:xfrm>
            <a:off x="6371280" y="4510440"/>
            <a:ext cx="2897640" cy="326880"/>
          </a:xfrm>
          <a:custGeom>
            <a:avLst/>
            <a:gdLst/>
            <a:ahLst/>
            <a:rect l="0" t="0" r="r" b="b"/>
            <a:pathLst>
              <a:path fill="none" w="8049" h="908">
                <a:moveTo>
                  <a:pt x="0" y="908"/>
                </a:moveTo>
                <a:lnTo>
                  <a:pt x="35" y="905"/>
                </a:lnTo>
                <a:lnTo>
                  <a:pt x="113" y="903"/>
                </a:lnTo>
                <a:lnTo>
                  <a:pt x="386" y="900"/>
                </a:lnTo>
                <a:lnTo>
                  <a:pt x="1317" y="896"/>
                </a:lnTo>
                <a:lnTo>
                  <a:pt x="4077" y="897"/>
                </a:lnTo>
                <a:lnTo>
                  <a:pt x="8049" y="908"/>
                </a:lnTo>
                <a:lnTo>
                  <a:pt x="8049" y="0"/>
                </a:lnTo>
              </a:path>
            </a:pathLst>
          </a:custGeom>
          <a:ln cap="rnd" w="36720">
            <a:solidFill>
              <a:srgbClr val="ffffff"/>
            </a:solidFill>
            <a:round/>
          </a:ln>
        </p:spPr>
        <p:txBody>
          <a:bodyPr lIns="108360" rIns="108360" tIns="63360" bIns="6336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0" name=""/>
          <p:cNvSpPr/>
          <p:nvPr/>
        </p:nvSpPr>
        <p:spPr>
          <a:xfrm>
            <a:off x="4276800" y="12315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1" name=""/>
          <p:cNvSpPr/>
          <p:nvPr/>
        </p:nvSpPr>
        <p:spPr>
          <a:xfrm>
            <a:off x="6320520" y="236484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8"/>
                </a:lnTo>
                <a:lnTo>
                  <a:pt x="252" y="372"/>
                </a:lnTo>
                <a:lnTo>
                  <a:pt x="240" y="376"/>
                </a:lnTo>
                <a:lnTo>
                  <a:pt x="228" y="378"/>
                </a:lnTo>
                <a:lnTo>
                  <a:pt x="216" y="380"/>
                </a:lnTo>
                <a:lnTo>
                  <a:pt x="203" y="382"/>
                </a:lnTo>
                <a:lnTo>
                  <a:pt x="190" y="382"/>
                </a:lnTo>
                <a:lnTo>
                  <a:pt x="177" y="382"/>
                </a:lnTo>
                <a:lnTo>
                  <a:pt x="164" y="380"/>
                </a:lnTo>
                <a:lnTo>
                  <a:pt x="152" y="378"/>
                </a:lnTo>
                <a:lnTo>
                  <a:pt x="140" y="376"/>
                </a:lnTo>
                <a:lnTo>
                  <a:pt x="129" y="372"/>
                </a:lnTo>
                <a:lnTo>
                  <a:pt x="118" y="368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3"/>
                </a:lnTo>
                <a:lnTo>
                  <a:pt x="6" y="141"/>
                </a:lnTo>
                <a:lnTo>
                  <a:pt x="9" y="130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6"/>
                </a:lnTo>
                <a:lnTo>
                  <a:pt x="64" y="47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2" y="4"/>
                </a:lnTo>
                <a:lnTo>
                  <a:pt x="165" y="2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7"/>
                </a:lnTo>
                <a:lnTo>
                  <a:pt x="326" y="56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30"/>
                </a:lnTo>
                <a:lnTo>
                  <a:pt x="375" y="141"/>
                </a:lnTo>
                <a:lnTo>
                  <a:pt x="378" y="153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2" name=""/>
          <p:cNvSpPr/>
          <p:nvPr/>
        </p:nvSpPr>
        <p:spPr>
          <a:xfrm>
            <a:off x="4276800" y="343692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381" y="190"/>
                </a:moveTo>
                <a:lnTo>
                  <a:pt x="381" y="203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5"/>
                </a:lnTo>
                <a:lnTo>
                  <a:pt x="228" y="378"/>
                </a:lnTo>
                <a:lnTo>
                  <a:pt x="216" y="380"/>
                </a:lnTo>
                <a:lnTo>
                  <a:pt x="203" y="381"/>
                </a:lnTo>
                <a:lnTo>
                  <a:pt x="190" y="381"/>
                </a:lnTo>
                <a:lnTo>
                  <a:pt x="177" y="381"/>
                </a:lnTo>
                <a:lnTo>
                  <a:pt x="164" y="380"/>
                </a:lnTo>
                <a:lnTo>
                  <a:pt x="152" y="378"/>
                </a:lnTo>
                <a:lnTo>
                  <a:pt x="141" y="375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3"/>
                </a:lnTo>
                <a:lnTo>
                  <a:pt x="0" y="190"/>
                </a:lnTo>
                <a:lnTo>
                  <a:pt x="0" y="177"/>
                </a:lnTo>
                <a:lnTo>
                  <a:pt x="1" y="164"/>
                </a:lnTo>
                <a:lnTo>
                  <a:pt x="3" y="152"/>
                </a:lnTo>
                <a:lnTo>
                  <a:pt x="6" y="141"/>
                </a:lnTo>
                <a:lnTo>
                  <a:pt x="9" y="129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5"/>
                </a:lnTo>
                <a:lnTo>
                  <a:pt x="64" y="47"/>
                </a:lnTo>
                <a:lnTo>
                  <a:pt x="74" y="39"/>
                </a:lnTo>
                <a:lnTo>
                  <a:pt x="84" y="32"/>
                </a:lnTo>
                <a:lnTo>
                  <a:pt x="95" y="25"/>
                </a:lnTo>
                <a:lnTo>
                  <a:pt x="106" y="19"/>
                </a:lnTo>
                <a:lnTo>
                  <a:pt x="118" y="14"/>
                </a:lnTo>
                <a:lnTo>
                  <a:pt x="129" y="9"/>
                </a:lnTo>
                <a:lnTo>
                  <a:pt x="141" y="6"/>
                </a:lnTo>
                <a:lnTo>
                  <a:pt x="153" y="3"/>
                </a:lnTo>
                <a:lnTo>
                  <a:pt x="165" y="1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1"/>
                </a:lnTo>
                <a:lnTo>
                  <a:pt x="228" y="3"/>
                </a:lnTo>
                <a:lnTo>
                  <a:pt x="240" y="6"/>
                </a:lnTo>
                <a:lnTo>
                  <a:pt x="252" y="9"/>
                </a:lnTo>
                <a:lnTo>
                  <a:pt x="263" y="14"/>
                </a:lnTo>
                <a:lnTo>
                  <a:pt x="275" y="19"/>
                </a:lnTo>
                <a:lnTo>
                  <a:pt x="286" y="25"/>
                </a:lnTo>
                <a:lnTo>
                  <a:pt x="297" y="32"/>
                </a:lnTo>
                <a:lnTo>
                  <a:pt x="307" y="39"/>
                </a:lnTo>
                <a:lnTo>
                  <a:pt x="317" y="47"/>
                </a:lnTo>
                <a:lnTo>
                  <a:pt x="326" y="55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29"/>
                </a:lnTo>
                <a:lnTo>
                  <a:pt x="375" y="141"/>
                </a:lnTo>
                <a:lnTo>
                  <a:pt x="378" y="153"/>
                </a:lnTo>
                <a:lnTo>
                  <a:pt x="380" y="165"/>
                </a:lnTo>
                <a:lnTo>
                  <a:pt x="381" y="177"/>
                </a:lnTo>
                <a:lnTo>
                  <a:pt x="381" y="19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3" name=""/>
          <p:cNvSpPr/>
          <p:nvPr/>
        </p:nvSpPr>
        <p:spPr>
          <a:xfrm>
            <a:off x="6302520" y="47685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1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9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4" name=""/>
          <p:cNvSpPr/>
          <p:nvPr/>
        </p:nvSpPr>
        <p:spPr>
          <a:xfrm>
            <a:off x="8760240" y="2296080"/>
            <a:ext cx="167040" cy="243000"/>
          </a:xfrm>
          <a:custGeom>
            <a:avLst/>
            <a:gdLst/>
            <a:ahLst/>
            <a:rect l="0" t="0" r="r" b="b"/>
            <a:pathLst>
              <a:path w="464" h="675">
                <a:moveTo>
                  <a:pt x="106" y="675"/>
                </a:moveTo>
                <a:lnTo>
                  <a:pt x="0" y="614"/>
                </a:lnTo>
                <a:lnTo>
                  <a:pt x="210" y="250"/>
                </a:lnTo>
                <a:lnTo>
                  <a:pt x="294" y="116"/>
                </a:lnTo>
                <a:lnTo>
                  <a:pt x="291" y="118"/>
                </a:lnTo>
                <a:lnTo>
                  <a:pt x="283" y="121"/>
                </a:lnTo>
                <a:lnTo>
                  <a:pt x="259" y="131"/>
                </a:lnTo>
                <a:lnTo>
                  <a:pt x="146" y="169"/>
                </a:lnTo>
                <a:lnTo>
                  <a:pt x="126" y="64"/>
                </a:lnTo>
                <a:lnTo>
                  <a:pt x="368" y="0"/>
                </a:lnTo>
                <a:lnTo>
                  <a:pt x="464" y="55"/>
                </a:lnTo>
                <a:lnTo>
                  <a:pt x="106" y="67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5" name=""/>
          <p:cNvSpPr/>
          <p:nvPr/>
        </p:nvSpPr>
        <p:spPr>
          <a:xfrm>
            <a:off x="8870400" y="2366280"/>
            <a:ext cx="186480" cy="239400"/>
          </a:xfrm>
          <a:custGeom>
            <a:avLst/>
            <a:gdLst/>
            <a:ahLst/>
            <a:rect l="0" t="0" r="r" b="b"/>
            <a:pathLst>
              <a:path w="518" h="665">
                <a:moveTo>
                  <a:pt x="417" y="424"/>
                </a:moveTo>
                <a:lnTo>
                  <a:pt x="393" y="464"/>
                </a:lnTo>
                <a:lnTo>
                  <a:pt x="370" y="499"/>
                </a:lnTo>
                <a:lnTo>
                  <a:pt x="348" y="532"/>
                </a:lnTo>
                <a:lnTo>
                  <a:pt x="326" y="560"/>
                </a:lnTo>
                <a:lnTo>
                  <a:pt x="304" y="585"/>
                </a:lnTo>
                <a:lnTo>
                  <a:pt x="283" y="607"/>
                </a:lnTo>
                <a:lnTo>
                  <a:pt x="262" y="625"/>
                </a:lnTo>
                <a:lnTo>
                  <a:pt x="252" y="633"/>
                </a:lnTo>
                <a:lnTo>
                  <a:pt x="242" y="639"/>
                </a:lnTo>
                <a:lnTo>
                  <a:pt x="232" y="645"/>
                </a:lnTo>
                <a:lnTo>
                  <a:pt x="222" y="651"/>
                </a:lnTo>
                <a:lnTo>
                  <a:pt x="212" y="655"/>
                </a:lnTo>
                <a:lnTo>
                  <a:pt x="202" y="659"/>
                </a:lnTo>
                <a:lnTo>
                  <a:pt x="192" y="662"/>
                </a:lnTo>
                <a:lnTo>
                  <a:pt x="182" y="664"/>
                </a:lnTo>
                <a:lnTo>
                  <a:pt x="172" y="665"/>
                </a:lnTo>
                <a:lnTo>
                  <a:pt x="162" y="665"/>
                </a:lnTo>
                <a:lnTo>
                  <a:pt x="151" y="665"/>
                </a:lnTo>
                <a:lnTo>
                  <a:pt x="141" y="664"/>
                </a:lnTo>
                <a:lnTo>
                  <a:pt x="131" y="662"/>
                </a:lnTo>
                <a:lnTo>
                  <a:pt x="121" y="660"/>
                </a:lnTo>
                <a:lnTo>
                  <a:pt x="110" y="656"/>
                </a:lnTo>
                <a:lnTo>
                  <a:pt x="100" y="652"/>
                </a:lnTo>
                <a:lnTo>
                  <a:pt x="89" y="647"/>
                </a:lnTo>
                <a:lnTo>
                  <a:pt x="79" y="642"/>
                </a:lnTo>
                <a:lnTo>
                  <a:pt x="69" y="635"/>
                </a:lnTo>
                <a:lnTo>
                  <a:pt x="59" y="629"/>
                </a:lnTo>
                <a:lnTo>
                  <a:pt x="51" y="622"/>
                </a:lnTo>
                <a:lnTo>
                  <a:pt x="43" y="614"/>
                </a:lnTo>
                <a:lnTo>
                  <a:pt x="35" y="607"/>
                </a:lnTo>
                <a:lnTo>
                  <a:pt x="29" y="599"/>
                </a:lnTo>
                <a:lnTo>
                  <a:pt x="23" y="590"/>
                </a:lnTo>
                <a:lnTo>
                  <a:pt x="17" y="582"/>
                </a:lnTo>
                <a:lnTo>
                  <a:pt x="13" y="573"/>
                </a:lnTo>
                <a:lnTo>
                  <a:pt x="9" y="563"/>
                </a:lnTo>
                <a:lnTo>
                  <a:pt x="6" y="553"/>
                </a:lnTo>
                <a:lnTo>
                  <a:pt x="3" y="543"/>
                </a:lnTo>
                <a:lnTo>
                  <a:pt x="1" y="533"/>
                </a:lnTo>
                <a:lnTo>
                  <a:pt x="0" y="522"/>
                </a:lnTo>
                <a:lnTo>
                  <a:pt x="0" y="510"/>
                </a:lnTo>
                <a:lnTo>
                  <a:pt x="0" y="499"/>
                </a:lnTo>
                <a:lnTo>
                  <a:pt x="1" y="487"/>
                </a:lnTo>
                <a:lnTo>
                  <a:pt x="3" y="474"/>
                </a:lnTo>
                <a:lnTo>
                  <a:pt x="8" y="448"/>
                </a:lnTo>
                <a:lnTo>
                  <a:pt x="17" y="419"/>
                </a:lnTo>
                <a:lnTo>
                  <a:pt x="28" y="388"/>
                </a:lnTo>
                <a:lnTo>
                  <a:pt x="42" y="354"/>
                </a:lnTo>
                <a:lnTo>
                  <a:pt x="59" y="319"/>
                </a:lnTo>
                <a:lnTo>
                  <a:pt x="78" y="281"/>
                </a:lnTo>
                <a:lnTo>
                  <a:pt x="100" y="242"/>
                </a:lnTo>
                <a:lnTo>
                  <a:pt x="123" y="203"/>
                </a:lnTo>
                <a:lnTo>
                  <a:pt x="146" y="167"/>
                </a:lnTo>
                <a:lnTo>
                  <a:pt x="169" y="135"/>
                </a:lnTo>
                <a:lnTo>
                  <a:pt x="191" y="106"/>
                </a:lnTo>
                <a:lnTo>
                  <a:pt x="213" y="81"/>
                </a:lnTo>
                <a:lnTo>
                  <a:pt x="234" y="59"/>
                </a:lnTo>
                <a:lnTo>
                  <a:pt x="255" y="41"/>
                </a:lnTo>
                <a:lnTo>
                  <a:pt x="265" y="34"/>
                </a:lnTo>
                <a:lnTo>
                  <a:pt x="275" y="27"/>
                </a:lnTo>
                <a:lnTo>
                  <a:pt x="285" y="21"/>
                </a:lnTo>
                <a:lnTo>
                  <a:pt x="295" y="15"/>
                </a:lnTo>
                <a:lnTo>
                  <a:pt x="306" y="11"/>
                </a:lnTo>
                <a:lnTo>
                  <a:pt x="316" y="7"/>
                </a:lnTo>
                <a:lnTo>
                  <a:pt x="326" y="4"/>
                </a:lnTo>
                <a:lnTo>
                  <a:pt x="336" y="2"/>
                </a:lnTo>
                <a:lnTo>
                  <a:pt x="346" y="1"/>
                </a:lnTo>
                <a:lnTo>
                  <a:pt x="357" y="0"/>
                </a:lnTo>
                <a:lnTo>
                  <a:pt x="367" y="0"/>
                </a:lnTo>
                <a:lnTo>
                  <a:pt x="377" y="1"/>
                </a:lnTo>
                <a:lnTo>
                  <a:pt x="387" y="3"/>
                </a:lnTo>
                <a:lnTo>
                  <a:pt x="397" y="5"/>
                </a:lnTo>
                <a:lnTo>
                  <a:pt x="408" y="8"/>
                </a:lnTo>
                <a:lnTo>
                  <a:pt x="418" y="12"/>
                </a:lnTo>
                <a:lnTo>
                  <a:pt x="428" y="17"/>
                </a:lnTo>
                <a:lnTo>
                  <a:pt x="438" y="23"/>
                </a:lnTo>
                <a:lnTo>
                  <a:pt x="448" y="29"/>
                </a:lnTo>
                <a:lnTo>
                  <a:pt x="458" y="35"/>
                </a:lnTo>
                <a:lnTo>
                  <a:pt x="467" y="42"/>
                </a:lnTo>
                <a:lnTo>
                  <a:pt x="475" y="50"/>
                </a:lnTo>
                <a:lnTo>
                  <a:pt x="482" y="57"/>
                </a:lnTo>
                <a:lnTo>
                  <a:pt x="489" y="65"/>
                </a:lnTo>
                <a:lnTo>
                  <a:pt x="495" y="73"/>
                </a:lnTo>
                <a:lnTo>
                  <a:pt x="500" y="82"/>
                </a:lnTo>
                <a:lnTo>
                  <a:pt x="505" y="91"/>
                </a:lnTo>
                <a:lnTo>
                  <a:pt x="508" y="101"/>
                </a:lnTo>
                <a:lnTo>
                  <a:pt x="512" y="110"/>
                </a:lnTo>
                <a:lnTo>
                  <a:pt x="514" y="120"/>
                </a:lnTo>
                <a:lnTo>
                  <a:pt x="516" y="131"/>
                </a:lnTo>
                <a:lnTo>
                  <a:pt x="517" y="142"/>
                </a:lnTo>
                <a:lnTo>
                  <a:pt x="518" y="153"/>
                </a:lnTo>
                <a:lnTo>
                  <a:pt x="517" y="164"/>
                </a:lnTo>
                <a:lnTo>
                  <a:pt x="516" y="176"/>
                </a:lnTo>
                <a:lnTo>
                  <a:pt x="515" y="189"/>
                </a:lnTo>
                <a:lnTo>
                  <a:pt x="509" y="216"/>
                </a:lnTo>
                <a:lnTo>
                  <a:pt x="501" y="245"/>
                </a:lnTo>
                <a:lnTo>
                  <a:pt x="490" y="276"/>
                </a:lnTo>
                <a:lnTo>
                  <a:pt x="476" y="310"/>
                </a:lnTo>
                <a:lnTo>
                  <a:pt x="459" y="346"/>
                </a:lnTo>
                <a:lnTo>
                  <a:pt x="439" y="384"/>
                </a:lnTo>
                <a:lnTo>
                  <a:pt x="417" y="424"/>
                </a:lnTo>
                <a:moveTo>
                  <a:pt x="208" y="304"/>
                </a:moveTo>
                <a:lnTo>
                  <a:pt x="176" y="362"/>
                </a:lnTo>
                <a:lnTo>
                  <a:pt x="150" y="411"/>
                </a:lnTo>
                <a:lnTo>
                  <a:pt x="132" y="450"/>
                </a:lnTo>
                <a:lnTo>
                  <a:pt x="126" y="466"/>
                </a:lnTo>
                <a:lnTo>
                  <a:pt x="121" y="479"/>
                </a:lnTo>
                <a:lnTo>
                  <a:pt x="118" y="491"/>
                </a:lnTo>
                <a:lnTo>
                  <a:pt x="117" y="497"/>
                </a:lnTo>
                <a:lnTo>
                  <a:pt x="116" y="502"/>
                </a:lnTo>
                <a:lnTo>
                  <a:pt x="116" y="507"/>
                </a:lnTo>
                <a:lnTo>
                  <a:pt x="116" y="512"/>
                </a:lnTo>
                <a:lnTo>
                  <a:pt x="116" y="516"/>
                </a:lnTo>
                <a:lnTo>
                  <a:pt x="117" y="520"/>
                </a:lnTo>
                <a:lnTo>
                  <a:pt x="118" y="524"/>
                </a:lnTo>
                <a:lnTo>
                  <a:pt x="120" y="528"/>
                </a:lnTo>
                <a:lnTo>
                  <a:pt x="122" y="532"/>
                </a:lnTo>
                <a:lnTo>
                  <a:pt x="124" y="535"/>
                </a:lnTo>
                <a:lnTo>
                  <a:pt x="126" y="538"/>
                </a:lnTo>
                <a:lnTo>
                  <a:pt x="129" y="540"/>
                </a:lnTo>
                <a:lnTo>
                  <a:pt x="132" y="543"/>
                </a:lnTo>
                <a:lnTo>
                  <a:pt x="136" y="545"/>
                </a:lnTo>
                <a:lnTo>
                  <a:pt x="138" y="547"/>
                </a:lnTo>
                <a:lnTo>
                  <a:pt x="141" y="548"/>
                </a:lnTo>
                <a:lnTo>
                  <a:pt x="143" y="549"/>
                </a:lnTo>
                <a:lnTo>
                  <a:pt x="146" y="550"/>
                </a:lnTo>
                <a:lnTo>
                  <a:pt x="148" y="550"/>
                </a:lnTo>
                <a:lnTo>
                  <a:pt x="151" y="551"/>
                </a:lnTo>
                <a:lnTo>
                  <a:pt x="153" y="551"/>
                </a:lnTo>
                <a:lnTo>
                  <a:pt x="156" y="551"/>
                </a:lnTo>
                <a:lnTo>
                  <a:pt x="159" y="551"/>
                </a:lnTo>
                <a:lnTo>
                  <a:pt x="161" y="550"/>
                </a:lnTo>
                <a:lnTo>
                  <a:pt x="164" y="550"/>
                </a:lnTo>
                <a:lnTo>
                  <a:pt x="166" y="549"/>
                </a:lnTo>
                <a:lnTo>
                  <a:pt x="169" y="548"/>
                </a:lnTo>
                <a:lnTo>
                  <a:pt x="172" y="547"/>
                </a:lnTo>
                <a:lnTo>
                  <a:pt x="174" y="546"/>
                </a:lnTo>
                <a:lnTo>
                  <a:pt x="177" y="544"/>
                </a:lnTo>
                <a:lnTo>
                  <a:pt x="182" y="541"/>
                </a:lnTo>
                <a:lnTo>
                  <a:pt x="188" y="536"/>
                </a:lnTo>
                <a:lnTo>
                  <a:pt x="194" y="531"/>
                </a:lnTo>
                <a:lnTo>
                  <a:pt x="201" y="525"/>
                </a:lnTo>
                <a:lnTo>
                  <a:pt x="207" y="517"/>
                </a:lnTo>
                <a:lnTo>
                  <a:pt x="214" y="509"/>
                </a:lnTo>
                <a:lnTo>
                  <a:pt x="229" y="491"/>
                </a:lnTo>
                <a:lnTo>
                  <a:pt x="245" y="468"/>
                </a:lnTo>
                <a:lnTo>
                  <a:pt x="264" y="439"/>
                </a:lnTo>
                <a:lnTo>
                  <a:pt x="310" y="362"/>
                </a:lnTo>
                <a:lnTo>
                  <a:pt x="341" y="306"/>
                </a:lnTo>
                <a:lnTo>
                  <a:pt x="366" y="257"/>
                </a:lnTo>
                <a:lnTo>
                  <a:pt x="376" y="237"/>
                </a:lnTo>
                <a:lnTo>
                  <a:pt x="384" y="218"/>
                </a:lnTo>
                <a:lnTo>
                  <a:pt x="391" y="202"/>
                </a:lnTo>
                <a:lnTo>
                  <a:pt x="395" y="188"/>
                </a:lnTo>
                <a:lnTo>
                  <a:pt x="398" y="176"/>
                </a:lnTo>
                <a:lnTo>
                  <a:pt x="399" y="170"/>
                </a:lnTo>
                <a:lnTo>
                  <a:pt x="400" y="165"/>
                </a:lnTo>
                <a:lnTo>
                  <a:pt x="400" y="159"/>
                </a:lnTo>
                <a:lnTo>
                  <a:pt x="400" y="154"/>
                </a:lnTo>
                <a:lnTo>
                  <a:pt x="400" y="150"/>
                </a:lnTo>
                <a:lnTo>
                  <a:pt x="399" y="145"/>
                </a:lnTo>
                <a:lnTo>
                  <a:pt x="398" y="141"/>
                </a:lnTo>
                <a:lnTo>
                  <a:pt x="397" y="137"/>
                </a:lnTo>
                <a:lnTo>
                  <a:pt x="395" y="134"/>
                </a:lnTo>
                <a:lnTo>
                  <a:pt x="393" y="130"/>
                </a:lnTo>
                <a:lnTo>
                  <a:pt x="391" y="127"/>
                </a:lnTo>
                <a:lnTo>
                  <a:pt x="388" y="124"/>
                </a:lnTo>
                <a:lnTo>
                  <a:pt x="385" y="122"/>
                </a:lnTo>
                <a:lnTo>
                  <a:pt x="381" y="120"/>
                </a:lnTo>
                <a:lnTo>
                  <a:pt x="377" y="118"/>
                </a:lnTo>
                <a:lnTo>
                  <a:pt x="374" y="116"/>
                </a:lnTo>
                <a:lnTo>
                  <a:pt x="370" y="115"/>
                </a:lnTo>
                <a:lnTo>
                  <a:pt x="366" y="115"/>
                </a:lnTo>
                <a:lnTo>
                  <a:pt x="362" y="115"/>
                </a:lnTo>
                <a:lnTo>
                  <a:pt x="358" y="115"/>
                </a:lnTo>
                <a:lnTo>
                  <a:pt x="354" y="116"/>
                </a:lnTo>
                <a:lnTo>
                  <a:pt x="350" y="117"/>
                </a:lnTo>
                <a:lnTo>
                  <a:pt x="346" y="118"/>
                </a:lnTo>
                <a:lnTo>
                  <a:pt x="342" y="120"/>
                </a:lnTo>
                <a:lnTo>
                  <a:pt x="338" y="123"/>
                </a:lnTo>
                <a:lnTo>
                  <a:pt x="333" y="126"/>
                </a:lnTo>
                <a:lnTo>
                  <a:pt x="329" y="129"/>
                </a:lnTo>
                <a:lnTo>
                  <a:pt x="325" y="133"/>
                </a:lnTo>
                <a:lnTo>
                  <a:pt x="316" y="142"/>
                </a:lnTo>
                <a:lnTo>
                  <a:pt x="306" y="153"/>
                </a:lnTo>
                <a:lnTo>
                  <a:pt x="296" y="166"/>
                </a:lnTo>
                <a:lnTo>
                  <a:pt x="271" y="202"/>
                </a:lnTo>
                <a:lnTo>
                  <a:pt x="242" y="247"/>
                </a:lnTo>
                <a:lnTo>
                  <a:pt x="208" y="30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6" name=""/>
          <p:cNvSpPr/>
          <p:nvPr/>
        </p:nvSpPr>
        <p:spPr>
          <a:xfrm>
            <a:off x="9021960" y="2437560"/>
            <a:ext cx="244440" cy="304560"/>
          </a:xfrm>
          <a:custGeom>
            <a:avLst/>
            <a:gdLst/>
            <a:ahLst/>
            <a:rect l="0" t="0" r="r" b="b"/>
            <a:pathLst>
              <a:path w="679" h="846">
                <a:moveTo>
                  <a:pt x="211" y="191"/>
                </a:moveTo>
                <a:lnTo>
                  <a:pt x="196" y="217"/>
                </a:lnTo>
                <a:lnTo>
                  <a:pt x="184" y="241"/>
                </a:lnTo>
                <a:lnTo>
                  <a:pt x="179" y="252"/>
                </a:lnTo>
                <a:lnTo>
                  <a:pt x="175" y="262"/>
                </a:lnTo>
                <a:lnTo>
                  <a:pt x="171" y="271"/>
                </a:lnTo>
                <a:lnTo>
                  <a:pt x="169" y="279"/>
                </a:lnTo>
                <a:lnTo>
                  <a:pt x="167" y="286"/>
                </a:lnTo>
                <a:lnTo>
                  <a:pt x="166" y="292"/>
                </a:lnTo>
                <a:lnTo>
                  <a:pt x="166" y="296"/>
                </a:lnTo>
                <a:lnTo>
                  <a:pt x="166" y="298"/>
                </a:lnTo>
                <a:lnTo>
                  <a:pt x="167" y="301"/>
                </a:lnTo>
                <a:lnTo>
                  <a:pt x="167" y="304"/>
                </a:lnTo>
                <a:lnTo>
                  <a:pt x="168" y="306"/>
                </a:lnTo>
                <a:lnTo>
                  <a:pt x="168" y="308"/>
                </a:lnTo>
                <a:lnTo>
                  <a:pt x="169" y="310"/>
                </a:lnTo>
                <a:lnTo>
                  <a:pt x="171" y="312"/>
                </a:lnTo>
                <a:lnTo>
                  <a:pt x="172" y="314"/>
                </a:lnTo>
                <a:lnTo>
                  <a:pt x="174" y="316"/>
                </a:lnTo>
                <a:lnTo>
                  <a:pt x="175" y="317"/>
                </a:lnTo>
                <a:lnTo>
                  <a:pt x="177" y="318"/>
                </a:lnTo>
                <a:lnTo>
                  <a:pt x="180" y="320"/>
                </a:lnTo>
                <a:lnTo>
                  <a:pt x="182" y="320"/>
                </a:lnTo>
                <a:lnTo>
                  <a:pt x="184" y="321"/>
                </a:lnTo>
                <a:lnTo>
                  <a:pt x="186" y="321"/>
                </a:lnTo>
                <a:lnTo>
                  <a:pt x="188" y="321"/>
                </a:lnTo>
                <a:lnTo>
                  <a:pt x="191" y="321"/>
                </a:lnTo>
                <a:lnTo>
                  <a:pt x="193" y="321"/>
                </a:lnTo>
                <a:lnTo>
                  <a:pt x="195" y="320"/>
                </a:lnTo>
                <a:lnTo>
                  <a:pt x="198" y="319"/>
                </a:lnTo>
                <a:lnTo>
                  <a:pt x="200" y="318"/>
                </a:lnTo>
                <a:lnTo>
                  <a:pt x="203" y="317"/>
                </a:lnTo>
                <a:lnTo>
                  <a:pt x="205" y="315"/>
                </a:lnTo>
                <a:lnTo>
                  <a:pt x="211" y="311"/>
                </a:lnTo>
                <a:lnTo>
                  <a:pt x="216" y="306"/>
                </a:lnTo>
                <a:lnTo>
                  <a:pt x="222" y="300"/>
                </a:lnTo>
                <a:lnTo>
                  <a:pt x="229" y="293"/>
                </a:lnTo>
                <a:lnTo>
                  <a:pt x="235" y="285"/>
                </a:lnTo>
                <a:lnTo>
                  <a:pt x="242" y="275"/>
                </a:lnTo>
                <a:lnTo>
                  <a:pt x="257" y="253"/>
                </a:lnTo>
                <a:lnTo>
                  <a:pt x="273" y="227"/>
                </a:lnTo>
                <a:lnTo>
                  <a:pt x="288" y="200"/>
                </a:lnTo>
                <a:lnTo>
                  <a:pt x="300" y="176"/>
                </a:lnTo>
                <a:lnTo>
                  <a:pt x="304" y="165"/>
                </a:lnTo>
                <a:lnTo>
                  <a:pt x="308" y="155"/>
                </a:lnTo>
                <a:lnTo>
                  <a:pt x="311" y="147"/>
                </a:lnTo>
                <a:lnTo>
                  <a:pt x="313" y="139"/>
                </a:lnTo>
                <a:lnTo>
                  <a:pt x="315" y="131"/>
                </a:lnTo>
                <a:lnTo>
                  <a:pt x="315" y="125"/>
                </a:lnTo>
                <a:lnTo>
                  <a:pt x="315" y="122"/>
                </a:lnTo>
                <a:lnTo>
                  <a:pt x="315" y="119"/>
                </a:lnTo>
                <a:lnTo>
                  <a:pt x="315" y="116"/>
                </a:lnTo>
                <a:lnTo>
                  <a:pt x="315" y="113"/>
                </a:lnTo>
                <a:lnTo>
                  <a:pt x="314" y="111"/>
                </a:lnTo>
                <a:lnTo>
                  <a:pt x="313" y="109"/>
                </a:lnTo>
                <a:lnTo>
                  <a:pt x="312" y="107"/>
                </a:lnTo>
                <a:lnTo>
                  <a:pt x="311" y="105"/>
                </a:lnTo>
                <a:lnTo>
                  <a:pt x="310" y="103"/>
                </a:lnTo>
                <a:lnTo>
                  <a:pt x="308" y="101"/>
                </a:lnTo>
                <a:lnTo>
                  <a:pt x="306" y="100"/>
                </a:lnTo>
                <a:lnTo>
                  <a:pt x="304" y="99"/>
                </a:lnTo>
                <a:lnTo>
                  <a:pt x="302" y="98"/>
                </a:lnTo>
                <a:lnTo>
                  <a:pt x="300" y="97"/>
                </a:lnTo>
                <a:lnTo>
                  <a:pt x="298" y="96"/>
                </a:lnTo>
                <a:lnTo>
                  <a:pt x="296" y="96"/>
                </a:lnTo>
                <a:lnTo>
                  <a:pt x="293" y="96"/>
                </a:lnTo>
                <a:lnTo>
                  <a:pt x="291" y="96"/>
                </a:lnTo>
                <a:lnTo>
                  <a:pt x="289" y="96"/>
                </a:lnTo>
                <a:lnTo>
                  <a:pt x="286" y="97"/>
                </a:lnTo>
                <a:lnTo>
                  <a:pt x="284" y="98"/>
                </a:lnTo>
                <a:lnTo>
                  <a:pt x="281" y="99"/>
                </a:lnTo>
                <a:lnTo>
                  <a:pt x="279" y="101"/>
                </a:lnTo>
                <a:lnTo>
                  <a:pt x="276" y="102"/>
                </a:lnTo>
                <a:lnTo>
                  <a:pt x="271" y="106"/>
                </a:lnTo>
                <a:lnTo>
                  <a:pt x="265" y="111"/>
                </a:lnTo>
                <a:lnTo>
                  <a:pt x="260" y="117"/>
                </a:lnTo>
                <a:lnTo>
                  <a:pt x="254" y="124"/>
                </a:lnTo>
                <a:lnTo>
                  <a:pt x="248" y="133"/>
                </a:lnTo>
                <a:lnTo>
                  <a:pt x="241" y="142"/>
                </a:lnTo>
                <a:lnTo>
                  <a:pt x="226" y="164"/>
                </a:lnTo>
                <a:lnTo>
                  <a:pt x="211" y="191"/>
                </a:lnTo>
                <a:moveTo>
                  <a:pt x="358" y="275"/>
                </a:moveTo>
                <a:lnTo>
                  <a:pt x="344" y="297"/>
                </a:lnTo>
                <a:lnTo>
                  <a:pt x="330" y="318"/>
                </a:lnTo>
                <a:lnTo>
                  <a:pt x="317" y="336"/>
                </a:lnTo>
                <a:lnTo>
                  <a:pt x="303" y="353"/>
                </a:lnTo>
                <a:lnTo>
                  <a:pt x="289" y="368"/>
                </a:lnTo>
                <a:lnTo>
                  <a:pt x="274" y="381"/>
                </a:lnTo>
                <a:lnTo>
                  <a:pt x="260" y="392"/>
                </a:lnTo>
                <a:lnTo>
                  <a:pt x="253" y="396"/>
                </a:lnTo>
                <a:lnTo>
                  <a:pt x="245" y="400"/>
                </a:lnTo>
                <a:lnTo>
                  <a:pt x="238" y="404"/>
                </a:lnTo>
                <a:lnTo>
                  <a:pt x="231" y="407"/>
                </a:lnTo>
                <a:lnTo>
                  <a:pt x="224" y="410"/>
                </a:lnTo>
                <a:lnTo>
                  <a:pt x="216" y="412"/>
                </a:lnTo>
                <a:lnTo>
                  <a:pt x="209" y="413"/>
                </a:lnTo>
                <a:lnTo>
                  <a:pt x="202" y="415"/>
                </a:lnTo>
                <a:lnTo>
                  <a:pt x="195" y="415"/>
                </a:lnTo>
                <a:lnTo>
                  <a:pt x="188" y="415"/>
                </a:lnTo>
                <a:lnTo>
                  <a:pt x="180" y="415"/>
                </a:lnTo>
                <a:lnTo>
                  <a:pt x="173" y="414"/>
                </a:lnTo>
                <a:lnTo>
                  <a:pt x="166" y="413"/>
                </a:lnTo>
                <a:lnTo>
                  <a:pt x="159" y="411"/>
                </a:lnTo>
                <a:lnTo>
                  <a:pt x="152" y="409"/>
                </a:lnTo>
                <a:lnTo>
                  <a:pt x="144" y="406"/>
                </a:lnTo>
                <a:lnTo>
                  <a:pt x="137" y="402"/>
                </a:lnTo>
                <a:lnTo>
                  <a:pt x="130" y="399"/>
                </a:lnTo>
                <a:lnTo>
                  <a:pt x="123" y="394"/>
                </a:lnTo>
                <a:lnTo>
                  <a:pt x="116" y="390"/>
                </a:lnTo>
                <a:lnTo>
                  <a:pt x="110" y="385"/>
                </a:lnTo>
                <a:lnTo>
                  <a:pt x="104" y="380"/>
                </a:lnTo>
                <a:lnTo>
                  <a:pt x="99" y="374"/>
                </a:lnTo>
                <a:lnTo>
                  <a:pt x="94" y="369"/>
                </a:lnTo>
                <a:lnTo>
                  <a:pt x="90" y="363"/>
                </a:lnTo>
                <a:lnTo>
                  <a:pt x="86" y="357"/>
                </a:lnTo>
                <a:lnTo>
                  <a:pt x="82" y="351"/>
                </a:lnTo>
                <a:lnTo>
                  <a:pt x="79" y="344"/>
                </a:lnTo>
                <a:lnTo>
                  <a:pt x="77" y="338"/>
                </a:lnTo>
                <a:lnTo>
                  <a:pt x="74" y="331"/>
                </a:lnTo>
                <a:lnTo>
                  <a:pt x="73" y="323"/>
                </a:lnTo>
                <a:lnTo>
                  <a:pt x="72" y="316"/>
                </a:lnTo>
                <a:lnTo>
                  <a:pt x="71" y="308"/>
                </a:lnTo>
                <a:lnTo>
                  <a:pt x="71" y="301"/>
                </a:lnTo>
                <a:lnTo>
                  <a:pt x="71" y="292"/>
                </a:lnTo>
                <a:lnTo>
                  <a:pt x="71" y="284"/>
                </a:lnTo>
                <a:lnTo>
                  <a:pt x="74" y="267"/>
                </a:lnTo>
                <a:lnTo>
                  <a:pt x="78" y="248"/>
                </a:lnTo>
                <a:lnTo>
                  <a:pt x="84" y="229"/>
                </a:lnTo>
                <a:lnTo>
                  <a:pt x="92" y="209"/>
                </a:lnTo>
                <a:lnTo>
                  <a:pt x="101" y="188"/>
                </a:lnTo>
                <a:lnTo>
                  <a:pt x="112" y="166"/>
                </a:lnTo>
                <a:lnTo>
                  <a:pt x="125" y="142"/>
                </a:lnTo>
                <a:lnTo>
                  <a:pt x="153" y="99"/>
                </a:lnTo>
                <a:lnTo>
                  <a:pt x="167" y="80"/>
                </a:lnTo>
                <a:lnTo>
                  <a:pt x="181" y="63"/>
                </a:lnTo>
                <a:lnTo>
                  <a:pt x="195" y="48"/>
                </a:lnTo>
                <a:lnTo>
                  <a:pt x="209" y="35"/>
                </a:lnTo>
                <a:lnTo>
                  <a:pt x="223" y="24"/>
                </a:lnTo>
                <a:lnTo>
                  <a:pt x="237" y="15"/>
                </a:lnTo>
                <a:lnTo>
                  <a:pt x="251" y="8"/>
                </a:lnTo>
                <a:lnTo>
                  <a:pt x="265" y="4"/>
                </a:lnTo>
                <a:lnTo>
                  <a:pt x="279" y="1"/>
                </a:lnTo>
                <a:lnTo>
                  <a:pt x="293" y="0"/>
                </a:lnTo>
                <a:lnTo>
                  <a:pt x="307" y="1"/>
                </a:lnTo>
                <a:lnTo>
                  <a:pt x="322" y="4"/>
                </a:lnTo>
                <a:lnTo>
                  <a:pt x="336" y="10"/>
                </a:lnTo>
                <a:lnTo>
                  <a:pt x="350" y="17"/>
                </a:lnTo>
                <a:lnTo>
                  <a:pt x="364" y="26"/>
                </a:lnTo>
                <a:lnTo>
                  <a:pt x="376" y="36"/>
                </a:lnTo>
                <a:lnTo>
                  <a:pt x="386" y="47"/>
                </a:lnTo>
                <a:lnTo>
                  <a:pt x="395" y="59"/>
                </a:lnTo>
                <a:lnTo>
                  <a:pt x="402" y="71"/>
                </a:lnTo>
                <a:lnTo>
                  <a:pt x="406" y="85"/>
                </a:lnTo>
                <a:lnTo>
                  <a:pt x="410" y="100"/>
                </a:lnTo>
                <a:lnTo>
                  <a:pt x="411" y="115"/>
                </a:lnTo>
                <a:lnTo>
                  <a:pt x="410" y="132"/>
                </a:lnTo>
                <a:lnTo>
                  <a:pt x="408" y="149"/>
                </a:lnTo>
                <a:lnTo>
                  <a:pt x="404" y="168"/>
                </a:lnTo>
                <a:lnTo>
                  <a:pt x="398" y="187"/>
                </a:lnTo>
                <a:lnTo>
                  <a:pt x="391" y="208"/>
                </a:lnTo>
                <a:lnTo>
                  <a:pt x="382" y="229"/>
                </a:lnTo>
                <a:lnTo>
                  <a:pt x="358" y="275"/>
                </a:lnTo>
                <a:moveTo>
                  <a:pt x="407" y="622"/>
                </a:moveTo>
                <a:lnTo>
                  <a:pt x="392" y="649"/>
                </a:lnTo>
                <a:lnTo>
                  <a:pt x="380" y="672"/>
                </a:lnTo>
                <a:lnTo>
                  <a:pt x="375" y="683"/>
                </a:lnTo>
                <a:lnTo>
                  <a:pt x="371" y="693"/>
                </a:lnTo>
                <a:lnTo>
                  <a:pt x="367" y="702"/>
                </a:lnTo>
                <a:lnTo>
                  <a:pt x="365" y="710"/>
                </a:lnTo>
                <a:lnTo>
                  <a:pt x="363" y="717"/>
                </a:lnTo>
                <a:lnTo>
                  <a:pt x="363" y="724"/>
                </a:lnTo>
                <a:lnTo>
                  <a:pt x="362" y="727"/>
                </a:lnTo>
                <a:lnTo>
                  <a:pt x="363" y="730"/>
                </a:lnTo>
                <a:lnTo>
                  <a:pt x="363" y="732"/>
                </a:lnTo>
                <a:lnTo>
                  <a:pt x="363" y="735"/>
                </a:lnTo>
                <a:lnTo>
                  <a:pt x="364" y="737"/>
                </a:lnTo>
                <a:lnTo>
                  <a:pt x="365" y="740"/>
                </a:lnTo>
                <a:lnTo>
                  <a:pt x="366" y="742"/>
                </a:lnTo>
                <a:lnTo>
                  <a:pt x="367" y="744"/>
                </a:lnTo>
                <a:lnTo>
                  <a:pt x="368" y="745"/>
                </a:lnTo>
                <a:lnTo>
                  <a:pt x="370" y="747"/>
                </a:lnTo>
                <a:lnTo>
                  <a:pt x="372" y="748"/>
                </a:lnTo>
                <a:lnTo>
                  <a:pt x="374" y="750"/>
                </a:lnTo>
                <a:lnTo>
                  <a:pt x="376" y="751"/>
                </a:lnTo>
                <a:lnTo>
                  <a:pt x="378" y="752"/>
                </a:lnTo>
                <a:lnTo>
                  <a:pt x="380" y="752"/>
                </a:lnTo>
                <a:lnTo>
                  <a:pt x="382" y="752"/>
                </a:lnTo>
                <a:lnTo>
                  <a:pt x="385" y="753"/>
                </a:lnTo>
                <a:lnTo>
                  <a:pt x="387" y="752"/>
                </a:lnTo>
                <a:lnTo>
                  <a:pt x="389" y="752"/>
                </a:lnTo>
                <a:lnTo>
                  <a:pt x="392" y="751"/>
                </a:lnTo>
                <a:lnTo>
                  <a:pt x="394" y="751"/>
                </a:lnTo>
                <a:lnTo>
                  <a:pt x="397" y="749"/>
                </a:lnTo>
                <a:lnTo>
                  <a:pt x="400" y="748"/>
                </a:lnTo>
                <a:lnTo>
                  <a:pt x="402" y="746"/>
                </a:lnTo>
                <a:lnTo>
                  <a:pt x="408" y="743"/>
                </a:lnTo>
                <a:lnTo>
                  <a:pt x="413" y="738"/>
                </a:lnTo>
                <a:lnTo>
                  <a:pt x="419" y="732"/>
                </a:lnTo>
                <a:lnTo>
                  <a:pt x="425" y="724"/>
                </a:lnTo>
                <a:lnTo>
                  <a:pt x="432" y="716"/>
                </a:lnTo>
                <a:lnTo>
                  <a:pt x="439" y="706"/>
                </a:lnTo>
                <a:lnTo>
                  <a:pt x="453" y="684"/>
                </a:lnTo>
                <a:lnTo>
                  <a:pt x="469" y="658"/>
                </a:lnTo>
                <a:lnTo>
                  <a:pt x="484" y="631"/>
                </a:lnTo>
                <a:lnTo>
                  <a:pt x="496" y="607"/>
                </a:lnTo>
                <a:lnTo>
                  <a:pt x="500" y="597"/>
                </a:lnTo>
                <a:lnTo>
                  <a:pt x="504" y="587"/>
                </a:lnTo>
                <a:lnTo>
                  <a:pt x="507" y="578"/>
                </a:lnTo>
                <a:lnTo>
                  <a:pt x="509" y="570"/>
                </a:lnTo>
                <a:lnTo>
                  <a:pt x="510" y="563"/>
                </a:lnTo>
                <a:lnTo>
                  <a:pt x="511" y="556"/>
                </a:lnTo>
                <a:lnTo>
                  <a:pt x="511" y="553"/>
                </a:lnTo>
                <a:lnTo>
                  <a:pt x="511" y="550"/>
                </a:lnTo>
                <a:lnTo>
                  <a:pt x="511" y="547"/>
                </a:lnTo>
                <a:lnTo>
                  <a:pt x="511" y="545"/>
                </a:lnTo>
                <a:lnTo>
                  <a:pt x="510" y="542"/>
                </a:lnTo>
                <a:lnTo>
                  <a:pt x="509" y="540"/>
                </a:lnTo>
                <a:lnTo>
                  <a:pt x="508" y="538"/>
                </a:lnTo>
                <a:lnTo>
                  <a:pt x="507" y="536"/>
                </a:lnTo>
                <a:lnTo>
                  <a:pt x="506" y="534"/>
                </a:lnTo>
                <a:lnTo>
                  <a:pt x="504" y="533"/>
                </a:lnTo>
                <a:lnTo>
                  <a:pt x="502" y="531"/>
                </a:lnTo>
                <a:lnTo>
                  <a:pt x="500" y="530"/>
                </a:lnTo>
                <a:lnTo>
                  <a:pt x="498" y="529"/>
                </a:lnTo>
                <a:lnTo>
                  <a:pt x="496" y="528"/>
                </a:lnTo>
                <a:lnTo>
                  <a:pt x="494" y="528"/>
                </a:lnTo>
                <a:lnTo>
                  <a:pt x="492" y="527"/>
                </a:lnTo>
                <a:lnTo>
                  <a:pt x="490" y="527"/>
                </a:lnTo>
                <a:lnTo>
                  <a:pt x="488" y="528"/>
                </a:lnTo>
                <a:lnTo>
                  <a:pt x="485" y="528"/>
                </a:lnTo>
                <a:lnTo>
                  <a:pt x="483" y="529"/>
                </a:lnTo>
                <a:lnTo>
                  <a:pt x="481" y="530"/>
                </a:lnTo>
                <a:lnTo>
                  <a:pt x="478" y="531"/>
                </a:lnTo>
                <a:lnTo>
                  <a:pt x="476" y="532"/>
                </a:lnTo>
                <a:lnTo>
                  <a:pt x="473" y="534"/>
                </a:lnTo>
                <a:lnTo>
                  <a:pt x="468" y="538"/>
                </a:lnTo>
                <a:lnTo>
                  <a:pt x="462" y="543"/>
                </a:lnTo>
                <a:lnTo>
                  <a:pt x="456" y="549"/>
                </a:lnTo>
                <a:lnTo>
                  <a:pt x="450" y="556"/>
                </a:lnTo>
                <a:lnTo>
                  <a:pt x="444" y="564"/>
                </a:lnTo>
                <a:lnTo>
                  <a:pt x="437" y="574"/>
                </a:lnTo>
                <a:lnTo>
                  <a:pt x="422" y="595"/>
                </a:lnTo>
                <a:lnTo>
                  <a:pt x="407" y="622"/>
                </a:lnTo>
                <a:moveTo>
                  <a:pt x="553" y="706"/>
                </a:moveTo>
                <a:lnTo>
                  <a:pt x="540" y="729"/>
                </a:lnTo>
                <a:lnTo>
                  <a:pt x="526" y="749"/>
                </a:lnTo>
                <a:lnTo>
                  <a:pt x="512" y="768"/>
                </a:lnTo>
                <a:lnTo>
                  <a:pt x="498" y="784"/>
                </a:lnTo>
                <a:lnTo>
                  <a:pt x="484" y="799"/>
                </a:lnTo>
                <a:lnTo>
                  <a:pt x="470" y="811"/>
                </a:lnTo>
                <a:lnTo>
                  <a:pt x="455" y="822"/>
                </a:lnTo>
                <a:lnTo>
                  <a:pt x="441" y="831"/>
                </a:lnTo>
                <a:lnTo>
                  <a:pt x="434" y="835"/>
                </a:lnTo>
                <a:lnTo>
                  <a:pt x="426" y="838"/>
                </a:lnTo>
                <a:lnTo>
                  <a:pt x="419" y="840"/>
                </a:lnTo>
                <a:lnTo>
                  <a:pt x="412" y="843"/>
                </a:lnTo>
                <a:lnTo>
                  <a:pt x="405" y="844"/>
                </a:lnTo>
                <a:lnTo>
                  <a:pt x="398" y="845"/>
                </a:lnTo>
                <a:lnTo>
                  <a:pt x="390" y="846"/>
                </a:lnTo>
                <a:lnTo>
                  <a:pt x="383" y="846"/>
                </a:lnTo>
                <a:lnTo>
                  <a:pt x="376" y="846"/>
                </a:lnTo>
                <a:lnTo>
                  <a:pt x="369" y="845"/>
                </a:lnTo>
                <a:lnTo>
                  <a:pt x="362" y="844"/>
                </a:lnTo>
                <a:lnTo>
                  <a:pt x="355" y="842"/>
                </a:lnTo>
                <a:lnTo>
                  <a:pt x="348" y="840"/>
                </a:lnTo>
                <a:lnTo>
                  <a:pt x="341" y="837"/>
                </a:lnTo>
                <a:lnTo>
                  <a:pt x="333" y="834"/>
                </a:lnTo>
                <a:lnTo>
                  <a:pt x="326" y="830"/>
                </a:lnTo>
                <a:lnTo>
                  <a:pt x="319" y="825"/>
                </a:lnTo>
                <a:lnTo>
                  <a:pt x="312" y="821"/>
                </a:lnTo>
                <a:lnTo>
                  <a:pt x="306" y="816"/>
                </a:lnTo>
                <a:lnTo>
                  <a:pt x="301" y="811"/>
                </a:lnTo>
                <a:lnTo>
                  <a:pt x="295" y="806"/>
                </a:lnTo>
                <a:lnTo>
                  <a:pt x="290" y="800"/>
                </a:lnTo>
                <a:lnTo>
                  <a:pt x="286" y="794"/>
                </a:lnTo>
                <a:lnTo>
                  <a:pt x="282" y="788"/>
                </a:lnTo>
                <a:lnTo>
                  <a:pt x="279" y="782"/>
                </a:lnTo>
                <a:lnTo>
                  <a:pt x="276" y="776"/>
                </a:lnTo>
                <a:lnTo>
                  <a:pt x="273" y="769"/>
                </a:lnTo>
                <a:lnTo>
                  <a:pt x="271" y="762"/>
                </a:lnTo>
                <a:lnTo>
                  <a:pt x="270" y="755"/>
                </a:lnTo>
                <a:lnTo>
                  <a:pt x="268" y="748"/>
                </a:lnTo>
                <a:lnTo>
                  <a:pt x="268" y="740"/>
                </a:lnTo>
                <a:lnTo>
                  <a:pt x="267" y="732"/>
                </a:lnTo>
                <a:lnTo>
                  <a:pt x="268" y="724"/>
                </a:lnTo>
                <a:lnTo>
                  <a:pt x="268" y="716"/>
                </a:lnTo>
                <a:lnTo>
                  <a:pt x="271" y="698"/>
                </a:lnTo>
                <a:lnTo>
                  <a:pt x="275" y="680"/>
                </a:lnTo>
                <a:lnTo>
                  <a:pt x="281" y="661"/>
                </a:lnTo>
                <a:lnTo>
                  <a:pt x="289" y="640"/>
                </a:lnTo>
                <a:lnTo>
                  <a:pt x="298" y="619"/>
                </a:lnTo>
                <a:lnTo>
                  <a:pt x="309" y="597"/>
                </a:lnTo>
                <a:lnTo>
                  <a:pt x="322" y="574"/>
                </a:lnTo>
                <a:lnTo>
                  <a:pt x="335" y="552"/>
                </a:lnTo>
                <a:lnTo>
                  <a:pt x="349" y="531"/>
                </a:lnTo>
                <a:lnTo>
                  <a:pt x="363" y="513"/>
                </a:lnTo>
                <a:lnTo>
                  <a:pt x="376" y="496"/>
                </a:lnTo>
                <a:lnTo>
                  <a:pt x="390" y="482"/>
                </a:lnTo>
                <a:lnTo>
                  <a:pt x="404" y="469"/>
                </a:lnTo>
                <a:lnTo>
                  <a:pt x="418" y="458"/>
                </a:lnTo>
                <a:lnTo>
                  <a:pt x="432" y="449"/>
                </a:lnTo>
                <a:lnTo>
                  <a:pt x="439" y="445"/>
                </a:lnTo>
                <a:lnTo>
                  <a:pt x="446" y="441"/>
                </a:lnTo>
                <a:lnTo>
                  <a:pt x="454" y="438"/>
                </a:lnTo>
                <a:lnTo>
                  <a:pt x="461" y="436"/>
                </a:lnTo>
                <a:lnTo>
                  <a:pt x="468" y="434"/>
                </a:lnTo>
                <a:lnTo>
                  <a:pt x="475" y="433"/>
                </a:lnTo>
                <a:lnTo>
                  <a:pt x="482" y="432"/>
                </a:lnTo>
                <a:lnTo>
                  <a:pt x="489" y="432"/>
                </a:lnTo>
                <a:lnTo>
                  <a:pt x="497" y="432"/>
                </a:lnTo>
                <a:lnTo>
                  <a:pt x="504" y="433"/>
                </a:lnTo>
                <a:lnTo>
                  <a:pt x="511" y="434"/>
                </a:lnTo>
                <a:lnTo>
                  <a:pt x="518" y="436"/>
                </a:lnTo>
                <a:lnTo>
                  <a:pt x="525" y="438"/>
                </a:lnTo>
                <a:lnTo>
                  <a:pt x="532" y="441"/>
                </a:lnTo>
                <a:lnTo>
                  <a:pt x="539" y="444"/>
                </a:lnTo>
                <a:lnTo>
                  <a:pt x="547" y="448"/>
                </a:lnTo>
                <a:lnTo>
                  <a:pt x="560" y="457"/>
                </a:lnTo>
                <a:lnTo>
                  <a:pt x="572" y="467"/>
                </a:lnTo>
                <a:lnTo>
                  <a:pt x="583" y="478"/>
                </a:lnTo>
                <a:lnTo>
                  <a:pt x="591" y="490"/>
                </a:lnTo>
                <a:lnTo>
                  <a:pt x="598" y="502"/>
                </a:lnTo>
                <a:lnTo>
                  <a:pt x="603" y="516"/>
                </a:lnTo>
                <a:lnTo>
                  <a:pt x="606" y="531"/>
                </a:lnTo>
                <a:lnTo>
                  <a:pt x="607" y="546"/>
                </a:lnTo>
                <a:lnTo>
                  <a:pt x="606" y="563"/>
                </a:lnTo>
                <a:lnTo>
                  <a:pt x="604" y="581"/>
                </a:lnTo>
                <a:lnTo>
                  <a:pt x="600" y="599"/>
                </a:lnTo>
                <a:lnTo>
                  <a:pt x="594" y="619"/>
                </a:lnTo>
                <a:lnTo>
                  <a:pt x="587" y="639"/>
                </a:lnTo>
                <a:lnTo>
                  <a:pt x="577" y="661"/>
                </a:lnTo>
                <a:lnTo>
                  <a:pt x="553" y="706"/>
                </a:lnTo>
                <a:moveTo>
                  <a:pt x="679" y="207"/>
                </a:moveTo>
                <a:lnTo>
                  <a:pt x="82" y="689"/>
                </a:lnTo>
                <a:lnTo>
                  <a:pt x="0" y="641"/>
                </a:lnTo>
                <a:lnTo>
                  <a:pt x="596" y="159"/>
                </a:lnTo>
                <a:lnTo>
                  <a:pt x="679" y="20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7" name=""/>
          <p:cNvSpPr/>
          <p:nvPr/>
        </p:nvSpPr>
        <p:spPr>
          <a:xfrm>
            <a:off x="9391680" y="1703520"/>
            <a:ext cx="254880" cy="203040"/>
          </a:xfrm>
          <a:custGeom>
            <a:avLst/>
            <a:gdLst/>
            <a:ahLst/>
            <a:rect l="0" t="0" r="r" b="b"/>
            <a:pathLst>
              <a:path w="708" h="564">
                <a:moveTo>
                  <a:pt x="627" y="347"/>
                </a:moveTo>
                <a:lnTo>
                  <a:pt x="614" y="354"/>
                </a:lnTo>
                <a:lnTo>
                  <a:pt x="600" y="361"/>
                </a:lnTo>
                <a:lnTo>
                  <a:pt x="586" y="366"/>
                </a:lnTo>
                <a:lnTo>
                  <a:pt x="573" y="370"/>
                </a:lnTo>
                <a:lnTo>
                  <a:pt x="559" y="372"/>
                </a:lnTo>
                <a:lnTo>
                  <a:pt x="546" y="374"/>
                </a:lnTo>
                <a:lnTo>
                  <a:pt x="533" y="374"/>
                </a:lnTo>
                <a:lnTo>
                  <a:pt x="519" y="374"/>
                </a:lnTo>
                <a:lnTo>
                  <a:pt x="507" y="372"/>
                </a:lnTo>
                <a:lnTo>
                  <a:pt x="494" y="369"/>
                </a:lnTo>
                <a:lnTo>
                  <a:pt x="482" y="365"/>
                </a:lnTo>
                <a:lnTo>
                  <a:pt x="469" y="359"/>
                </a:lnTo>
                <a:lnTo>
                  <a:pt x="458" y="353"/>
                </a:lnTo>
                <a:lnTo>
                  <a:pt x="446" y="346"/>
                </a:lnTo>
                <a:lnTo>
                  <a:pt x="435" y="337"/>
                </a:lnTo>
                <a:lnTo>
                  <a:pt x="424" y="327"/>
                </a:lnTo>
                <a:lnTo>
                  <a:pt x="421" y="329"/>
                </a:lnTo>
                <a:lnTo>
                  <a:pt x="426" y="344"/>
                </a:lnTo>
                <a:lnTo>
                  <a:pt x="429" y="359"/>
                </a:lnTo>
                <a:lnTo>
                  <a:pt x="432" y="373"/>
                </a:lnTo>
                <a:lnTo>
                  <a:pt x="433" y="387"/>
                </a:lnTo>
                <a:lnTo>
                  <a:pt x="432" y="401"/>
                </a:lnTo>
                <a:lnTo>
                  <a:pt x="430" y="415"/>
                </a:lnTo>
                <a:lnTo>
                  <a:pt x="428" y="428"/>
                </a:lnTo>
                <a:lnTo>
                  <a:pt x="423" y="441"/>
                </a:lnTo>
                <a:lnTo>
                  <a:pt x="421" y="447"/>
                </a:lnTo>
                <a:lnTo>
                  <a:pt x="418" y="454"/>
                </a:lnTo>
                <a:lnTo>
                  <a:pt x="415" y="460"/>
                </a:lnTo>
                <a:lnTo>
                  <a:pt x="411" y="466"/>
                </a:lnTo>
                <a:lnTo>
                  <a:pt x="403" y="477"/>
                </a:lnTo>
                <a:lnTo>
                  <a:pt x="393" y="488"/>
                </a:lnTo>
                <a:lnTo>
                  <a:pt x="382" y="499"/>
                </a:lnTo>
                <a:lnTo>
                  <a:pt x="370" y="509"/>
                </a:lnTo>
                <a:lnTo>
                  <a:pt x="356" y="519"/>
                </a:lnTo>
                <a:lnTo>
                  <a:pt x="341" y="528"/>
                </a:lnTo>
                <a:lnTo>
                  <a:pt x="320" y="539"/>
                </a:lnTo>
                <a:lnTo>
                  <a:pt x="299" y="549"/>
                </a:lnTo>
                <a:lnTo>
                  <a:pt x="278" y="556"/>
                </a:lnTo>
                <a:lnTo>
                  <a:pt x="257" y="561"/>
                </a:lnTo>
                <a:lnTo>
                  <a:pt x="246" y="562"/>
                </a:lnTo>
                <a:lnTo>
                  <a:pt x="236" y="563"/>
                </a:lnTo>
                <a:lnTo>
                  <a:pt x="226" y="564"/>
                </a:lnTo>
                <a:lnTo>
                  <a:pt x="215" y="564"/>
                </a:lnTo>
                <a:lnTo>
                  <a:pt x="205" y="563"/>
                </a:lnTo>
                <a:lnTo>
                  <a:pt x="195" y="562"/>
                </a:lnTo>
                <a:lnTo>
                  <a:pt x="185" y="560"/>
                </a:lnTo>
                <a:lnTo>
                  <a:pt x="175" y="558"/>
                </a:lnTo>
                <a:lnTo>
                  <a:pt x="165" y="555"/>
                </a:lnTo>
                <a:lnTo>
                  <a:pt x="155" y="551"/>
                </a:lnTo>
                <a:lnTo>
                  <a:pt x="146" y="548"/>
                </a:lnTo>
                <a:lnTo>
                  <a:pt x="137" y="543"/>
                </a:lnTo>
                <a:lnTo>
                  <a:pt x="128" y="538"/>
                </a:lnTo>
                <a:lnTo>
                  <a:pt x="119" y="533"/>
                </a:lnTo>
                <a:lnTo>
                  <a:pt x="111" y="527"/>
                </a:lnTo>
                <a:lnTo>
                  <a:pt x="103" y="521"/>
                </a:lnTo>
                <a:lnTo>
                  <a:pt x="87" y="507"/>
                </a:lnTo>
                <a:lnTo>
                  <a:pt x="72" y="490"/>
                </a:lnTo>
                <a:lnTo>
                  <a:pt x="59" y="472"/>
                </a:lnTo>
                <a:lnTo>
                  <a:pt x="46" y="451"/>
                </a:lnTo>
                <a:lnTo>
                  <a:pt x="35" y="432"/>
                </a:lnTo>
                <a:lnTo>
                  <a:pt x="26" y="413"/>
                </a:lnTo>
                <a:lnTo>
                  <a:pt x="18" y="395"/>
                </a:lnTo>
                <a:lnTo>
                  <a:pt x="12" y="376"/>
                </a:lnTo>
                <a:lnTo>
                  <a:pt x="7" y="358"/>
                </a:lnTo>
                <a:lnTo>
                  <a:pt x="3" y="340"/>
                </a:lnTo>
                <a:lnTo>
                  <a:pt x="1" y="322"/>
                </a:lnTo>
                <a:lnTo>
                  <a:pt x="0" y="305"/>
                </a:lnTo>
                <a:lnTo>
                  <a:pt x="104" y="245"/>
                </a:lnTo>
                <a:lnTo>
                  <a:pt x="103" y="263"/>
                </a:lnTo>
                <a:lnTo>
                  <a:pt x="104" y="282"/>
                </a:lnTo>
                <a:lnTo>
                  <a:pt x="105" y="291"/>
                </a:lnTo>
                <a:lnTo>
                  <a:pt x="106" y="300"/>
                </a:lnTo>
                <a:lnTo>
                  <a:pt x="107" y="309"/>
                </a:lnTo>
                <a:lnTo>
                  <a:pt x="109" y="318"/>
                </a:lnTo>
                <a:lnTo>
                  <a:pt x="111" y="327"/>
                </a:lnTo>
                <a:lnTo>
                  <a:pt x="113" y="335"/>
                </a:lnTo>
                <a:lnTo>
                  <a:pt x="116" y="344"/>
                </a:lnTo>
                <a:lnTo>
                  <a:pt x="119" y="352"/>
                </a:lnTo>
                <a:lnTo>
                  <a:pt x="122" y="360"/>
                </a:lnTo>
                <a:lnTo>
                  <a:pt x="125" y="368"/>
                </a:lnTo>
                <a:lnTo>
                  <a:pt x="129" y="375"/>
                </a:lnTo>
                <a:lnTo>
                  <a:pt x="133" y="382"/>
                </a:lnTo>
                <a:lnTo>
                  <a:pt x="140" y="393"/>
                </a:lnTo>
                <a:lnTo>
                  <a:pt x="147" y="403"/>
                </a:lnTo>
                <a:lnTo>
                  <a:pt x="154" y="412"/>
                </a:lnTo>
                <a:lnTo>
                  <a:pt x="162" y="419"/>
                </a:lnTo>
                <a:lnTo>
                  <a:pt x="166" y="423"/>
                </a:lnTo>
                <a:lnTo>
                  <a:pt x="170" y="426"/>
                </a:lnTo>
                <a:lnTo>
                  <a:pt x="174" y="428"/>
                </a:lnTo>
                <a:lnTo>
                  <a:pt x="178" y="431"/>
                </a:lnTo>
                <a:lnTo>
                  <a:pt x="183" y="433"/>
                </a:lnTo>
                <a:lnTo>
                  <a:pt x="187" y="435"/>
                </a:lnTo>
                <a:lnTo>
                  <a:pt x="192" y="437"/>
                </a:lnTo>
                <a:lnTo>
                  <a:pt x="196" y="438"/>
                </a:lnTo>
                <a:lnTo>
                  <a:pt x="201" y="439"/>
                </a:lnTo>
                <a:lnTo>
                  <a:pt x="206" y="440"/>
                </a:lnTo>
                <a:lnTo>
                  <a:pt x="210" y="441"/>
                </a:lnTo>
                <a:lnTo>
                  <a:pt x="215" y="441"/>
                </a:lnTo>
                <a:lnTo>
                  <a:pt x="220" y="441"/>
                </a:lnTo>
                <a:lnTo>
                  <a:pt x="225" y="440"/>
                </a:lnTo>
                <a:lnTo>
                  <a:pt x="231" y="439"/>
                </a:lnTo>
                <a:lnTo>
                  <a:pt x="236" y="438"/>
                </a:lnTo>
                <a:lnTo>
                  <a:pt x="247" y="435"/>
                </a:lnTo>
                <a:lnTo>
                  <a:pt x="258" y="431"/>
                </a:lnTo>
                <a:lnTo>
                  <a:pt x="270" y="426"/>
                </a:lnTo>
                <a:lnTo>
                  <a:pt x="282" y="419"/>
                </a:lnTo>
                <a:lnTo>
                  <a:pt x="294" y="412"/>
                </a:lnTo>
                <a:lnTo>
                  <a:pt x="304" y="405"/>
                </a:lnTo>
                <a:lnTo>
                  <a:pt x="313" y="397"/>
                </a:lnTo>
                <a:lnTo>
                  <a:pt x="320" y="388"/>
                </a:lnTo>
                <a:lnTo>
                  <a:pt x="326" y="380"/>
                </a:lnTo>
                <a:lnTo>
                  <a:pt x="332" y="371"/>
                </a:lnTo>
                <a:lnTo>
                  <a:pt x="335" y="361"/>
                </a:lnTo>
                <a:lnTo>
                  <a:pt x="338" y="351"/>
                </a:lnTo>
                <a:lnTo>
                  <a:pt x="340" y="341"/>
                </a:lnTo>
                <a:lnTo>
                  <a:pt x="340" y="330"/>
                </a:lnTo>
                <a:lnTo>
                  <a:pt x="339" y="319"/>
                </a:lnTo>
                <a:lnTo>
                  <a:pt x="337" y="308"/>
                </a:lnTo>
                <a:lnTo>
                  <a:pt x="333" y="296"/>
                </a:lnTo>
                <a:lnTo>
                  <a:pt x="328" y="284"/>
                </a:lnTo>
                <a:lnTo>
                  <a:pt x="323" y="271"/>
                </a:lnTo>
                <a:lnTo>
                  <a:pt x="316" y="258"/>
                </a:lnTo>
                <a:lnTo>
                  <a:pt x="297" y="225"/>
                </a:lnTo>
                <a:lnTo>
                  <a:pt x="382" y="176"/>
                </a:lnTo>
                <a:lnTo>
                  <a:pt x="400" y="207"/>
                </a:lnTo>
                <a:lnTo>
                  <a:pt x="407" y="219"/>
                </a:lnTo>
                <a:lnTo>
                  <a:pt x="414" y="229"/>
                </a:lnTo>
                <a:lnTo>
                  <a:pt x="422" y="238"/>
                </a:lnTo>
                <a:lnTo>
                  <a:pt x="429" y="246"/>
                </a:lnTo>
                <a:lnTo>
                  <a:pt x="437" y="253"/>
                </a:lnTo>
                <a:lnTo>
                  <a:pt x="442" y="256"/>
                </a:lnTo>
                <a:lnTo>
                  <a:pt x="446" y="259"/>
                </a:lnTo>
                <a:lnTo>
                  <a:pt x="450" y="261"/>
                </a:lnTo>
                <a:lnTo>
                  <a:pt x="454" y="264"/>
                </a:lnTo>
                <a:lnTo>
                  <a:pt x="459" y="266"/>
                </a:lnTo>
                <a:lnTo>
                  <a:pt x="463" y="267"/>
                </a:lnTo>
                <a:lnTo>
                  <a:pt x="468" y="269"/>
                </a:lnTo>
                <a:lnTo>
                  <a:pt x="472" y="270"/>
                </a:lnTo>
                <a:lnTo>
                  <a:pt x="477" y="271"/>
                </a:lnTo>
                <a:lnTo>
                  <a:pt x="481" y="271"/>
                </a:lnTo>
                <a:lnTo>
                  <a:pt x="486" y="272"/>
                </a:lnTo>
                <a:lnTo>
                  <a:pt x="491" y="272"/>
                </a:lnTo>
                <a:lnTo>
                  <a:pt x="496" y="271"/>
                </a:lnTo>
                <a:lnTo>
                  <a:pt x="501" y="271"/>
                </a:lnTo>
                <a:lnTo>
                  <a:pt x="506" y="270"/>
                </a:lnTo>
                <a:lnTo>
                  <a:pt x="511" y="269"/>
                </a:lnTo>
                <a:lnTo>
                  <a:pt x="521" y="266"/>
                </a:lnTo>
                <a:lnTo>
                  <a:pt x="531" y="261"/>
                </a:lnTo>
                <a:lnTo>
                  <a:pt x="541" y="256"/>
                </a:lnTo>
                <a:lnTo>
                  <a:pt x="549" y="251"/>
                </a:lnTo>
                <a:lnTo>
                  <a:pt x="556" y="246"/>
                </a:lnTo>
                <a:lnTo>
                  <a:pt x="562" y="241"/>
                </a:lnTo>
                <a:lnTo>
                  <a:pt x="567" y="235"/>
                </a:lnTo>
                <a:lnTo>
                  <a:pt x="570" y="233"/>
                </a:lnTo>
                <a:lnTo>
                  <a:pt x="572" y="230"/>
                </a:lnTo>
                <a:lnTo>
                  <a:pt x="574" y="227"/>
                </a:lnTo>
                <a:lnTo>
                  <a:pt x="575" y="224"/>
                </a:lnTo>
                <a:lnTo>
                  <a:pt x="577" y="221"/>
                </a:lnTo>
                <a:lnTo>
                  <a:pt x="578" y="218"/>
                </a:lnTo>
                <a:lnTo>
                  <a:pt x="580" y="214"/>
                </a:lnTo>
                <a:lnTo>
                  <a:pt x="581" y="211"/>
                </a:lnTo>
                <a:lnTo>
                  <a:pt x="582" y="208"/>
                </a:lnTo>
                <a:lnTo>
                  <a:pt x="582" y="205"/>
                </a:lnTo>
                <a:lnTo>
                  <a:pt x="583" y="202"/>
                </a:lnTo>
                <a:lnTo>
                  <a:pt x="583" y="198"/>
                </a:lnTo>
                <a:lnTo>
                  <a:pt x="583" y="195"/>
                </a:lnTo>
                <a:lnTo>
                  <a:pt x="583" y="192"/>
                </a:lnTo>
                <a:lnTo>
                  <a:pt x="583" y="188"/>
                </a:lnTo>
                <a:lnTo>
                  <a:pt x="582" y="185"/>
                </a:lnTo>
                <a:lnTo>
                  <a:pt x="582" y="181"/>
                </a:lnTo>
                <a:lnTo>
                  <a:pt x="581" y="178"/>
                </a:lnTo>
                <a:lnTo>
                  <a:pt x="579" y="171"/>
                </a:lnTo>
                <a:lnTo>
                  <a:pt x="576" y="164"/>
                </a:lnTo>
                <a:lnTo>
                  <a:pt x="572" y="157"/>
                </a:lnTo>
                <a:lnTo>
                  <a:pt x="569" y="151"/>
                </a:lnTo>
                <a:lnTo>
                  <a:pt x="565" y="146"/>
                </a:lnTo>
                <a:lnTo>
                  <a:pt x="561" y="141"/>
                </a:lnTo>
                <a:lnTo>
                  <a:pt x="557" y="136"/>
                </a:lnTo>
                <a:lnTo>
                  <a:pt x="548" y="126"/>
                </a:lnTo>
                <a:lnTo>
                  <a:pt x="537" y="118"/>
                </a:lnTo>
                <a:lnTo>
                  <a:pt x="526" y="110"/>
                </a:lnTo>
                <a:lnTo>
                  <a:pt x="514" y="103"/>
                </a:lnTo>
                <a:lnTo>
                  <a:pt x="500" y="96"/>
                </a:lnTo>
                <a:lnTo>
                  <a:pt x="485" y="90"/>
                </a:lnTo>
                <a:lnTo>
                  <a:pt x="528" y="0"/>
                </a:lnTo>
                <a:lnTo>
                  <a:pt x="552" y="7"/>
                </a:lnTo>
                <a:lnTo>
                  <a:pt x="563" y="11"/>
                </a:lnTo>
                <a:lnTo>
                  <a:pt x="574" y="16"/>
                </a:lnTo>
                <a:lnTo>
                  <a:pt x="584" y="21"/>
                </a:lnTo>
                <a:lnTo>
                  <a:pt x="594" y="27"/>
                </a:lnTo>
                <a:lnTo>
                  <a:pt x="604" y="33"/>
                </a:lnTo>
                <a:lnTo>
                  <a:pt x="614" y="39"/>
                </a:lnTo>
                <a:lnTo>
                  <a:pt x="623" y="47"/>
                </a:lnTo>
                <a:lnTo>
                  <a:pt x="631" y="55"/>
                </a:lnTo>
                <a:lnTo>
                  <a:pt x="640" y="63"/>
                </a:lnTo>
                <a:lnTo>
                  <a:pt x="648" y="72"/>
                </a:lnTo>
                <a:lnTo>
                  <a:pt x="663" y="91"/>
                </a:lnTo>
                <a:lnTo>
                  <a:pt x="676" y="112"/>
                </a:lnTo>
                <a:lnTo>
                  <a:pt x="686" y="130"/>
                </a:lnTo>
                <a:lnTo>
                  <a:pt x="694" y="148"/>
                </a:lnTo>
                <a:lnTo>
                  <a:pt x="700" y="165"/>
                </a:lnTo>
                <a:lnTo>
                  <a:pt x="704" y="182"/>
                </a:lnTo>
                <a:lnTo>
                  <a:pt x="707" y="199"/>
                </a:lnTo>
                <a:lnTo>
                  <a:pt x="708" y="207"/>
                </a:lnTo>
                <a:lnTo>
                  <a:pt x="708" y="216"/>
                </a:lnTo>
                <a:lnTo>
                  <a:pt x="708" y="224"/>
                </a:lnTo>
                <a:lnTo>
                  <a:pt x="707" y="232"/>
                </a:lnTo>
                <a:lnTo>
                  <a:pt x="706" y="240"/>
                </a:lnTo>
                <a:lnTo>
                  <a:pt x="705" y="248"/>
                </a:lnTo>
                <a:lnTo>
                  <a:pt x="703" y="255"/>
                </a:lnTo>
                <a:lnTo>
                  <a:pt x="701" y="263"/>
                </a:lnTo>
                <a:lnTo>
                  <a:pt x="698" y="270"/>
                </a:lnTo>
                <a:lnTo>
                  <a:pt x="695" y="277"/>
                </a:lnTo>
                <a:lnTo>
                  <a:pt x="692" y="284"/>
                </a:lnTo>
                <a:lnTo>
                  <a:pt x="688" y="291"/>
                </a:lnTo>
                <a:lnTo>
                  <a:pt x="684" y="297"/>
                </a:lnTo>
                <a:lnTo>
                  <a:pt x="679" y="304"/>
                </a:lnTo>
                <a:lnTo>
                  <a:pt x="674" y="310"/>
                </a:lnTo>
                <a:lnTo>
                  <a:pt x="669" y="316"/>
                </a:lnTo>
                <a:lnTo>
                  <a:pt x="663" y="321"/>
                </a:lnTo>
                <a:lnTo>
                  <a:pt x="657" y="327"/>
                </a:lnTo>
                <a:lnTo>
                  <a:pt x="643" y="337"/>
                </a:lnTo>
                <a:lnTo>
                  <a:pt x="627" y="34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8" name=""/>
          <p:cNvSpPr/>
          <p:nvPr/>
        </p:nvSpPr>
        <p:spPr>
          <a:xfrm>
            <a:off x="9485640" y="1858320"/>
            <a:ext cx="240480" cy="185400"/>
          </a:xfrm>
          <a:custGeom>
            <a:avLst/>
            <a:gdLst/>
            <a:ahLst/>
            <a:rect l="0" t="0" r="r" b="b"/>
            <a:pathLst>
              <a:path w="668" h="515">
                <a:moveTo>
                  <a:pt x="425" y="416"/>
                </a:moveTo>
                <a:lnTo>
                  <a:pt x="385" y="438"/>
                </a:lnTo>
                <a:lnTo>
                  <a:pt x="347" y="457"/>
                </a:lnTo>
                <a:lnTo>
                  <a:pt x="311" y="474"/>
                </a:lnTo>
                <a:lnTo>
                  <a:pt x="278" y="488"/>
                </a:lnTo>
                <a:lnTo>
                  <a:pt x="246" y="499"/>
                </a:lnTo>
                <a:lnTo>
                  <a:pt x="217" y="507"/>
                </a:lnTo>
                <a:lnTo>
                  <a:pt x="190" y="512"/>
                </a:lnTo>
                <a:lnTo>
                  <a:pt x="178" y="514"/>
                </a:lnTo>
                <a:lnTo>
                  <a:pt x="166" y="514"/>
                </a:lnTo>
                <a:lnTo>
                  <a:pt x="154" y="515"/>
                </a:lnTo>
                <a:lnTo>
                  <a:pt x="143" y="514"/>
                </a:lnTo>
                <a:lnTo>
                  <a:pt x="132" y="513"/>
                </a:lnTo>
                <a:lnTo>
                  <a:pt x="122" y="511"/>
                </a:lnTo>
                <a:lnTo>
                  <a:pt x="111" y="509"/>
                </a:lnTo>
                <a:lnTo>
                  <a:pt x="102" y="505"/>
                </a:lnTo>
                <a:lnTo>
                  <a:pt x="92" y="501"/>
                </a:lnTo>
                <a:lnTo>
                  <a:pt x="83" y="497"/>
                </a:lnTo>
                <a:lnTo>
                  <a:pt x="74" y="491"/>
                </a:lnTo>
                <a:lnTo>
                  <a:pt x="66" y="485"/>
                </a:lnTo>
                <a:lnTo>
                  <a:pt x="58" y="479"/>
                </a:lnTo>
                <a:lnTo>
                  <a:pt x="50" y="471"/>
                </a:lnTo>
                <a:lnTo>
                  <a:pt x="43" y="463"/>
                </a:lnTo>
                <a:lnTo>
                  <a:pt x="36" y="454"/>
                </a:lnTo>
                <a:lnTo>
                  <a:pt x="30" y="445"/>
                </a:lnTo>
                <a:lnTo>
                  <a:pt x="23" y="435"/>
                </a:lnTo>
                <a:lnTo>
                  <a:pt x="18" y="424"/>
                </a:lnTo>
                <a:lnTo>
                  <a:pt x="13" y="414"/>
                </a:lnTo>
                <a:lnTo>
                  <a:pt x="9" y="403"/>
                </a:lnTo>
                <a:lnTo>
                  <a:pt x="5" y="393"/>
                </a:lnTo>
                <a:lnTo>
                  <a:pt x="3" y="383"/>
                </a:lnTo>
                <a:lnTo>
                  <a:pt x="1" y="372"/>
                </a:lnTo>
                <a:lnTo>
                  <a:pt x="0" y="362"/>
                </a:lnTo>
                <a:lnTo>
                  <a:pt x="0" y="352"/>
                </a:lnTo>
                <a:lnTo>
                  <a:pt x="1" y="342"/>
                </a:lnTo>
                <a:lnTo>
                  <a:pt x="2" y="332"/>
                </a:lnTo>
                <a:lnTo>
                  <a:pt x="4" y="322"/>
                </a:lnTo>
                <a:lnTo>
                  <a:pt x="7" y="312"/>
                </a:lnTo>
                <a:lnTo>
                  <a:pt x="11" y="302"/>
                </a:lnTo>
                <a:lnTo>
                  <a:pt x="15" y="292"/>
                </a:lnTo>
                <a:lnTo>
                  <a:pt x="21" y="282"/>
                </a:lnTo>
                <a:lnTo>
                  <a:pt x="27" y="272"/>
                </a:lnTo>
                <a:lnTo>
                  <a:pt x="33" y="262"/>
                </a:lnTo>
                <a:lnTo>
                  <a:pt x="41" y="252"/>
                </a:lnTo>
                <a:lnTo>
                  <a:pt x="59" y="231"/>
                </a:lnTo>
                <a:lnTo>
                  <a:pt x="81" y="211"/>
                </a:lnTo>
                <a:lnTo>
                  <a:pt x="106" y="189"/>
                </a:lnTo>
                <a:lnTo>
                  <a:pt x="135" y="167"/>
                </a:lnTo>
                <a:lnTo>
                  <a:pt x="167" y="145"/>
                </a:lnTo>
                <a:lnTo>
                  <a:pt x="203" y="122"/>
                </a:lnTo>
                <a:lnTo>
                  <a:pt x="242" y="99"/>
                </a:lnTo>
                <a:lnTo>
                  <a:pt x="281" y="77"/>
                </a:lnTo>
                <a:lnTo>
                  <a:pt x="319" y="57"/>
                </a:lnTo>
                <a:lnTo>
                  <a:pt x="355" y="41"/>
                </a:lnTo>
                <a:lnTo>
                  <a:pt x="388" y="27"/>
                </a:lnTo>
                <a:lnTo>
                  <a:pt x="419" y="16"/>
                </a:lnTo>
                <a:lnTo>
                  <a:pt x="449" y="8"/>
                </a:lnTo>
                <a:lnTo>
                  <a:pt x="476" y="3"/>
                </a:lnTo>
                <a:lnTo>
                  <a:pt x="488" y="1"/>
                </a:lnTo>
                <a:lnTo>
                  <a:pt x="501" y="0"/>
                </a:lnTo>
                <a:lnTo>
                  <a:pt x="512" y="0"/>
                </a:lnTo>
                <a:lnTo>
                  <a:pt x="524" y="1"/>
                </a:lnTo>
                <a:lnTo>
                  <a:pt x="535" y="2"/>
                </a:lnTo>
                <a:lnTo>
                  <a:pt x="546" y="4"/>
                </a:lnTo>
                <a:lnTo>
                  <a:pt x="556" y="6"/>
                </a:lnTo>
                <a:lnTo>
                  <a:pt x="566" y="9"/>
                </a:lnTo>
                <a:lnTo>
                  <a:pt x="575" y="13"/>
                </a:lnTo>
                <a:lnTo>
                  <a:pt x="585" y="18"/>
                </a:lnTo>
                <a:lnTo>
                  <a:pt x="593" y="23"/>
                </a:lnTo>
                <a:lnTo>
                  <a:pt x="602" y="29"/>
                </a:lnTo>
                <a:lnTo>
                  <a:pt x="610" y="36"/>
                </a:lnTo>
                <a:lnTo>
                  <a:pt x="617" y="43"/>
                </a:lnTo>
                <a:lnTo>
                  <a:pt x="625" y="51"/>
                </a:lnTo>
                <a:lnTo>
                  <a:pt x="632" y="59"/>
                </a:lnTo>
                <a:lnTo>
                  <a:pt x="638" y="68"/>
                </a:lnTo>
                <a:lnTo>
                  <a:pt x="644" y="78"/>
                </a:lnTo>
                <a:lnTo>
                  <a:pt x="650" y="89"/>
                </a:lnTo>
                <a:lnTo>
                  <a:pt x="655" y="99"/>
                </a:lnTo>
                <a:lnTo>
                  <a:pt x="659" y="109"/>
                </a:lnTo>
                <a:lnTo>
                  <a:pt x="662" y="120"/>
                </a:lnTo>
                <a:lnTo>
                  <a:pt x="665" y="130"/>
                </a:lnTo>
                <a:lnTo>
                  <a:pt x="666" y="140"/>
                </a:lnTo>
                <a:lnTo>
                  <a:pt x="667" y="151"/>
                </a:lnTo>
                <a:lnTo>
                  <a:pt x="668" y="161"/>
                </a:lnTo>
                <a:lnTo>
                  <a:pt x="667" y="171"/>
                </a:lnTo>
                <a:lnTo>
                  <a:pt x="666" y="181"/>
                </a:lnTo>
                <a:lnTo>
                  <a:pt x="664" y="191"/>
                </a:lnTo>
                <a:lnTo>
                  <a:pt x="661" y="201"/>
                </a:lnTo>
                <a:lnTo>
                  <a:pt x="657" y="211"/>
                </a:lnTo>
                <a:lnTo>
                  <a:pt x="653" y="221"/>
                </a:lnTo>
                <a:lnTo>
                  <a:pt x="647" y="231"/>
                </a:lnTo>
                <a:lnTo>
                  <a:pt x="641" y="241"/>
                </a:lnTo>
                <a:lnTo>
                  <a:pt x="635" y="251"/>
                </a:lnTo>
                <a:lnTo>
                  <a:pt x="627" y="261"/>
                </a:lnTo>
                <a:lnTo>
                  <a:pt x="609" y="281"/>
                </a:lnTo>
                <a:lnTo>
                  <a:pt x="587" y="302"/>
                </a:lnTo>
                <a:lnTo>
                  <a:pt x="562" y="324"/>
                </a:lnTo>
                <a:lnTo>
                  <a:pt x="533" y="346"/>
                </a:lnTo>
                <a:lnTo>
                  <a:pt x="501" y="369"/>
                </a:lnTo>
                <a:lnTo>
                  <a:pt x="464" y="392"/>
                </a:lnTo>
                <a:lnTo>
                  <a:pt x="425" y="416"/>
                </a:lnTo>
                <a:moveTo>
                  <a:pt x="304" y="207"/>
                </a:moveTo>
                <a:lnTo>
                  <a:pt x="247" y="241"/>
                </a:lnTo>
                <a:lnTo>
                  <a:pt x="201" y="270"/>
                </a:lnTo>
                <a:lnTo>
                  <a:pt x="165" y="295"/>
                </a:lnTo>
                <a:lnTo>
                  <a:pt x="152" y="306"/>
                </a:lnTo>
                <a:lnTo>
                  <a:pt x="141" y="315"/>
                </a:lnTo>
                <a:lnTo>
                  <a:pt x="132" y="324"/>
                </a:lnTo>
                <a:lnTo>
                  <a:pt x="129" y="328"/>
                </a:lnTo>
                <a:lnTo>
                  <a:pt x="126" y="332"/>
                </a:lnTo>
                <a:lnTo>
                  <a:pt x="123" y="336"/>
                </a:lnTo>
                <a:lnTo>
                  <a:pt x="121" y="341"/>
                </a:lnTo>
                <a:lnTo>
                  <a:pt x="119" y="345"/>
                </a:lnTo>
                <a:lnTo>
                  <a:pt x="117" y="349"/>
                </a:lnTo>
                <a:lnTo>
                  <a:pt x="116" y="353"/>
                </a:lnTo>
                <a:lnTo>
                  <a:pt x="115" y="357"/>
                </a:lnTo>
                <a:lnTo>
                  <a:pt x="115" y="361"/>
                </a:lnTo>
                <a:lnTo>
                  <a:pt x="115" y="365"/>
                </a:lnTo>
                <a:lnTo>
                  <a:pt x="116" y="368"/>
                </a:lnTo>
                <a:lnTo>
                  <a:pt x="117" y="372"/>
                </a:lnTo>
                <a:lnTo>
                  <a:pt x="119" y="376"/>
                </a:lnTo>
                <a:lnTo>
                  <a:pt x="121" y="379"/>
                </a:lnTo>
                <a:lnTo>
                  <a:pt x="122" y="382"/>
                </a:lnTo>
                <a:lnTo>
                  <a:pt x="124" y="384"/>
                </a:lnTo>
                <a:lnTo>
                  <a:pt x="125" y="386"/>
                </a:lnTo>
                <a:lnTo>
                  <a:pt x="127" y="388"/>
                </a:lnTo>
                <a:lnTo>
                  <a:pt x="129" y="390"/>
                </a:lnTo>
                <a:lnTo>
                  <a:pt x="131" y="392"/>
                </a:lnTo>
                <a:lnTo>
                  <a:pt x="133" y="393"/>
                </a:lnTo>
                <a:lnTo>
                  <a:pt x="135" y="395"/>
                </a:lnTo>
                <a:lnTo>
                  <a:pt x="138" y="396"/>
                </a:lnTo>
                <a:lnTo>
                  <a:pt x="140" y="397"/>
                </a:lnTo>
                <a:lnTo>
                  <a:pt x="143" y="398"/>
                </a:lnTo>
                <a:lnTo>
                  <a:pt x="145" y="398"/>
                </a:lnTo>
                <a:lnTo>
                  <a:pt x="148" y="399"/>
                </a:lnTo>
                <a:lnTo>
                  <a:pt x="151" y="399"/>
                </a:lnTo>
                <a:lnTo>
                  <a:pt x="154" y="399"/>
                </a:lnTo>
                <a:lnTo>
                  <a:pt x="157" y="399"/>
                </a:lnTo>
                <a:lnTo>
                  <a:pt x="164" y="399"/>
                </a:lnTo>
                <a:lnTo>
                  <a:pt x="171" y="398"/>
                </a:lnTo>
                <a:lnTo>
                  <a:pt x="179" y="396"/>
                </a:lnTo>
                <a:lnTo>
                  <a:pt x="187" y="394"/>
                </a:lnTo>
                <a:lnTo>
                  <a:pt x="197" y="391"/>
                </a:lnTo>
                <a:lnTo>
                  <a:pt x="207" y="388"/>
                </a:lnTo>
                <a:lnTo>
                  <a:pt x="228" y="379"/>
                </a:lnTo>
                <a:lnTo>
                  <a:pt x="254" y="367"/>
                </a:lnTo>
                <a:lnTo>
                  <a:pt x="285" y="351"/>
                </a:lnTo>
                <a:lnTo>
                  <a:pt x="363" y="308"/>
                </a:lnTo>
                <a:lnTo>
                  <a:pt x="419" y="275"/>
                </a:lnTo>
                <a:lnTo>
                  <a:pt x="464" y="246"/>
                </a:lnTo>
                <a:lnTo>
                  <a:pt x="483" y="233"/>
                </a:lnTo>
                <a:lnTo>
                  <a:pt x="499" y="221"/>
                </a:lnTo>
                <a:lnTo>
                  <a:pt x="513" y="210"/>
                </a:lnTo>
                <a:lnTo>
                  <a:pt x="524" y="200"/>
                </a:lnTo>
                <a:lnTo>
                  <a:pt x="533" y="191"/>
                </a:lnTo>
                <a:lnTo>
                  <a:pt x="537" y="187"/>
                </a:lnTo>
                <a:lnTo>
                  <a:pt x="540" y="182"/>
                </a:lnTo>
                <a:lnTo>
                  <a:pt x="543" y="178"/>
                </a:lnTo>
                <a:lnTo>
                  <a:pt x="545" y="173"/>
                </a:lnTo>
                <a:lnTo>
                  <a:pt x="547" y="169"/>
                </a:lnTo>
                <a:lnTo>
                  <a:pt x="549" y="165"/>
                </a:lnTo>
                <a:lnTo>
                  <a:pt x="550" y="161"/>
                </a:lnTo>
                <a:lnTo>
                  <a:pt x="551" y="157"/>
                </a:lnTo>
                <a:lnTo>
                  <a:pt x="551" y="153"/>
                </a:lnTo>
                <a:lnTo>
                  <a:pt x="551" y="149"/>
                </a:lnTo>
                <a:lnTo>
                  <a:pt x="550" y="145"/>
                </a:lnTo>
                <a:lnTo>
                  <a:pt x="549" y="141"/>
                </a:lnTo>
                <a:lnTo>
                  <a:pt x="548" y="137"/>
                </a:lnTo>
                <a:lnTo>
                  <a:pt x="546" y="134"/>
                </a:lnTo>
                <a:lnTo>
                  <a:pt x="544" y="130"/>
                </a:lnTo>
                <a:lnTo>
                  <a:pt x="541" y="127"/>
                </a:lnTo>
                <a:lnTo>
                  <a:pt x="539" y="124"/>
                </a:lnTo>
                <a:lnTo>
                  <a:pt x="535" y="122"/>
                </a:lnTo>
                <a:lnTo>
                  <a:pt x="532" y="120"/>
                </a:lnTo>
                <a:lnTo>
                  <a:pt x="529" y="118"/>
                </a:lnTo>
                <a:lnTo>
                  <a:pt x="525" y="117"/>
                </a:lnTo>
                <a:lnTo>
                  <a:pt x="521" y="116"/>
                </a:lnTo>
                <a:lnTo>
                  <a:pt x="516" y="115"/>
                </a:lnTo>
                <a:lnTo>
                  <a:pt x="512" y="115"/>
                </a:lnTo>
                <a:lnTo>
                  <a:pt x="507" y="115"/>
                </a:lnTo>
                <a:lnTo>
                  <a:pt x="502" y="115"/>
                </a:lnTo>
                <a:lnTo>
                  <a:pt x="496" y="116"/>
                </a:lnTo>
                <a:lnTo>
                  <a:pt x="491" y="117"/>
                </a:lnTo>
                <a:lnTo>
                  <a:pt x="479" y="120"/>
                </a:lnTo>
                <a:lnTo>
                  <a:pt x="465" y="125"/>
                </a:lnTo>
                <a:lnTo>
                  <a:pt x="449" y="131"/>
                </a:lnTo>
                <a:lnTo>
                  <a:pt x="410" y="150"/>
                </a:lnTo>
                <a:lnTo>
                  <a:pt x="362" y="175"/>
                </a:lnTo>
                <a:lnTo>
                  <a:pt x="304" y="20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9" name=""/>
          <p:cNvSpPr/>
          <p:nvPr/>
        </p:nvSpPr>
        <p:spPr>
          <a:xfrm>
            <a:off x="9565200" y="1985400"/>
            <a:ext cx="289800" cy="291240"/>
          </a:xfrm>
          <a:custGeom>
            <a:avLst/>
            <a:gdLst/>
            <a:ahLst/>
            <a:rect l="0" t="0" r="r" b="b"/>
            <a:pathLst>
              <a:path w="805" h="809">
                <a:moveTo>
                  <a:pt x="408" y="139"/>
                </a:moveTo>
                <a:lnTo>
                  <a:pt x="381" y="155"/>
                </a:lnTo>
                <a:lnTo>
                  <a:pt x="359" y="169"/>
                </a:lnTo>
                <a:lnTo>
                  <a:pt x="349" y="176"/>
                </a:lnTo>
                <a:lnTo>
                  <a:pt x="341" y="182"/>
                </a:lnTo>
                <a:lnTo>
                  <a:pt x="334" y="188"/>
                </a:lnTo>
                <a:lnTo>
                  <a:pt x="327" y="194"/>
                </a:lnTo>
                <a:lnTo>
                  <a:pt x="322" y="200"/>
                </a:lnTo>
                <a:lnTo>
                  <a:pt x="319" y="205"/>
                </a:lnTo>
                <a:lnTo>
                  <a:pt x="317" y="208"/>
                </a:lnTo>
                <a:lnTo>
                  <a:pt x="316" y="210"/>
                </a:lnTo>
                <a:lnTo>
                  <a:pt x="314" y="213"/>
                </a:lnTo>
                <a:lnTo>
                  <a:pt x="313" y="215"/>
                </a:lnTo>
                <a:lnTo>
                  <a:pt x="313" y="217"/>
                </a:lnTo>
                <a:lnTo>
                  <a:pt x="312" y="220"/>
                </a:lnTo>
                <a:lnTo>
                  <a:pt x="312" y="222"/>
                </a:lnTo>
                <a:lnTo>
                  <a:pt x="312" y="224"/>
                </a:lnTo>
                <a:lnTo>
                  <a:pt x="313" y="227"/>
                </a:lnTo>
                <a:lnTo>
                  <a:pt x="313" y="229"/>
                </a:lnTo>
                <a:lnTo>
                  <a:pt x="314" y="231"/>
                </a:lnTo>
                <a:lnTo>
                  <a:pt x="315" y="233"/>
                </a:lnTo>
                <a:lnTo>
                  <a:pt x="316" y="235"/>
                </a:lnTo>
                <a:lnTo>
                  <a:pt x="318" y="237"/>
                </a:lnTo>
                <a:lnTo>
                  <a:pt x="319" y="238"/>
                </a:lnTo>
                <a:lnTo>
                  <a:pt x="321" y="240"/>
                </a:lnTo>
                <a:lnTo>
                  <a:pt x="323" y="241"/>
                </a:lnTo>
                <a:lnTo>
                  <a:pt x="325" y="242"/>
                </a:lnTo>
                <a:lnTo>
                  <a:pt x="327" y="243"/>
                </a:lnTo>
                <a:lnTo>
                  <a:pt x="330" y="243"/>
                </a:lnTo>
                <a:lnTo>
                  <a:pt x="332" y="244"/>
                </a:lnTo>
                <a:lnTo>
                  <a:pt x="335" y="244"/>
                </a:lnTo>
                <a:lnTo>
                  <a:pt x="338" y="244"/>
                </a:lnTo>
                <a:lnTo>
                  <a:pt x="341" y="244"/>
                </a:lnTo>
                <a:lnTo>
                  <a:pt x="348" y="243"/>
                </a:lnTo>
                <a:lnTo>
                  <a:pt x="355" y="242"/>
                </a:lnTo>
                <a:lnTo>
                  <a:pt x="363" y="239"/>
                </a:lnTo>
                <a:lnTo>
                  <a:pt x="372" y="236"/>
                </a:lnTo>
                <a:lnTo>
                  <a:pt x="382" y="233"/>
                </a:lnTo>
                <a:lnTo>
                  <a:pt x="393" y="228"/>
                </a:lnTo>
                <a:lnTo>
                  <a:pt x="417" y="216"/>
                </a:lnTo>
                <a:lnTo>
                  <a:pt x="444" y="201"/>
                </a:lnTo>
                <a:lnTo>
                  <a:pt x="470" y="185"/>
                </a:lnTo>
                <a:lnTo>
                  <a:pt x="492" y="171"/>
                </a:lnTo>
                <a:lnTo>
                  <a:pt x="501" y="164"/>
                </a:lnTo>
                <a:lnTo>
                  <a:pt x="510" y="157"/>
                </a:lnTo>
                <a:lnTo>
                  <a:pt x="517" y="151"/>
                </a:lnTo>
                <a:lnTo>
                  <a:pt x="523" y="145"/>
                </a:lnTo>
                <a:lnTo>
                  <a:pt x="527" y="139"/>
                </a:lnTo>
                <a:lnTo>
                  <a:pt x="531" y="134"/>
                </a:lnTo>
                <a:lnTo>
                  <a:pt x="533" y="132"/>
                </a:lnTo>
                <a:lnTo>
                  <a:pt x="534" y="129"/>
                </a:lnTo>
                <a:lnTo>
                  <a:pt x="535" y="127"/>
                </a:lnTo>
                <a:lnTo>
                  <a:pt x="536" y="124"/>
                </a:lnTo>
                <a:lnTo>
                  <a:pt x="537" y="122"/>
                </a:lnTo>
                <a:lnTo>
                  <a:pt x="538" y="119"/>
                </a:lnTo>
                <a:lnTo>
                  <a:pt x="538" y="117"/>
                </a:lnTo>
                <a:lnTo>
                  <a:pt x="538" y="115"/>
                </a:lnTo>
                <a:lnTo>
                  <a:pt x="537" y="113"/>
                </a:lnTo>
                <a:lnTo>
                  <a:pt x="537" y="110"/>
                </a:lnTo>
                <a:lnTo>
                  <a:pt x="536" y="108"/>
                </a:lnTo>
                <a:lnTo>
                  <a:pt x="535" y="106"/>
                </a:lnTo>
                <a:lnTo>
                  <a:pt x="534" y="104"/>
                </a:lnTo>
                <a:lnTo>
                  <a:pt x="532" y="102"/>
                </a:lnTo>
                <a:lnTo>
                  <a:pt x="530" y="101"/>
                </a:lnTo>
                <a:lnTo>
                  <a:pt x="529" y="99"/>
                </a:lnTo>
                <a:lnTo>
                  <a:pt x="527" y="98"/>
                </a:lnTo>
                <a:lnTo>
                  <a:pt x="525" y="97"/>
                </a:lnTo>
                <a:lnTo>
                  <a:pt x="522" y="96"/>
                </a:lnTo>
                <a:lnTo>
                  <a:pt x="520" y="96"/>
                </a:lnTo>
                <a:lnTo>
                  <a:pt x="517" y="95"/>
                </a:lnTo>
                <a:lnTo>
                  <a:pt x="515" y="95"/>
                </a:lnTo>
                <a:lnTo>
                  <a:pt x="512" y="95"/>
                </a:lnTo>
                <a:lnTo>
                  <a:pt x="509" y="95"/>
                </a:lnTo>
                <a:lnTo>
                  <a:pt x="502" y="96"/>
                </a:lnTo>
                <a:lnTo>
                  <a:pt x="495" y="97"/>
                </a:lnTo>
                <a:lnTo>
                  <a:pt x="487" y="100"/>
                </a:lnTo>
                <a:lnTo>
                  <a:pt x="478" y="103"/>
                </a:lnTo>
                <a:lnTo>
                  <a:pt x="469" y="107"/>
                </a:lnTo>
                <a:lnTo>
                  <a:pt x="458" y="112"/>
                </a:lnTo>
                <a:lnTo>
                  <a:pt x="435" y="124"/>
                </a:lnTo>
                <a:lnTo>
                  <a:pt x="408" y="139"/>
                </a:lnTo>
                <a:moveTo>
                  <a:pt x="493" y="285"/>
                </a:moveTo>
                <a:lnTo>
                  <a:pt x="470" y="298"/>
                </a:lnTo>
                <a:lnTo>
                  <a:pt x="448" y="309"/>
                </a:lnTo>
                <a:lnTo>
                  <a:pt x="427" y="318"/>
                </a:lnTo>
                <a:lnTo>
                  <a:pt x="406" y="326"/>
                </a:lnTo>
                <a:lnTo>
                  <a:pt x="387" y="331"/>
                </a:lnTo>
                <a:lnTo>
                  <a:pt x="368" y="335"/>
                </a:lnTo>
                <a:lnTo>
                  <a:pt x="350" y="337"/>
                </a:lnTo>
                <a:lnTo>
                  <a:pt x="341" y="338"/>
                </a:lnTo>
                <a:lnTo>
                  <a:pt x="333" y="338"/>
                </a:lnTo>
                <a:lnTo>
                  <a:pt x="325" y="337"/>
                </a:lnTo>
                <a:lnTo>
                  <a:pt x="317" y="336"/>
                </a:lnTo>
                <a:lnTo>
                  <a:pt x="309" y="335"/>
                </a:lnTo>
                <a:lnTo>
                  <a:pt x="302" y="333"/>
                </a:lnTo>
                <a:lnTo>
                  <a:pt x="295" y="331"/>
                </a:lnTo>
                <a:lnTo>
                  <a:pt x="288" y="329"/>
                </a:lnTo>
                <a:lnTo>
                  <a:pt x="282" y="325"/>
                </a:lnTo>
                <a:lnTo>
                  <a:pt x="275" y="322"/>
                </a:lnTo>
                <a:lnTo>
                  <a:pt x="269" y="318"/>
                </a:lnTo>
                <a:lnTo>
                  <a:pt x="264" y="314"/>
                </a:lnTo>
                <a:lnTo>
                  <a:pt x="258" y="309"/>
                </a:lnTo>
                <a:lnTo>
                  <a:pt x="253" y="304"/>
                </a:lnTo>
                <a:lnTo>
                  <a:pt x="248" y="298"/>
                </a:lnTo>
                <a:lnTo>
                  <a:pt x="243" y="292"/>
                </a:lnTo>
                <a:lnTo>
                  <a:pt x="238" y="286"/>
                </a:lnTo>
                <a:lnTo>
                  <a:pt x="234" y="279"/>
                </a:lnTo>
                <a:lnTo>
                  <a:pt x="230" y="271"/>
                </a:lnTo>
                <a:lnTo>
                  <a:pt x="227" y="264"/>
                </a:lnTo>
                <a:lnTo>
                  <a:pt x="224" y="257"/>
                </a:lnTo>
                <a:lnTo>
                  <a:pt x="221" y="249"/>
                </a:lnTo>
                <a:lnTo>
                  <a:pt x="219" y="242"/>
                </a:lnTo>
                <a:lnTo>
                  <a:pt x="218" y="235"/>
                </a:lnTo>
                <a:lnTo>
                  <a:pt x="217" y="228"/>
                </a:lnTo>
                <a:lnTo>
                  <a:pt x="216" y="220"/>
                </a:lnTo>
                <a:lnTo>
                  <a:pt x="216" y="213"/>
                </a:lnTo>
                <a:lnTo>
                  <a:pt x="217" y="206"/>
                </a:lnTo>
                <a:lnTo>
                  <a:pt x="218" y="199"/>
                </a:lnTo>
                <a:lnTo>
                  <a:pt x="220" y="192"/>
                </a:lnTo>
                <a:lnTo>
                  <a:pt x="222" y="185"/>
                </a:lnTo>
                <a:lnTo>
                  <a:pt x="225" y="178"/>
                </a:lnTo>
                <a:lnTo>
                  <a:pt x="228" y="171"/>
                </a:lnTo>
                <a:lnTo>
                  <a:pt x="231" y="164"/>
                </a:lnTo>
                <a:lnTo>
                  <a:pt x="236" y="157"/>
                </a:lnTo>
                <a:lnTo>
                  <a:pt x="240" y="150"/>
                </a:lnTo>
                <a:lnTo>
                  <a:pt x="251" y="136"/>
                </a:lnTo>
                <a:lnTo>
                  <a:pt x="264" y="123"/>
                </a:lnTo>
                <a:lnTo>
                  <a:pt x="279" y="109"/>
                </a:lnTo>
                <a:lnTo>
                  <a:pt x="296" y="95"/>
                </a:lnTo>
                <a:lnTo>
                  <a:pt x="314" y="82"/>
                </a:lnTo>
                <a:lnTo>
                  <a:pt x="335" y="68"/>
                </a:lnTo>
                <a:lnTo>
                  <a:pt x="358" y="54"/>
                </a:lnTo>
                <a:lnTo>
                  <a:pt x="404" y="30"/>
                </a:lnTo>
                <a:lnTo>
                  <a:pt x="425" y="21"/>
                </a:lnTo>
                <a:lnTo>
                  <a:pt x="446" y="13"/>
                </a:lnTo>
                <a:lnTo>
                  <a:pt x="465" y="7"/>
                </a:lnTo>
                <a:lnTo>
                  <a:pt x="484" y="3"/>
                </a:lnTo>
                <a:lnTo>
                  <a:pt x="501" y="1"/>
                </a:lnTo>
                <a:lnTo>
                  <a:pt x="518" y="0"/>
                </a:lnTo>
                <a:lnTo>
                  <a:pt x="534" y="1"/>
                </a:lnTo>
                <a:lnTo>
                  <a:pt x="548" y="4"/>
                </a:lnTo>
                <a:lnTo>
                  <a:pt x="562" y="9"/>
                </a:lnTo>
                <a:lnTo>
                  <a:pt x="575" y="15"/>
                </a:lnTo>
                <a:lnTo>
                  <a:pt x="586" y="23"/>
                </a:lnTo>
                <a:lnTo>
                  <a:pt x="597" y="33"/>
                </a:lnTo>
                <a:lnTo>
                  <a:pt x="607" y="45"/>
                </a:lnTo>
                <a:lnTo>
                  <a:pt x="616" y="58"/>
                </a:lnTo>
                <a:lnTo>
                  <a:pt x="623" y="73"/>
                </a:lnTo>
                <a:lnTo>
                  <a:pt x="629" y="88"/>
                </a:lnTo>
                <a:lnTo>
                  <a:pt x="632" y="102"/>
                </a:lnTo>
                <a:lnTo>
                  <a:pt x="633" y="117"/>
                </a:lnTo>
                <a:lnTo>
                  <a:pt x="633" y="131"/>
                </a:lnTo>
                <a:lnTo>
                  <a:pt x="630" y="145"/>
                </a:lnTo>
                <a:lnTo>
                  <a:pt x="625" y="160"/>
                </a:lnTo>
                <a:lnTo>
                  <a:pt x="619" y="174"/>
                </a:lnTo>
                <a:lnTo>
                  <a:pt x="610" y="188"/>
                </a:lnTo>
                <a:lnTo>
                  <a:pt x="599" y="202"/>
                </a:lnTo>
                <a:lnTo>
                  <a:pt x="587" y="216"/>
                </a:lnTo>
                <a:lnTo>
                  <a:pt x="572" y="230"/>
                </a:lnTo>
                <a:lnTo>
                  <a:pt x="555" y="244"/>
                </a:lnTo>
                <a:lnTo>
                  <a:pt x="537" y="258"/>
                </a:lnTo>
                <a:lnTo>
                  <a:pt x="493" y="285"/>
                </a:lnTo>
                <a:moveTo>
                  <a:pt x="362" y="610"/>
                </a:moveTo>
                <a:lnTo>
                  <a:pt x="336" y="626"/>
                </a:lnTo>
                <a:lnTo>
                  <a:pt x="313" y="641"/>
                </a:lnTo>
                <a:lnTo>
                  <a:pt x="304" y="647"/>
                </a:lnTo>
                <a:lnTo>
                  <a:pt x="295" y="654"/>
                </a:lnTo>
                <a:lnTo>
                  <a:pt x="288" y="660"/>
                </a:lnTo>
                <a:lnTo>
                  <a:pt x="282" y="666"/>
                </a:lnTo>
                <a:lnTo>
                  <a:pt x="277" y="671"/>
                </a:lnTo>
                <a:lnTo>
                  <a:pt x="273" y="676"/>
                </a:lnTo>
                <a:lnTo>
                  <a:pt x="271" y="679"/>
                </a:lnTo>
                <a:lnTo>
                  <a:pt x="270" y="682"/>
                </a:lnTo>
                <a:lnTo>
                  <a:pt x="269" y="684"/>
                </a:lnTo>
                <a:lnTo>
                  <a:pt x="268" y="686"/>
                </a:lnTo>
                <a:lnTo>
                  <a:pt x="267" y="689"/>
                </a:lnTo>
                <a:lnTo>
                  <a:pt x="267" y="691"/>
                </a:lnTo>
                <a:lnTo>
                  <a:pt x="266" y="694"/>
                </a:lnTo>
                <a:lnTo>
                  <a:pt x="267" y="696"/>
                </a:lnTo>
                <a:lnTo>
                  <a:pt x="267" y="698"/>
                </a:lnTo>
                <a:lnTo>
                  <a:pt x="267" y="700"/>
                </a:lnTo>
                <a:lnTo>
                  <a:pt x="268" y="702"/>
                </a:lnTo>
                <a:lnTo>
                  <a:pt x="269" y="704"/>
                </a:lnTo>
                <a:lnTo>
                  <a:pt x="271" y="706"/>
                </a:lnTo>
                <a:lnTo>
                  <a:pt x="272" y="708"/>
                </a:lnTo>
                <a:lnTo>
                  <a:pt x="274" y="710"/>
                </a:lnTo>
                <a:lnTo>
                  <a:pt x="276" y="711"/>
                </a:lnTo>
                <a:lnTo>
                  <a:pt x="277" y="713"/>
                </a:lnTo>
                <a:lnTo>
                  <a:pt x="280" y="714"/>
                </a:lnTo>
                <a:lnTo>
                  <a:pt x="282" y="714"/>
                </a:lnTo>
                <a:lnTo>
                  <a:pt x="284" y="715"/>
                </a:lnTo>
                <a:lnTo>
                  <a:pt x="287" y="716"/>
                </a:lnTo>
                <a:lnTo>
                  <a:pt x="290" y="716"/>
                </a:lnTo>
                <a:lnTo>
                  <a:pt x="293" y="716"/>
                </a:lnTo>
                <a:lnTo>
                  <a:pt x="296" y="716"/>
                </a:lnTo>
                <a:lnTo>
                  <a:pt x="302" y="715"/>
                </a:lnTo>
                <a:lnTo>
                  <a:pt x="310" y="714"/>
                </a:lnTo>
                <a:lnTo>
                  <a:pt x="318" y="712"/>
                </a:lnTo>
                <a:lnTo>
                  <a:pt x="327" y="708"/>
                </a:lnTo>
                <a:lnTo>
                  <a:pt x="337" y="705"/>
                </a:lnTo>
                <a:lnTo>
                  <a:pt x="347" y="700"/>
                </a:lnTo>
                <a:lnTo>
                  <a:pt x="371" y="688"/>
                </a:lnTo>
                <a:lnTo>
                  <a:pt x="398" y="673"/>
                </a:lnTo>
                <a:lnTo>
                  <a:pt x="424" y="657"/>
                </a:lnTo>
                <a:lnTo>
                  <a:pt x="446" y="642"/>
                </a:lnTo>
                <a:lnTo>
                  <a:pt x="455" y="635"/>
                </a:lnTo>
                <a:lnTo>
                  <a:pt x="463" y="629"/>
                </a:lnTo>
                <a:lnTo>
                  <a:pt x="470" y="623"/>
                </a:lnTo>
                <a:lnTo>
                  <a:pt x="476" y="617"/>
                </a:lnTo>
                <a:lnTo>
                  <a:pt x="481" y="611"/>
                </a:lnTo>
                <a:lnTo>
                  <a:pt x="485" y="606"/>
                </a:lnTo>
                <a:lnTo>
                  <a:pt x="487" y="603"/>
                </a:lnTo>
                <a:lnTo>
                  <a:pt x="488" y="601"/>
                </a:lnTo>
                <a:lnTo>
                  <a:pt x="490" y="598"/>
                </a:lnTo>
                <a:lnTo>
                  <a:pt x="491" y="596"/>
                </a:lnTo>
                <a:lnTo>
                  <a:pt x="491" y="593"/>
                </a:lnTo>
                <a:lnTo>
                  <a:pt x="492" y="591"/>
                </a:lnTo>
                <a:lnTo>
                  <a:pt x="492" y="589"/>
                </a:lnTo>
                <a:lnTo>
                  <a:pt x="492" y="586"/>
                </a:lnTo>
                <a:lnTo>
                  <a:pt x="492" y="584"/>
                </a:lnTo>
                <a:lnTo>
                  <a:pt x="491" y="582"/>
                </a:lnTo>
                <a:lnTo>
                  <a:pt x="490" y="580"/>
                </a:lnTo>
                <a:lnTo>
                  <a:pt x="489" y="578"/>
                </a:lnTo>
                <a:lnTo>
                  <a:pt x="488" y="576"/>
                </a:lnTo>
                <a:lnTo>
                  <a:pt x="487" y="574"/>
                </a:lnTo>
                <a:lnTo>
                  <a:pt x="485" y="573"/>
                </a:lnTo>
                <a:lnTo>
                  <a:pt x="483" y="571"/>
                </a:lnTo>
                <a:lnTo>
                  <a:pt x="481" y="570"/>
                </a:lnTo>
                <a:lnTo>
                  <a:pt x="479" y="569"/>
                </a:lnTo>
                <a:lnTo>
                  <a:pt x="477" y="568"/>
                </a:lnTo>
                <a:lnTo>
                  <a:pt x="475" y="568"/>
                </a:lnTo>
                <a:lnTo>
                  <a:pt x="472" y="568"/>
                </a:lnTo>
                <a:lnTo>
                  <a:pt x="469" y="567"/>
                </a:lnTo>
                <a:lnTo>
                  <a:pt x="466" y="567"/>
                </a:lnTo>
                <a:lnTo>
                  <a:pt x="463" y="568"/>
                </a:lnTo>
                <a:lnTo>
                  <a:pt x="456" y="568"/>
                </a:lnTo>
                <a:lnTo>
                  <a:pt x="449" y="570"/>
                </a:lnTo>
                <a:lnTo>
                  <a:pt x="441" y="572"/>
                </a:lnTo>
                <a:lnTo>
                  <a:pt x="432" y="575"/>
                </a:lnTo>
                <a:lnTo>
                  <a:pt x="423" y="579"/>
                </a:lnTo>
                <a:lnTo>
                  <a:pt x="412" y="584"/>
                </a:lnTo>
                <a:lnTo>
                  <a:pt x="389" y="595"/>
                </a:lnTo>
                <a:lnTo>
                  <a:pt x="362" y="610"/>
                </a:lnTo>
                <a:moveTo>
                  <a:pt x="447" y="757"/>
                </a:moveTo>
                <a:lnTo>
                  <a:pt x="424" y="770"/>
                </a:lnTo>
                <a:lnTo>
                  <a:pt x="402" y="780"/>
                </a:lnTo>
                <a:lnTo>
                  <a:pt x="381" y="789"/>
                </a:lnTo>
                <a:lnTo>
                  <a:pt x="360" y="797"/>
                </a:lnTo>
                <a:lnTo>
                  <a:pt x="341" y="802"/>
                </a:lnTo>
                <a:lnTo>
                  <a:pt x="322" y="806"/>
                </a:lnTo>
                <a:lnTo>
                  <a:pt x="304" y="808"/>
                </a:lnTo>
                <a:lnTo>
                  <a:pt x="287" y="809"/>
                </a:lnTo>
                <a:lnTo>
                  <a:pt x="279" y="808"/>
                </a:lnTo>
                <a:lnTo>
                  <a:pt x="271" y="807"/>
                </a:lnTo>
                <a:lnTo>
                  <a:pt x="263" y="806"/>
                </a:lnTo>
                <a:lnTo>
                  <a:pt x="256" y="804"/>
                </a:lnTo>
                <a:lnTo>
                  <a:pt x="249" y="802"/>
                </a:lnTo>
                <a:lnTo>
                  <a:pt x="242" y="799"/>
                </a:lnTo>
                <a:lnTo>
                  <a:pt x="236" y="796"/>
                </a:lnTo>
                <a:lnTo>
                  <a:pt x="229" y="793"/>
                </a:lnTo>
                <a:lnTo>
                  <a:pt x="223" y="789"/>
                </a:lnTo>
                <a:lnTo>
                  <a:pt x="218" y="785"/>
                </a:lnTo>
                <a:lnTo>
                  <a:pt x="212" y="780"/>
                </a:lnTo>
                <a:lnTo>
                  <a:pt x="207" y="775"/>
                </a:lnTo>
                <a:lnTo>
                  <a:pt x="202" y="770"/>
                </a:lnTo>
                <a:lnTo>
                  <a:pt x="197" y="764"/>
                </a:lnTo>
                <a:lnTo>
                  <a:pt x="193" y="757"/>
                </a:lnTo>
                <a:lnTo>
                  <a:pt x="188" y="750"/>
                </a:lnTo>
                <a:lnTo>
                  <a:pt x="184" y="743"/>
                </a:lnTo>
                <a:lnTo>
                  <a:pt x="181" y="735"/>
                </a:lnTo>
                <a:lnTo>
                  <a:pt x="178" y="728"/>
                </a:lnTo>
                <a:lnTo>
                  <a:pt x="175" y="721"/>
                </a:lnTo>
                <a:lnTo>
                  <a:pt x="174" y="714"/>
                </a:lnTo>
                <a:lnTo>
                  <a:pt x="172" y="707"/>
                </a:lnTo>
                <a:lnTo>
                  <a:pt x="171" y="699"/>
                </a:lnTo>
                <a:lnTo>
                  <a:pt x="171" y="692"/>
                </a:lnTo>
                <a:lnTo>
                  <a:pt x="171" y="685"/>
                </a:lnTo>
                <a:lnTo>
                  <a:pt x="172" y="678"/>
                </a:lnTo>
                <a:lnTo>
                  <a:pt x="173" y="671"/>
                </a:lnTo>
                <a:lnTo>
                  <a:pt x="174" y="664"/>
                </a:lnTo>
                <a:lnTo>
                  <a:pt x="177" y="657"/>
                </a:lnTo>
                <a:lnTo>
                  <a:pt x="179" y="650"/>
                </a:lnTo>
                <a:lnTo>
                  <a:pt x="182" y="643"/>
                </a:lnTo>
                <a:lnTo>
                  <a:pt x="186" y="636"/>
                </a:lnTo>
                <a:lnTo>
                  <a:pt x="190" y="629"/>
                </a:lnTo>
                <a:lnTo>
                  <a:pt x="195" y="622"/>
                </a:lnTo>
                <a:lnTo>
                  <a:pt x="206" y="609"/>
                </a:lnTo>
                <a:lnTo>
                  <a:pt x="219" y="595"/>
                </a:lnTo>
                <a:lnTo>
                  <a:pt x="234" y="581"/>
                </a:lnTo>
                <a:lnTo>
                  <a:pt x="250" y="567"/>
                </a:lnTo>
                <a:lnTo>
                  <a:pt x="269" y="554"/>
                </a:lnTo>
                <a:lnTo>
                  <a:pt x="290" y="540"/>
                </a:lnTo>
                <a:lnTo>
                  <a:pt x="313" y="526"/>
                </a:lnTo>
                <a:lnTo>
                  <a:pt x="335" y="514"/>
                </a:lnTo>
                <a:lnTo>
                  <a:pt x="357" y="503"/>
                </a:lnTo>
                <a:lnTo>
                  <a:pt x="378" y="494"/>
                </a:lnTo>
                <a:lnTo>
                  <a:pt x="398" y="486"/>
                </a:lnTo>
                <a:lnTo>
                  <a:pt x="418" y="481"/>
                </a:lnTo>
                <a:lnTo>
                  <a:pt x="436" y="477"/>
                </a:lnTo>
                <a:lnTo>
                  <a:pt x="454" y="474"/>
                </a:lnTo>
                <a:lnTo>
                  <a:pt x="471" y="473"/>
                </a:lnTo>
                <a:lnTo>
                  <a:pt x="479" y="473"/>
                </a:lnTo>
                <a:lnTo>
                  <a:pt x="487" y="474"/>
                </a:lnTo>
                <a:lnTo>
                  <a:pt x="494" y="475"/>
                </a:lnTo>
                <a:lnTo>
                  <a:pt x="502" y="476"/>
                </a:lnTo>
                <a:lnTo>
                  <a:pt x="509" y="478"/>
                </a:lnTo>
                <a:lnTo>
                  <a:pt x="516" y="481"/>
                </a:lnTo>
                <a:lnTo>
                  <a:pt x="522" y="484"/>
                </a:lnTo>
                <a:lnTo>
                  <a:pt x="529" y="487"/>
                </a:lnTo>
                <a:lnTo>
                  <a:pt x="535" y="491"/>
                </a:lnTo>
                <a:lnTo>
                  <a:pt x="541" y="495"/>
                </a:lnTo>
                <a:lnTo>
                  <a:pt x="546" y="500"/>
                </a:lnTo>
                <a:lnTo>
                  <a:pt x="551" y="505"/>
                </a:lnTo>
                <a:lnTo>
                  <a:pt x="556" y="511"/>
                </a:lnTo>
                <a:lnTo>
                  <a:pt x="561" y="517"/>
                </a:lnTo>
                <a:lnTo>
                  <a:pt x="566" y="523"/>
                </a:lnTo>
                <a:lnTo>
                  <a:pt x="570" y="530"/>
                </a:lnTo>
                <a:lnTo>
                  <a:pt x="577" y="545"/>
                </a:lnTo>
                <a:lnTo>
                  <a:pt x="583" y="559"/>
                </a:lnTo>
                <a:lnTo>
                  <a:pt x="586" y="574"/>
                </a:lnTo>
                <a:lnTo>
                  <a:pt x="588" y="588"/>
                </a:lnTo>
                <a:lnTo>
                  <a:pt x="587" y="602"/>
                </a:lnTo>
                <a:lnTo>
                  <a:pt x="584" y="617"/>
                </a:lnTo>
                <a:lnTo>
                  <a:pt x="580" y="631"/>
                </a:lnTo>
                <a:lnTo>
                  <a:pt x="573" y="645"/>
                </a:lnTo>
                <a:lnTo>
                  <a:pt x="564" y="659"/>
                </a:lnTo>
                <a:lnTo>
                  <a:pt x="554" y="673"/>
                </a:lnTo>
                <a:lnTo>
                  <a:pt x="541" y="688"/>
                </a:lnTo>
                <a:lnTo>
                  <a:pt x="526" y="702"/>
                </a:lnTo>
                <a:lnTo>
                  <a:pt x="509" y="715"/>
                </a:lnTo>
                <a:lnTo>
                  <a:pt x="490" y="729"/>
                </a:lnTo>
                <a:lnTo>
                  <a:pt x="447" y="757"/>
                </a:lnTo>
                <a:moveTo>
                  <a:pt x="805" y="387"/>
                </a:moveTo>
                <a:lnTo>
                  <a:pt x="47" y="506"/>
                </a:lnTo>
                <a:lnTo>
                  <a:pt x="0" y="424"/>
                </a:lnTo>
                <a:lnTo>
                  <a:pt x="758" y="304"/>
                </a:lnTo>
                <a:lnTo>
                  <a:pt x="805" y="3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0" name=""/>
          <p:cNvSpPr/>
          <p:nvPr/>
        </p:nvSpPr>
        <p:spPr>
          <a:xfrm>
            <a:off x="8645760" y="3317400"/>
            <a:ext cx="150120" cy="259920"/>
          </a:xfrm>
          <a:custGeom>
            <a:avLst/>
            <a:gdLst/>
            <a:ahLst/>
            <a:rect l="0" t="0" r="r" b="b"/>
            <a:pathLst>
              <a:path w="417" h="722">
                <a:moveTo>
                  <a:pt x="417" y="514"/>
                </a:moveTo>
                <a:lnTo>
                  <a:pt x="351" y="532"/>
                </a:lnTo>
                <a:lnTo>
                  <a:pt x="394" y="691"/>
                </a:lnTo>
                <a:lnTo>
                  <a:pt x="281" y="722"/>
                </a:lnTo>
                <a:lnTo>
                  <a:pt x="238" y="562"/>
                </a:lnTo>
                <a:lnTo>
                  <a:pt x="28" y="618"/>
                </a:lnTo>
                <a:lnTo>
                  <a:pt x="0" y="515"/>
                </a:lnTo>
                <a:lnTo>
                  <a:pt x="80" y="35"/>
                </a:lnTo>
                <a:lnTo>
                  <a:pt x="209" y="0"/>
                </a:lnTo>
                <a:lnTo>
                  <a:pt x="323" y="426"/>
                </a:lnTo>
                <a:lnTo>
                  <a:pt x="388" y="409"/>
                </a:lnTo>
                <a:lnTo>
                  <a:pt x="417" y="514"/>
                </a:lnTo>
                <a:moveTo>
                  <a:pt x="210" y="457"/>
                </a:moveTo>
                <a:lnTo>
                  <a:pt x="172" y="315"/>
                </a:lnTo>
                <a:lnTo>
                  <a:pt x="158" y="252"/>
                </a:lnTo>
                <a:lnTo>
                  <a:pt x="144" y="192"/>
                </a:lnTo>
                <a:lnTo>
                  <a:pt x="141" y="193"/>
                </a:lnTo>
                <a:lnTo>
                  <a:pt x="140" y="220"/>
                </a:lnTo>
                <a:lnTo>
                  <a:pt x="138" y="245"/>
                </a:lnTo>
                <a:lnTo>
                  <a:pt x="135" y="269"/>
                </a:lnTo>
                <a:lnTo>
                  <a:pt x="132" y="292"/>
                </a:lnTo>
                <a:lnTo>
                  <a:pt x="100" y="486"/>
                </a:lnTo>
                <a:lnTo>
                  <a:pt x="210" y="45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1" name=""/>
          <p:cNvSpPr/>
          <p:nvPr/>
        </p:nvSpPr>
        <p:spPr>
          <a:xfrm>
            <a:off x="8784720" y="3286440"/>
            <a:ext cx="151920" cy="253800"/>
          </a:xfrm>
          <a:custGeom>
            <a:avLst/>
            <a:gdLst/>
            <a:ahLst/>
            <a:rect l="0" t="0" r="r" b="b"/>
            <a:pathLst>
              <a:path w="422" h="705">
                <a:moveTo>
                  <a:pt x="387" y="306"/>
                </a:moveTo>
                <a:lnTo>
                  <a:pt x="399" y="350"/>
                </a:lnTo>
                <a:lnTo>
                  <a:pt x="408" y="392"/>
                </a:lnTo>
                <a:lnTo>
                  <a:pt x="414" y="431"/>
                </a:lnTo>
                <a:lnTo>
                  <a:pt x="419" y="467"/>
                </a:lnTo>
                <a:lnTo>
                  <a:pt x="422" y="500"/>
                </a:lnTo>
                <a:lnTo>
                  <a:pt x="422" y="530"/>
                </a:lnTo>
                <a:lnTo>
                  <a:pt x="420" y="557"/>
                </a:lnTo>
                <a:lnTo>
                  <a:pt x="418" y="570"/>
                </a:lnTo>
                <a:lnTo>
                  <a:pt x="416" y="582"/>
                </a:lnTo>
                <a:lnTo>
                  <a:pt x="413" y="593"/>
                </a:lnTo>
                <a:lnTo>
                  <a:pt x="410" y="604"/>
                </a:lnTo>
                <a:lnTo>
                  <a:pt x="406" y="614"/>
                </a:lnTo>
                <a:lnTo>
                  <a:pt x="401" y="623"/>
                </a:lnTo>
                <a:lnTo>
                  <a:pt x="396" y="633"/>
                </a:lnTo>
                <a:lnTo>
                  <a:pt x="391" y="641"/>
                </a:lnTo>
                <a:lnTo>
                  <a:pt x="384" y="649"/>
                </a:lnTo>
                <a:lnTo>
                  <a:pt x="377" y="657"/>
                </a:lnTo>
                <a:lnTo>
                  <a:pt x="370" y="664"/>
                </a:lnTo>
                <a:lnTo>
                  <a:pt x="362" y="670"/>
                </a:lnTo>
                <a:lnTo>
                  <a:pt x="353" y="676"/>
                </a:lnTo>
                <a:lnTo>
                  <a:pt x="344" y="682"/>
                </a:lnTo>
                <a:lnTo>
                  <a:pt x="335" y="687"/>
                </a:lnTo>
                <a:lnTo>
                  <a:pt x="324" y="691"/>
                </a:lnTo>
                <a:lnTo>
                  <a:pt x="313" y="695"/>
                </a:lnTo>
                <a:lnTo>
                  <a:pt x="302" y="699"/>
                </a:lnTo>
                <a:lnTo>
                  <a:pt x="290" y="701"/>
                </a:lnTo>
                <a:lnTo>
                  <a:pt x="279" y="703"/>
                </a:lnTo>
                <a:lnTo>
                  <a:pt x="268" y="705"/>
                </a:lnTo>
                <a:lnTo>
                  <a:pt x="257" y="705"/>
                </a:lnTo>
                <a:lnTo>
                  <a:pt x="247" y="705"/>
                </a:lnTo>
                <a:lnTo>
                  <a:pt x="236" y="704"/>
                </a:lnTo>
                <a:lnTo>
                  <a:pt x="226" y="702"/>
                </a:lnTo>
                <a:lnTo>
                  <a:pt x="216" y="700"/>
                </a:lnTo>
                <a:lnTo>
                  <a:pt x="206" y="696"/>
                </a:lnTo>
                <a:lnTo>
                  <a:pt x="197" y="692"/>
                </a:lnTo>
                <a:lnTo>
                  <a:pt x="188" y="688"/>
                </a:lnTo>
                <a:lnTo>
                  <a:pt x="179" y="682"/>
                </a:lnTo>
                <a:lnTo>
                  <a:pt x="170" y="676"/>
                </a:lnTo>
                <a:lnTo>
                  <a:pt x="162" y="669"/>
                </a:lnTo>
                <a:lnTo>
                  <a:pt x="154" y="662"/>
                </a:lnTo>
                <a:lnTo>
                  <a:pt x="146" y="653"/>
                </a:lnTo>
                <a:lnTo>
                  <a:pt x="138" y="644"/>
                </a:lnTo>
                <a:lnTo>
                  <a:pt x="130" y="634"/>
                </a:lnTo>
                <a:lnTo>
                  <a:pt x="115" y="611"/>
                </a:lnTo>
                <a:lnTo>
                  <a:pt x="101" y="585"/>
                </a:lnTo>
                <a:lnTo>
                  <a:pt x="86" y="555"/>
                </a:lnTo>
                <a:lnTo>
                  <a:pt x="73" y="522"/>
                </a:lnTo>
                <a:lnTo>
                  <a:pt x="59" y="485"/>
                </a:lnTo>
                <a:lnTo>
                  <a:pt x="47" y="444"/>
                </a:lnTo>
                <a:lnTo>
                  <a:pt x="34" y="401"/>
                </a:lnTo>
                <a:lnTo>
                  <a:pt x="23" y="357"/>
                </a:lnTo>
                <a:lnTo>
                  <a:pt x="14" y="315"/>
                </a:lnTo>
                <a:lnTo>
                  <a:pt x="7" y="277"/>
                </a:lnTo>
                <a:lnTo>
                  <a:pt x="3" y="241"/>
                </a:lnTo>
                <a:lnTo>
                  <a:pt x="0" y="208"/>
                </a:lnTo>
                <a:lnTo>
                  <a:pt x="0" y="177"/>
                </a:lnTo>
                <a:lnTo>
                  <a:pt x="2" y="150"/>
                </a:lnTo>
                <a:lnTo>
                  <a:pt x="4" y="137"/>
                </a:lnTo>
                <a:lnTo>
                  <a:pt x="6" y="125"/>
                </a:lnTo>
                <a:lnTo>
                  <a:pt x="9" y="114"/>
                </a:lnTo>
                <a:lnTo>
                  <a:pt x="12" y="103"/>
                </a:lnTo>
                <a:lnTo>
                  <a:pt x="16" y="92"/>
                </a:lnTo>
                <a:lnTo>
                  <a:pt x="21" y="82"/>
                </a:lnTo>
                <a:lnTo>
                  <a:pt x="26" y="73"/>
                </a:lnTo>
                <a:lnTo>
                  <a:pt x="32" y="64"/>
                </a:lnTo>
                <a:lnTo>
                  <a:pt x="38" y="56"/>
                </a:lnTo>
                <a:lnTo>
                  <a:pt x="45" y="48"/>
                </a:lnTo>
                <a:lnTo>
                  <a:pt x="52" y="41"/>
                </a:lnTo>
                <a:lnTo>
                  <a:pt x="60" y="35"/>
                </a:lnTo>
                <a:lnTo>
                  <a:pt x="68" y="29"/>
                </a:lnTo>
                <a:lnTo>
                  <a:pt x="77" y="23"/>
                </a:lnTo>
                <a:lnTo>
                  <a:pt x="87" y="18"/>
                </a:lnTo>
                <a:lnTo>
                  <a:pt x="97" y="14"/>
                </a:lnTo>
                <a:lnTo>
                  <a:pt x="107" y="10"/>
                </a:lnTo>
                <a:lnTo>
                  <a:pt x="118" y="7"/>
                </a:lnTo>
                <a:lnTo>
                  <a:pt x="130" y="4"/>
                </a:lnTo>
                <a:lnTo>
                  <a:pt x="141" y="2"/>
                </a:lnTo>
                <a:lnTo>
                  <a:pt x="152" y="1"/>
                </a:lnTo>
                <a:lnTo>
                  <a:pt x="163" y="0"/>
                </a:lnTo>
                <a:lnTo>
                  <a:pt x="174" y="0"/>
                </a:lnTo>
                <a:lnTo>
                  <a:pt x="184" y="1"/>
                </a:lnTo>
                <a:lnTo>
                  <a:pt x="194" y="3"/>
                </a:lnTo>
                <a:lnTo>
                  <a:pt x="204" y="5"/>
                </a:lnTo>
                <a:lnTo>
                  <a:pt x="214" y="8"/>
                </a:lnTo>
                <a:lnTo>
                  <a:pt x="223" y="12"/>
                </a:lnTo>
                <a:lnTo>
                  <a:pt x="232" y="17"/>
                </a:lnTo>
                <a:lnTo>
                  <a:pt x="241" y="22"/>
                </a:lnTo>
                <a:lnTo>
                  <a:pt x="250" y="28"/>
                </a:lnTo>
                <a:lnTo>
                  <a:pt x="258" y="35"/>
                </a:lnTo>
                <a:lnTo>
                  <a:pt x="267" y="43"/>
                </a:lnTo>
                <a:lnTo>
                  <a:pt x="275" y="51"/>
                </a:lnTo>
                <a:lnTo>
                  <a:pt x="282" y="60"/>
                </a:lnTo>
                <a:lnTo>
                  <a:pt x="290" y="70"/>
                </a:lnTo>
                <a:lnTo>
                  <a:pt x="305" y="93"/>
                </a:lnTo>
                <a:lnTo>
                  <a:pt x="320" y="119"/>
                </a:lnTo>
                <a:lnTo>
                  <a:pt x="334" y="149"/>
                </a:lnTo>
                <a:lnTo>
                  <a:pt x="348" y="183"/>
                </a:lnTo>
                <a:lnTo>
                  <a:pt x="362" y="220"/>
                </a:lnTo>
                <a:lnTo>
                  <a:pt x="375" y="261"/>
                </a:lnTo>
                <a:lnTo>
                  <a:pt x="387" y="306"/>
                </a:lnTo>
                <a:moveTo>
                  <a:pt x="155" y="368"/>
                </a:moveTo>
                <a:lnTo>
                  <a:pt x="173" y="432"/>
                </a:lnTo>
                <a:lnTo>
                  <a:pt x="189" y="485"/>
                </a:lnTo>
                <a:lnTo>
                  <a:pt x="204" y="525"/>
                </a:lnTo>
                <a:lnTo>
                  <a:pt x="211" y="541"/>
                </a:lnTo>
                <a:lnTo>
                  <a:pt x="217" y="554"/>
                </a:lnTo>
                <a:lnTo>
                  <a:pt x="223" y="564"/>
                </a:lnTo>
                <a:lnTo>
                  <a:pt x="226" y="569"/>
                </a:lnTo>
                <a:lnTo>
                  <a:pt x="230" y="573"/>
                </a:lnTo>
                <a:lnTo>
                  <a:pt x="233" y="577"/>
                </a:lnTo>
                <a:lnTo>
                  <a:pt x="236" y="580"/>
                </a:lnTo>
                <a:lnTo>
                  <a:pt x="240" y="583"/>
                </a:lnTo>
                <a:lnTo>
                  <a:pt x="243" y="586"/>
                </a:lnTo>
                <a:lnTo>
                  <a:pt x="247" y="588"/>
                </a:lnTo>
                <a:lnTo>
                  <a:pt x="251" y="589"/>
                </a:lnTo>
                <a:lnTo>
                  <a:pt x="254" y="591"/>
                </a:lnTo>
                <a:lnTo>
                  <a:pt x="258" y="591"/>
                </a:lnTo>
                <a:lnTo>
                  <a:pt x="262" y="592"/>
                </a:lnTo>
                <a:lnTo>
                  <a:pt x="266" y="592"/>
                </a:lnTo>
                <a:lnTo>
                  <a:pt x="270" y="591"/>
                </a:lnTo>
                <a:lnTo>
                  <a:pt x="274" y="590"/>
                </a:lnTo>
                <a:lnTo>
                  <a:pt x="277" y="589"/>
                </a:lnTo>
                <a:lnTo>
                  <a:pt x="279" y="588"/>
                </a:lnTo>
                <a:lnTo>
                  <a:pt x="282" y="587"/>
                </a:lnTo>
                <a:lnTo>
                  <a:pt x="284" y="586"/>
                </a:lnTo>
                <a:lnTo>
                  <a:pt x="286" y="585"/>
                </a:lnTo>
                <a:lnTo>
                  <a:pt x="289" y="583"/>
                </a:lnTo>
                <a:lnTo>
                  <a:pt x="291" y="582"/>
                </a:lnTo>
                <a:lnTo>
                  <a:pt x="292" y="580"/>
                </a:lnTo>
                <a:lnTo>
                  <a:pt x="294" y="578"/>
                </a:lnTo>
                <a:lnTo>
                  <a:pt x="296" y="576"/>
                </a:lnTo>
                <a:lnTo>
                  <a:pt x="297" y="574"/>
                </a:lnTo>
                <a:lnTo>
                  <a:pt x="299" y="571"/>
                </a:lnTo>
                <a:lnTo>
                  <a:pt x="300" y="569"/>
                </a:lnTo>
                <a:lnTo>
                  <a:pt x="301" y="566"/>
                </a:lnTo>
                <a:lnTo>
                  <a:pt x="302" y="563"/>
                </a:lnTo>
                <a:lnTo>
                  <a:pt x="302" y="560"/>
                </a:lnTo>
                <a:lnTo>
                  <a:pt x="304" y="554"/>
                </a:lnTo>
                <a:lnTo>
                  <a:pt x="305" y="547"/>
                </a:lnTo>
                <a:lnTo>
                  <a:pt x="305" y="538"/>
                </a:lnTo>
                <a:lnTo>
                  <a:pt x="306" y="529"/>
                </a:lnTo>
                <a:lnTo>
                  <a:pt x="305" y="520"/>
                </a:lnTo>
                <a:lnTo>
                  <a:pt x="304" y="509"/>
                </a:lnTo>
                <a:lnTo>
                  <a:pt x="301" y="486"/>
                </a:lnTo>
                <a:lnTo>
                  <a:pt x="297" y="458"/>
                </a:lnTo>
                <a:lnTo>
                  <a:pt x="289" y="424"/>
                </a:lnTo>
                <a:lnTo>
                  <a:pt x="268" y="338"/>
                </a:lnTo>
                <a:lnTo>
                  <a:pt x="250" y="275"/>
                </a:lnTo>
                <a:lnTo>
                  <a:pt x="234" y="224"/>
                </a:lnTo>
                <a:lnTo>
                  <a:pt x="226" y="202"/>
                </a:lnTo>
                <a:lnTo>
                  <a:pt x="219" y="183"/>
                </a:lnTo>
                <a:lnTo>
                  <a:pt x="212" y="167"/>
                </a:lnTo>
                <a:lnTo>
                  <a:pt x="205" y="154"/>
                </a:lnTo>
                <a:lnTo>
                  <a:pt x="199" y="143"/>
                </a:lnTo>
                <a:lnTo>
                  <a:pt x="195" y="139"/>
                </a:lnTo>
                <a:lnTo>
                  <a:pt x="192" y="134"/>
                </a:lnTo>
                <a:lnTo>
                  <a:pt x="188" y="130"/>
                </a:lnTo>
                <a:lnTo>
                  <a:pt x="185" y="127"/>
                </a:lnTo>
                <a:lnTo>
                  <a:pt x="181" y="124"/>
                </a:lnTo>
                <a:lnTo>
                  <a:pt x="178" y="121"/>
                </a:lnTo>
                <a:lnTo>
                  <a:pt x="174" y="119"/>
                </a:lnTo>
                <a:lnTo>
                  <a:pt x="170" y="117"/>
                </a:lnTo>
                <a:lnTo>
                  <a:pt x="166" y="116"/>
                </a:lnTo>
                <a:lnTo>
                  <a:pt x="163" y="115"/>
                </a:lnTo>
                <a:lnTo>
                  <a:pt x="159" y="114"/>
                </a:lnTo>
                <a:lnTo>
                  <a:pt x="155" y="114"/>
                </a:lnTo>
                <a:lnTo>
                  <a:pt x="151" y="115"/>
                </a:lnTo>
                <a:lnTo>
                  <a:pt x="147" y="116"/>
                </a:lnTo>
                <a:lnTo>
                  <a:pt x="143" y="117"/>
                </a:lnTo>
                <a:lnTo>
                  <a:pt x="139" y="119"/>
                </a:lnTo>
                <a:lnTo>
                  <a:pt x="136" y="121"/>
                </a:lnTo>
                <a:lnTo>
                  <a:pt x="133" y="123"/>
                </a:lnTo>
                <a:lnTo>
                  <a:pt x="130" y="126"/>
                </a:lnTo>
                <a:lnTo>
                  <a:pt x="127" y="129"/>
                </a:lnTo>
                <a:lnTo>
                  <a:pt x="125" y="132"/>
                </a:lnTo>
                <a:lnTo>
                  <a:pt x="123" y="136"/>
                </a:lnTo>
                <a:lnTo>
                  <a:pt x="121" y="140"/>
                </a:lnTo>
                <a:lnTo>
                  <a:pt x="119" y="144"/>
                </a:lnTo>
                <a:lnTo>
                  <a:pt x="118" y="149"/>
                </a:lnTo>
                <a:lnTo>
                  <a:pt x="117" y="154"/>
                </a:lnTo>
                <a:lnTo>
                  <a:pt x="117" y="159"/>
                </a:lnTo>
                <a:lnTo>
                  <a:pt x="116" y="165"/>
                </a:lnTo>
                <a:lnTo>
                  <a:pt x="116" y="177"/>
                </a:lnTo>
                <a:lnTo>
                  <a:pt x="117" y="192"/>
                </a:lnTo>
                <a:lnTo>
                  <a:pt x="119" y="209"/>
                </a:lnTo>
                <a:lnTo>
                  <a:pt x="127" y="251"/>
                </a:lnTo>
                <a:lnTo>
                  <a:pt x="139" y="305"/>
                </a:lnTo>
                <a:lnTo>
                  <a:pt x="155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2" name=""/>
          <p:cNvSpPr/>
          <p:nvPr/>
        </p:nvSpPr>
        <p:spPr>
          <a:xfrm>
            <a:off x="8929080" y="3217680"/>
            <a:ext cx="264960" cy="283320"/>
          </a:xfrm>
          <a:custGeom>
            <a:avLst/>
            <a:gdLst/>
            <a:ahLst/>
            <a:rect l="0" t="0" r="r" b="b"/>
            <a:pathLst>
              <a:path w="736" h="787">
                <a:moveTo>
                  <a:pt x="112" y="320"/>
                </a:moveTo>
                <a:lnTo>
                  <a:pt x="121" y="349"/>
                </a:lnTo>
                <a:lnTo>
                  <a:pt x="129" y="375"/>
                </a:lnTo>
                <a:lnTo>
                  <a:pt x="133" y="386"/>
                </a:lnTo>
                <a:lnTo>
                  <a:pt x="137" y="396"/>
                </a:lnTo>
                <a:lnTo>
                  <a:pt x="141" y="404"/>
                </a:lnTo>
                <a:lnTo>
                  <a:pt x="145" y="412"/>
                </a:lnTo>
                <a:lnTo>
                  <a:pt x="149" y="418"/>
                </a:lnTo>
                <a:lnTo>
                  <a:pt x="153" y="423"/>
                </a:lnTo>
                <a:lnTo>
                  <a:pt x="155" y="425"/>
                </a:lnTo>
                <a:lnTo>
                  <a:pt x="157" y="427"/>
                </a:lnTo>
                <a:lnTo>
                  <a:pt x="159" y="429"/>
                </a:lnTo>
                <a:lnTo>
                  <a:pt x="161" y="431"/>
                </a:lnTo>
                <a:lnTo>
                  <a:pt x="164" y="432"/>
                </a:lnTo>
                <a:lnTo>
                  <a:pt x="166" y="433"/>
                </a:lnTo>
                <a:lnTo>
                  <a:pt x="168" y="434"/>
                </a:lnTo>
                <a:lnTo>
                  <a:pt x="170" y="434"/>
                </a:lnTo>
                <a:lnTo>
                  <a:pt x="172" y="434"/>
                </a:lnTo>
                <a:lnTo>
                  <a:pt x="175" y="434"/>
                </a:lnTo>
                <a:lnTo>
                  <a:pt x="177" y="434"/>
                </a:lnTo>
                <a:lnTo>
                  <a:pt x="179" y="434"/>
                </a:lnTo>
                <a:lnTo>
                  <a:pt x="182" y="433"/>
                </a:lnTo>
                <a:lnTo>
                  <a:pt x="184" y="432"/>
                </a:lnTo>
                <a:lnTo>
                  <a:pt x="186" y="431"/>
                </a:lnTo>
                <a:lnTo>
                  <a:pt x="187" y="430"/>
                </a:lnTo>
                <a:lnTo>
                  <a:pt x="189" y="428"/>
                </a:lnTo>
                <a:lnTo>
                  <a:pt x="190" y="426"/>
                </a:lnTo>
                <a:lnTo>
                  <a:pt x="192" y="424"/>
                </a:lnTo>
                <a:lnTo>
                  <a:pt x="193" y="422"/>
                </a:lnTo>
                <a:lnTo>
                  <a:pt x="194" y="420"/>
                </a:lnTo>
                <a:lnTo>
                  <a:pt x="195" y="417"/>
                </a:lnTo>
                <a:lnTo>
                  <a:pt x="196" y="414"/>
                </a:lnTo>
                <a:lnTo>
                  <a:pt x="197" y="411"/>
                </a:lnTo>
                <a:lnTo>
                  <a:pt x="198" y="405"/>
                </a:lnTo>
                <a:lnTo>
                  <a:pt x="198" y="398"/>
                </a:lnTo>
                <a:lnTo>
                  <a:pt x="198" y="389"/>
                </a:lnTo>
                <a:lnTo>
                  <a:pt x="197" y="379"/>
                </a:lnTo>
                <a:lnTo>
                  <a:pt x="196" y="369"/>
                </a:lnTo>
                <a:lnTo>
                  <a:pt x="194" y="357"/>
                </a:lnTo>
                <a:lnTo>
                  <a:pt x="189" y="331"/>
                </a:lnTo>
                <a:lnTo>
                  <a:pt x="182" y="301"/>
                </a:lnTo>
                <a:lnTo>
                  <a:pt x="173" y="272"/>
                </a:lnTo>
                <a:lnTo>
                  <a:pt x="165" y="247"/>
                </a:lnTo>
                <a:lnTo>
                  <a:pt x="161" y="236"/>
                </a:lnTo>
                <a:lnTo>
                  <a:pt x="156" y="226"/>
                </a:lnTo>
                <a:lnTo>
                  <a:pt x="152" y="218"/>
                </a:lnTo>
                <a:lnTo>
                  <a:pt x="148" y="211"/>
                </a:lnTo>
                <a:lnTo>
                  <a:pt x="144" y="204"/>
                </a:lnTo>
                <a:lnTo>
                  <a:pt x="140" y="199"/>
                </a:lnTo>
                <a:lnTo>
                  <a:pt x="138" y="197"/>
                </a:lnTo>
                <a:lnTo>
                  <a:pt x="136" y="195"/>
                </a:lnTo>
                <a:lnTo>
                  <a:pt x="133" y="193"/>
                </a:lnTo>
                <a:lnTo>
                  <a:pt x="131" y="192"/>
                </a:lnTo>
                <a:lnTo>
                  <a:pt x="129" y="190"/>
                </a:lnTo>
                <a:lnTo>
                  <a:pt x="127" y="189"/>
                </a:lnTo>
                <a:lnTo>
                  <a:pt x="125" y="189"/>
                </a:lnTo>
                <a:lnTo>
                  <a:pt x="123" y="188"/>
                </a:lnTo>
                <a:lnTo>
                  <a:pt x="120" y="188"/>
                </a:lnTo>
                <a:lnTo>
                  <a:pt x="118" y="188"/>
                </a:lnTo>
                <a:lnTo>
                  <a:pt x="116" y="188"/>
                </a:lnTo>
                <a:lnTo>
                  <a:pt x="114" y="189"/>
                </a:lnTo>
                <a:lnTo>
                  <a:pt x="111" y="189"/>
                </a:lnTo>
                <a:lnTo>
                  <a:pt x="109" y="190"/>
                </a:lnTo>
                <a:lnTo>
                  <a:pt x="107" y="191"/>
                </a:lnTo>
                <a:lnTo>
                  <a:pt x="105" y="193"/>
                </a:lnTo>
                <a:lnTo>
                  <a:pt x="104" y="194"/>
                </a:lnTo>
                <a:lnTo>
                  <a:pt x="102" y="196"/>
                </a:lnTo>
                <a:lnTo>
                  <a:pt x="101" y="198"/>
                </a:lnTo>
                <a:lnTo>
                  <a:pt x="100" y="200"/>
                </a:lnTo>
                <a:lnTo>
                  <a:pt x="99" y="203"/>
                </a:lnTo>
                <a:lnTo>
                  <a:pt x="98" y="205"/>
                </a:lnTo>
                <a:lnTo>
                  <a:pt x="97" y="208"/>
                </a:lnTo>
                <a:lnTo>
                  <a:pt x="96" y="211"/>
                </a:lnTo>
                <a:lnTo>
                  <a:pt x="95" y="217"/>
                </a:lnTo>
                <a:lnTo>
                  <a:pt x="95" y="225"/>
                </a:lnTo>
                <a:lnTo>
                  <a:pt x="95" y="233"/>
                </a:lnTo>
                <a:lnTo>
                  <a:pt x="96" y="242"/>
                </a:lnTo>
                <a:lnTo>
                  <a:pt x="97" y="253"/>
                </a:lnTo>
                <a:lnTo>
                  <a:pt x="99" y="264"/>
                </a:lnTo>
                <a:lnTo>
                  <a:pt x="105" y="290"/>
                </a:lnTo>
                <a:lnTo>
                  <a:pt x="112" y="320"/>
                </a:lnTo>
                <a:moveTo>
                  <a:pt x="276" y="275"/>
                </a:moveTo>
                <a:lnTo>
                  <a:pt x="282" y="301"/>
                </a:lnTo>
                <a:lnTo>
                  <a:pt x="287" y="325"/>
                </a:lnTo>
                <a:lnTo>
                  <a:pt x="290" y="348"/>
                </a:lnTo>
                <a:lnTo>
                  <a:pt x="292" y="370"/>
                </a:lnTo>
                <a:lnTo>
                  <a:pt x="293" y="390"/>
                </a:lnTo>
                <a:lnTo>
                  <a:pt x="292" y="409"/>
                </a:lnTo>
                <a:lnTo>
                  <a:pt x="289" y="427"/>
                </a:lnTo>
                <a:lnTo>
                  <a:pt x="287" y="435"/>
                </a:lnTo>
                <a:lnTo>
                  <a:pt x="285" y="444"/>
                </a:lnTo>
                <a:lnTo>
                  <a:pt x="283" y="451"/>
                </a:lnTo>
                <a:lnTo>
                  <a:pt x="280" y="459"/>
                </a:lnTo>
                <a:lnTo>
                  <a:pt x="276" y="466"/>
                </a:lnTo>
                <a:lnTo>
                  <a:pt x="273" y="472"/>
                </a:lnTo>
                <a:lnTo>
                  <a:pt x="269" y="478"/>
                </a:lnTo>
                <a:lnTo>
                  <a:pt x="265" y="484"/>
                </a:lnTo>
                <a:lnTo>
                  <a:pt x="260" y="490"/>
                </a:lnTo>
                <a:lnTo>
                  <a:pt x="255" y="495"/>
                </a:lnTo>
                <a:lnTo>
                  <a:pt x="250" y="500"/>
                </a:lnTo>
                <a:lnTo>
                  <a:pt x="244" y="504"/>
                </a:lnTo>
                <a:lnTo>
                  <a:pt x="238" y="509"/>
                </a:lnTo>
                <a:lnTo>
                  <a:pt x="231" y="512"/>
                </a:lnTo>
                <a:lnTo>
                  <a:pt x="225" y="516"/>
                </a:lnTo>
                <a:lnTo>
                  <a:pt x="218" y="519"/>
                </a:lnTo>
                <a:lnTo>
                  <a:pt x="210" y="521"/>
                </a:lnTo>
                <a:lnTo>
                  <a:pt x="202" y="524"/>
                </a:lnTo>
                <a:lnTo>
                  <a:pt x="194" y="526"/>
                </a:lnTo>
                <a:lnTo>
                  <a:pt x="186" y="527"/>
                </a:lnTo>
                <a:lnTo>
                  <a:pt x="178" y="528"/>
                </a:lnTo>
                <a:lnTo>
                  <a:pt x="171" y="529"/>
                </a:lnTo>
                <a:lnTo>
                  <a:pt x="163" y="529"/>
                </a:lnTo>
                <a:lnTo>
                  <a:pt x="156" y="528"/>
                </a:lnTo>
                <a:lnTo>
                  <a:pt x="149" y="527"/>
                </a:lnTo>
                <a:lnTo>
                  <a:pt x="142" y="526"/>
                </a:lnTo>
                <a:lnTo>
                  <a:pt x="135" y="524"/>
                </a:lnTo>
                <a:lnTo>
                  <a:pt x="128" y="522"/>
                </a:lnTo>
                <a:lnTo>
                  <a:pt x="121" y="519"/>
                </a:lnTo>
                <a:lnTo>
                  <a:pt x="115" y="515"/>
                </a:lnTo>
                <a:lnTo>
                  <a:pt x="109" y="511"/>
                </a:lnTo>
                <a:lnTo>
                  <a:pt x="103" y="507"/>
                </a:lnTo>
                <a:lnTo>
                  <a:pt x="97" y="502"/>
                </a:lnTo>
                <a:lnTo>
                  <a:pt x="91" y="497"/>
                </a:lnTo>
                <a:lnTo>
                  <a:pt x="85" y="491"/>
                </a:lnTo>
                <a:lnTo>
                  <a:pt x="80" y="484"/>
                </a:lnTo>
                <a:lnTo>
                  <a:pt x="69" y="470"/>
                </a:lnTo>
                <a:lnTo>
                  <a:pt x="59" y="454"/>
                </a:lnTo>
                <a:lnTo>
                  <a:pt x="50" y="436"/>
                </a:lnTo>
                <a:lnTo>
                  <a:pt x="41" y="417"/>
                </a:lnTo>
                <a:lnTo>
                  <a:pt x="33" y="395"/>
                </a:lnTo>
                <a:lnTo>
                  <a:pt x="25" y="372"/>
                </a:lnTo>
                <a:lnTo>
                  <a:pt x="18" y="346"/>
                </a:lnTo>
                <a:lnTo>
                  <a:pt x="6" y="296"/>
                </a:lnTo>
                <a:lnTo>
                  <a:pt x="3" y="272"/>
                </a:lnTo>
                <a:lnTo>
                  <a:pt x="1" y="251"/>
                </a:lnTo>
                <a:lnTo>
                  <a:pt x="0" y="230"/>
                </a:lnTo>
                <a:lnTo>
                  <a:pt x="1" y="211"/>
                </a:lnTo>
                <a:lnTo>
                  <a:pt x="3" y="194"/>
                </a:lnTo>
                <a:lnTo>
                  <a:pt x="7" y="177"/>
                </a:lnTo>
                <a:lnTo>
                  <a:pt x="12" y="163"/>
                </a:lnTo>
                <a:lnTo>
                  <a:pt x="18" y="149"/>
                </a:lnTo>
                <a:lnTo>
                  <a:pt x="26" y="137"/>
                </a:lnTo>
                <a:lnTo>
                  <a:pt x="36" y="127"/>
                </a:lnTo>
                <a:lnTo>
                  <a:pt x="47" y="117"/>
                </a:lnTo>
                <a:lnTo>
                  <a:pt x="59" y="110"/>
                </a:lnTo>
                <a:lnTo>
                  <a:pt x="73" y="103"/>
                </a:lnTo>
                <a:lnTo>
                  <a:pt x="88" y="98"/>
                </a:lnTo>
                <a:lnTo>
                  <a:pt x="105" y="95"/>
                </a:lnTo>
                <a:lnTo>
                  <a:pt x="120" y="93"/>
                </a:lnTo>
                <a:lnTo>
                  <a:pt x="135" y="94"/>
                </a:lnTo>
                <a:lnTo>
                  <a:pt x="149" y="96"/>
                </a:lnTo>
                <a:lnTo>
                  <a:pt x="163" y="100"/>
                </a:lnTo>
                <a:lnTo>
                  <a:pt x="176" y="107"/>
                </a:lnTo>
                <a:lnTo>
                  <a:pt x="189" y="115"/>
                </a:lnTo>
                <a:lnTo>
                  <a:pt x="201" y="125"/>
                </a:lnTo>
                <a:lnTo>
                  <a:pt x="212" y="137"/>
                </a:lnTo>
                <a:lnTo>
                  <a:pt x="223" y="151"/>
                </a:lnTo>
                <a:lnTo>
                  <a:pt x="233" y="167"/>
                </a:lnTo>
                <a:lnTo>
                  <a:pt x="243" y="185"/>
                </a:lnTo>
                <a:lnTo>
                  <a:pt x="252" y="204"/>
                </a:lnTo>
                <a:lnTo>
                  <a:pt x="260" y="226"/>
                </a:lnTo>
                <a:lnTo>
                  <a:pt x="276" y="275"/>
                </a:lnTo>
                <a:moveTo>
                  <a:pt x="556" y="486"/>
                </a:moveTo>
                <a:lnTo>
                  <a:pt x="564" y="516"/>
                </a:lnTo>
                <a:lnTo>
                  <a:pt x="572" y="541"/>
                </a:lnTo>
                <a:lnTo>
                  <a:pt x="577" y="552"/>
                </a:lnTo>
                <a:lnTo>
                  <a:pt x="581" y="562"/>
                </a:lnTo>
                <a:lnTo>
                  <a:pt x="585" y="570"/>
                </a:lnTo>
                <a:lnTo>
                  <a:pt x="588" y="578"/>
                </a:lnTo>
                <a:lnTo>
                  <a:pt x="593" y="584"/>
                </a:lnTo>
                <a:lnTo>
                  <a:pt x="597" y="589"/>
                </a:lnTo>
                <a:lnTo>
                  <a:pt x="599" y="591"/>
                </a:lnTo>
                <a:lnTo>
                  <a:pt x="601" y="593"/>
                </a:lnTo>
                <a:lnTo>
                  <a:pt x="603" y="595"/>
                </a:lnTo>
                <a:lnTo>
                  <a:pt x="605" y="597"/>
                </a:lnTo>
                <a:lnTo>
                  <a:pt x="607" y="598"/>
                </a:lnTo>
                <a:lnTo>
                  <a:pt x="609" y="599"/>
                </a:lnTo>
                <a:lnTo>
                  <a:pt x="612" y="600"/>
                </a:lnTo>
                <a:lnTo>
                  <a:pt x="614" y="600"/>
                </a:lnTo>
                <a:lnTo>
                  <a:pt x="616" y="601"/>
                </a:lnTo>
                <a:lnTo>
                  <a:pt x="618" y="601"/>
                </a:lnTo>
                <a:lnTo>
                  <a:pt x="621" y="600"/>
                </a:lnTo>
                <a:lnTo>
                  <a:pt x="623" y="600"/>
                </a:lnTo>
                <a:lnTo>
                  <a:pt x="625" y="599"/>
                </a:lnTo>
                <a:lnTo>
                  <a:pt x="627" y="598"/>
                </a:lnTo>
                <a:lnTo>
                  <a:pt x="629" y="597"/>
                </a:lnTo>
                <a:lnTo>
                  <a:pt x="631" y="596"/>
                </a:lnTo>
                <a:lnTo>
                  <a:pt x="633" y="594"/>
                </a:lnTo>
                <a:lnTo>
                  <a:pt x="634" y="592"/>
                </a:lnTo>
                <a:lnTo>
                  <a:pt x="636" y="590"/>
                </a:lnTo>
                <a:lnTo>
                  <a:pt x="637" y="588"/>
                </a:lnTo>
                <a:lnTo>
                  <a:pt x="638" y="586"/>
                </a:lnTo>
                <a:lnTo>
                  <a:pt x="639" y="583"/>
                </a:lnTo>
                <a:lnTo>
                  <a:pt x="640" y="580"/>
                </a:lnTo>
                <a:lnTo>
                  <a:pt x="641" y="577"/>
                </a:lnTo>
                <a:lnTo>
                  <a:pt x="642" y="571"/>
                </a:lnTo>
                <a:lnTo>
                  <a:pt x="642" y="563"/>
                </a:lnTo>
                <a:lnTo>
                  <a:pt x="642" y="555"/>
                </a:lnTo>
                <a:lnTo>
                  <a:pt x="642" y="545"/>
                </a:lnTo>
                <a:lnTo>
                  <a:pt x="640" y="535"/>
                </a:lnTo>
                <a:lnTo>
                  <a:pt x="638" y="523"/>
                </a:lnTo>
                <a:lnTo>
                  <a:pt x="633" y="497"/>
                </a:lnTo>
                <a:lnTo>
                  <a:pt x="626" y="467"/>
                </a:lnTo>
                <a:lnTo>
                  <a:pt x="617" y="438"/>
                </a:lnTo>
                <a:lnTo>
                  <a:pt x="609" y="413"/>
                </a:lnTo>
                <a:lnTo>
                  <a:pt x="604" y="402"/>
                </a:lnTo>
                <a:lnTo>
                  <a:pt x="600" y="393"/>
                </a:lnTo>
                <a:lnTo>
                  <a:pt x="596" y="385"/>
                </a:lnTo>
                <a:lnTo>
                  <a:pt x="592" y="378"/>
                </a:lnTo>
                <a:lnTo>
                  <a:pt x="588" y="371"/>
                </a:lnTo>
                <a:lnTo>
                  <a:pt x="583" y="366"/>
                </a:lnTo>
                <a:lnTo>
                  <a:pt x="581" y="363"/>
                </a:lnTo>
                <a:lnTo>
                  <a:pt x="579" y="361"/>
                </a:lnTo>
                <a:lnTo>
                  <a:pt x="577" y="360"/>
                </a:lnTo>
                <a:lnTo>
                  <a:pt x="575" y="358"/>
                </a:lnTo>
                <a:lnTo>
                  <a:pt x="573" y="357"/>
                </a:lnTo>
                <a:lnTo>
                  <a:pt x="571" y="356"/>
                </a:lnTo>
                <a:lnTo>
                  <a:pt x="568" y="355"/>
                </a:lnTo>
                <a:lnTo>
                  <a:pt x="566" y="354"/>
                </a:lnTo>
                <a:lnTo>
                  <a:pt x="564" y="354"/>
                </a:lnTo>
                <a:lnTo>
                  <a:pt x="562" y="354"/>
                </a:lnTo>
                <a:lnTo>
                  <a:pt x="559" y="354"/>
                </a:lnTo>
                <a:lnTo>
                  <a:pt x="557" y="355"/>
                </a:lnTo>
                <a:lnTo>
                  <a:pt x="555" y="355"/>
                </a:lnTo>
                <a:lnTo>
                  <a:pt x="553" y="356"/>
                </a:lnTo>
                <a:lnTo>
                  <a:pt x="551" y="357"/>
                </a:lnTo>
                <a:lnTo>
                  <a:pt x="550" y="359"/>
                </a:lnTo>
                <a:lnTo>
                  <a:pt x="548" y="360"/>
                </a:lnTo>
                <a:lnTo>
                  <a:pt x="547" y="362"/>
                </a:lnTo>
                <a:lnTo>
                  <a:pt x="545" y="364"/>
                </a:lnTo>
                <a:lnTo>
                  <a:pt x="544" y="366"/>
                </a:lnTo>
                <a:lnTo>
                  <a:pt x="543" y="369"/>
                </a:lnTo>
                <a:lnTo>
                  <a:pt x="542" y="371"/>
                </a:lnTo>
                <a:lnTo>
                  <a:pt x="541" y="374"/>
                </a:lnTo>
                <a:lnTo>
                  <a:pt x="541" y="377"/>
                </a:lnTo>
                <a:lnTo>
                  <a:pt x="540" y="384"/>
                </a:lnTo>
                <a:lnTo>
                  <a:pt x="539" y="392"/>
                </a:lnTo>
                <a:lnTo>
                  <a:pt x="539" y="400"/>
                </a:lnTo>
                <a:lnTo>
                  <a:pt x="540" y="409"/>
                </a:lnTo>
                <a:lnTo>
                  <a:pt x="541" y="419"/>
                </a:lnTo>
                <a:lnTo>
                  <a:pt x="543" y="431"/>
                </a:lnTo>
                <a:lnTo>
                  <a:pt x="548" y="456"/>
                </a:lnTo>
                <a:lnTo>
                  <a:pt x="556" y="486"/>
                </a:lnTo>
                <a:moveTo>
                  <a:pt x="720" y="442"/>
                </a:moveTo>
                <a:lnTo>
                  <a:pt x="726" y="467"/>
                </a:lnTo>
                <a:lnTo>
                  <a:pt x="730" y="492"/>
                </a:lnTo>
                <a:lnTo>
                  <a:pt x="734" y="514"/>
                </a:lnTo>
                <a:lnTo>
                  <a:pt x="735" y="536"/>
                </a:lnTo>
                <a:lnTo>
                  <a:pt x="736" y="556"/>
                </a:lnTo>
                <a:lnTo>
                  <a:pt x="735" y="576"/>
                </a:lnTo>
                <a:lnTo>
                  <a:pt x="732" y="593"/>
                </a:lnTo>
                <a:lnTo>
                  <a:pt x="728" y="610"/>
                </a:lnTo>
                <a:lnTo>
                  <a:pt x="725" y="618"/>
                </a:lnTo>
                <a:lnTo>
                  <a:pt x="722" y="625"/>
                </a:lnTo>
                <a:lnTo>
                  <a:pt x="719" y="632"/>
                </a:lnTo>
                <a:lnTo>
                  <a:pt x="716" y="639"/>
                </a:lnTo>
                <a:lnTo>
                  <a:pt x="712" y="645"/>
                </a:lnTo>
                <a:lnTo>
                  <a:pt x="708" y="651"/>
                </a:lnTo>
                <a:lnTo>
                  <a:pt x="703" y="656"/>
                </a:lnTo>
                <a:lnTo>
                  <a:pt x="698" y="661"/>
                </a:lnTo>
                <a:lnTo>
                  <a:pt x="693" y="666"/>
                </a:lnTo>
                <a:lnTo>
                  <a:pt x="687" y="671"/>
                </a:lnTo>
                <a:lnTo>
                  <a:pt x="681" y="675"/>
                </a:lnTo>
                <a:lnTo>
                  <a:pt x="675" y="678"/>
                </a:lnTo>
                <a:lnTo>
                  <a:pt x="668" y="682"/>
                </a:lnTo>
                <a:lnTo>
                  <a:pt x="661" y="685"/>
                </a:lnTo>
                <a:lnTo>
                  <a:pt x="654" y="688"/>
                </a:lnTo>
                <a:lnTo>
                  <a:pt x="646" y="690"/>
                </a:lnTo>
                <a:lnTo>
                  <a:pt x="638" y="692"/>
                </a:lnTo>
                <a:lnTo>
                  <a:pt x="630" y="693"/>
                </a:lnTo>
                <a:lnTo>
                  <a:pt x="622" y="694"/>
                </a:lnTo>
                <a:lnTo>
                  <a:pt x="614" y="695"/>
                </a:lnTo>
                <a:lnTo>
                  <a:pt x="607" y="695"/>
                </a:lnTo>
                <a:lnTo>
                  <a:pt x="600" y="694"/>
                </a:lnTo>
                <a:lnTo>
                  <a:pt x="593" y="693"/>
                </a:lnTo>
                <a:lnTo>
                  <a:pt x="586" y="692"/>
                </a:lnTo>
                <a:lnTo>
                  <a:pt x="579" y="690"/>
                </a:lnTo>
                <a:lnTo>
                  <a:pt x="572" y="688"/>
                </a:lnTo>
                <a:lnTo>
                  <a:pt x="566" y="685"/>
                </a:lnTo>
                <a:lnTo>
                  <a:pt x="559" y="681"/>
                </a:lnTo>
                <a:lnTo>
                  <a:pt x="553" y="677"/>
                </a:lnTo>
                <a:lnTo>
                  <a:pt x="547" y="673"/>
                </a:lnTo>
                <a:lnTo>
                  <a:pt x="541" y="668"/>
                </a:lnTo>
                <a:lnTo>
                  <a:pt x="535" y="663"/>
                </a:lnTo>
                <a:lnTo>
                  <a:pt x="530" y="657"/>
                </a:lnTo>
                <a:lnTo>
                  <a:pt x="524" y="650"/>
                </a:lnTo>
                <a:lnTo>
                  <a:pt x="514" y="636"/>
                </a:lnTo>
                <a:lnTo>
                  <a:pt x="504" y="620"/>
                </a:lnTo>
                <a:lnTo>
                  <a:pt x="494" y="602"/>
                </a:lnTo>
                <a:lnTo>
                  <a:pt x="486" y="583"/>
                </a:lnTo>
                <a:lnTo>
                  <a:pt x="477" y="561"/>
                </a:lnTo>
                <a:lnTo>
                  <a:pt x="469" y="538"/>
                </a:lnTo>
                <a:lnTo>
                  <a:pt x="462" y="512"/>
                </a:lnTo>
                <a:lnTo>
                  <a:pt x="456" y="487"/>
                </a:lnTo>
                <a:lnTo>
                  <a:pt x="451" y="463"/>
                </a:lnTo>
                <a:lnTo>
                  <a:pt x="448" y="440"/>
                </a:lnTo>
                <a:lnTo>
                  <a:pt x="446" y="419"/>
                </a:lnTo>
                <a:lnTo>
                  <a:pt x="445" y="399"/>
                </a:lnTo>
                <a:lnTo>
                  <a:pt x="446" y="380"/>
                </a:lnTo>
                <a:lnTo>
                  <a:pt x="448" y="362"/>
                </a:lnTo>
                <a:lnTo>
                  <a:pt x="451" y="346"/>
                </a:lnTo>
                <a:lnTo>
                  <a:pt x="454" y="338"/>
                </a:lnTo>
                <a:lnTo>
                  <a:pt x="456" y="330"/>
                </a:lnTo>
                <a:lnTo>
                  <a:pt x="459" y="323"/>
                </a:lnTo>
                <a:lnTo>
                  <a:pt x="463" y="316"/>
                </a:lnTo>
                <a:lnTo>
                  <a:pt x="466" y="310"/>
                </a:lnTo>
                <a:lnTo>
                  <a:pt x="470" y="304"/>
                </a:lnTo>
                <a:lnTo>
                  <a:pt x="475" y="298"/>
                </a:lnTo>
                <a:lnTo>
                  <a:pt x="480" y="293"/>
                </a:lnTo>
                <a:lnTo>
                  <a:pt x="485" y="288"/>
                </a:lnTo>
                <a:lnTo>
                  <a:pt x="491" y="284"/>
                </a:lnTo>
                <a:lnTo>
                  <a:pt x="497" y="280"/>
                </a:lnTo>
                <a:lnTo>
                  <a:pt x="503" y="276"/>
                </a:lnTo>
                <a:lnTo>
                  <a:pt x="510" y="272"/>
                </a:lnTo>
                <a:lnTo>
                  <a:pt x="517" y="269"/>
                </a:lnTo>
                <a:lnTo>
                  <a:pt x="524" y="267"/>
                </a:lnTo>
                <a:lnTo>
                  <a:pt x="532" y="264"/>
                </a:lnTo>
                <a:lnTo>
                  <a:pt x="548" y="261"/>
                </a:lnTo>
                <a:lnTo>
                  <a:pt x="564" y="259"/>
                </a:lnTo>
                <a:lnTo>
                  <a:pt x="578" y="260"/>
                </a:lnTo>
                <a:lnTo>
                  <a:pt x="593" y="262"/>
                </a:lnTo>
                <a:lnTo>
                  <a:pt x="607" y="267"/>
                </a:lnTo>
                <a:lnTo>
                  <a:pt x="620" y="273"/>
                </a:lnTo>
                <a:lnTo>
                  <a:pt x="632" y="281"/>
                </a:lnTo>
                <a:lnTo>
                  <a:pt x="644" y="291"/>
                </a:lnTo>
                <a:lnTo>
                  <a:pt x="656" y="303"/>
                </a:lnTo>
                <a:lnTo>
                  <a:pt x="666" y="317"/>
                </a:lnTo>
                <a:lnTo>
                  <a:pt x="677" y="333"/>
                </a:lnTo>
                <a:lnTo>
                  <a:pt x="686" y="351"/>
                </a:lnTo>
                <a:lnTo>
                  <a:pt x="696" y="371"/>
                </a:lnTo>
                <a:lnTo>
                  <a:pt x="704" y="393"/>
                </a:lnTo>
                <a:lnTo>
                  <a:pt x="720" y="442"/>
                </a:lnTo>
                <a:moveTo>
                  <a:pt x="455" y="0"/>
                </a:moveTo>
                <a:lnTo>
                  <a:pt x="373" y="763"/>
                </a:lnTo>
                <a:lnTo>
                  <a:pt x="282" y="787"/>
                </a:lnTo>
                <a:lnTo>
                  <a:pt x="363" y="25"/>
                </a:lnTo>
                <a:lnTo>
                  <a:pt x="45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3" name=""/>
          <p:cNvSpPr/>
          <p:nvPr/>
        </p:nvSpPr>
        <p:spPr>
          <a:xfrm>
            <a:off x="9385920" y="4327920"/>
            <a:ext cx="266040" cy="214200"/>
          </a:xfrm>
          <a:custGeom>
            <a:avLst/>
            <a:gdLst/>
            <a:ahLst/>
            <a:rect l="0" t="0" r="r" b="b"/>
            <a:pathLst>
              <a:path w="739" h="595">
                <a:moveTo>
                  <a:pt x="739" y="284"/>
                </a:moveTo>
                <a:lnTo>
                  <a:pt x="560" y="595"/>
                </a:lnTo>
                <a:lnTo>
                  <a:pt x="474" y="545"/>
                </a:lnTo>
                <a:lnTo>
                  <a:pt x="380" y="354"/>
                </a:lnTo>
                <a:lnTo>
                  <a:pt x="345" y="286"/>
                </a:lnTo>
                <a:lnTo>
                  <a:pt x="331" y="260"/>
                </a:lnTo>
                <a:lnTo>
                  <a:pt x="319" y="241"/>
                </a:lnTo>
                <a:lnTo>
                  <a:pt x="308" y="225"/>
                </a:lnTo>
                <a:lnTo>
                  <a:pt x="297" y="210"/>
                </a:lnTo>
                <a:lnTo>
                  <a:pt x="286" y="196"/>
                </a:lnTo>
                <a:lnTo>
                  <a:pt x="275" y="183"/>
                </a:lnTo>
                <a:lnTo>
                  <a:pt x="269" y="178"/>
                </a:lnTo>
                <a:lnTo>
                  <a:pt x="262" y="172"/>
                </a:lnTo>
                <a:lnTo>
                  <a:pt x="256" y="167"/>
                </a:lnTo>
                <a:lnTo>
                  <a:pt x="249" y="161"/>
                </a:lnTo>
                <a:lnTo>
                  <a:pt x="242" y="156"/>
                </a:lnTo>
                <a:lnTo>
                  <a:pt x="235" y="152"/>
                </a:lnTo>
                <a:lnTo>
                  <a:pt x="221" y="142"/>
                </a:lnTo>
                <a:lnTo>
                  <a:pt x="212" y="138"/>
                </a:lnTo>
                <a:lnTo>
                  <a:pt x="204" y="134"/>
                </a:lnTo>
                <a:lnTo>
                  <a:pt x="196" y="131"/>
                </a:lnTo>
                <a:lnTo>
                  <a:pt x="188" y="129"/>
                </a:lnTo>
                <a:lnTo>
                  <a:pt x="180" y="127"/>
                </a:lnTo>
                <a:lnTo>
                  <a:pt x="177" y="127"/>
                </a:lnTo>
                <a:lnTo>
                  <a:pt x="173" y="126"/>
                </a:lnTo>
                <a:lnTo>
                  <a:pt x="170" y="126"/>
                </a:lnTo>
                <a:lnTo>
                  <a:pt x="166" y="126"/>
                </a:lnTo>
                <a:lnTo>
                  <a:pt x="163" y="127"/>
                </a:lnTo>
                <a:lnTo>
                  <a:pt x="160" y="127"/>
                </a:lnTo>
                <a:lnTo>
                  <a:pt x="157" y="128"/>
                </a:lnTo>
                <a:lnTo>
                  <a:pt x="154" y="129"/>
                </a:lnTo>
                <a:lnTo>
                  <a:pt x="151" y="130"/>
                </a:lnTo>
                <a:lnTo>
                  <a:pt x="148" y="131"/>
                </a:lnTo>
                <a:lnTo>
                  <a:pt x="145" y="132"/>
                </a:lnTo>
                <a:lnTo>
                  <a:pt x="142" y="133"/>
                </a:lnTo>
                <a:lnTo>
                  <a:pt x="139" y="135"/>
                </a:lnTo>
                <a:lnTo>
                  <a:pt x="137" y="137"/>
                </a:lnTo>
                <a:lnTo>
                  <a:pt x="134" y="139"/>
                </a:lnTo>
                <a:lnTo>
                  <a:pt x="132" y="141"/>
                </a:lnTo>
                <a:lnTo>
                  <a:pt x="130" y="143"/>
                </a:lnTo>
                <a:lnTo>
                  <a:pt x="127" y="145"/>
                </a:lnTo>
                <a:lnTo>
                  <a:pt x="125" y="147"/>
                </a:lnTo>
                <a:lnTo>
                  <a:pt x="123" y="150"/>
                </a:lnTo>
                <a:lnTo>
                  <a:pt x="120" y="156"/>
                </a:lnTo>
                <a:lnTo>
                  <a:pt x="117" y="161"/>
                </a:lnTo>
                <a:lnTo>
                  <a:pt x="114" y="166"/>
                </a:lnTo>
                <a:lnTo>
                  <a:pt x="112" y="172"/>
                </a:lnTo>
                <a:lnTo>
                  <a:pt x="111" y="178"/>
                </a:lnTo>
                <a:lnTo>
                  <a:pt x="110" y="183"/>
                </a:lnTo>
                <a:lnTo>
                  <a:pt x="109" y="189"/>
                </a:lnTo>
                <a:lnTo>
                  <a:pt x="109" y="196"/>
                </a:lnTo>
                <a:lnTo>
                  <a:pt x="109" y="202"/>
                </a:lnTo>
                <a:lnTo>
                  <a:pt x="110" y="209"/>
                </a:lnTo>
                <a:lnTo>
                  <a:pt x="111" y="216"/>
                </a:lnTo>
                <a:lnTo>
                  <a:pt x="112" y="223"/>
                </a:lnTo>
                <a:lnTo>
                  <a:pt x="114" y="232"/>
                </a:lnTo>
                <a:lnTo>
                  <a:pt x="119" y="250"/>
                </a:lnTo>
                <a:lnTo>
                  <a:pt x="125" y="270"/>
                </a:lnTo>
                <a:lnTo>
                  <a:pt x="24" y="292"/>
                </a:lnTo>
                <a:lnTo>
                  <a:pt x="18" y="275"/>
                </a:lnTo>
                <a:lnTo>
                  <a:pt x="13" y="258"/>
                </a:lnTo>
                <a:lnTo>
                  <a:pt x="8" y="243"/>
                </a:lnTo>
                <a:lnTo>
                  <a:pt x="5" y="228"/>
                </a:lnTo>
                <a:lnTo>
                  <a:pt x="2" y="213"/>
                </a:lnTo>
                <a:lnTo>
                  <a:pt x="1" y="200"/>
                </a:lnTo>
                <a:lnTo>
                  <a:pt x="0" y="187"/>
                </a:lnTo>
                <a:lnTo>
                  <a:pt x="0" y="175"/>
                </a:lnTo>
                <a:lnTo>
                  <a:pt x="1" y="163"/>
                </a:lnTo>
                <a:lnTo>
                  <a:pt x="3" y="152"/>
                </a:lnTo>
                <a:lnTo>
                  <a:pt x="5" y="141"/>
                </a:lnTo>
                <a:lnTo>
                  <a:pt x="8" y="130"/>
                </a:lnTo>
                <a:lnTo>
                  <a:pt x="11" y="119"/>
                </a:lnTo>
                <a:lnTo>
                  <a:pt x="16" y="108"/>
                </a:lnTo>
                <a:lnTo>
                  <a:pt x="21" y="97"/>
                </a:lnTo>
                <a:lnTo>
                  <a:pt x="26" y="87"/>
                </a:lnTo>
                <a:lnTo>
                  <a:pt x="37" y="70"/>
                </a:lnTo>
                <a:lnTo>
                  <a:pt x="48" y="55"/>
                </a:lnTo>
                <a:lnTo>
                  <a:pt x="54" y="49"/>
                </a:lnTo>
                <a:lnTo>
                  <a:pt x="60" y="42"/>
                </a:lnTo>
                <a:lnTo>
                  <a:pt x="67" y="36"/>
                </a:lnTo>
                <a:lnTo>
                  <a:pt x="73" y="31"/>
                </a:lnTo>
                <a:lnTo>
                  <a:pt x="80" y="26"/>
                </a:lnTo>
                <a:lnTo>
                  <a:pt x="87" y="22"/>
                </a:lnTo>
                <a:lnTo>
                  <a:pt x="94" y="17"/>
                </a:lnTo>
                <a:lnTo>
                  <a:pt x="102" y="14"/>
                </a:lnTo>
                <a:lnTo>
                  <a:pt x="109" y="11"/>
                </a:lnTo>
                <a:lnTo>
                  <a:pt x="117" y="8"/>
                </a:lnTo>
                <a:lnTo>
                  <a:pt x="125" y="5"/>
                </a:lnTo>
                <a:lnTo>
                  <a:pt x="133" y="3"/>
                </a:lnTo>
                <a:lnTo>
                  <a:pt x="141" y="2"/>
                </a:lnTo>
                <a:lnTo>
                  <a:pt x="150" y="1"/>
                </a:lnTo>
                <a:lnTo>
                  <a:pt x="158" y="0"/>
                </a:lnTo>
                <a:lnTo>
                  <a:pt x="167" y="0"/>
                </a:lnTo>
                <a:lnTo>
                  <a:pt x="175" y="0"/>
                </a:lnTo>
                <a:lnTo>
                  <a:pt x="184" y="1"/>
                </a:lnTo>
                <a:lnTo>
                  <a:pt x="202" y="4"/>
                </a:lnTo>
                <a:lnTo>
                  <a:pt x="220" y="8"/>
                </a:lnTo>
                <a:lnTo>
                  <a:pt x="238" y="15"/>
                </a:lnTo>
                <a:lnTo>
                  <a:pt x="257" y="23"/>
                </a:lnTo>
                <a:lnTo>
                  <a:pt x="276" y="33"/>
                </a:lnTo>
                <a:lnTo>
                  <a:pt x="293" y="44"/>
                </a:lnTo>
                <a:lnTo>
                  <a:pt x="309" y="55"/>
                </a:lnTo>
                <a:lnTo>
                  <a:pt x="317" y="61"/>
                </a:lnTo>
                <a:lnTo>
                  <a:pt x="325" y="67"/>
                </a:lnTo>
                <a:lnTo>
                  <a:pt x="332" y="73"/>
                </a:lnTo>
                <a:lnTo>
                  <a:pt x="339" y="79"/>
                </a:lnTo>
                <a:lnTo>
                  <a:pt x="345" y="86"/>
                </a:lnTo>
                <a:lnTo>
                  <a:pt x="352" y="92"/>
                </a:lnTo>
                <a:lnTo>
                  <a:pt x="365" y="106"/>
                </a:lnTo>
                <a:lnTo>
                  <a:pt x="377" y="121"/>
                </a:lnTo>
                <a:lnTo>
                  <a:pt x="389" y="138"/>
                </a:lnTo>
                <a:lnTo>
                  <a:pt x="401" y="154"/>
                </a:lnTo>
                <a:lnTo>
                  <a:pt x="412" y="172"/>
                </a:lnTo>
                <a:lnTo>
                  <a:pt x="423" y="191"/>
                </a:lnTo>
                <a:lnTo>
                  <a:pt x="434" y="211"/>
                </a:lnTo>
                <a:lnTo>
                  <a:pt x="448" y="239"/>
                </a:lnTo>
                <a:lnTo>
                  <a:pt x="468" y="282"/>
                </a:lnTo>
                <a:lnTo>
                  <a:pt x="526" y="414"/>
                </a:lnTo>
                <a:lnTo>
                  <a:pt x="526" y="414"/>
                </a:lnTo>
                <a:lnTo>
                  <a:pt x="636" y="224"/>
                </a:lnTo>
                <a:lnTo>
                  <a:pt x="739" y="28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4" name=""/>
          <p:cNvSpPr/>
          <p:nvPr/>
        </p:nvSpPr>
        <p:spPr>
          <a:xfrm>
            <a:off x="9468360" y="4190040"/>
            <a:ext cx="239400" cy="186480"/>
          </a:xfrm>
          <a:custGeom>
            <a:avLst/>
            <a:gdLst/>
            <a:ahLst/>
            <a:rect l="0" t="0" r="r" b="b"/>
            <a:pathLst>
              <a:path w="665" h="518">
                <a:moveTo>
                  <a:pt x="424" y="101"/>
                </a:moveTo>
                <a:lnTo>
                  <a:pt x="464" y="124"/>
                </a:lnTo>
                <a:lnTo>
                  <a:pt x="499" y="147"/>
                </a:lnTo>
                <a:lnTo>
                  <a:pt x="532" y="170"/>
                </a:lnTo>
                <a:lnTo>
                  <a:pt x="560" y="192"/>
                </a:lnTo>
                <a:lnTo>
                  <a:pt x="585" y="213"/>
                </a:lnTo>
                <a:lnTo>
                  <a:pt x="607" y="235"/>
                </a:lnTo>
                <a:lnTo>
                  <a:pt x="625" y="255"/>
                </a:lnTo>
                <a:lnTo>
                  <a:pt x="633" y="265"/>
                </a:lnTo>
                <a:lnTo>
                  <a:pt x="639" y="275"/>
                </a:lnTo>
                <a:lnTo>
                  <a:pt x="645" y="285"/>
                </a:lnTo>
                <a:lnTo>
                  <a:pt x="651" y="295"/>
                </a:lnTo>
                <a:lnTo>
                  <a:pt x="655" y="305"/>
                </a:lnTo>
                <a:lnTo>
                  <a:pt x="659" y="315"/>
                </a:lnTo>
                <a:lnTo>
                  <a:pt x="662" y="325"/>
                </a:lnTo>
                <a:lnTo>
                  <a:pt x="664" y="335"/>
                </a:lnTo>
                <a:lnTo>
                  <a:pt x="665" y="346"/>
                </a:lnTo>
                <a:lnTo>
                  <a:pt x="665" y="356"/>
                </a:lnTo>
                <a:lnTo>
                  <a:pt x="665" y="366"/>
                </a:lnTo>
                <a:lnTo>
                  <a:pt x="664" y="376"/>
                </a:lnTo>
                <a:lnTo>
                  <a:pt x="662" y="387"/>
                </a:lnTo>
                <a:lnTo>
                  <a:pt x="660" y="397"/>
                </a:lnTo>
                <a:lnTo>
                  <a:pt x="656" y="407"/>
                </a:lnTo>
                <a:lnTo>
                  <a:pt x="652" y="418"/>
                </a:lnTo>
                <a:lnTo>
                  <a:pt x="647" y="428"/>
                </a:lnTo>
                <a:lnTo>
                  <a:pt x="642" y="439"/>
                </a:lnTo>
                <a:lnTo>
                  <a:pt x="635" y="449"/>
                </a:lnTo>
                <a:lnTo>
                  <a:pt x="629" y="458"/>
                </a:lnTo>
                <a:lnTo>
                  <a:pt x="622" y="467"/>
                </a:lnTo>
                <a:lnTo>
                  <a:pt x="614" y="475"/>
                </a:lnTo>
                <a:lnTo>
                  <a:pt x="607" y="482"/>
                </a:lnTo>
                <a:lnTo>
                  <a:pt x="599" y="489"/>
                </a:lnTo>
                <a:lnTo>
                  <a:pt x="590" y="495"/>
                </a:lnTo>
                <a:lnTo>
                  <a:pt x="582" y="500"/>
                </a:lnTo>
                <a:lnTo>
                  <a:pt x="573" y="505"/>
                </a:lnTo>
                <a:lnTo>
                  <a:pt x="563" y="509"/>
                </a:lnTo>
                <a:lnTo>
                  <a:pt x="553" y="512"/>
                </a:lnTo>
                <a:lnTo>
                  <a:pt x="543" y="514"/>
                </a:lnTo>
                <a:lnTo>
                  <a:pt x="533" y="516"/>
                </a:lnTo>
                <a:lnTo>
                  <a:pt x="522" y="517"/>
                </a:lnTo>
                <a:lnTo>
                  <a:pt x="510" y="518"/>
                </a:lnTo>
                <a:lnTo>
                  <a:pt x="499" y="517"/>
                </a:lnTo>
                <a:lnTo>
                  <a:pt x="487" y="516"/>
                </a:lnTo>
                <a:lnTo>
                  <a:pt x="474" y="515"/>
                </a:lnTo>
                <a:lnTo>
                  <a:pt x="448" y="509"/>
                </a:lnTo>
                <a:lnTo>
                  <a:pt x="419" y="501"/>
                </a:lnTo>
                <a:lnTo>
                  <a:pt x="388" y="490"/>
                </a:lnTo>
                <a:lnTo>
                  <a:pt x="354" y="476"/>
                </a:lnTo>
                <a:lnTo>
                  <a:pt x="319" y="459"/>
                </a:lnTo>
                <a:lnTo>
                  <a:pt x="281" y="440"/>
                </a:lnTo>
                <a:lnTo>
                  <a:pt x="242" y="417"/>
                </a:lnTo>
                <a:lnTo>
                  <a:pt x="203" y="394"/>
                </a:lnTo>
                <a:lnTo>
                  <a:pt x="167" y="371"/>
                </a:lnTo>
                <a:lnTo>
                  <a:pt x="135" y="349"/>
                </a:lnTo>
                <a:lnTo>
                  <a:pt x="106" y="327"/>
                </a:lnTo>
                <a:lnTo>
                  <a:pt x="81" y="305"/>
                </a:lnTo>
                <a:lnTo>
                  <a:pt x="59" y="284"/>
                </a:lnTo>
                <a:lnTo>
                  <a:pt x="41" y="263"/>
                </a:lnTo>
                <a:lnTo>
                  <a:pt x="34" y="253"/>
                </a:lnTo>
                <a:lnTo>
                  <a:pt x="27" y="243"/>
                </a:lnTo>
                <a:lnTo>
                  <a:pt x="21" y="232"/>
                </a:lnTo>
                <a:lnTo>
                  <a:pt x="15" y="222"/>
                </a:lnTo>
                <a:lnTo>
                  <a:pt x="11" y="212"/>
                </a:lnTo>
                <a:lnTo>
                  <a:pt x="7" y="202"/>
                </a:lnTo>
                <a:lnTo>
                  <a:pt x="4" y="192"/>
                </a:lnTo>
                <a:lnTo>
                  <a:pt x="2" y="181"/>
                </a:lnTo>
                <a:lnTo>
                  <a:pt x="1" y="171"/>
                </a:lnTo>
                <a:lnTo>
                  <a:pt x="0" y="161"/>
                </a:lnTo>
                <a:lnTo>
                  <a:pt x="0" y="151"/>
                </a:lnTo>
                <a:lnTo>
                  <a:pt x="1" y="140"/>
                </a:lnTo>
                <a:lnTo>
                  <a:pt x="3" y="130"/>
                </a:lnTo>
                <a:lnTo>
                  <a:pt x="5" y="120"/>
                </a:lnTo>
                <a:lnTo>
                  <a:pt x="8" y="110"/>
                </a:lnTo>
                <a:lnTo>
                  <a:pt x="12" y="100"/>
                </a:lnTo>
                <a:lnTo>
                  <a:pt x="17" y="89"/>
                </a:lnTo>
                <a:lnTo>
                  <a:pt x="23" y="79"/>
                </a:lnTo>
                <a:lnTo>
                  <a:pt x="29" y="69"/>
                </a:lnTo>
                <a:lnTo>
                  <a:pt x="35" y="60"/>
                </a:lnTo>
                <a:lnTo>
                  <a:pt x="42" y="51"/>
                </a:lnTo>
                <a:lnTo>
                  <a:pt x="50" y="43"/>
                </a:lnTo>
                <a:lnTo>
                  <a:pt x="57" y="36"/>
                </a:lnTo>
                <a:lnTo>
                  <a:pt x="65" y="29"/>
                </a:lnTo>
                <a:lnTo>
                  <a:pt x="73" y="23"/>
                </a:lnTo>
                <a:lnTo>
                  <a:pt x="82" y="18"/>
                </a:lnTo>
                <a:lnTo>
                  <a:pt x="91" y="13"/>
                </a:lnTo>
                <a:lnTo>
                  <a:pt x="101" y="9"/>
                </a:lnTo>
                <a:lnTo>
                  <a:pt x="110" y="6"/>
                </a:lnTo>
                <a:lnTo>
                  <a:pt x="120" y="3"/>
                </a:lnTo>
                <a:lnTo>
                  <a:pt x="131" y="2"/>
                </a:lnTo>
                <a:lnTo>
                  <a:pt x="142" y="0"/>
                </a:lnTo>
                <a:lnTo>
                  <a:pt x="153" y="0"/>
                </a:lnTo>
                <a:lnTo>
                  <a:pt x="164" y="0"/>
                </a:lnTo>
                <a:lnTo>
                  <a:pt x="176" y="1"/>
                </a:lnTo>
                <a:lnTo>
                  <a:pt x="189" y="3"/>
                </a:lnTo>
                <a:lnTo>
                  <a:pt x="216" y="8"/>
                </a:lnTo>
                <a:lnTo>
                  <a:pt x="245" y="16"/>
                </a:lnTo>
                <a:lnTo>
                  <a:pt x="276" y="28"/>
                </a:lnTo>
                <a:lnTo>
                  <a:pt x="310" y="42"/>
                </a:lnTo>
                <a:lnTo>
                  <a:pt x="346" y="58"/>
                </a:lnTo>
                <a:lnTo>
                  <a:pt x="384" y="78"/>
                </a:lnTo>
                <a:lnTo>
                  <a:pt x="424" y="101"/>
                </a:lnTo>
                <a:moveTo>
                  <a:pt x="304" y="309"/>
                </a:moveTo>
                <a:lnTo>
                  <a:pt x="362" y="342"/>
                </a:lnTo>
                <a:lnTo>
                  <a:pt x="411" y="367"/>
                </a:lnTo>
                <a:lnTo>
                  <a:pt x="450" y="385"/>
                </a:lnTo>
                <a:lnTo>
                  <a:pt x="466" y="392"/>
                </a:lnTo>
                <a:lnTo>
                  <a:pt x="479" y="397"/>
                </a:lnTo>
                <a:lnTo>
                  <a:pt x="491" y="400"/>
                </a:lnTo>
                <a:lnTo>
                  <a:pt x="497" y="401"/>
                </a:lnTo>
                <a:lnTo>
                  <a:pt x="502" y="401"/>
                </a:lnTo>
                <a:lnTo>
                  <a:pt x="507" y="402"/>
                </a:lnTo>
                <a:lnTo>
                  <a:pt x="512" y="401"/>
                </a:lnTo>
                <a:lnTo>
                  <a:pt x="516" y="401"/>
                </a:lnTo>
                <a:lnTo>
                  <a:pt x="520" y="400"/>
                </a:lnTo>
                <a:lnTo>
                  <a:pt x="524" y="399"/>
                </a:lnTo>
                <a:lnTo>
                  <a:pt x="528" y="398"/>
                </a:lnTo>
                <a:lnTo>
                  <a:pt x="532" y="396"/>
                </a:lnTo>
                <a:lnTo>
                  <a:pt x="535" y="394"/>
                </a:lnTo>
                <a:lnTo>
                  <a:pt x="538" y="391"/>
                </a:lnTo>
                <a:lnTo>
                  <a:pt x="540" y="389"/>
                </a:lnTo>
                <a:lnTo>
                  <a:pt x="543" y="385"/>
                </a:lnTo>
                <a:lnTo>
                  <a:pt x="545" y="382"/>
                </a:lnTo>
                <a:lnTo>
                  <a:pt x="547" y="379"/>
                </a:lnTo>
                <a:lnTo>
                  <a:pt x="548" y="377"/>
                </a:lnTo>
                <a:lnTo>
                  <a:pt x="549" y="374"/>
                </a:lnTo>
                <a:lnTo>
                  <a:pt x="550" y="372"/>
                </a:lnTo>
                <a:lnTo>
                  <a:pt x="550" y="369"/>
                </a:lnTo>
                <a:lnTo>
                  <a:pt x="551" y="367"/>
                </a:lnTo>
                <a:lnTo>
                  <a:pt x="551" y="364"/>
                </a:lnTo>
                <a:lnTo>
                  <a:pt x="551" y="362"/>
                </a:lnTo>
                <a:lnTo>
                  <a:pt x="551" y="359"/>
                </a:lnTo>
                <a:lnTo>
                  <a:pt x="550" y="356"/>
                </a:lnTo>
                <a:lnTo>
                  <a:pt x="550" y="354"/>
                </a:lnTo>
                <a:lnTo>
                  <a:pt x="549" y="351"/>
                </a:lnTo>
                <a:lnTo>
                  <a:pt x="548" y="349"/>
                </a:lnTo>
                <a:lnTo>
                  <a:pt x="547" y="346"/>
                </a:lnTo>
                <a:lnTo>
                  <a:pt x="546" y="343"/>
                </a:lnTo>
                <a:lnTo>
                  <a:pt x="544" y="341"/>
                </a:lnTo>
                <a:lnTo>
                  <a:pt x="541" y="335"/>
                </a:lnTo>
                <a:lnTo>
                  <a:pt x="536" y="329"/>
                </a:lnTo>
                <a:lnTo>
                  <a:pt x="531" y="323"/>
                </a:lnTo>
                <a:lnTo>
                  <a:pt x="525" y="317"/>
                </a:lnTo>
                <a:lnTo>
                  <a:pt x="517" y="310"/>
                </a:lnTo>
                <a:lnTo>
                  <a:pt x="509" y="303"/>
                </a:lnTo>
                <a:lnTo>
                  <a:pt x="491" y="289"/>
                </a:lnTo>
                <a:lnTo>
                  <a:pt x="468" y="272"/>
                </a:lnTo>
                <a:lnTo>
                  <a:pt x="439" y="254"/>
                </a:lnTo>
                <a:lnTo>
                  <a:pt x="362" y="208"/>
                </a:lnTo>
                <a:lnTo>
                  <a:pt x="306" y="176"/>
                </a:lnTo>
                <a:lnTo>
                  <a:pt x="257" y="151"/>
                </a:lnTo>
                <a:lnTo>
                  <a:pt x="237" y="141"/>
                </a:lnTo>
                <a:lnTo>
                  <a:pt x="218" y="133"/>
                </a:lnTo>
                <a:lnTo>
                  <a:pt x="202" y="127"/>
                </a:lnTo>
                <a:lnTo>
                  <a:pt x="188" y="122"/>
                </a:lnTo>
                <a:lnTo>
                  <a:pt x="176" y="119"/>
                </a:lnTo>
                <a:lnTo>
                  <a:pt x="170" y="118"/>
                </a:lnTo>
                <a:lnTo>
                  <a:pt x="165" y="118"/>
                </a:lnTo>
                <a:lnTo>
                  <a:pt x="159" y="117"/>
                </a:lnTo>
                <a:lnTo>
                  <a:pt x="154" y="117"/>
                </a:lnTo>
                <a:lnTo>
                  <a:pt x="150" y="118"/>
                </a:lnTo>
                <a:lnTo>
                  <a:pt x="145" y="118"/>
                </a:lnTo>
                <a:lnTo>
                  <a:pt x="141" y="119"/>
                </a:lnTo>
                <a:lnTo>
                  <a:pt x="137" y="121"/>
                </a:lnTo>
                <a:lnTo>
                  <a:pt x="134" y="122"/>
                </a:lnTo>
                <a:lnTo>
                  <a:pt x="130" y="125"/>
                </a:lnTo>
                <a:lnTo>
                  <a:pt x="127" y="127"/>
                </a:lnTo>
                <a:lnTo>
                  <a:pt x="124" y="130"/>
                </a:lnTo>
                <a:lnTo>
                  <a:pt x="122" y="133"/>
                </a:lnTo>
                <a:lnTo>
                  <a:pt x="120" y="136"/>
                </a:lnTo>
                <a:lnTo>
                  <a:pt x="118" y="140"/>
                </a:lnTo>
                <a:lnTo>
                  <a:pt x="116" y="144"/>
                </a:lnTo>
                <a:lnTo>
                  <a:pt x="115" y="148"/>
                </a:lnTo>
                <a:lnTo>
                  <a:pt x="115" y="151"/>
                </a:lnTo>
                <a:lnTo>
                  <a:pt x="115" y="155"/>
                </a:lnTo>
                <a:lnTo>
                  <a:pt x="115" y="159"/>
                </a:lnTo>
                <a:lnTo>
                  <a:pt x="116" y="163"/>
                </a:lnTo>
                <a:lnTo>
                  <a:pt x="117" y="167"/>
                </a:lnTo>
                <a:lnTo>
                  <a:pt x="118" y="171"/>
                </a:lnTo>
                <a:lnTo>
                  <a:pt x="120" y="176"/>
                </a:lnTo>
                <a:lnTo>
                  <a:pt x="123" y="180"/>
                </a:lnTo>
                <a:lnTo>
                  <a:pt x="126" y="184"/>
                </a:lnTo>
                <a:lnTo>
                  <a:pt x="129" y="188"/>
                </a:lnTo>
                <a:lnTo>
                  <a:pt x="133" y="193"/>
                </a:lnTo>
                <a:lnTo>
                  <a:pt x="142" y="202"/>
                </a:lnTo>
                <a:lnTo>
                  <a:pt x="153" y="211"/>
                </a:lnTo>
                <a:lnTo>
                  <a:pt x="166" y="222"/>
                </a:lnTo>
                <a:lnTo>
                  <a:pt x="202" y="247"/>
                </a:lnTo>
                <a:lnTo>
                  <a:pt x="247" y="276"/>
                </a:lnTo>
                <a:lnTo>
                  <a:pt x="304" y="30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5" name=""/>
          <p:cNvSpPr/>
          <p:nvPr/>
        </p:nvSpPr>
        <p:spPr>
          <a:xfrm>
            <a:off x="9539640" y="3980520"/>
            <a:ext cx="304560" cy="244440"/>
          </a:xfrm>
          <a:custGeom>
            <a:avLst/>
            <a:gdLst/>
            <a:ahLst/>
            <a:rect l="0" t="0" r="r" b="b"/>
            <a:pathLst>
              <a:path w="846" h="679">
                <a:moveTo>
                  <a:pt x="191" y="469"/>
                </a:moveTo>
                <a:lnTo>
                  <a:pt x="217" y="484"/>
                </a:lnTo>
                <a:lnTo>
                  <a:pt x="241" y="496"/>
                </a:lnTo>
                <a:lnTo>
                  <a:pt x="252" y="500"/>
                </a:lnTo>
                <a:lnTo>
                  <a:pt x="262" y="504"/>
                </a:lnTo>
                <a:lnTo>
                  <a:pt x="271" y="508"/>
                </a:lnTo>
                <a:lnTo>
                  <a:pt x="279" y="510"/>
                </a:lnTo>
                <a:lnTo>
                  <a:pt x="286" y="512"/>
                </a:lnTo>
                <a:lnTo>
                  <a:pt x="292" y="513"/>
                </a:lnTo>
                <a:lnTo>
                  <a:pt x="296" y="513"/>
                </a:lnTo>
                <a:lnTo>
                  <a:pt x="298" y="513"/>
                </a:lnTo>
                <a:lnTo>
                  <a:pt x="301" y="512"/>
                </a:lnTo>
                <a:lnTo>
                  <a:pt x="304" y="512"/>
                </a:lnTo>
                <a:lnTo>
                  <a:pt x="306" y="511"/>
                </a:lnTo>
                <a:lnTo>
                  <a:pt x="308" y="511"/>
                </a:lnTo>
                <a:lnTo>
                  <a:pt x="310" y="510"/>
                </a:lnTo>
                <a:lnTo>
                  <a:pt x="312" y="508"/>
                </a:lnTo>
                <a:lnTo>
                  <a:pt x="314" y="507"/>
                </a:lnTo>
                <a:lnTo>
                  <a:pt x="316" y="505"/>
                </a:lnTo>
                <a:lnTo>
                  <a:pt x="317" y="504"/>
                </a:lnTo>
                <a:lnTo>
                  <a:pt x="318" y="502"/>
                </a:lnTo>
                <a:lnTo>
                  <a:pt x="320" y="500"/>
                </a:lnTo>
                <a:lnTo>
                  <a:pt x="320" y="497"/>
                </a:lnTo>
                <a:lnTo>
                  <a:pt x="321" y="495"/>
                </a:lnTo>
                <a:lnTo>
                  <a:pt x="321" y="493"/>
                </a:lnTo>
                <a:lnTo>
                  <a:pt x="321" y="491"/>
                </a:lnTo>
                <a:lnTo>
                  <a:pt x="321" y="488"/>
                </a:lnTo>
                <a:lnTo>
                  <a:pt x="321" y="486"/>
                </a:lnTo>
                <a:lnTo>
                  <a:pt x="320" y="484"/>
                </a:lnTo>
                <a:lnTo>
                  <a:pt x="319" y="481"/>
                </a:lnTo>
                <a:lnTo>
                  <a:pt x="318" y="479"/>
                </a:lnTo>
                <a:lnTo>
                  <a:pt x="317" y="476"/>
                </a:lnTo>
                <a:lnTo>
                  <a:pt x="315" y="474"/>
                </a:lnTo>
                <a:lnTo>
                  <a:pt x="311" y="468"/>
                </a:lnTo>
                <a:lnTo>
                  <a:pt x="306" y="463"/>
                </a:lnTo>
                <a:lnTo>
                  <a:pt x="300" y="457"/>
                </a:lnTo>
                <a:lnTo>
                  <a:pt x="293" y="450"/>
                </a:lnTo>
                <a:lnTo>
                  <a:pt x="285" y="444"/>
                </a:lnTo>
                <a:lnTo>
                  <a:pt x="275" y="437"/>
                </a:lnTo>
                <a:lnTo>
                  <a:pt x="253" y="422"/>
                </a:lnTo>
                <a:lnTo>
                  <a:pt x="227" y="406"/>
                </a:lnTo>
                <a:lnTo>
                  <a:pt x="200" y="391"/>
                </a:lnTo>
                <a:lnTo>
                  <a:pt x="176" y="379"/>
                </a:lnTo>
                <a:lnTo>
                  <a:pt x="165" y="375"/>
                </a:lnTo>
                <a:lnTo>
                  <a:pt x="155" y="371"/>
                </a:lnTo>
                <a:lnTo>
                  <a:pt x="147" y="368"/>
                </a:lnTo>
                <a:lnTo>
                  <a:pt x="139" y="366"/>
                </a:lnTo>
                <a:lnTo>
                  <a:pt x="131" y="365"/>
                </a:lnTo>
                <a:lnTo>
                  <a:pt x="125" y="364"/>
                </a:lnTo>
                <a:lnTo>
                  <a:pt x="122" y="364"/>
                </a:lnTo>
                <a:lnTo>
                  <a:pt x="119" y="364"/>
                </a:lnTo>
                <a:lnTo>
                  <a:pt x="116" y="364"/>
                </a:lnTo>
                <a:lnTo>
                  <a:pt x="113" y="364"/>
                </a:lnTo>
                <a:lnTo>
                  <a:pt x="111" y="365"/>
                </a:lnTo>
                <a:lnTo>
                  <a:pt x="109" y="366"/>
                </a:lnTo>
                <a:lnTo>
                  <a:pt x="107" y="367"/>
                </a:lnTo>
                <a:lnTo>
                  <a:pt x="105" y="368"/>
                </a:lnTo>
                <a:lnTo>
                  <a:pt x="103" y="369"/>
                </a:lnTo>
                <a:lnTo>
                  <a:pt x="101" y="371"/>
                </a:lnTo>
                <a:lnTo>
                  <a:pt x="100" y="373"/>
                </a:lnTo>
                <a:lnTo>
                  <a:pt x="99" y="375"/>
                </a:lnTo>
                <a:lnTo>
                  <a:pt x="98" y="377"/>
                </a:lnTo>
                <a:lnTo>
                  <a:pt x="97" y="379"/>
                </a:lnTo>
                <a:lnTo>
                  <a:pt x="96" y="381"/>
                </a:lnTo>
                <a:lnTo>
                  <a:pt x="96" y="383"/>
                </a:lnTo>
                <a:lnTo>
                  <a:pt x="96" y="386"/>
                </a:lnTo>
                <a:lnTo>
                  <a:pt x="96" y="388"/>
                </a:lnTo>
                <a:lnTo>
                  <a:pt x="96" y="390"/>
                </a:lnTo>
                <a:lnTo>
                  <a:pt x="97" y="393"/>
                </a:lnTo>
                <a:lnTo>
                  <a:pt x="98" y="395"/>
                </a:lnTo>
                <a:lnTo>
                  <a:pt x="99" y="398"/>
                </a:lnTo>
                <a:lnTo>
                  <a:pt x="101" y="400"/>
                </a:lnTo>
                <a:lnTo>
                  <a:pt x="102" y="403"/>
                </a:lnTo>
                <a:lnTo>
                  <a:pt x="106" y="408"/>
                </a:lnTo>
                <a:lnTo>
                  <a:pt x="111" y="414"/>
                </a:lnTo>
                <a:lnTo>
                  <a:pt x="117" y="419"/>
                </a:lnTo>
                <a:lnTo>
                  <a:pt x="124" y="425"/>
                </a:lnTo>
                <a:lnTo>
                  <a:pt x="133" y="432"/>
                </a:lnTo>
                <a:lnTo>
                  <a:pt x="142" y="438"/>
                </a:lnTo>
                <a:lnTo>
                  <a:pt x="164" y="453"/>
                </a:lnTo>
                <a:lnTo>
                  <a:pt x="191" y="469"/>
                </a:lnTo>
                <a:moveTo>
                  <a:pt x="275" y="321"/>
                </a:moveTo>
                <a:lnTo>
                  <a:pt x="297" y="335"/>
                </a:lnTo>
                <a:lnTo>
                  <a:pt x="318" y="349"/>
                </a:lnTo>
                <a:lnTo>
                  <a:pt x="336" y="362"/>
                </a:lnTo>
                <a:lnTo>
                  <a:pt x="353" y="376"/>
                </a:lnTo>
                <a:lnTo>
                  <a:pt x="368" y="391"/>
                </a:lnTo>
                <a:lnTo>
                  <a:pt x="381" y="405"/>
                </a:lnTo>
                <a:lnTo>
                  <a:pt x="392" y="419"/>
                </a:lnTo>
                <a:lnTo>
                  <a:pt x="396" y="426"/>
                </a:lnTo>
                <a:lnTo>
                  <a:pt x="400" y="434"/>
                </a:lnTo>
                <a:lnTo>
                  <a:pt x="404" y="441"/>
                </a:lnTo>
                <a:lnTo>
                  <a:pt x="407" y="448"/>
                </a:lnTo>
                <a:lnTo>
                  <a:pt x="410" y="455"/>
                </a:lnTo>
                <a:lnTo>
                  <a:pt x="412" y="463"/>
                </a:lnTo>
                <a:lnTo>
                  <a:pt x="413" y="470"/>
                </a:lnTo>
                <a:lnTo>
                  <a:pt x="415" y="477"/>
                </a:lnTo>
                <a:lnTo>
                  <a:pt x="415" y="484"/>
                </a:lnTo>
                <a:lnTo>
                  <a:pt x="415" y="492"/>
                </a:lnTo>
                <a:lnTo>
                  <a:pt x="415" y="499"/>
                </a:lnTo>
                <a:lnTo>
                  <a:pt x="414" y="506"/>
                </a:lnTo>
                <a:lnTo>
                  <a:pt x="413" y="513"/>
                </a:lnTo>
                <a:lnTo>
                  <a:pt x="411" y="520"/>
                </a:lnTo>
                <a:lnTo>
                  <a:pt x="409" y="527"/>
                </a:lnTo>
                <a:lnTo>
                  <a:pt x="406" y="535"/>
                </a:lnTo>
                <a:lnTo>
                  <a:pt x="402" y="542"/>
                </a:lnTo>
                <a:lnTo>
                  <a:pt x="399" y="549"/>
                </a:lnTo>
                <a:lnTo>
                  <a:pt x="394" y="556"/>
                </a:lnTo>
                <a:lnTo>
                  <a:pt x="390" y="563"/>
                </a:lnTo>
                <a:lnTo>
                  <a:pt x="385" y="569"/>
                </a:lnTo>
                <a:lnTo>
                  <a:pt x="380" y="575"/>
                </a:lnTo>
                <a:lnTo>
                  <a:pt x="374" y="580"/>
                </a:lnTo>
                <a:lnTo>
                  <a:pt x="369" y="585"/>
                </a:lnTo>
                <a:lnTo>
                  <a:pt x="363" y="589"/>
                </a:lnTo>
                <a:lnTo>
                  <a:pt x="357" y="593"/>
                </a:lnTo>
                <a:lnTo>
                  <a:pt x="351" y="597"/>
                </a:lnTo>
                <a:lnTo>
                  <a:pt x="344" y="600"/>
                </a:lnTo>
                <a:lnTo>
                  <a:pt x="338" y="603"/>
                </a:lnTo>
                <a:lnTo>
                  <a:pt x="331" y="605"/>
                </a:lnTo>
                <a:lnTo>
                  <a:pt x="323" y="606"/>
                </a:lnTo>
                <a:lnTo>
                  <a:pt x="316" y="608"/>
                </a:lnTo>
                <a:lnTo>
                  <a:pt x="308" y="608"/>
                </a:lnTo>
                <a:lnTo>
                  <a:pt x="301" y="608"/>
                </a:lnTo>
                <a:lnTo>
                  <a:pt x="292" y="608"/>
                </a:lnTo>
                <a:lnTo>
                  <a:pt x="284" y="608"/>
                </a:lnTo>
                <a:lnTo>
                  <a:pt x="267" y="605"/>
                </a:lnTo>
                <a:lnTo>
                  <a:pt x="248" y="601"/>
                </a:lnTo>
                <a:lnTo>
                  <a:pt x="229" y="595"/>
                </a:lnTo>
                <a:lnTo>
                  <a:pt x="209" y="587"/>
                </a:lnTo>
                <a:lnTo>
                  <a:pt x="188" y="578"/>
                </a:lnTo>
                <a:lnTo>
                  <a:pt x="166" y="567"/>
                </a:lnTo>
                <a:lnTo>
                  <a:pt x="142" y="554"/>
                </a:lnTo>
                <a:lnTo>
                  <a:pt x="99" y="526"/>
                </a:lnTo>
                <a:lnTo>
                  <a:pt x="80" y="512"/>
                </a:lnTo>
                <a:lnTo>
                  <a:pt x="63" y="498"/>
                </a:lnTo>
                <a:lnTo>
                  <a:pt x="48" y="484"/>
                </a:lnTo>
                <a:lnTo>
                  <a:pt x="35" y="471"/>
                </a:lnTo>
                <a:lnTo>
                  <a:pt x="24" y="456"/>
                </a:lnTo>
                <a:lnTo>
                  <a:pt x="15" y="442"/>
                </a:lnTo>
                <a:lnTo>
                  <a:pt x="8" y="428"/>
                </a:lnTo>
                <a:lnTo>
                  <a:pt x="4" y="414"/>
                </a:lnTo>
                <a:lnTo>
                  <a:pt x="1" y="400"/>
                </a:lnTo>
                <a:lnTo>
                  <a:pt x="0" y="386"/>
                </a:lnTo>
                <a:lnTo>
                  <a:pt x="1" y="372"/>
                </a:lnTo>
                <a:lnTo>
                  <a:pt x="4" y="357"/>
                </a:lnTo>
                <a:lnTo>
                  <a:pt x="10" y="343"/>
                </a:lnTo>
                <a:lnTo>
                  <a:pt x="17" y="329"/>
                </a:lnTo>
                <a:lnTo>
                  <a:pt x="26" y="315"/>
                </a:lnTo>
                <a:lnTo>
                  <a:pt x="36" y="303"/>
                </a:lnTo>
                <a:lnTo>
                  <a:pt x="47" y="293"/>
                </a:lnTo>
                <a:lnTo>
                  <a:pt x="59" y="284"/>
                </a:lnTo>
                <a:lnTo>
                  <a:pt x="71" y="278"/>
                </a:lnTo>
                <a:lnTo>
                  <a:pt x="85" y="273"/>
                </a:lnTo>
                <a:lnTo>
                  <a:pt x="100" y="270"/>
                </a:lnTo>
                <a:lnTo>
                  <a:pt x="115" y="268"/>
                </a:lnTo>
                <a:lnTo>
                  <a:pt x="132" y="269"/>
                </a:lnTo>
                <a:lnTo>
                  <a:pt x="149" y="271"/>
                </a:lnTo>
                <a:lnTo>
                  <a:pt x="168" y="275"/>
                </a:lnTo>
                <a:lnTo>
                  <a:pt x="187" y="281"/>
                </a:lnTo>
                <a:lnTo>
                  <a:pt x="208" y="288"/>
                </a:lnTo>
                <a:lnTo>
                  <a:pt x="229" y="297"/>
                </a:lnTo>
                <a:lnTo>
                  <a:pt x="275" y="321"/>
                </a:lnTo>
                <a:moveTo>
                  <a:pt x="622" y="272"/>
                </a:moveTo>
                <a:lnTo>
                  <a:pt x="649" y="287"/>
                </a:lnTo>
                <a:lnTo>
                  <a:pt x="672" y="299"/>
                </a:lnTo>
                <a:lnTo>
                  <a:pt x="683" y="304"/>
                </a:lnTo>
                <a:lnTo>
                  <a:pt x="693" y="308"/>
                </a:lnTo>
                <a:lnTo>
                  <a:pt x="702" y="312"/>
                </a:lnTo>
                <a:lnTo>
                  <a:pt x="710" y="314"/>
                </a:lnTo>
                <a:lnTo>
                  <a:pt x="717" y="316"/>
                </a:lnTo>
                <a:lnTo>
                  <a:pt x="724" y="316"/>
                </a:lnTo>
                <a:lnTo>
                  <a:pt x="727" y="317"/>
                </a:lnTo>
                <a:lnTo>
                  <a:pt x="730" y="317"/>
                </a:lnTo>
                <a:lnTo>
                  <a:pt x="732" y="316"/>
                </a:lnTo>
                <a:lnTo>
                  <a:pt x="735" y="316"/>
                </a:lnTo>
                <a:lnTo>
                  <a:pt x="737" y="315"/>
                </a:lnTo>
                <a:lnTo>
                  <a:pt x="740" y="314"/>
                </a:lnTo>
                <a:lnTo>
                  <a:pt x="742" y="313"/>
                </a:lnTo>
                <a:lnTo>
                  <a:pt x="744" y="312"/>
                </a:lnTo>
                <a:lnTo>
                  <a:pt x="745" y="311"/>
                </a:lnTo>
                <a:lnTo>
                  <a:pt x="747" y="309"/>
                </a:lnTo>
                <a:lnTo>
                  <a:pt x="748" y="307"/>
                </a:lnTo>
                <a:lnTo>
                  <a:pt x="750" y="305"/>
                </a:lnTo>
                <a:lnTo>
                  <a:pt x="751" y="303"/>
                </a:lnTo>
                <a:lnTo>
                  <a:pt x="752" y="301"/>
                </a:lnTo>
                <a:lnTo>
                  <a:pt x="752" y="299"/>
                </a:lnTo>
                <a:lnTo>
                  <a:pt x="753" y="297"/>
                </a:lnTo>
                <a:lnTo>
                  <a:pt x="753" y="294"/>
                </a:lnTo>
                <a:lnTo>
                  <a:pt x="752" y="292"/>
                </a:lnTo>
                <a:lnTo>
                  <a:pt x="752" y="290"/>
                </a:lnTo>
                <a:lnTo>
                  <a:pt x="751" y="287"/>
                </a:lnTo>
                <a:lnTo>
                  <a:pt x="751" y="285"/>
                </a:lnTo>
                <a:lnTo>
                  <a:pt x="749" y="282"/>
                </a:lnTo>
                <a:lnTo>
                  <a:pt x="748" y="279"/>
                </a:lnTo>
                <a:lnTo>
                  <a:pt x="746" y="277"/>
                </a:lnTo>
                <a:lnTo>
                  <a:pt x="743" y="271"/>
                </a:lnTo>
                <a:lnTo>
                  <a:pt x="738" y="266"/>
                </a:lnTo>
                <a:lnTo>
                  <a:pt x="732" y="260"/>
                </a:lnTo>
                <a:lnTo>
                  <a:pt x="724" y="254"/>
                </a:lnTo>
                <a:lnTo>
                  <a:pt x="716" y="247"/>
                </a:lnTo>
                <a:lnTo>
                  <a:pt x="706" y="240"/>
                </a:lnTo>
                <a:lnTo>
                  <a:pt x="684" y="226"/>
                </a:lnTo>
                <a:lnTo>
                  <a:pt x="658" y="210"/>
                </a:lnTo>
                <a:lnTo>
                  <a:pt x="631" y="195"/>
                </a:lnTo>
                <a:lnTo>
                  <a:pt x="607" y="184"/>
                </a:lnTo>
                <a:lnTo>
                  <a:pt x="597" y="179"/>
                </a:lnTo>
                <a:lnTo>
                  <a:pt x="587" y="175"/>
                </a:lnTo>
                <a:lnTo>
                  <a:pt x="578" y="172"/>
                </a:lnTo>
                <a:lnTo>
                  <a:pt x="570" y="170"/>
                </a:lnTo>
                <a:lnTo>
                  <a:pt x="563" y="169"/>
                </a:lnTo>
                <a:lnTo>
                  <a:pt x="556" y="168"/>
                </a:lnTo>
                <a:lnTo>
                  <a:pt x="553" y="168"/>
                </a:lnTo>
                <a:lnTo>
                  <a:pt x="550" y="168"/>
                </a:lnTo>
                <a:lnTo>
                  <a:pt x="547" y="168"/>
                </a:lnTo>
                <a:lnTo>
                  <a:pt x="545" y="168"/>
                </a:lnTo>
                <a:lnTo>
                  <a:pt x="542" y="169"/>
                </a:lnTo>
                <a:lnTo>
                  <a:pt x="540" y="170"/>
                </a:lnTo>
                <a:lnTo>
                  <a:pt x="538" y="171"/>
                </a:lnTo>
                <a:lnTo>
                  <a:pt x="536" y="172"/>
                </a:lnTo>
                <a:lnTo>
                  <a:pt x="534" y="173"/>
                </a:lnTo>
                <a:lnTo>
                  <a:pt x="533" y="175"/>
                </a:lnTo>
                <a:lnTo>
                  <a:pt x="531" y="177"/>
                </a:lnTo>
                <a:lnTo>
                  <a:pt x="530" y="179"/>
                </a:lnTo>
                <a:lnTo>
                  <a:pt x="529" y="181"/>
                </a:lnTo>
                <a:lnTo>
                  <a:pt x="528" y="183"/>
                </a:lnTo>
                <a:lnTo>
                  <a:pt x="528" y="185"/>
                </a:lnTo>
                <a:lnTo>
                  <a:pt x="527" y="187"/>
                </a:lnTo>
                <a:lnTo>
                  <a:pt x="527" y="189"/>
                </a:lnTo>
                <a:lnTo>
                  <a:pt x="528" y="191"/>
                </a:lnTo>
                <a:lnTo>
                  <a:pt x="528" y="194"/>
                </a:lnTo>
                <a:lnTo>
                  <a:pt x="529" y="196"/>
                </a:lnTo>
                <a:lnTo>
                  <a:pt x="530" y="198"/>
                </a:lnTo>
                <a:lnTo>
                  <a:pt x="531" y="201"/>
                </a:lnTo>
                <a:lnTo>
                  <a:pt x="532" y="203"/>
                </a:lnTo>
                <a:lnTo>
                  <a:pt x="534" y="206"/>
                </a:lnTo>
                <a:lnTo>
                  <a:pt x="538" y="211"/>
                </a:lnTo>
                <a:lnTo>
                  <a:pt x="543" y="217"/>
                </a:lnTo>
                <a:lnTo>
                  <a:pt x="549" y="223"/>
                </a:lnTo>
                <a:lnTo>
                  <a:pt x="556" y="229"/>
                </a:lnTo>
                <a:lnTo>
                  <a:pt x="564" y="235"/>
                </a:lnTo>
                <a:lnTo>
                  <a:pt x="574" y="242"/>
                </a:lnTo>
                <a:lnTo>
                  <a:pt x="595" y="257"/>
                </a:lnTo>
                <a:lnTo>
                  <a:pt x="622" y="272"/>
                </a:lnTo>
                <a:moveTo>
                  <a:pt x="706" y="126"/>
                </a:moveTo>
                <a:lnTo>
                  <a:pt x="729" y="139"/>
                </a:lnTo>
                <a:lnTo>
                  <a:pt x="749" y="153"/>
                </a:lnTo>
                <a:lnTo>
                  <a:pt x="768" y="167"/>
                </a:lnTo>
                <a:lnTo>
                  <a:pt x="784" y="181"/>
                </a:lnTo>
                <a:lnTo>
                  <a:pt x="799" y="195"/>
                </a:lnTo>
                <a:lnTo>
                  <a:pt x="811" y="209"/>
                </a:lnTo>
                <a:lnTo>
                  <a:pt x="822" y="224"/>
                </a:lnTo>
                <a:lnTo>
                  <a:pt x="831" y="238"/>
                </a:lnTo>
                <a:lnTo>
                  <a:pt x="835" y="246"/>
                </a:lnTo>
                <a:lnTo>
                  <a:pt x="838" y="253"/>
                </a:lnTo>
                <a:lnTo>
                  <a:pt x="840" y="260"/>
                </a:lnTo>
                <a:lnTo>
                  <a:pt x="843" y="267"/>
                </a:lnTo>
                <a:lnTo>
                  <a:pt x="844" y="274"/>
                </a:lnTo>
                <a:lnTo>
                  <a:pt x="845" y="281"/>
                </a:lnTo>
                <a:lnTo>
                  <a:pt x="846" y="289"/>
                </a:lnTo>
                <a:lnTo>
                  <a:pt x="846" y="296"/>
                </a:lnTo>
                <a:lnTo>
                  <a:pt x="846" y="303"/>
                </a:lnTo>
                <a:lnTo>
                  <a:pt x="845" y="310"/>
                </a:lnTo>
                <a:lnTo>
                  <a:pt x="844" y="317"/>
                </a:lnTo>
                <a:lnTo>
                  <a:pt x="842" y="324"/>
                </a:lnTo>
                <a:lnTo>
                  <a:pt x="840" y="331"/>
                </a:lnTo>
                <a:lnTo>
                  <a:pt x="837" y="338"/>
                </a:lnTo>
                <a:lnTo>
                  <a:pt x="834" y="346"/>
                </a:lnTo>
                <a:lnTo>
                  <a:pt x="830" y="353"/>
                </a:lnTo>
                <a:lnTo>
                  <a:pt x="825" y="360"/>
                </a:lnTo>
                <a:lnTo>
                  <a:pt x="821" y="367"/>
                </a:lnTo>
                <a:lnTo>
                  <a:pt x="816" y="373"/>
                </a:lnTo>
                <a:lnTo>
                  <a:pt x="811" y="379"/>
                </a:lnTo>
                <a:lnTo>
                  <a:pt x="806" y="384"/>
                </a:lnTo>
                <a:lnTo>
                  <a:pt x="800" y="389"/>
                </a:lnTo>
                <a:lnTo>
                  <a:pt x="794" y="393"/>
                </a:lnTo>
                <a:lnTo>
                  <a:pt x="788" y="397"/>
                </a:lnTo>
                <a:lnTo>
                  <a:pt x="782" y="400"/>
                </a:lnTo>
                <a:lnTo>
                  <a:pt x="776" y="403"/>
                </a:lnTo>
                <a:lnTo>
                  <a:pt x="769" y="406"/>
                </a:lnTo>
                <a:lnTo>
                  <a:pt x="762" y="408"/>
                </a:lnTo>
                <a:lnTo>
                  <a:pt x="755" y="409"/>
                </a:lnTo>
                <a:lnTo>
                  <a:pt x="748" y="411"/>
                </a:lnTo>
                <a:lnTo>
                  <a:pt x="740" y="411"/>
                </a:lnTo>
                <a:lnTo>
                  <a:pt x="732" y="412"/>
                </a:lnTo>
                <a:lnTo>
                  <a:pt x="724" y="411"/>
                </a:lnTo>
                <a:lnTo>
                  <a:pt x="716" y="411"/>
                </a:lnTo>
                <a:lnTo>
                  <a:pt x="698" y="408"/>
                </a:lnTo>
                <a:lnTo>
                  <a:pt x="680" y="404"/>
                </a:lnTo>
                <a:lnTo>
                  <a:pt x="661" y="398"/>
                </a:lnTo>
                <a:lnTo>
                  <a:pt x="640" y="390"/>
                </a:lnTo>
                <a:lnTo>
                  <a:pt x="619" y="381"/>
                </a:lnTo>
                <a:lnTo>
                  <a:pt x="597" y="370"/>
                </a:lnTo>
                <a:lnTo>
                  <a:pt x="574" y="357"/>
                </a:lnTo>
                <a:lnTo>
                  <a:pt x="552" y="344"/>
                </a:lnTo>
                <a:lnTo>
                  <a:pt x="531" y="330"/>
                </a:lnTo>
                <a:lnTo>
                  <a:pt x="513" y="316"/>
                </a:lnTo>
                <a:lnTo>
                  <a:pt x="496" y="303"/>
                </a:lnTo>
                <a:lnTo>
                  <a:pt x="482" y="289"/>
                </a:lnTo>
                <a:lnTo>
                  <a:pt x="469" y="275"/>
                </a:lnTo>
                <a:lnTo>
                  <a:pt x="458" y="261"/>
                </a:lnTo>
                <a:lnTo>
                  <a:pt x="449" y="247"/>
                </a:lnTo>
                <a:lnTo>
                  <a:pt x="445" y="240"/>
                </a:lnTo>
                <a:lnTo>
                  <a:pt x="441" y="233"/>
                </a:lnTo>
                <a:lnTo>
                  <a:pt x="438" y="226"/>
                </a:lnTo>
                <a:lnTo>
                  <a:pt x="436" y="218"/>
                </a:lnTo>
                <a:lnTo>
                  <a:pt x="434" y="211"/>
                </a:lnTo>
                <a:lnTo>
                  <a:pt x="433" y="204"/>
                </a:lnTo>
                <a:lnTo>
                  <a:pt x="432" y="197"/>
                </a:lnTo>
                <a:lnTo>
                  <a:pt x="432" y="190"/>
                </a:lnTo>
                <a:lnTo>
                  <a:pt x="432" y="183"/>
                </a:lnTo>
                <a:lnTo>
                  <a:pt x="433" y="175"/>
                </a:lnTo>
                <a:lnTo>
                  <a:pt x="434" y="168"/>
                </a:lnTo>
                <a:lnTo>
                  <a:pt x="436" y="161"/>
                </a:lnTo>
                <a:lnTo>
                  <a:pt x="438" y="154"/>
                </a:lnTo>
                <a:lnTo>
                  <a:pt x="441" y="147"/>
                </a:lnTo>
                <a:lnTo>
                  <a:pt x="444" y="140"/>
                </a:lnTo>
                <a:lnTo>
                  <a:pt x="448" y="132"/>
                </a:lnTo>
                <a:lnTo>
                  <a:pt x="457" y="119"/>
                </a:lnTo>
                <a:lnTo>
                  <a:pt x="467" y="107"/>
                </a:lnTo>
                <a:lnTo>
                  <a:pt x="478" y="96"/>
                </a:lnTo>
                <a:lnTo>
                  <a:pt x="490" y="88"/>
                </a:lnTo>
                <a:lnTo>
                  <a:pt x="502" y="81"/>
                </a:lnTo>
                <a:lnTo>
                  <a:pt x="516" y="76"/>
                </a:lnTo>
                <a:lnTo>
                  <a:pt x="531" y="73"/>
                </a:lnTo>
                <a:lnTo>
                  <a:pt x="546" y="72"/>
                </a:lnTo>
                <a:lnTo>
                  <a:pt x="563" y="73"/>
                </a:lnTo>
                <a:lnTo>
                  <a:pt x="581" y="75"/>
                </a:lnTo>
                <a:lnTo>
                  <a:pt x="599" y="79"/>
                </a:lnTo>
                <a:lnTo>
                  <a:pt x="619" y="85"/>
                </a:lnTo>
                <a:lnTo>
                  <a:pt x="639" y="92"/>
                </a:lnTo>
                <a:lnTo>
                  <a:pt x="661" y="102"/>
                </a:lnTo>
                <a:lnTo>
                  <a:pt x="706" y="126"/>
                </a:lnTo>
                <a:moveTo>
                  <a:pt x="207" y="0"/>
                </a:moveTo>
                <a:lnTo>
                  <a:pt x="689" y="597"/>
                </a:lnTo>
                <a:lnTo>
                  <a:pt x="641" y="679"/>
                </a:lnTo>
                <a:lnTo>
                  <a:pt x="159" y="83"/>
                </a:lnTo>
                <a:lnTo>
                  <a:pt x="20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915480" y="360000"/>
            <a:ext cx="7364520" cy="98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Sprint planning</a:t>
            </a:r>
            <a:r>
              <a:rPr b="1" lang="en-IN" sz="3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1" lang="en-IN" sz="3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task</a:t>
            </a:r>
            <a:r>
              <a:rPr b="1" lang="en-IN" sz="3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achieved: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80000" y="1080000"/>
            <a:ext cx="8460000" cy="45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1600" spc="-7" strike="noStrike" u="sng">
                <a:solidFill>
                  <a:srgbClr val="000000"/>
                </a:solidFill>
                <a:uFillTx/>
                <a:latin typeface="Times New Roman"/>
              </a:rPr>
              <a:t>Number</a:t>
            </a:r>
            <a:r>
              <a:rPr b="1" lang="en-IN" sz="1600" spc="-15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1600" spc="-7" strike="noStrike" u="sng">
                <a:solidFill>
                  <a:srgbClr val="000000"/>
                </a:solidFill>
                <a:uFillTx/>
                <a:latin typeface="Times New Roman"/>
              </a:rPr>
              <a:t>of</a:t>
            </a:r>
            <a:r>
              <a:rPr b="1" lang="en-IN" sz="1600" spc="-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1600" spc="-7" strike="noStrike" u="sng">
                <a:solidFill>
                  <a:srgbClr val="000000"/>
                </a:solidFill>
                <a:uFillTx/>
                <a:latin typeface="Times New Roman"/>
              </a:rPr>
              <a:t>sprint</a:t>
            </a:r>
            <a:r>
              <a:rPr b="1" lang="en-IN" sz="1600" spc="-12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1600" spc="-7" strike="noStrike" u="sng">
                <a:solidFill>
                  <a:srgbClr val="000000"/>
                </a:solidFill>
                <a:uFillTx/>
                <a:latin typeface="Times New Roman"/>
              </a:rPr>
              <a:t>planned =</a:t>
            </a:r>
            <a:r>
              <a:rPr b="1" lang="en-IN" sz="1600" spc="-15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1600" spc="4" strike="noStrike" u="sng">
                <a:solidFill>
                  <a:srgbClr val="000000"/>
                </a:solidFill>
                <a:uFillTx/>
                <a:latin typeface="Times New Roman"/>
              </a:rPr>
              <a:t>3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Sprint</a:t>
            </a:r>
            <a:r>
              <a:rPr b="1" lang="en-IN" sz="24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1: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backend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project.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Generated</a:t>
            </a:r>
            <a:r>
              <a:rPr b="0" lang="en-IN" sz="2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spring </a:t>
            </a:r>
            <a:r>
              <a:rPr b="0" lang="en-IN" sz="21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boot project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1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https://start.spring.io 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develop an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admin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login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feature rest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api.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spring </a:t>
            </a:r>
            <a:r>
              <a:rPr b="0" lang="en-IN" sz="21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security and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jwt authentication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feature.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Successfully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tested</a:t>
            </a:r>
            <a:r>
              <a:rPr b="0" lang="en-IN" sz="2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login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feature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100" spc="4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postman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software.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develop required api’s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related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Product like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add,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remove,</a:t>
            </a:r>
            <a:r>
              <a:rPr b="0" lang="en-IN" sz="2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update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Times New Roman"/>
              </a:rPr>
              <a:t>search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etc..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Successfully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created</a:t>
            </a:r>
            <a:r>
              <a:rPr b="0" lang="en-IN" sz="21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rest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api’s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and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tested</a:t>
            </a:r>
            <a:r>
              <a:rPr b="0" lang="en-IN" sz="2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1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postman</a:t>
            </a:r>
            <a:r>
              <a:rPr b="0" lang="en-IN" sz="21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software.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required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api’s</a:t>
            </a:r>
            <a:r>
              <a:rPr b="0" lang="en-IN" sz="2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related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Times New Roman"/>
              </a:rPr>
              <a:t>Orders</a:t>
            </a:r>
            <a:r>
              <a:rPr b="0" lang="en-IN" sz="21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save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order, </a:t>
            </a:r>
            <a:r>
              <a:rPr b="0" lang="en-IN" sz="21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show order</a:t>
            </a:r>
            <a:r>
              <a:rPr b="0" lang="en-IN" sz="2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etc.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Successfully</a:t>
            </a:r>
            <a:r>
              <a:rPr b="0" lang="en-IN" sz="21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created</a:t>
            </a:r>
            <a:r>
              <a:rPr b="0" lang="en-IN" sz="21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rest api’s</a:t>
            </a:r>
            <a:r>
              <a:rPr b="0" lang="en-IN" sz="21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tested</a:t>
            </a:r>
            <a:r>
              <a:rPr b="0" lang="en-IN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Times New Roman"/>
              </a:rPr>
              <a:t>postman</a:t>
            </a:r>
            <a:r>
              <a:rPr b="0" lang="en-IN" sz="21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software.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 txBox="1"/>
          <p:nvPr/>
        </p:nvSpPr>
        <p:spPr>
          <a:xfrm>
            <a:off x="513360" y="720000"/>
            <a:ext cx="90072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Sprint</a:t>
            </a:r>
            <a:r>
              <a:rPr b="1" lang="en-IN" sz="28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8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frontend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project.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Generated</a:t>
            </a:r>
            <a:r>
              <a:rPr b="0" lang="en-IN" sz="2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Angular </a:t>
            </a:r>
            <a:r>
              <a:rPr b="0" lang="en-IN" sz="28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angular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cli.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develop required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services.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Added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bootstrap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project.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Successfully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generated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required </a:t>
            </a:r>
            <a:r>
              <a:rPr b="0" lang="en-IN" sz="28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services.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templates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0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respective </a:t>
            </a:r>
            <a:r>
              <a:rPr b="0" lang="en-IN" sz="28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components. Successfully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created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 templates.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"/>
          <p:cNvSpPr txBox="1"/>
          <p:nvPr/>
        </p:nvSpPr>
        <p:spPr>
          <a:xfrm>
            <a:off x="968400" y="360000"/>
            <a:ext cx="7131600" cy="48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40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Sprint</a:t>
            </a:r>
            <a:r>
              <a:rPr b="1" lang="en-IN" sz="40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40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3: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Planned</a:t>
            </a:r>
            <a:r>
              <a:rPr b="0" lang="en-IN" sz="3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test</a:t>
            </a:r>
            <a:r>
              <a:rPr b="0" lang="en-IN" sz="3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complete</a:t>
            </a:r>
            <a:r>
              <a:rPr b="0" lang="en-IN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web</a:t>
            </a:r>
            <a:r>
              <a:rPr b="0" lang="en-IN" sz="3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by giving</a:t>
            </a:r>
            <a:r>
              <a:rPr b="0" lang="en-IN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inputs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32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3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respective fields.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3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web</a:t>
            </a:r>
            <a:r>
              <a:rPr b="0" lang="en-IN" sz="3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responsive,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secure</a:t>
            </a:r>
            <a:r>
              <a:rPr b="0" lang="en-IN" sz="3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3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features</a:t>
            </a:r>
            <a:r>
              <a:rPr b="0" lang="en-IN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IN" sz="3200" spc="-3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</a:rPr>
              <a:t>working successfully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LibreOffice/7.4.4.2$MacOSX_AARCH64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2023-05-16T14:19:18Z</dcterms:created>
  <dc:creator/>
  <dc:description/>
  <dc:language>en-IN</dc:language>
  <cp:lastModifiedBy/>
  <dcterms:modified xsi:type="dcterms:W3CDTF">2023-05-16T15:50:44Z</dcterms:modified>
  <cp:revision>2</cp:revision>
  <dc:subject/>
  <dc:title>Yellow Idea</dc:title>
</cp:coreProperties>
</file>