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1.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1.xml" ContentType="application/xml"/>
  <Override PartName="/customXml/item3.xml" ContentType="application/xml"/>
  <Override PartName="/_rels/.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_rels/slideLayout84.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72.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61.xml.rels" ContentType="application/vnd.openxmlformats-package.relationships+xml"/>
  <Override PartName="/ppt/slideLayouts/_rels/slideLayout75.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74.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71.xml.rels" ContentType="application/vnd.openxmlformats-package.relationships+xml"/>
  <Override PartName="/ppt/slideLayouts/_rels/slideLayout73.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83.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46.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7.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7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17.xml.rels" ContentType="application/vnd.openxmlformats-package.relationships+xml"/>
  <Override PartName="/ppt/slideLayouts/_rels/slideLayout36.xml.rels" ContentType="application/vnd.openxmlformats-package.relationships+xml"/>
  <Override PartName="/ppt/slideLayouts/_rels/slideLayout28.xml.rels" ContentType="application/vnd.openxmlformats-package.relationships+xml"/>
  <Override PartName="/ppt/slideLayouts/_rels/slideLayout2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65.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80.xml" ContentType="application/vnd.openxmlformats-officedocument.presentationml.slideLayout+xml"/>
  <Override PartName="/ppt/slideLayouts/slideLayout75.xml" ContentType="application/vnd.openxmlformats-officedocument.presentationml.slideLayout+xml"/>
  <Override PartName="/ppt/slideLayouts/slideLayout66.xml" ContentType="application/vnd.openxmlformats-officedocument.presentationml.slideLayout+xml"/>
  <Override PartName="/ppt/slideLayouts/slideLayout81.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82.xml" ContentType="application/vnd.openxmlformats-officedocument.presentationml.slideLayout+xml"/>
  <Override PartName="/ppt/slideLayouts/slideLayout77.xml" ContentType="application/vnd.openxmlformats-officedocument.presentationml.slideLayout+xml"/>
  <Override PartName="/ppt/slideLayouts/slideLayout68.xml" ContentType="application/vnd.openxmlformats-officedocument.presentationml.slideLayout+xml"/>
  <Override PartName="/ppt/slideLayouts/slideLayout83.xml" ContentType="application/vnd.openxmlformats-officedocument.presentationml.slideLayout+xml"/>
  <Override PartName="/ppt/slideLayouts/slideLayout78.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3.jpeg" ContentType="image/jpeg"/>
  <Override PartName="/ppt/media/image16.png" ContentType="image/png"/>
  <Override PartName="/ppt/media/image4.jpeg" ContentType="image/jpeg"/>
  <Override PartName="/ppt/media/hdphoto1.wdp" ContentType="image/vnd.ms-photo"/>
  <Override PartName="/ppt/media/image17.png" ContentType="image/png"/>
  <Override PartName="/ppt/media/image8.png" ContentType="image/png"/>
  <Override PartName="/ppt/media/image23.png" ContentType="image/png"/>
  <Override PartName="/ppt/media/image24.png" ContentType="image/png"/>
  <Override PartName="/ppt/media/image9.png" ContentType="image/png"/>
  <Override PartName="/ppt/media/image10.png" ContentType="image/png"/>
  <Override PartName="/ppt/media/image13.jpeg" ContentType="image/jpeg"/>
  <Override PartName="/ppt/media/image11.png" ContentType="image/png"/>
  <Override PartName="/ppt/media/image2.jpeg" ContentType="image/jpeg"/>
  <Override PartName="/ppt/media/image18.png" ContentType="image/png"/>
  <Override PartName="/ppt/media/image6.png" ContentType="image/png"/>
  <Override PartName="/ppt/media/image21.png" ContentType="image/png"/>
  <Override PartName="/ppt/media/image14.png" ContentType="image/png"/>
  <Override PartName="/ppt/media/image5.png" ContentType="image/png"/>
  <Override PartName="/ppt/media/image20.png" ContentType="image/png"/>
  <Override PartName="/ppt/media/image22.png" ContentType="image/png"/>
  <Override PartName="/ppt/media/image7.png" ContentType="image/png"/>
  <Override PartName="/ppt/media/image15.jpeg" ContentType="image/jpeg"/>
  <Override PartName="/ppt/media/image25.png" ContentType="image/png"/>
  <Override PartName="/ppt/media/image12.jpeg" ContentType="image/jpeg"/>
  <Override PartName="/ppt/media/image19.png" ContentType="image/png"/>
  <Override PartName="/ppt/media/image26.png" ContentType="image/png"/>
  <Override PartName="/ppt/presProps.xml" ContentType="application/vnd.openxmlformats-officedocument.presentationml.presPro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s/_rels/slide17.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23754-841C-4A73-BEBD-7FFC4D5A24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6CC1E7-939E-4E7B-9E0E-48C2FA1FDCDA}">
      <dgm:prSet/>
      <dgm:spPr/>
      <dgm:t>
        <a:bodyPr/>
        <a:lstStyle/>
        <a:p>
          <a:pPr rtl="0"/>
          <a:r>
            <a:rPr lang="en-US" dirty="0" smtClean="0">
              <a:latin typeface="Times New Roman" panose="02020603050405020304" pitchFamily="18" charset="0"/>
              <a:cs typeface="Times New Roman" panose="02020603050405020304" pitchFamily="18" charset="0"/>
            </a:rPr>
            <a:t>E-commerce (electronic commerce) is the activity of electronically buying or selling of products on online services or over the Internet.</a:t>
          </a:r>
          <a:endParaRPr lang="en-US" dirty="0">
            <a:latin typeface="Times New Roman" panose="02020603050405020304" pitchFamily="18" charset="0"/>
            <a:cs typeface="Times New Roman" panose="02020603050405020304" pitchFamily="18" charset="0"/>
          </a:endParaRPr>
        </a:p>
      </dgm:t>
    </dgm:pt>
    <dgm:pt modelId="{FBFF2F8C-1F47-40A5-B903-4AA796E2E959}" type="parTrans" cxnId="{D90B88BC-6EBA-4B45-AF8F-F40D0DB12358}">
      <dgm:prSet/>
      <dgm:spPr/>
      <dgm:t>
        <a:bodyPr/>
        <a:lstStyle/>
        <a:p>
          <a:endParaRPr lang="en-US"/>
        </a:p>
      </dgm:t>
    </dgm:pt>
    <dgm:pt modelId="{24791433-FA31-4E00-ACB1-C3DF0ABF26D6}" type="sibTrans" cxnId="{D90B88BC-6EBA-4B45-AF8F-F40D0DB12358}">
      <dgm:prSet/>
      <dgm:spPr/>
      <dgm:t>
        <a:bodyPr/>
        <a:lstStyle/>
        <a:p>
          <a:endParaRPr lang="en-US"/>
        </a:p>
      </dgm:t>
    </dgm:pt>
    <dgm:pt modelId="{8A4E7585-5786-4ACF-8E27-6BF4A0C53235}" type="pres">
      <dgm:prSet presAssocID="{2AF23754-841C-4A73-BEBD-7FFC4D5A24BA}" presName="linear" presStyleCnt="0">
        <dgm:presLayoutVars>
          <dgm:animLvl val="lvl"/>
          <dgm:resizeHandles val="exact"/>
        </dgm:presLayoutVars>
      </dgm:prSet>
      <dgm:spPr/>
      <dgm:t>
        <a:bodyPr/>
        <a:lstStyle/>
        <a:p>
          <a:endParaRPr lang="en-US"/>
        </a:p>
      </dgm:t>
    </dgm:pt>
    <dgm:pt modelId="{24193CBF-1E67-4AB0-929C-D5B7AB2CFC99}" type="pres">
      <dgm:prSet presAssocID="{386CC1E7-939E-4E7B-9E0E-48C2FA1FDCDA}" presName="parentText" presStyleLbl="node1" presStyleIdx="0" presStyleCnt="1">
        <dgm:presLayoutVars>
          <dgm:chMax val="0"/>
          <dgm:bulletEnabled val="1"/>
        </dgm:presLayoutVars>
      </dgm:prSet>
      <dgm:spPr/>
      <dgm:t>
        <a:bodyPr/>
        <a:lstStyle/>
        <a:p>
          <a:endParaRPr lang="en-US"/>
        </a:p>
      </dgm:t>
    </dgm:pt>
  </dgm:ptLst>
  <dgm:cxnLst>
    <dgm:cxn modelId="{B21A944C-BE6E-408E-B1C3-5EA2C7066D0D}" type="presOf" srcId="{2AF23754-841C-4A73-BEBD-7FFC4D5A24BA}" destId="{8A4E7585-5786-4ACF-8E27-6BF4A0C53235}" srcOrd="0" destOrd="0" presId="urn:microsoft.com/office/officeart/2005/8/layout/vList2"/>
    <dgm:cxn modelId="{F291B531-CE75-4E18-859E-843B92A6EF7C}" type="presOf" srcId="{386CC1E7-939E-4E7B-9E0E-48C2FA1FDCDA}" destId="{24193CBF-1E67-4AB0-929C-D5B7AB2CFC99}" srcOrd="0" destOrd="0" presId="urn:microsoft.com/office/officeart/2005/8/layout/vList2"/>
    <dgm:cxn modelId="{D90B88BC-6EBA-4B45-AF8F-F40D0DB12358}" srcId="{2AF23754-841C-4A73-BEBD-7FFC4D5A24BA}" destId="{386CC1E7-939E-4E7B-9E0E-48C2FA1FDCDA}" srcOrd="0" destOrd="0" parTransId="{FBFF2F8C-1F47-40A5-B903-4AA796E2E959}" sibTransId="{24791433-FA31-4E00-ACB1-C3DF0ABF26D6}"/>
    <dgm:cxn modelId="{8E10DCA0-6633-4CF5-AECC-3E7A5BB5B93E}" type="presParOf" srcId="{8A4E7585-5786-4ACF-8E27-6BF4A0C53235}" destId="{24193CBF-1E67-4AB0-929C-D5B7AB2CFC99}"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93CBF-1E67-4AB0-929C-D5B7AB2CFC99}">
      <dsp:nvSpPr>
        <dsp:cNvPr id="0" name=""/>
        <dsp:cNvSpPr/>
      </dsp:nvSpPr>
      <dsp:spPr>
        <a:xfrm>
          <a:off x="0" y="187178"/>
          <a:ext cx="5186597" cy="4268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kern="1200" dirty="0" smtClean="0">
              <a:latin typeface="Times New Roman" panose="02020603050405020304" pitchFamily="18" charset="0"/>
              <a:cs typeface="Times New Roman" panose="02020603050405020304" pitchFamily="18" charset="0"/>
            </a:rPr>
            <a:t>E-commerce (electronic commerce) is the activity of electronically buying or selling of products on online services or over the Internet.</a:t>
          </a:r>
          <a:endParaRPr lang="en-US" sz="3800" kern="1200" dirty="0">
            <a:latin typeface="Times New Roman" panose="02020603050405020304" pitchFamily="18" charset="0"/>
            <a:cs typeface="Times New Roman" panose="02020603050405020304" pitchFamily="18" charset="0"/>
          </a:endParaRPr>
        </a:p>
      </dsp:txBody>
      <dsp:txXfrm>
        <a:off x="208354" y="395532"/>
        <a:ext cx="4769889" cy="3851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3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3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322" name="PlaceHolder 4"/>
          <p:cNvSpPr>
            <a:spLocks noGrp="1"/>
          </p:cNvSpPr>
          <p:nvPr>
            <p:ph type="dt" idx="22"/>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23" name="PlaceHolder 5"/>
          <p:cNvSpPr>
            <a:spLocks noGrp="1"/>
          </p:cNvSpPr>
          <p:nvPr>
            <p:ph type="ftr" idx="23"/>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24" name="PlaceHolder 6"/>
          <p:cNvSpPr>
            <a:spLocks noGrp="1"/>
          </p:cNvSpPr>
          <p:nvPr>
            <p:ph type="sldNum" idx="24"/>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2E5F6C12-10A4-4C68-B22F-4305254F2BD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685800" y="1143000"/>
            <a:ext cx="5486040" cy="3085920"/>
          </a:xfrm>
          <a:prstGeom prst="rect">
            <a:avLst/>
          </a:prstGeom>
          <a:ln w="0">
            <a:noFill/>
          </a:ln>
        </p:spPr>
      </p:sp>
      <p:sp>
        <p:nvSpPr>
          <p:cNvPr id="40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08"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21B0E5F-DDAD-47AC-B06B-2123AD205F5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685800" y="1143000"/>
            <a:ext cx="5486040" cy="3085920"/>
          </a:xfrm>
          <a:prstGeom prst="rect">
            <a:avLst/>
          </a:prstGeom>
          <a:ln w="0">
            <a:noFill/>
          </a:ln>
        </p:spPr>
      </p:sp>
      <p:sp>
        <p:nvSpPr>
          <p:cNvPr id="42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23"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DB4D158-B274-41C4-8FF9-89AF09AFD90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685800" y="1143000"/>
            <a:ext cx="5486040" cy="3085920"/>
          </a:xfrm>
          <a:prstGeom prst="rect">
            <a:avLst/>
          </a:prstGeom>
          <a:ln w="0">
            <a:noFill/>
          </a:ln>
        </p:spPr>
      </p:sp>
      <p:sp>
        <p:nvSpPr>
          <p:cNvPr id="42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26"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60F6FE2-BEE9-4418-882C-0709148A509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685800" y="1143000"/>
            <a:ext cx="5486040" cy="3085920"/>
          </a:xfrm>
          <a:prstGeom prst="rect">
            <a:avLst/>
          </a:prstGeom>
          <a:ln w="0">
            <a:noFill/>
          </a:ln>
        </p:spPr>
      </p:sp>
      <p:sp>
        <p:nvSpPr>
          <p:cNvPr id="42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29"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45FEFAC-5650-40E5-B852-EC8CE27A3FC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685800" y="1143000"/>
            <a:ext cx="5486040" cy="3085920"/>
          </a:xfrm>
          <a:prstGeom prst="rect">
            <a:avLst/>
          </a:prstGeom>
          <a:ln w="0">
            <a:noFill/>
          </a:ln>
        </p:spPr>
      </p:sp>
      <p:sp>
        <p:nvSpPr>
          <p:cNvPr id="43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32"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19936DA-20CB-4128-8EF4-674F1FF2C58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685800" y="1143000"/>
            <a:ext cx="5486040" cy="3085920"/>
          </a:xfrm>
          <a:prstGeom prst="rect">
            <a:avLst/>
          </a:prstGeom>
          <a:ln w="0">
            <a:noFill/>
          </a:ln>
        </p:spPr>
      </p:sp>
      <p:sp>
        <p:nvSpPr>
          <p:cNvPr id="43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35"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B5DD5AD-7868-479B-8ADA-2E2DAB4B5B9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685800" y="1143000"/>
            <a:ext cx="5486040" cy="3085920"/>
          </a:xfrm>
          <a:prstGeom prst="rect">
            <a:avLst/>
          </a:prstGeom>
          <a:ln w="0">
            <a:noFill/>
          </a:ln>
        </p:spPr>
      </p:sp>
      <p:sp>
        <p:nvSpPr>
          <p:cNvPr id="43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38"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E327F3D-824A-475A-B208-203BE1BF65E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685800" y="1143000"/>
            <a:ext cx="5486040" cy="3085920"/>
          </a:xfrm>
          <a:prstGeom prst="rect">
            <a:avLst/>
          </a:prstGeom>
          <a:ln w="0">
            <a:noFill/>
          </a:ln>
        </p:spPr>
      </p:sp>
      <p:sp>
        <p:nvSpPr>
          <p:cNvPr id="44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41"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534B252-8FA3-43A4-ABE0-7BC43690CA1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685800" y="1143000"/>
            <a:ext cx="5486040" cy="3085920"/>
          </a:xfrm>
          <a:prstGeom prst="rect">
            <a:avLst/>
          </a:prstGeom>
          <a:ln w="0">
            <a:noFill/>
          </a:ln>
        </p:spPr>
      </p:sp>
      <p:sp>
        <p:nvSpPr>
          <p:cNvPr id="44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44"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6E5D5D0-6CFF-400D-B40F-F7C11BE7D9C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685800" y="1143000"/>
            <a:ext cx="5486040" cy="3085920"/>
          </a:xfrm>
          <a:prstGeom prst="rect">
            <a:avLst/>
          </a:prstGeom>
          <a:ln w="0">
            <a:noFill/>
          </a:ln>
        </p:spPr>
      </p:sp>
      <p:sp>
        <p:nvSpPr>
          <p:cNvPr id="44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47"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AA3A5D3-A607-48B6-A28D-A3B41628166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685800" y="1143000"/>
            <a:ext cx="5486040" cy="3085920"/>
          </a:xfrm>
          <a:prstGeom prst="rect">
            <a:avLst/>
          </a:prstGeom>
          <a:ln w="0">
            <a:noFill/>
          </a:ln>
        </p:spPr>
      </p:sp>
      <p:sp>
        <p:nvSpPr>
          <p:cNvPr id="41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1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CDC9193-8790-4EC6-9FCD-BAB8D75F78AF}"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685800" y="1143000"/>
            <a:ext cx="5486040" cy="3085920"/>
          </a:xfrm>
          <a:prstGeom prst="rect">
            <a:avLst/>
          </a:prstGeom>
          <a:ln w="0">
            <a:noFill/>
          </a:ln>
        </p:spPr>
      </p:sp>
      <p:sp>
        <p:nvSpPr>
          <p:cNvPr id="41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1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66CAF77-B161-4416-8C17-1F62A26F768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685800" y="1143000"/>
            <a:ext cx="5486040" cy="3085920"/>
          </a:xfrm>
          <a:prstGeom prst="rect">
            <a:avLst/>
          </a:prstGeom>
          <a:ln w="0">
            <a:noFill/>
          </a:ln>
        </p:spPr>
      </p:sp>
      <p:sp>
        <p:nvSpPr>
          <p:cNvPr id="41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1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DFD8FAC-D321-4675-A287-3E60296A6BE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685800" y="1143000"/>
            <a:ext cx="5486040" cy="3085920"/>
          </a:xfrm>
          <a:prstGeom prst="rect">
            <a:avLst/>
          </a:prstGeom>
          <a:ln w="0">
            <a:noFill/>
          </a:ln>
        </p:spPr>
      </p:sp>
      <p:sp>
        <p:nvSpPr>
          <p:cNvPr id="41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42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89FEE84-1919-4354-A07E-3F54A02D229B}"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ED0D4CF-AEE0-49F1-BECA-BB8DC6974F3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2"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3"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2C1A91C-14D4-4C58-8C44-12F1479070F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6"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7"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8"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9D5D4F5-92C2-4066-A0E0-F43B0D5E5832}"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0"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1"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2"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3"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4"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5"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8CBAF5B-4705-4CD2-A503-F73FE9C7BD41}"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F0D7D23-C9E2-4426-8504-F1D03D2A7CD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6AAAD83-B018-4C0E-92B5-0220618B0A0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2"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C383DA0-C19E-4C7C-9976-7F761F5B1A0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5"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B814714-1738-4E7E-80B9-77A3C1A1B15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FCA5992-70C0-4181-8088-C43269E9530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9887580-5535-4B1B-AC6C-98B54DD4B90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FA5FCF6-5CA7-4DF0-8DD3-F211FA8C698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F3524E2-5C10-47F2-A0DD-B552F22AFE7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03DA822-9363-467A-B46D-8370498A866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9"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8C98A35-52E4-4724-B3A6-6CF2F342166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1"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82"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D40AE20-2046-47CB-9E4E-CE542DC9BAFA}"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4"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85"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86"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87"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505C029-CE3A-4A65-94EC-C2300ECBADF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9"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0"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1"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2"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3"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4"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527B96A-CE9C-49E2-BBC8-4C04217F97F7}"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D2E0025-3F3C-4A48-9BAF-3C0D32D077A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7"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5A593BD-3FE9-4186-8BD3-7E2966BDF6A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9"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D5D05B3-6B2B-4561-B7D0-684D750B532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1"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12"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1004A6D-521F-42B5-97B3-062CABC244F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B5035C7-6B99-495E-BB9B-C0E7C6466546}"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727B4F2-010F-4700-A34B-17DF5966E23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615E366-5B68-401C-A870-1F5D99B1AB7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6"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17"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18"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A61C628-2F6E-4466-B0B5-6C3EB24842B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0"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21"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22"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0B59CBA-53DA-4EBD-B15A-9A4E10CB1C5D}"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4"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25"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26"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7B0CAD2-675F-43E0-B431-AABBB52F9E52}"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8"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29"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A34CF7D-542F-43A6-8CDF-841702AE138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1"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2"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3"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4"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4594C611-CE55-420B-B612-27AB78E1BEA4}"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6"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7"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8"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39"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40"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41"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DE814B8-0979-4A57-92FF-A418C3B0753B}"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066C106-8CE7-4725-BACB-2F5E20B574FA}"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0"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8CCC343-94A0-408A-98A3-569C55082AE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2"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F797B10-F054-444D-A796-E6349D9DEECC}"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DB27523-9478-48E0-A6C1-53FE5A0686C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4"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55"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6A32BD9-A3C5-4D6C-88D5-335AED01BEF1}"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E0AD6A3-B0BD-47E5-9851-5378824C07E6}"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965D737-1247-4B3F-8A18-3DB6BEA1FC01}"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9"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0"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1"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9D41A62-BB2A-4F5E-9012-361940B0E9FA}"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3"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4"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5"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361F937-503D-415B-B558-CA88C024CEC9}"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7"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8"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69"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1B939CF-9772-4B64-AD11-392659F1B635}"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1"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72"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4BE63D0-CABD-43E9-A10C-F0E0B83C362C}"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4"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75"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76"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77"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3951DBF1-BFF2-45CB-A012-027BDA310FD2}"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9"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80"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81"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82"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83"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184"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6F4673B6-7390-49F6-97AE-C76E7D594DCC}"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E2E78B7-368B-4C58-B77C-88EEAE317B2D}"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3620689-A921-41F4-A1AF-9017AC82DDC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5"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188ED4B3-CF9E-4380-ADA3-DDF24909CE91}"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7"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CCCE302-8246-444F-B96C-C5F77C00B201}"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9"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00"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D49CDFD-2CC5-4605-9D28-2452DB9E99B0}"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D3FC8F91-2C96-4FE1-BDE9-EF2FF821D87E}"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792C24CE-5ABB-4F46-8DE1-2FF6172CE4EC}"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4"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05"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06"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4CCBA601-E8A0-4197-97EF-208562AD8B4D}"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8"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09"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10"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2730231-F61B-493F-9AE9-FF104D979453}"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2"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13"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14"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6B5BAD4-F7EB-405F-8B4B-64B0CF61A834}"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6"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17"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2D8F5633-8002-42DB-AEEC-E9CFEA44A1D4}"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9"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0"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1"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2"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FE76558D-A9D7-4066-B7BA-C5DA32B7AF8D}" type="slidenum">
              <a:t>&lt;#&gt;</a:t>
            </a:fld>
          </a:p>
        </p:txBody>
      </p:sp>
      <p:sp>
        <p:nvSpPr>
          <p:cNvPr id="9" name="PlaceHolder 8"/>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6830470-CE37-4184-92F3-73E8C0E8C48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24"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5"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6"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7"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8"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9"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67D7CC5E-9F6B-4578-A76E-9EE97E65C027}" type="slidenum">
              <a:t>&lt;#&gt;</a:t>
            </a:fld>
          </a:p>
        </p:txBody>
      </p:sp>
      <p:sp>
        <p:nvSpPr>
          <p:cNvPr id="11" name="PlaceHolder 10"/>
          <p:cNvSpPr>
            <a:spLocks noGrp="1"/>
          </p:cNvSpPr>
          <p:nvPr>
            <p:ph type="dt" idx="13"/>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6A3F4169-FF1C-4F87-94AD-E1EAE7E75773}"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8"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1EC53FA-5185-4A9F-93E8-527EEEBB10A7}"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0"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97C13F32-6ADD-476F-A9F5-5017695EFC3F}"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2"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43"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0ECDD5A4-C5F4-453B-8DB4-C007CF175291}"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FE4F4144-A838-4649-91CD-2451C5DA541B}"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5F6696C2-7747-4624-904B-642CE7D6457C}"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7"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48"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49"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2C1355B9-0E57-4F3A-9A5E-89643641B439}"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1"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52"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53"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8908FDFA-5517-4C0F-AEA0-E36A7AC1A2C0}"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5"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56"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57"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24DF21CF-2F9E-4EFC-A69E-9E0D250FE61E}"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1"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2"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98BB977-E227-4E50-BFFA-CB99378DF21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9"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0"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79CD6AA-4205-4885-A2F1-D51BBCF81AAD}"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62"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3"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4"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5"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BC43C3F1-3C8D-4373-BE92-4ACFE6B9257C}" type="slidenum">
              <a:t>&lt;#&gt;</a:t>
            </a:fld>
          </a:p>
        </p:txBody>
      </p:sp>
      <p:sp>
        <p:nvSpPr>
          <p:cNvPr id="9" name="PlaceHolder 8"/>
          <p:cNvSpPr>
            <a:spLocks noGrp="1"/>
          </p:cNvSpPr>
          <p:nvPr>
            <p:ph type="dt" idx="16"/>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67"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8"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9"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70"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71"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72"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49A31A3D-417A-45D5-BAEA-E3CFCF109EC1}" type="slidenum">
              <a:t>&lt;#&gt;</a:t>
            </a:fld>
          </a:p>
        </p:txBody>
      </p:sp>
      <p:sp>
        <p:nvSpPr>
          <p:cNvPr id="11" name="PlaceHolder 10"/>
          <p:cNvSpPr>
            <a:spLocks noGrp="1"/>
          </p:cNvSpPr>
          <p:nvPr>
            <p:ph type="dt" idx="16"/>
          </p:nvPr>
        </p:nvSpPr>
        <p:spPr/>
        <p:txBody>
          <a:bodyPr/>
          <a:p>
            <a:r>
              <a:rPr lang="en-IN"/>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9AE6737-FAFD-4340-A5C7-15DAC9A48B3C}"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4" name="PlaceHolder 2"/>
          <p:cNvSpPr>
            <a:spLocks noGrp="1"/>
          </p:cNvSpPr>
          <p:nvPr>
            <p:ph type="subTitle"/>
          </p:nvPr>
        </p:nvSpPr>
        <p:spPr>
          <a:xfrm>
            <a:off x="1216440" y="2108160"/>
            <a:ext cx="10058040" cy="3760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EE655220-DAC0-441C-96B0-6761B031361B}"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6" name="PlaceHolder 2"/>
          <p:cNvSpPr>
            <a:spLocks noGrp="1"/>
          </p:cNvSpPr>
          <p:nvPr>
            <p:ph/>
          </p:nvPr>
        </p:nvSpPr>
        <p:spPr>
          <a:xfrm>
            <a:off x="1216440" y="2108160"/>
            <a:ext cx="100580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5A5A8832-A403-4107-8B71-CB019E127C99}"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8"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89"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AEFDB78C-0EDF-4270-BF30-B46FF4FBCBD8}"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D16858CC-B4B4-45FD-A7DE-E36A029C5497}"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A3AC8903-CCCA-4D09-A7C7-5980A7DE36A2}"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3"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94" name="PlaceHolder 3"/>
          <p:cNvSpPr>
            <a:spLocks noGrp="1"/>
          </p:cNvSpPr>
          <p:nvPr>
            <p:ph/>
          </p:nvPr>
        </p:nvSpPr>
        <p:spPr>
          <a:xfrm>
            <a:off x="637056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95"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23F24738-1901-4ACD-9FA7-6F817F75E113}"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5"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6"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823E8D8-3C7F-482C-82D4-DA7DEAA6EA6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7" name="PlaceHolder 2"/>
          <p:cNvSpPr>
            <a:spLocks noGrp="1"/>
          </p:cNvSpPr>
          <p:nvPr>
            <p:ph/>
          </p:nvPr>
        </p:nvSpPr>
        <p:spPr>
          <a:xfrm>
            <a:off x="1216440" y="2108160"/>
            <a:ext cx="4908240" cy="376056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98"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99" name="PlaceHolder 4"/>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BEE2C7DF-D547-4969-9D1F-DE229804A8E9}"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1"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02"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03"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00289FE9-C69D-4D58-BCC9-F1C58AF77156}"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5" name="PlaceHolder 2"/>
          <p:cNvSpPr>
            <a:spLocks noGrp="1"/>
          </p:cNvSpPr>
          <p:nvPr>
            <p:ph/>
          </p:nvPr>
        </p:nvSpPr>
        <p:spPr>
          <a:xfrm>
            <a:off x="1216440" y="210816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06" name="PlaceHolder 3"/>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30DF17EF-3D41-46D3-B2FB-9F515C7BB7DE}"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8"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09"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0" name="PlaceHolder 4"/>
          <p:cNvSpPr>
            <a:spLocks noGrp="1"/>
          </p:cNvSpPr>
          <p:nvPr>
            <p:ph/>
          </p:nvPr>
        </p:nvSpPr>
        <p:spPr>
          <a:xfrm>
            <a:off x="121644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1" name="PlaceHolder 5"/>
          <p:cNvSpPr>
            <a:spLocks noGrp="1"/>
          </p:cNvSpPr>
          <p:nvPr>
            <p:ph/>
          </p:nvPr>
        </p:nvSpPr>
        <p:spPr>
          <a:xfrm>
            <a:off x="6370560" y="407232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29BAADB6-6969-41F4-A360-BEA65C773746}" type="slidenum">
              <a:t>&lt;#&gt;</a:t>
            </a:fld>
          </a:p>
        </p:txBody>
      </p:sp>
      <p:sp>
        <p:nvSpPr>
          <p:cNvPr id="9" name="PlaceHolder 8"/>
          <p:cNvSpPr>
            <a:spLocks noGrp="1"/>
          </p:cNvSpPr>
          <p:nvPr>
            <p:ph type="dt" idx="19"/>
          </p:nvPr>
        </p:nvSpPr>
        <p:spPr/>
        <p:txBody>
          <a:bodyPr/>
          <a:p>
            <a:r>
              <a:rPr lang="en-IN"/>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3" name="PlaceHolder 2"/>
          <p:cNvSpPr>
            <a:spLocks noGrp="1"/>
          </p:cNvSpPr>
          <p:nvPr>
            <p:ph/>
          </p:nvPr>
        </p:nvSpPr>
        <p:spPr>
          <a:xfrm>
            <a:off x="121644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4" name="PlaceHolder 3"/>
          <p:cNvSpPr>
            <a:spLocks noGrp="1"/>
          </p:cNvSpPr>
          <p:nvPr>
            <p:ph/>
          </p:nvPr>
        </p:nvSpPr>
        <p:spPr>
          <a:xfrm>
            <a:off x="461736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5" name="PlaceHolder 4"/>
          <p:cNvSpPr>
            <a:spLocks noGrp="1"/>
          </p:cNvSpPr>
          <p:nvPr>
            <p:ph/>
          </p:nvPr>
        </p:nvSpPr>
        <p:spPr>
          <a:xfrm>
            <a:off x="8018280" y="210816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6" name="PlaceHolder 5"/>
          <p:cNvSpPr>
            <a:spLocks noGrp="1"/>
          </p:cNvSpPr>
          <p:nvPr>
            <p:ph/>
          </p:nvPr>
        </p:nvSpPr>
        <p:spPr>
          <a:xfrm>
            <a:off x="121644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7" name="PlaceHolder 6"/>
          <p:cNvSpPr>
            <a:spLocks noGrp="1"/>
          </p:cNvSpPr>
          <p:nvPr>
            <p:ph/>
          </p:nvPr>
        </p:nvSpPr>
        <p:spPr>
          <a:xfrm>
            <a:off x="461736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18" name="PlaceHolder 7"/>
          <p:cNvSpPr>
            <a:spLocks noGrp="1"/>
          </p:cNvSpPr>
          <p:nvPr>
            <p:ph/>
          </p:nvPr>
        </p:nvSpPr>
        <p:spPr>
          <a:xfrm>
            <a:off x="8018280" y="4072320"/>
            <a:ext cx="323856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A4DD9BEC-3389-4716-8B89-E1A65967FB6B}" type="slidenum">
              <a:t>&lt;#&gt;</a:t>
            </a:fld>
          </a:p>
        </p:txBody>
      </p:sp>
      <p:sp>
        <p:nvSpPr>
          <p:cNvPr id="11" name="PlaceHolder 10"/>
          <p:cNvSpPr>
            <a:spLocks noGrp="1"/>
          </p:cNvSpPr>
          <p:nvPr>
            <p:ph type="dt" idx="19"/>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 name="PlaceHolder 2"/>
          <p:cNvSpPr>
            <a:spLocks noGrp="1"/>
          </p:cNvSpPr>
          <p:nvPr>
            <p:ph/>
          </p:nvPr>
        </p:nvSpPr>
        <p:spPr>
          <a:xfrm>
            <a:off x="121644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29" name="PlaceHolder 3"/>
          <p:cNvSpPr>
            <a:spLocks noGrp="1"/>
          </p:cNvSpPr>
          <p:nvPr>
            <p:ph/>
          </p:nvPr>
        </p:nvSpPr>
        <p:spPr>
          <a:xfrm>
            <a:off x="6370560" y="2108160"/>
            <a:ext cx="49082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30" name="PlaceHolder 4"/>
          <p:cNvSpPr>
            <a:spLocks noGrp="1"/>
          </p:cNvSpPr>
          <p:nvPr>
            <p:ph/>
          </p:nvPr>
        </p:nvSpPr>
        <p:spPr>
          <a:xfrm>
            <a:off x="1216440" y="4072320"/>
            <a:ext cx="10058040" cy="1793520"/>
          </a:xfrm>
          <a:prstGeom prst="rect">
            <a:avLst/>
          </a:prstGeom>
          <a:noFill/>
          <a:ln w="0">
            <a:noFill/>
          </a:ln>
        </p:spPr>
        <p:txBody>
          <a:bodyPr lIns="0" rIns="0" tIns="0" bIns="0" anchor="t">
            <a:normAutofit/>
          </a:bodyPr>
          <a:p>
            <a:pPr indent="0">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6252DD-4719-43B1-908D-9290F9CF7E0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arallélogramme 14" hidden="1"/>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1" name="Rectangle 7" hidden="1"/>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 name="Parallélogramme 14"/>
          <p:cNvSpPr/>
          <p:nvPr/>
        </p:nvSpPr>
        <p:spPr>
          <a:xfrm>
            <a:off x="79722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3" name="Rectangle 11"/>
          <p:cNvSpPr/>
          <p:nvPr/>
        </p:nvSpPr>
        <p:spPr>
          <a:xfrm>
            <a:off x="6394320" y="0"/>
            <a:ext cx="1537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 name="PlaceHolder 1"/>
          <p:cNvSpPr>
            <a:spLocks noGrp="1"/>
          </p:cNvSpPr>
          <p:nvPr>
            <p:ph type="dt" idx="1"/>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Calibri"/>
              </a:defRPr>
            </a:lvl1pPr>
          </a:lstStyle>
          <a:p>
            <a:pPr indent="0" algn="r">
              <a:lnSpc>
                <a:spcPct val="100000"/>
              </a:lnSpc>
              <a:buNone/>
            </a:pPr>
            <a:r>
              <a:rPr b="0" lang="en-US" sz="900" spc="-1" strike="noStrike">
                <a:solidFill>
                  <a:srgbClr val="404040"/>
                </a:solidFill>
                <a:latin typeface="Calibri"/>
              </a:rPr>
              <a:t>&lt;date/time&gt;</a:t>
            </a:r>
            <a:endParaRPr b="0" lang="en-IN" sz="900" spc="-1" strike="noStrike">
              <a:solidFill>
                <a:srgbClr val="000000"/>
              </a:solidFill>
              <a:latin typeface="Times New Roman"/>
            </a:endParaRPr>
          </a:p>
        </p:txBody>
      </p:sp>
      <p:sp>
        <p:nvSpPr>
          <p:cNvPr id="5" name="PlaceHolder 2"/>
          <p:cNvSpPr>
            <a:spLocks noGrp="1"/>
          </p:cNvSpPr>
          <p:nvPr>
            <p:ph type="ftr" idx="2"/>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404040"/>
                </a:solidFill>
                <a:latin typeface="Calibri"/>
              </a:defRPr>
            </a:lvl1pPr>
          </a:lstStyle>
          <a:p>
            <a:pPr indent="0">
              <a:lnSpc>
                <a:spcPct val="100000"/>
              </a:lnSpc>
              <a:buNone/>
            </a:pPr>
            <a:r>
              <a:rPr b="0" lang="en-US" sz="900" spc="-1" strike="noStrike" cap="all">
                <a:solidFill>
                  <a:srgbClr val="404040"/>
                </a:solidFill>
                <a:latin typeface="Calibri"/>
              </a:rPr>
              <a:t>&lt;footer&gt;</a:t>
            </a:r>
            <a:endParaRPr b="0" lang="en-IN" sz="900" spc="-1" strike="noStrike">
              <a:solidFill>
                <a:srgbClr val="000000"/>
              </a:solidFill>
              <a:latin typeface="Times New Roman"/>
            </a:endParaRPr>
          </a:p>
        </p:txBody>
      </p:sp>
      <p:sp>
        <p:nvSpPr>
          <p:cNvPr id="6" name="PlaceHolder 3"/>
          <p:cNvSpPr>
            <a:spLocks noGrp="1"/>
          </p:cNvSpPr>
          <p:nvPr>
            <p:ph type="sldNum" idx="3"/>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404040"/>
                </a:solidFill>
                <a:latin typeface="Calibri"/>
              </a:defRPr>
            </a:lvl1pPr>
          </a:lstStyle>
          <a:p>
            <a:pPr indent="0" algn="r">
              <a:lnSpc>
                <a:spcPct val="100000"/>
              </a:lnSpc>
              <a:buNone/>
            </a:pPr>
            <a:fld id="{F032E093-A761-4FEA-B498-A380BDAAA9DD}" type="slidenum">
              <a:rPr b="0" lang="en-US" sz="1050" spc="-1" strike="noStrike">
                <a:solidFill>
                  <a:srgbClr val="404040"/>
                </a:solidFill>
                <a:latin typeface="Calibri"/>
              </a:rPr>
              <a:t>&lt;number&gt;</a:t>
            </a:fld>
            <a:endParaRPr b="0" lang="en-IN" sz="1050" spc="-1" strike="noStrike">
              <a:solidFill>
                <a:srgbClr val="000000"/>
              </a:solidFill>
              <a:latin typeface="Times New Roman"/>
            </a:endParaRPr>
          </a:p>
        </p:txBody>
      </p:sp>
      <p:sp>
        <p:nvSpPr>
          <p:cNvPr id="7" name="PlaceHolder 4"/>
          <p:cNvSpPr>
            <a:spLocks noGrp="1"/>
          </p:cNvSpPr>
          <p:nvPr>
            <p:ph type="body"/>
          </p:nvPr>
        </p:nvSpPr>
        <p:spPr>
          <a:xfrm>
            <a:off x="0" y="0"/>
            <a:ext cx="6311520" cy="6857640"/>
          </a:xfrm>
          <a:prstGeom prst="rect">
            <a:avLst/>
          </a:prstGeom>
          <a:noFill/>
          <a:ln w="0">
            <a:noFill/>
          </a:ln>
        </p:spPr>
        <p:txBody>
          <a:bodyPr lIns="90000" rIns="90000" tIns="45000" bIns="45000" anchor="t">
            <a:noAutofit/>
          </a:bodyPr>
          <a:p>
            <a:pPr indent="0">
              <a:lnSpc>
                <a:spcPct val="100000"/>
              </a:lnSpc>
              <a:buNone/>
            </a:pPr>
            <a:r>
              <a:rPr b="0" lang="en-US" sz="1800" spc="-1" strike="noStrike">
                <a:solidFill>
                  <a:srgbClr val="000000"/>
                </a:solidFill>
                <a:latin typeface="Calibri"/>
              </a:rPr>
              <a:t>Click icon to add picture</a:t>
            </a:r>
            <a:endParaRPr b="0" lang="en-US" sz="1800" spc="-1" strike="noStrike">
              <a:solidFill>
                <a:srgbClr val="404040"/>
              </a:solidFill>
              <a:latin typeface="Calibri"/>
            </a:endParaRPr>
          </a:p>
        </p:txBody>
      </p:sp>
      <p:sp>
        <p:nvSpPr>
          <p:cNvPr id="8" name="PlaceHolder 5"/>
          <p:cNvSpPr>
            <a:spLocks noGrp="1"/>
          </p:cNvSpPr>
          <p:nvPr>
            <p:ph type="title"/>
          </p:nvPr>
        </p:nvSpPr>
        <p:spPr>
          <a:xfrm>
            <a:off x="6629400" y="758880"/>
            <a:ext cx="4525920" cy="3227040"/>
          </a:xfrm>
          <a:prstGeom prst="rect">
            <a:avLst/>
          </a:prstGeom>
          <a:noFill/>
          <a:ln w="0">
            <a:noFill/>
          </a:ln>
        </p:spPr>
        <p:txBody>
          <a:bodyPr anchor="b">
            <a:normAutofit/>
          </a:bodyPr>
          <a:p>
            <a:pPr indent="0">
              <a:lnSpc>
                <a:spcPct val="90000"/>
              </a:lnSpc>
              <a:buNone/>
            </a:pPr>
            <a:r>
              <a:rPr b="1" lang="en-US" sz="6000" spc="-52" strike="noStrike">
                <a:solidFill>
                  <a:schemeClr val="accent1"/>
                </a:solidFill>
                <a:latin typeface="Calibri"/>
              </a:rPr>
              <a:t>Click to edit Master title style</a:t>
            </a:r>
            <a:endParaRPr b="0" lang="en-US" sz="6000" spc="-1" strike="noStrike">
              <a:solidFill>
                <a:srgbClr val="000000"/>
              </a:solidFill>
              <a:latin typeface="Calibri"/>
            </a:endParaRPr>
          </a:p>
        </p:txBody>
      </p:sp>
      <p:sp>
        <p:nvSpPr>
          <p:cNvPr id="9" name="Rectangle 10"/>
          <p:cNvSpPr/>
          <p:nvPr/>
        </p:nvSpPr>
        <p:spPr>
          <a:xfrm>
            <a:off x="6311880" y="0"/>
            <a:ext cx="153720" cy="68576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arallélogramme 14" hidden="1"/>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47" name="Rectangle 7" hidden="1"/>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8" name="Parallélogramme 14"/>
          <p:cNvSpPr/>
          <p:nvPr/>
        </p:nvSpPr>
        <p:spPr>
          <a:xfrm>
            <a:off x="7448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49" name="Rectangle 7"/>
          <p:cNvSpPr/>
          <p:nvPr/>
        </p:nvSpPr>
        <p:spPr>
          <a:xfrm>
            <a:off x="0" y="0"/>
            <a:ext cx="4654080" cy="5864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0" name="PlaceHolder 1"/>
          <p:cNvSpPr>
            <a:spLocks noGrp="1"/>
          </p:cNvSpPr>
          <p:nvPr>
            <p:ph type="body"/>
          </p:nvPr>
        </p:nvSpPr>
        <p:spPr>
          <a:xfrm>
            <a:off x="5459040" y="497880"/>
            <a:ext cx="5713560" cy="4868280"/>
          </a:xfrm>
          <a:prstGeom prst="rect">
            <a:avLst/>
          </a:prstGeom>
          <a:noFill/>
          <a:ln w="0">
            <a:noFill/>
          </a:ln>
        </p:spPr>
        <p:txBody>
          <a:bodyPr lIns="0" rIns="0" anchor="ctr">
            <a:noAutofit/>
          </a:bodyPr>
          <a:p>
            <a:pPr marL="266760" indent="-266760">
              <a:lnSpc>
                <a:spcPct val="100000"/>
              </a:lnSpc>
              <a:spcBef>
                <a:spcPts val="1199"/>
              </a:spcBef>
              <a:spcAft>
                <a:spcPts val="201"/>
              </a:spcAft>
              <a:buClr>
                <a:srgbClr val="1cade4"/>
              </a:buClr>
              <a:buFont typeface="Wingdings" charset="2"/>
              <a:buChar char=""/>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1" name="Rectangle 8"/>
          <p:cNvSpPr/>
          <p:nvPr/>
        </p:nvSpPr>
        <p:spPr>
          <a:xfrm>
            <a:off x="0" y="2003400"/>
            <a:ext cx="1036080" cy="185688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52" name="Rectangle 10"/>
          <p:cNvSpPr/>
          <p:nvPr/>
        </p:nvSpPr>
        <p:spPr>
          <a:xfrm>
            <a:off x="5459040" y="377280"/>
            <a:ext cx="5713560" cy="125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53" name="PlaceHolder 2"/>
          <p:cNvSpPr>
            <a:spLocks noGrp="1"/>
          </p:cNvSpPr>
          <p:nvPr>
            <p:ph type="dt" idx="4"/>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707070"/>
                </a:solidFill>
                <a:latin typeface="Calibri"/>
              </a:defRPr>
            </a:lvl1pPr>
          </a:lstStyle>
          <a:p>
            <a:pPr indent="0" algn="r">
              <a:lnSpc>
                <a:spcPct val="100000"/>
              </a:lnSpc>
              <a:buNone/>
            </a:pPr>
            <a:r>
              <a:rPr b="0" lang="en-US" sz="900" spc="-1" strike="noStrike">
                <a:solidFill>
                  <a:srgbClr val="707070"/>
                </a:solidFill>
                <a:latin typeface="Calibri"/>
              </a:rPr>
              <a:t>&lt;date/time&gt;</a:t>
            </a:r>
            <a:endParaRPr b="0" lang="en-IN" sz="900" spc="-1" strike="noStrike">
              <a:solidFill>
                <a:srgbClr val="000000"/>
              </a:solidFill>
              <a:latin typeface="Times New Roman"/>
            </a:endParaRPr>
          </a:p>
        </p:txBody>
      </p:sp>
      <p:sp>
        <p:nvSpPr>
          <p:cNvPr id="54" name="PlaceHolder 3"/>
          <p:cNvSpPr>
            <a:spLocks noGrp="1"/>
          </p:cNvSpPr>
          <p:nvPr>
            <p:ph type="ftr" idx="5"/>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707070"/>
                </a:solidFill>
                <a:latin typeface="Calibri"/>
              </a:defRPr>
            </a:lvl1pPr>
          </a:lstStyle>
          <a:p>
            <a:pPr indent="0">
              <a:lnSpc>
                <a:spcPct val="100000"/>
              </a:lnSpc>
              <a:buNone/>
            </a:pPr>
            <a:r>
              <a:rPr b="0" lang="en-US" sz="900" spc="-1" strike="noStrike" cap="all">
                <a:solidFill>
                  <a:srgbClr val="707070"/>
                </a:solidFill>
                <a:latin typeface="Calibri"/>
              </a:rPr>
              <a:t>&lt;footer&gt;</a:t>
            </a:r>
            <a:endParaRPr b="0" lang="en-IN" sz="900" spc="-1" strike="noStrike">
              <a:solidFill>
                <a:srgbClr val="000000"/>
              </a:solidFill>
              <a:latin typeface="Times New Roman"/>
            </a:endParaRPr>
          </a:p>
        </p:txBody>
      </p:sp>
      <p:sp>
        <p:nvSpPr>
          <p:cNvPr id="55" name="PlaceHolder 4"/>
          <p:cNvSpPr>
            <a:spLocks noGrp="1"/>
          </p:cNvSpPr>
          <p:nvPr>
            <p:ph type="sldNum" idx="6"/>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707070"/>
                </a:solidFill>
                <a:latin typeface="Calibri"/>
              </a:defRPr>
            </a:lvl1pPr>
          </a:lstStyle>
          <a:p>
            <a:pPr indent="0" algn="r">
              <a:lnSpc>
                <a:spcPct val="100000"/>
              </a:lnSpc>
              <a:buNone/>
            </a:pPr>
            <a:fld id="{AC5023F4-11A8-4B03-AC0E-D3C651420AA8}" type="slidenum">
              <a:rPr b="0" lang="en-US" sz="1050" spc="-1" strike="noStrike">
                <a:solidFill>
                  <a:srgbClr val="707070"/>
                </a:solidFill>
                <a:latin typeface="Calibri"/>
              </a:rPr>
              <a:t>&lt;number&gt;</a:t>
            </a:fld>
            <a:endParaRPr b="0" lang="en-IN" sz="1050" spc="-1" strike="noStrike">
              <a:solidFill>
                <a:srgbClr val="000000"/>
              </a:solidFill>
              <a:latin typeface="Times New Roman"/>
            </a:endParaRPr>
          </a:p>
        </p:txBody>
      </p:sp>
      <p:sp>
        <p:nvSpPr>
          <p:cNvPr id="56" name="Rectangle 4"/>
          <p:cNvSpPr/>
          <p:nvPr/>
        </p:nvSpPr>
        <p:spPr>
          <a:xfrm>
            <a:off x="1078200" y="2003400"/>
            <a:ext cx="3575880" cy="18568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57" name="PlaceHolder 5"/>
          <p:cNvSpPr>
            <a:spLocks noGrp="1"/>
          </p:cNvSpPr>
          <p:nvPr>
            <p:ph type="title"/>
          </p:nvPr>
        </p:nvSpPr>
        <p:spPr>
          <a:xfrm>
            <a:off x="1092240" y="1884960"/>
            <a:ext cx="3314520" cy="2093760"/>
          </a:xfrm>
          <a:prstGeom prst="rect">
            <a:avLst/>
          </a:prstGeom>
          <a:noFill/>
          <a:ln w="0">
            <a:noFill/>
          </a:ln>
        </p:spPr>
        <p:txBody>
          <a:bodyPr anchor="ctr">
            <a:normAutofit/>
          </a:bodyPr>
          <a:p>
            <a:pPr indent="0">
              <a:lnSpc>
                <a:spcPct val="90000"/>
              </a:lnSpc>
              <a:buNone/>
            </a:pPr>
            <a:r>
              <a:rPr b="1" lang="en-US" sz="4400" spc="-52" strike="noStrike">
                <a:solidFill>
                  <a:srgbClr val="ffffff"/>
                </a:solidFill>
                <a:latin typeface="Calibri"/>
              </a:rPr>
              <a:t>Click to edit Master title style</a:t>
            </a:r>
            <a:endParaRPr b="0" lang="en-US" sz="4400" spc="-1" strike="noStrike">
              <a:solidFill>
                <a:srgbClr val="000000"/>
              </a:solidFill>
              <a:latin typeface="Calibri"/>
            </a:endParaRPr>
          </a:p>
        </p:txBody>
      </p:sp>
      <p:sp>
        <p:nvSpPr>
          <p:cNvPr id="58" name="Rectangle 17"/>
          <p:cNvSpPr/>
          <p:nvPr/>
        </p:nvSpPr>
        <p:spPr>
          <a:xfrm>
            <a:off x="1092240" y="993600"/>
            <a:ext cx="1036080" cy="936360"/>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arallélogramme 14" hidden="1"/>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96" name="Rectangle 7" hidden="1"/>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7" name="Parallélogramme 14"/>
          <p:cNvSpPr/>
          <p:nvPr/>
        </p:nvSpPr>
        <p:spPr>
          <a:xfrm>
            <a:off x="7448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98" name="Rectangle 3"/>
          <p:cNvSpPr/>
          <p:nvPr/>
        </p:nvSpPr>
        <p:spPr>
          <a:xfrm>
            <a:off x="4654440" y="507240"/>
            <a:ext cx="7537320" cy="484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9" name="Rectangle 7"/>
          <p:cNvSpPr/>
          <p:nvPr/>
        </p:nvSpPr>
        <p:spPr>
          <a:xfrm>
            <a:off x="0" y="0"/>
            <a:ext cx="4654080" cy="586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0" name="PlaceHolder 1"/>
          <p:cNvSpPr>
            <a:spLocks noGrp="1"/>
          </p:cNvSpPr>
          <p:nvPr>
            <p:ph type="title"/>
          </p:nvPr>
        </p:nvSpPr>
        <p:spPr>
          <a:xfrm>
            <a:off x="1092240" y="1884960"/>
            <a:ext cx="3068640" cy="2093760"/>
          </a:xfrm>
          <a:prstGeom prst="rect">
            <a:avLst/>
          </a:prstGeom>
          <a:noFill/>
          <a:ln w="0">
            <a:noFill/>
          </a:ln>
        </p:spPr>
        <p:txBody>
          <a:bodyPr anchor="ctr">
            <a:normAutofit/>
          </a:bodyPr>
          <a:p>
            <a:pPr indent="0">
              <a:lnSpc>
                <a:spcPct val="90000"/>
              </a:lnSpc>
              <a:buNone/>
            </a:pPr>
            <a:r>
              <a:rPr b="1" lang="en-US" sz="4400" spc="-52" strike="noStrike">
                <a:solidFill>
                  <a:srgbClr val="ffffff"/>
                </a:solidFill>
                <a:latin typeface="Calibri"/>
              </a:rPr>
              <a:t>Click to edit Master title style</a:t>
            </a:r>
            <a:endParaRPr b="0" lang="en-US" sz="4400" spc="-1" strike="noStrike">
              <a:solidFill>
                <a:srgbClr val="000000"/>
              </a:solidFill>
              <a:latin typeface="Calibri"/>
            </a:endParaRPr>
          </a:p>
        </p:txBody>
      </p:sp>
      <p:sp>
        <p:nvSpPr>
          <p:cNvPr id="101" name="PlaceHolder 2"/>
          <p:cNvSpPr>
            <a:spLocks noGrp="1"/>
          </p:cNvSpPr>
          <p:nvPr>
            <p:ph type="body"/>
          </p:nvPr>
        </p:nvSpPr>
        <p:spPr>
          <a:xfrm>
            <a:off x="6518520" y="943560"/>
            <a:ext cx="4654080" cy="3976920"/>
          </a:xfrm>
          <a:prstGeom prst="rect">
            <a:avLst/>
          </a:prstGeom>
          <a:noFill/>
          <a:ln w="0">
            <a:noFill/>
          </a:ln>
        </p:spPr>
        <p:txBody>
          <a:bodyPr lIns="0" rIns="0" anchor="ctr">
            <a:normAutofit/>
          </a:bodyPr>
          <a:p>
            <a:pPr marL="266760" indent="-266760">
              <a:lnSpc>
                <a:spcPct val="100000"/>
              </a:lnSpc>
              <a:spcBef>
                <a:spcPts val="1199"/>
              </a:spcBef>
              <a:spcAft>
                <a:spcPts val="201"/>
              </a:spcAft>
              <a:buClr>
                <a:srgbClr val="1cade4"/>
              </a:buClr>
              <a:buFont typeface="Wingdings" charset="2"/>
              <a:buChar char=""/>
            </a:pPr>
            <a:r>
              <a:rPr b="0" lang="en-US" sz="2400" spc="-1" strike="noStrike">
                <a:solidFill>
                  <a:srgbClr val="404040"/>
                </a:solidFill>
                <a:latin typeface="Calibri"/>
              </a:rPr>
              <a:t>Edit Master text styles</a:t>
            </a:r>
            <a:endParaRPr b="0" lang="en-US" sz="24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2000" spc="-1" strike="noStrike">
                <a:solidFill>
                  <a:srgbClr val="404040"/>
                </a:solidFill>
                <a:latin typeface="Calibri"/>
              </a:rPr>
              <a:t>Second level</a:t>
            </a:r>
            <a:endParaRPr b="0" lang="en-US" sz="20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Fourth level</a:t>
            </a:r>
            <a:endParaRPr b="0" lang="en-US" sz="16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Fifth level</a:t>
            </a:r>
            <a:endParaRPr b="0" lang="en-US" sz="1600" spc="-1" strike="noStrike">
              <a:solidFill>
                <a:srgbClr val="404040"/>
              </a:solidFill>
              <a:latin typeface="Calibri"/>
            </a:endParaRPr>
          </a:p>
        </p:txBody>
      </p:sp>
      <p:sp>
        <p:nvSpPr>
          <p:cNvPr id="102" name="PlaceHolder 3"/>
          <p:cNvSpPr>
            <a:spLocks noGrp="1"/>
          </p:cNvSpPr>
          <p:nvPr>
            <p:ph type="dt" idx="7"/>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707070"/>
                </a:solidFill>
                <a:latin typeface="Calibri"/>
              </a:defRPr>
            </a:lvl1pPr>
          </a:lstStyle>
          <a:p>
            <a:pPr indent="0" algn="r">
              <a:lnSpc>
                <a:spcPct val="100000"/>
              </a:lnSpc>
              <a:buNone/>
            </a:pPr>
            <a:r>
              <a:rPr b="0" lang="en-US" sz="900" spc="-1" strike="noStrike">
                <a:solidFill>
                  <a:srgbClr val="707070"/>
                </a:solidFill>
                <a:latin typeface="Calibri"/>
              </a:rPr>
              <a:t>&lt;date/time&gt;</a:t>
            </a:r>
            <a:endParaRPr b="0" lang="en-IN" sz="900" spc="-1" strike="noStrike">
              <a:solidFill>
                <a:srgbClr val="000000"/>
              </a:solidFill>
              <a:latin typeface="Times New Roman"/>
            </a:endParaRPr>
          </a:p>
        </p:txBody>
      </p:sp>
      <p:sp>
        <p:nvSpPr>
          <p:cNvPr id="103" name="PlaceHolder 4"/>
          <p:cNvSpPr>
            <a:spLocks noGrp="1"/>
          </p:cNvSpPr>
          <p:nvPr>
            <p:ph type="ftr" idx="8"/>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707070"/>
                </a:solidFill>
                <a:latin typeface="Calibri"/>
              </a:defRPr>
            </a:lvl1pPr>
          </a:lstStyle>
          <a:p>
            <a:pPr indent="0">
              <a:lnSpc>
                <a:spcPct val="100000"/>
              </a:lnSpc>
              <a:buNone/>
            </a:pPr>
            <a:r>
              <a:rPr b="0" lang="en-US" sz="900" spc="-1" strike="noStrike" cap="all">
                <a:solidFill>
                  <a:srgbClr val="707070"/>
                </a:solidFill>
                <a:latin typeface="Calibri"/>
              </a:rPr>
              <a:t>&lt;footer&gt;</a:t>
            </a:r>
            <a:endParaRPr b="0" lang="en-IN" sz="900" spc="-1" strike="noStrike">
              <a:solidFill>
                <a:srgbClr val="000000"/>
              </a:solidFill>
              <a:latin typeface="Times New Roman"/>
            </a:endParaRPr>
          </a:p>
        </p:txBody>
      </p:sp>
      <p:sp>
        <p:nvSpPr>
          <p:cNvPr id="104" name="PlaceHolder 5"/>
          <p:cNvSpPr>
            <a:spLocks noGrp="1"/>
          </p:cNvSpPr>
          <p:nvPr>
            <p:ph type="sldNum" idx="9"/>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707070"/>
                </a:solidFill>
                <a:latin typeface="Calibri"/>
              </a:defRPr>
            </a:lvl1pPr>
          </a:lstStyle>
          <a:p>
            <a:pPr indent="0" algn="r">
              <a:lnSpc>
                <a:spcPct val="100000"/>
              </a:lnSpc>
              <a:buNone/>
            </a:pPr>
            <a:fld id="{C60A5E44-D04F-40E6-A0FB-0069E52CAF50}" type="slidenum">
              <a:rPr b="0" lang="en-US" sz="1050" spc="-1" strike="noStrike">
                <a:solidFill>
                  <a:srgbClr val="707070"/>
                </a:solidFill>
                <a:latin typeface="Calibri"/>
              </a:rPr>
              <a:t>&lt;number&gt;</a:t>
            </a:fld>
            <a:endParaRPr b="0" lang="en-IN" sz="1050" spc="-1" strike="noStrike">
              <a:solidFill>
                <a:srgbClr val="000000"/>
              </a:solidFill>
              <a:latin typeface="Times New Roman"/>
            </a:endParaRPr>
          </a:p>
        </p:txBody>
      </p:sp>
      <p:sp>
        <p:nvSpPr>
          <p:cNvPr id="105" name="Rectangle 17"/>
          <p:cNvSpPr/>
          <p:nvPr/>
        </p:nvSpPr>
        <p:spPr>
          <a:xfrm>
            <a:off x="4370400" y="2322720"/>
            <a:ext cx="1347840" cy="1218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Parallélogramme 14"/>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143" name="Rectangle 7"/>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4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Click to edit Master title style</a:t>
            </a:r>
            <a:endParaRPr b="0" lang="en-US" sz="4800" spc="-1" strike="noStrike">
              <a:solidFill>
                <a:srgbClr val="000000"/>
              </a:solidFill>
              <a:latin typeface="Calibri"/>
            </a:endParaRPr>
          </a:p>
        </p:txBody>
      </p:sp>
      <p:sp>
        <p:nvSpPr>
          <p:cNvPr id="145" name="PlaceHolder 2"/>
          <p:cNvSpPr>
            <a:spLocks noGrp="1"/>
          </p:cNvSpPr>
          <p:nvPr>
            <p:ph type="body"/>
          </p:nvPr>
        </p:nvSpPr>
        <p:spPr>
          <a:xfrm>
            <a:off x="1216440" y="2108160"/>
            <a:ext cx="10058040" cy="3760560"/>
          </a:xfrm>
          <a:prstGeom prst="rect">
            <a:avLst/>
          </a:prstGeom>
          <a:noFill/>
          <a:ln w="0">
            <a:noFill/>
          </a:ln>
        </p:spPr>
        <p:txBody>
          <a:bodyPr lIns="0" rIns="0" anchor="t">
            <a:noAutofit/>
          </a:bodyPr>
          <a:p>
            <a:pPr marL="266760" indent="-266760">
              <a:lnSpc>
                <a:spcPct val="100000"/>
              </a:lnSpc>
              <a:spcBef>
                <a:spcPts val="1199"/>
              </a:spcBef>
              <a:spcAft>
                <a:spcPts val="201"/>
              </a:spcAft>
              <a:buClr>
                <a:srgbClr val="1cade4"/>
              </a:buClr>
              <a:buFont typeface="Wingdings" charset="2"/>
              <a:buChar char=""/>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46" name="PlaceHolder 3"/>
          <p:cNvSpPr>
            <a:spLocks noGrp="1"/>
          </p:cNvSpPr>
          <p:nvPr>
            <p:ph type="dt" idx="10"/>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Calibri"/>
              </a:defRPr>
            </a:lvl1pPr>
          </a:lstStyle>
          <a:p>
            <a:pPr indent="0" algn="r">
              <a:lnSpc>
                <a:spcPct val="100000"/>
              </a:lnSpc>
              <a:buNone/>
            </a:pPr>
            <a:r>
              <a:rPr b="0" lang="en-US" sz="900" spc="-1" strike="noStrike">
                <a:solidFill>
                  <a:srgbClr val="404040"/>
                </a:solidFill>
                <a:latin typeface="Calibri"/>
              </a:rPr>
              <a:t>&lt;date/time&gt;</a:t>
            </a:r>
            <a:endParaRPr b="0" lang="en-IN" sz="900" spc="-1" strike="noStrike">
              <a:solidFill>
                <a:srgbClr val="000000"/>
              </a:solidFill>
              <a:latin typeface="Times New Roman"/>
            </a:endParaRPr>
          </a:p>
        </p:txBody>
      </p:sp>
      <p:sp>
        <p:nvSpPr>
          <p:cNvPr id="147" name="PlaceHolder 4"/>
          <p:cNvSpPr>
            <a:spLocks noGrp="1"/>
          </p:cNvSpPr>
          <p:nvPr>
            <p:ph type="ftr" idx="11"/>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404040"/>
                </a:solidFill>
                <a:latin typeface="Calibri"/>
              </a:defRPr>
            </a:lvl1pPr>
          </a:lstStyle>
          <a:p>
            <a:pPr indent="0">
              <a:lnSpc>
                <a:spcPct val="100000"/>
              </a:lnSpc>
              <a:buNone/>
            </a:pPr>
            <a:r>
              <a:rPr b="0" lang="en-US" sz="900" spc="-1" strike="noStrike" cap="all">
                <a:solidFill>
                  <a:srgbClr val="404040"/>
                </a:solidFill>
                <a:latin typeface="Calibri"/>
              </a:rPr>
              <a:t>&lt;footer&gt;</a:t>
            </a:r>
            <a:endParaRPr b="0" lang="en-IN" sz="900" spc="-1" strike="noStrike">
              <a:solidFill>
                <a:srgbClr val="000000"/>
              </a:solidFill>
              <a:latin typeface="Times New Roman"/>
            </a:endParaRPr>
          </a:p>
        </p:txBody>
      </p:sp>
      <p:sp>
        <p:nvSpPr>
          <p:cNvPr id="148" name="PlaceHolder 5"/>
          <p:cNvSpPr>
            <a:spLocks noGrp="1"/>
          </p:cNvSpPr>
          <p:nvPr>
            <p:ph type="sldNum" idx="12"/>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404040"/>
                </a:solidFill>
                <a:latin typeface="Calibri"/>
              </a:defRPr>
            </a:lvl1pPr>
          </a:lstStyle>
          <a:p>
            <a:pPr indent="0" algn="r">
              <a:lnSpc>
                <a:spcPct val="100000"/>
              </a:lnSpc>
              <a:buNone/>
            </a:pPr>
            <a:fld id="{E4C583CE-8421-43C8-A3D6-43D7D31446CE}" type="slidenum">
              <a:rPr b="0" lang="en-US" sz="1050" spc="-1" strike="noStrike">
                <a:solidFill>
                  <a:srgbClr val="404040"/>
                </a:solidFill>
                <a:latin typeface="Calibri"/>
              </a:rPr>
              <a:t>&lt;number&gt;</a:t>
            </a:fld>
            <a:endParaRPr b="0" lang="en-IN"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arallélogramme 14" hidden="1"/>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186" name="Rectangle 7" hidden="1"/>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87" name="Parallélogramme 14"/>
          <p:cNvSpPr/>
          <p:nvPr/>
        </p:nvSpPr>
        <p:spPr>
          <a:xfrm>
            <a:off x="7448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188" name="PlaceHolder 1"/>
          <p:cNvSpPr>
            <a:spLocks noGrp="1"/>
          </p:cNvSpPr>
          <p:nvPr>
            <p:ph type="title"/>
          </p:nvPr>
        </p:nvSpPr>
        <p:spPr>
          <a:xfrm>
            <a:off x="4984560" y="548280"/>
            <a:ext cx="6054480" cy="633960"/>
          </a:xfrm>
          <a:prstGeom prst="rect">
            <a:avLst/>
          </a:prstGeom>
          <a:noFill/>
          <a:ln w="0">
            <a:noFill/>
          </a:ln>
        </p:spPr>
        <p:txBody>
          <a:bodyPr anchor="ctr">
            <a:noAutofit/>
          </a:bodyPr>
          <a:p>
            <a:pPr indent="0">
              <a:lnSpc>
                <a:spcPct val="90000"/>
              </a:lnSpc>
              <a:buNone/>
            </a:pPr>
            <a:r>
              <a:rPr b="1" lang="en-US" sz="3600" spc="-52" strike="noStrike">
                <a:solidFill>
                  <a:srgbClr val="ffffff"/>
                </a:solidFill>
                <a:latin typeface="Calibri"/>
              </a:rPr>
              <a:t>Click to edit Master title style</a:t>
            </a:r>
            <a:endParaRPr b="0" lang="en-US" sz="3600" spc="-1" strike="noStrike">
              <a:solidFill>
                <a:srgbClr val="000000"/>
              </a:solidFill>
              <a:latin typeface="Calibri"/>
            </a:endParaRPr>
          </a:p>
        </p:txBody>
      </p:sp>
      <p:sp>
        <p:nvSpPr>
          <p:cNvPr id="189" name="PlaceHolder 2"/>
          <p:cNvSpPr>
            <a:spLocks noGrp="1"/>
          </p:cNvSpPr>
          <p:nvPr>
            <p:ph type="body"/>
          </p:nvPr>
        </p:nvSpPr>
        <p:spPr>
          <a:xfrm>
            <a:off x="5100840" y="1611360"/>
            <a:ext cx="6071760" cy="3754800"/>
          </a:xfrm>
          <a:prstGeom prst="rect">
            <a:avLst/>
          </a:prstGeom>
          <a:noFill/>
          <a:ln w="0">
            <a:noFill/>
          </a:ln>
        </p:spPr>
        <p:txBody>
          <a:bodyPr lIns="0" rIns="0" anchor="t">
            <a:normAutofit/>
          </a:bodyPr>
          <a:p>
            <a:pPr marL="266760" indent="-266760">
              <a:lnSpc>
                <a:spcPct val="100000"/>
              </a:lnSpc>
              <a:spcBef>
                <a:spcPts val="1199"/>
              </a:spcBef>
              <a:spcAft>
                <a:spcPts val="201"/>
              </a:spcAft>
              <a:buClr>
                <a:srgbClr val="1cade4"/>
              </a:buClr>
              <a:buFont typeface="Wingdings" charset="2"/>
              <a:buChar char=""/>
            </a:pPr>
            <a:r>
              <a:rPr b="0" lang="en-US" sz="2400" spc="-1" strike="noStrike">
                <a:solidFill>
                  <a:srgbClr val="404040"/>
                </a:solidFill>
                <a:latin typeface="Calibri"/>
              </a:rPr>
              <a:t>Edit Master text styles</a:t>
            </a:r>
            <a:endParaRPr b="0" lang="en-US" sz="24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2000" spc="-1" strike="noStrike">
                <a:solidFill>
                  <a:srgbClr val="404040"/>
                </a:solidFill>
                <a:latin typeface="Calibri"/>
              </a:rPr>
              <a:t>Second level</a:t>
            </a:r>
            <a:endParaRPr b="0" lang="en-US" sz="20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Fourth level</a:t>
            </a:r>
            <a:endParaRPr b="0" lang="en-US" sz="16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600" spc="-1" strike="noStrike">
                <a:solidFill>
                  <a:srgbClr val="404040"/>
                </a:solidFill>
                <a:latin typeface="Calibri"/>
              </a:rPr>
              <a:t>Fifth level</a:t>
            </a:r>
            <a:endParaRPr b="0" lang="en-US" sz="1600" spc="-1" strike="noStrike">
              <a:solidFill>
                <a:srgbClr val="404040"/>
              </a:solidFill>
              <a:latin typeface="Calibri"/>
            </a:endParaRPr>
          </a:p>
        </p:txBody>
      </p:sp>
      <p:sp>
        <p:nvSpPr>
          <p:cNvPr id="190" name="PlaceHolder 3"/>
          <p:cNvSpPr>
            <a:spLocks noGrp="1"/>
          </p:cNvSpPr>
          <p:nvPr>
            <p:ph type="dt" idx="13"/>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707070"/>
                </a:solidFill>
                <a:latin typeface="Calibri"/>
              </a:defRPr>
            </a:lvl1pPr>
          </a:lstStyle>
          <a:p>
            <a:pPr indent="0" algn="r">
              <a:lnSpc>
                <a:spcPct val="100000"/>
              </a:lnSpc>
              <a:buNone/>
            </a:pPr>
            <a:r>
              <a:rPr b="0" lang="en-US" sz="900" spc="-1" strike="noStrike">
                <a:solidFill>
                  <a:srgbClr val="707070"/>
                </a:solidFill>
                <a:latin typeface="Calibri"/>
              </a:rPr>
              <a:t>&lt;date/time&gt;</a:t>
            </a:r>
            <a:endParaRPr b="0" lang="en-IN" sz="900" spc="-1" strike="noStrike">
              <a:solidFill>
                <a:srgbClr val="000000"/>
              </a:solidFill>
              <a:latin typeface="Times New Roman"/>
            </a:endParaRPr>
          </a:p>
        </p:txBody>
      </p:sp>
      <p:sp>
        <p:nvSpPr>
          <p:cNvPr id="191" name="PlaceHolder 4"/>
          <p:cNvSpPr>
            <a:spLocks noGrp="1"/>
          </p:cNvSpPr>
          <p:nvPr>
            <p:ph type="ftr" idx="14"/>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707070"/>
                </a:solidFill>
                <a:latin typeface="Calibri"/>
              </a:defRPr>
            </a:lvl1pPr>
          </a:lstStyle>
          <a:p>
            <a:pPr indent="0">
              <a:lnSpc>
                <a:spcPct val="100000"/>
              </a:lnSpc>
              <a:buNone/>
            </a:pPr>
            <a:r>
              <a:rPr b="0" lang="en-US" sz="900" spc="-1" strike="noStrike" cap="all">
                <a:solidFill>
                  <a:srgbClr val="707070"/>
                </a:solidFill>
                <a:latin typeface="Calibri"/>
              </a:rPr>
              <a:t>&lt;footer&gt;</a:t>
            </a:r>
            <a:endParaRPr b="0" lang="en-IN" sz="900" spc="-1" strike="noStrike">
              <a:solidFill>
                <a:srgbClr val="000000"/>
              </a:solidFill>
              <a:latin typeface="Times New Roman"/>
            </a:endParaRPr>
          </a:p>
        </p:txBody>
      </p:sp>
      <p:sp>
        <p:nvSpPr>
          <p:cNvPr id="192" name="PlaceHolder 5"/>
          <p:cNvSpPr>
            <a:spLocks noGrp="1"/>
          </p:cNvSpPr>
          <p:nvPr>
            <p:ph type="sldNum" idx="15"/>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707070"/>
                </a:solidFill>
                <a:latin typeface="Calibri"/>
              </a:defRPr>
            </a:lvl1pPr>
          </a:lstStyle>
          <a:p>
            <a:pPr indent="0" algn="r">
              <a:lnSpc>
                <a:spcPct val="100000"/>
              </a:lnSpc>
              <a:buNone/>
            </a:pPr>
            <a:fld id="{8041E9E9-C2EE-4128-B655-C7A50941ABC9}" type="slidenum">
              <a:rPr b="0" lang="en-US" sz="1050" spc="-1" strike="noStrike">
                <a:solidFill>
                  <a:srgbClr val="707070"/>
                </a:solidFill>
                <a:latin typeface="Calibri"/>
              </a:rPr>
              <a:t>&lt;number&gt;</a:t>
            </a:fld>
            <a:endParaRPr b="0" lang="en-IN" sz="1050" spc="-1" strike="noStrike">
              <a:solidFill>
                <a:srgbClr val="000000"/>
              </a:solidFill>
              <a:latin typeface="Times New Roman"/>
            </a:endParaRPr>
          </a:p>
        </p:txBody>
      </p:sp>
      <p:sp>
        <p:nvSpPr>
          <p:cNvPr id="193" name="PlaceHolder 6"/>
          <p:cNvSpPr>
            <a:spLocks noGrp="1"/>
          </p:cNvSpPr>
          <p:nvPr>
            <p:ph type="body"/>
          </p:nvPr>
        </p:nvSpPr>
        <p:spPr>
          <a:xfrm>
            <a:off x="0" y="0"/>
            <a:ext cx="4654080" cy="5864040"/>
          </a:xfrm>
          <a:prstGeom prst="rect">
            <a:avLst/>
          </a:prstGeom>
          <a:noFill/>
          <a:ln w="0">
            <a:noFill/>
          </a:ln>
        </p:spPr>
        <p:txBody>
          <a:bodyPr lIns="90000" rIns="90000" tIns="45000" bIns="45000" anchor="t">
            <a:noAutofit/>
          </a:bodyPr>
          <a:p>
            <a:pPr indent="0">
              <a:lnSpc>
                <a:spcPct val="100000"/>
              </a:lnSpc>
              <a:buNone/>
            </a:pPr>
            <a:r>
              <a:rPr b="0" lang="en-US" sz="1800" spc="-1" strike="noStrike">
                <a:solidFill>
                  <a:srgbClr val="404040"/>
                </a:solidFill>
                <a:latin typeface="Calibri"/>
              </a:rPr>
              <a:t>Click icon to add picture</a:t>
            </a:r>
            <a:endParaRPr b="0" lang="en-US" sz="18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Parallélogramme 14"/>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231" name="Rectangle 7"/>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3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Click to edit Master title style</a:t>
            </a:r>
            <a:endParaRPr b="0" lang="en-US" sz="4800" spc="-1" strike="noStrike">
              <a:solidFill>
                <a:srgbClr val="000000"/>
              </a:solidFill>
              <a:latin typeface="Calibri"/>
            </a:endParaRPr>
          </a:p>
        </p:txBody>
      </p:sp>
      <p:sp>
        <p:nvSpPr>
          <p:cNvPr id="233" name="PlaceHolder 2"/>
          <p:cNvSpPr>
            <a:spLocks noGrp="1"/>
          </p:cNvSpPr>
          <p:nvPr>
            <p:ph type="body"/>
          </p:nvPr>
        </p:nvSpPr>
        <p:spPr>
          <a:xfrm>
            <a:off x="1216440" y="2108160"/>
            <a:ext cx="10058040" cy="3760560"/>
          </a:xfrm>
          <a:prstGeom prst="rect">
            <a:avLst/>
          </a:prstGeom>
          <a:noFill/>
          <a:ln w="0">
            <a:noFill/>
          </a:ln>
        </p:spPr>
        <p:txBody>
          <a:bodyPr lIns="0" rIns="0" anchor="t">
            <a:noAutofit/>
          </a:bodyPr>
          <a:p>
            <a:pPr marL="266760" indent="-266760">
              <a:lnSpc>
                <a:spcPct val="100000"/>
              </a:lnSpc>
              <a:spcBef>
                <a:spcPts val="1199"/>
              </a:spcBef>
              <a:spcAft>
                <a:spcPts val="201"/>
              </a:spcAft>
              <a:buClr>
                <a:srgbClr val="1cade4"/>
              </a:buClr>
              <a:buFont typeface="Wingdings" charset="2"/>
              <a:buChar char=""/>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234" name="PlaceHolder 3"/>
          <p:cNvSpPr>
            <a:spLocks noGrp="1"/>
          </p:cNvSpPr>
          <p:nvPr>
            <p:ph type="dt" idx="16"/>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Calibri"/>
              </a:defRPr>
            </a:lvl1pPr>
          </a:lstStyle>
          <a:p>
            <a:pPr indent="0" algn="r">
              <a:lnSpc>
                <a:spcPct val="100000"/>
              </a:lnSpc>
              <a:buNone/>
            </a:pPr>
            <a:r>
              <a:rPr b="0" lang="en-US" sz="900" spc="-1" strike="noStrike">
                <a:solidFill>
                  <a:srgbClr val="404040"/>
                </a:solidFill>
                <a:latin typeface="Calibri"/>
              </a:rPr>
              <a:t>&lt;date/time&gt;</a:t>
            </a:r>
            <a:endParaRPr b="0" lang="en-IN" sz="900" spc="-1" strike="noStrike">
              <a:solidFill>
                <a:srgbClr val="000000"/>
              </a:solidFill>
              <a:latin typeface="Times New Roman"/>
            </a:endParaRPr>
          </a:p>
        </p:txBody>
      </p:sp>
      <p:sp>
        <p:nvSpPr>
          <p:cNvPr id="235" name="PlaceHolder 4"/>
          <p:cNvSpPr>
            <a:spLocks noGrp="1"/>
          </p:cNvSpPr>
          <p:nvPr>
            <p:ph type="ftr" idx="17"/>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404040"/>
                </a:solidFill>
                <a:latin typeface="Calibri"/>
              </a:defRPr>
            </a:lvl1pPr>
          </a:lstStyle>
          <a:p>
            <a:pPr indent="0">
              <a:lnSpc>
                <a:spcPct val="100000"/>
              </a:lnSpc>
              <a:buNone/>
            </a:pPr>
            <a:r>
              <a:rPr b="0" lang="en-US" sz="900" spc="-1" strike="noStrike" cap="all">
                <a:solidFill>
                  <a:srgbClr val="404040"/>
                </a:solidFill>
                <a:latin typeface="Calibri"/>
              </a:rPr>
              <a:t>&lt;footer&gt;</a:t>
            </a:r>
            <a:endParaRPr b="0" lang="en-IN" sz="900" spc="-1" strike="noStrike">
              <a:solidFill>
                <a:srgbClr val="000000"/>
              </a:solidFill>
              <a:latin typeface="Times New Roman"/>
            </a:endParaRPr>
          </a:p>
        </p:txBody>
      </p:sp>
      <p:sp>
        <p:nvSpPr>
          <p:cNvPr id="236" name="PlaceHolder 5"/>
          <p:cNvSpPr>
            <a:spLocks noGrp="1"/>
          </p:cNvSpPr>
          <p:nvPr>
            <p:ph type="sldNum" idx="18"/>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404040"/>
                </a:solidFill>
                <a:latin typeface="Calibri"/>
              </a:defRPr>
            </a:lvl1pPr>
          </a:lstStyle>
          <a:p>
            <a:pPr indent="0" algn="r">
              <a:lnSpc>
                <a:spcPct val="100000"/>
              </a:lnSpc>
              <a:buNone/>
            </a:pPr>
            <a:fld id="{C6F06629-36E3-426F-A6F1-DDEC6E0855DC}" type="slidenum">
              <a:rPr b="0" lang="en-US" sz="1050" spc="-1" strike="noStrike">
                <a:solidFill>
                  <a:srgbClr val="404040"/>
                </a:solidFill>
                <a:latin typeface="Calibri"/>
              </a:rPr>
              <a:t>&lt;number&gt;</a:t>
            </a:fld>
            <a:endParaRPr b="0" lang="en-IN"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Parallélogramme 14"/>
          <p:cNvSpPr/>
          <p:nvPr/>
        </p:nvSpPr>
        <p:spPr>
          <a:xfrm>
            <a:off x="4667400" y="0"/>
            <a:ext cx="2857320" cy="685764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US" sz="1800" spc="-1" strike="noStrike">
              <a:solidFill>
                <a:schemeClr val="lt1"/>
              </a:solidFill>
              <a:latin typeface="Calibri"/>
            </a:endParaRPr>
          </a:p>
        </p:txBody>
      </p:sp>
      <p:sp>
        <p:nvSpPr>
          <p:cNvPr id="274" name="Rectangle 7"/>
          <p:cNvSpPr/>
          <p:nvPr/>
        </p:nvSpPr>
        <p:spPr>
          <a:xfrm>
            <a:off x="0" y="1011960"/>
            <a:ext cx="1036080" cy="6854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7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Click to edit Master title style</a:t>
            </a:r>
            <a:endParaRPr b="0" lang="en-US" sz="4800" spc="-1" strike="noStrike">
              <a:solidFill>
                <a:srgbClr val="000000"/>
              </a:solidFill>
              <a:latin typeface="Calibri"/>
            </a:endParaRPr>
          </a:p>
        </p:txBody>
      </p:sp>
      <p:sp>
        <p:nvSpPr>
          <p:cNvPr id="276" name="PlaceHolder 2"/>
          <p:cNvSpPr>
            <a:spLocks noGrp="1"/>
          </p:cNvSpPr>
          <p:nvPr>
            <p:ph type="body"/>
          </p:nvPr>
        </p:nvSpPr>
        <p:spPr>
          <a:xfrm>
            <a:off x="1097280" y="2057400"/>
            <a:ext cx="4639320" cy="735840"/>
          </a:xfrm>
          <a:prstGeom prst="rect">
            <a:avLst/>
          </a:prstGeom>
          <a:noFill/>
          <a:ln w="0">
            <a:noFill/>
          </a:ln>
        </p:spPr>
        <p:txBody>
          <a:bodyPr anchor="ctr">
            <a:noAutofit/>
          </a:bodyPr>
          <a:p>
            <a:pPr indent="0">
              <a:lnSpc>
                <a:spcPct val="100000"/>
              </a:lnSpc>
              <a:spcBef>
                <a:spcPts val="1199"/>
              </a:spcBef>
              <a:spcAft>
                <a:spcPts val="201"/>
              </a:spcAft>
              <a:buNone/>
              <a:tabLst>
                <a:tab algn="l" pos="0"/>
              </a:tabLst>
            </a:pPr>
            <a:r>
              <a:rPr b="1" lang="en-US" sz="2400" spc="-1" strike="noStrike" cap="all">
                <a:solidFill>
                  <a:schemeClr val="accent1"/>
                </a:solidFill>
                <a:latin typeface="Calibri"/>
              </a:rPr>
              <a:t>Edit Master text styles</a:t>
            </a:r>
            <a:endParaRPr b="0" lang="en-US" sz="2400" spc="-1" strike="noStrike">
              <a:solidFill>
                <a:srgbClr val="404040"/>
              </a:solidFill>
              <a:latin typeface="Calibri"/>
            </a:endParaRPr>
          </a:p>
        </p:txBody>
      </p:sp>
      <p:sp>
        <p:nvSpPr>
          <p:cNvPr id="277" name="PlaceHolder 3"/>
          <p:cNvSpPr>
            <a:spLocks noGrp="1"/>
          </p:cNvSpPr>
          <p:nvPr>
            <p:ph type="body"/>
          </p:nvPr>
        </p:nvSpPr>
        <p:spPr>
          <a:xfrm>
            <a:off x="1186560" y="2958120"/>
            <a:ext cx="4639320" cy="2910600"/>
          </a:xfrm>
          <a:prstGeom prst="rect">
            <a:avLst/>
          </a:prstGeom>
          <a:noFill/>
          <a:ln w="0">
            <a:noFill/>
          </a:ln>
        </p:spPr>
        <p:txBody>
          <a:bodyPr lIns="0" rIns="0" anchor="t">
            <a:noAutofit/>
          </a:bodyPr>
          <a:p>
            <a:pPr marL="266760" indent="-266760">
              <a:lnSpc>
                <a:spcPct val="100000"/>
              </a:lnSpc>
              <a:spcBef>
                <a:spcPts val="1199"/>
              </a:spcBef>
              <a:spcAft>
                <a:spcPts val="201"/>
              </a:spcAft>
              <a:buClr>
                <a:srgbClr val="1cade4"/>
              </a:buClr>
              <a:buFont typeface="Wingdings" charset="2"/>
              <a:buChar char=""/>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278" name="PlaceHolder 4"/>
          <p:cNvSpPr>
            <a:spLocks noGrp="1"/>
          </p:cNvSpPr>
          <p:nvPr>
            <p:ph type="body"/>
          </p:nvPr>
        </p:nvSpPr>
        <p:spPr>
          <a:xfrm>
            <a:off x="6516000" y="2057400"/>
            <a:ext cx="4639320" cy="735840"/>
          </a:xfrm>
          <a:prstGeom prst="rect">
            <a:avLst/>
          </a:prstGeom>
          <a:noFill/>
          <a:ln w="0">
            <a:noFill/>
          </a:ln>
        </p:spPr>
        <p:txBody>
          <a:bodyPr anchor="ctr">
            <a:noAutofit/>
          </a:bodyPr>
          <a:p>
            <a:pPr indent="0">
              <a:lnSpc>
                <a:spcPct val="100000"/>
              </a:lnSpc>
              <a:spcBef>
                <a:spcPts val="1199"/>
              </a:spcBef>
              <a:spcAft>
                <a:spcPts val="201"/>
              </a:spcAft>
              <a:buNone/>
              <a:tabLst>
                <a:tab algn="l" pos="0"/>
              </a:tabLst>
            </a:pPr>
            <a:r>
              <a:rPr b="1" lang="en-US" sz="2400" spc="-1" strike="noStrike" cap="all">
                <a:solidFill>
                  <a:schemeClr val="accent1"/>
                </a:solidFill>
                <a:latin typeface="Calibri"/>
              </a:rPr>
              <a:t>Edit Master text styles</a:t>
            </a:r>
            <a:endParaRPr b="0" lang="en-US" sz="2400" spc="-1" strike="noStrike">
              <a:solidFill>
                <a:srgbClr val="404040"/>
              </a:solidFill>
              <a:latin typeface="Calibri"/>
            </a:endParaRPr>
          </a:p>
        </p:txBody>
      </p:sp>
      <p:sp>
        <p:nvSpPr>
          <p:cNvPr id="279" name="PlaceHolder 5"/>
          <p:cNvSpPr>
            <a:spLocks noGrp="1"/>
          </p:cNvSpPr>
          <p:nvPr>
            <p:ph type="body"/>
          </p:nvPr>
        </p:nvSpPr>
        <p:spPr>
          <a:xfrm>
            <a:off x="6605280" y="2958120"/>
            <a:ext cx="4639320" cy="2910600"/>
          </a:xfrm>
          <a:prstGeom prst="rect">
            <a:avLst/>
          </a:prstGeom>
          <a:noFill/>
          <a:ln w="0">
            <a:noFill/>
          </a:ln>
        </p:spPr>
        <p:txBody>
          <a:bodyPr lIns="0" rIns="0" anchor="t">
            <a:noAutofit/>
          </a:bodyPr>
          <a:p>
            <a:pPr marL="266760" indent="-266760">
              <a:lnSpc>
                <a:spcPct val="100000"/>
              </a:lnSpc>
              <a:spcBef>
                <a:spcPts val="1199"/>
              </a:spcBef>
              <a:spcAft>
                <a:spcPts val="201"/>
              </a:spcAft>
              <a:buClr>
                <a:srgbClr val="1cade4"/>
              </a:buClr>
              <a:buFont typeface="Wingdings" charset="2"/>
              <a:buChar char=""/>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100000"/>
              </a:lnSpc>
              <a:spcBef>
                <a:spcPts val="201"/>
              </a:spcBef>
              <a:spcAft>
                <a:spcPts val="400"/>
              </a:spcAft>
              <a:buClr>
                <a:srgbClr val="1cade4"/>
              </a:buClr>
              <a:buFont typeface="Wingdings" charset="2"/>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100000"/>
              </a:lnSpc>
              <a:spcBef>
                <a:spcPts val="201"/>
              </a:spcBef>
              <a:spcAft>
                <a:spcPts val="400"/>
              </a:spcAft>
              <a:buClr>
                <a:srgbClr val="1cade4"/>
              </a:buClr>
              <a:buFont typeface="Wingdings" charset="2"/>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280" name="PlaceHolder 6"/>
          <p:cNvSpPr>
            <a:spLocks noGrp="1"/>
          </p:cNvSpPr>
          <p:nvPr>
            <p:ph type="dt" idx="19"/>
          </p:nvPr>
        </p:nvSpPr>
        <p:spPr>
          <a:xfrm>
            <a:off x="6834240" y="6446880"/>
            <a:ext cx="258444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Calibri"/>
              </a:defRPr>
            </a:lvl1pPr>
          </a:lstStyle>
          <a:p>
            <a:pPr indent="0" algn="r">
              <a:lnSpc>
                <a:spcPct val="100000"/>
              </a:lnSpc>
              <a:buNone/>
            </a:pPr>
            <a:r>
              <a:rPr b="0" lang="en-US" sz="900" spc="-1" strike="noStrike">
                <a:solidFill>
                  <a:srgbClr val="404040"/>
                </a:solidFill>
                <a:latin typeface="Calibri"/>
              </a:rPr>
              <a:t>&lt;date/time&gt;</a:t>
            </a:r>
            <a:endParaRPr b="0" lang="en-IN" sz="900" spc="-1" strike="noStrike">
              <a:solidFill>
                <a:srgbClr val="000000"/>
              </a:solidFill>
              <a:latin typeface="Times New Roman"/>
            </a:endParaRPr>
          </a:p>
        </p:txBody>
      </p:sp>
      <p:sp>
        <p:nvSpPr>
          <p:cNvPr id="281" name="PlaceHolder 7"/>
          <p:cNvSpPr>
            <a:spLocks noGrp="1"/>
          </p:cNvSpPr>
          <p:nvPr>
            <p:ph type="ftr" idx="20"/>
          </p:nvPr>
        </p:nvSpPr>
        <p:spPr>
          <a:xfrm>
            <a:off x="1097280" y="6446880"/>
            <a:ext cx="4845960" cy="364680"/>
          </a:xfrm>
          <a:prstGeom prst="rect">
            <a:avLst/>
          </a:prstGeom>
          <a:noFill/>
          <a:ln w="0">
            <a:noFill/>
          </a:ln>
        </p:spPr>
        <p:txBody>
          <a:bodyPr anchor="ctr">
            <a:noAutofit/>
          </a:bodyPr>
          <a:lstStyle>
            <a:lvl1pPr indent="0">
              <a:lnSpc>
                <a:spcPct val="100000"/>
              </a:lnSpc>
              <a:buNone/>
              <a:defRPr b="0" lang="en-US" sz="900" spc="-1" strike="noStrike" cap="all">
                <a:solidFill>
                  <a:srgbClr val="404040"/>
                </a:solidFill>
                <a:latin typeface="Calibri"/>
              </a:defRPr>
            </a:lvl1pPr>
          </a:lstStyle>
          <a:p>
            <a:pPr indent="0">
              <a:lnSpc>
                <a:spcPct val="100000"/>
              </a:lnSpc>
              <a:buNone/>
            </a:pPr>
            <a:r>
              <a:rPr b="0" lang="en-US" sz="900" spc="-1" strike="noStrike" cap="all">
                <a:solidFill>
                  <a:srgbClr val="404040"/>
                </a:solidFill>
                <a:latin typeface="Calibri"/>
              </a:rPr>
              <a:t>&lt;footer&gt;</a:t>
            </a:r>
            <a:endParaRPr b="0" lang="en-IN" sz="900" spc="-1" strike="noStrike">
              <a:solidFill>
                <a:srgbClr val="000000"/>
              </a:solidFill>
              <a:latin typeface="Times New Roman"/>
            </a:endParaRPr>
          </a:p>
        </p:txBody>
      </p:sp>
      <p:sp>
        <p:nvSpPr>
          <p:cNvPr id="282" name="PlaceHolder 8"/>
          <p:cNvSpPr>
            <a:spLocks noGrp="1"/>
          </p:cNvSpPr>
          <p:nvPr>
            <p:ph type="sldNum" idx="21"/>
          </p:nvPr>
        </p:nvSpPr>
        <p:spPr>
          <a:xfrm>
            <a:off x="10375560" y="6446880"/>
            <a:ext cx="779760" cy="364680"/>
          </a:xfrm>
          <a:prstGeom prst="rect">
            <a:avLst/>
          </a:prstGeom>
          <a:noFill/>
          <a:ln w="0">
            <a:noFill/>
          </a:ln>
        </p:spPr>
        <p:txBody>
          <a:bodyPr anchor="ctr">
            <a:noAutofit/>
          </a:bodyPr>
          <a:lstStyle>
            <a:lvl1pPr indent="0" algn="r">
              <a:lnSpc>
                <a:spcPct val="100000"/>
              </a:lnSpc>
              <a:buNone/>
              <a:defRPr b="0" lang="en-US" sz="1050" spc="-1" strike="noStrike">
                <a:solidFill>
                  <a:srgbClr val="404040"/>
                </a:solidFill>
                <a:latin typeface="Calibri"/>
              </a:defRPr>
            </a:lvl1pPr>
          </a:lstStyle>
          <a:p>
            <a:pPr indent="0" algn="r">
              <a:lnSpc>
                <a:spcPct val="100000"/>
              </a:lnSpc>
              <a:buNone/>
            </a:pPr>
            <a:fld id="{95D7A773-2DC3-4EEB-8B28-5288C4A1908E}" type="slidenum">
              <a:rPr b="0" lang="en-US" sz="1050" spc="-1" strike="noStrike">
                <a:solidFill>
                  <a:srgbClr val="404040"/>
                </a:solidFill>
                <a:latin typeface="Calibri"/>
              </a:rPr>
              <a:t>&lt;number&gt;</a:t>
            </a:fld>
            <a:endParaRPr b="0" lang="en-IN"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9.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youtube.com/coderbaba" TargetMode="External"/><Relationship Id="rId2" Type="http://schemas.openxmlformats.org/officeDocument/2006/relationships/image" Target="../media/image12.jpeg"/><Relationship Id="rId3" Type="http://schemas.openxmlformats.org/officeDocument/2006/relationships/slideLayout" Target="../slideLayouts/slideLayout37.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www.youtube.com/coderbaba" TargetMode="External"/><Relationship Id="rId2" Type="http://schemas.openxmlformats.org/officeDocument/2006/relationships/image" Target="../media/image13.jpeg"/><Relationship Id="rId3" Type="http://schemas.openxmlformats.org/officeDocument/2006/relationships/slideLayout" Target="../slideLayouts/slideLayout37.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www.youtube.com/coderbaba" TargetMode="External"/><Relationship Id="rId2" Type="http://schemas.openxmlformats.org/officeDocument/2006/relationships/image" Target="../media/image15.jpeg"/><Relationship Id="rId3" Type="http://schemas.openxmlformats.org/officeDocument/2006/relationships/slideLayout" Target="../slideLayouts/slideLayout3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microsoft.com/office/2007/relationships/hdphoto" Target="../media/hdphoto1.wdp"/><Relationship Id="rId3" Type="http://schemas.openxmlformats.org/officeDocument/2006/relationships/image" Target="../media/image6.png"/><Relationship Id="rId4" Type="http://schemas.openxmlformats.org/officeDocument/2006/relationships/slideLayout" Target="../slideLayouts/slideLayout49.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Picture Placeholder 5" descr="Group of people talking"/>
          <p:cNvPicPr/>
          <p:nvPr/>
        </p:nvPicPr>
        <p:blipFill>
          <a:blip r:embed="rId1">
            <a:grayscl/>
          </a:blip>
          <a:stretch/>
        </p:blipFill>
        <p:spPr>
          <a:xfrm>
            <a:off x="0" y="0"/>
            <a:ext cx="6311520" cy="6857640"/>
          </a:xfrm>
          <a:prstGeom prst="rect">
            <a:avLst/>
          </a:prstGeom>
          <a:ln w="0">
            <a:noFill/>
          </a:ln>
        </p:spPr>
      </p:pic>
      <p:sp>
        <p:nvSpPr>
          <p:cNvPr id="326" name="PlaceHolder 1"/>
          <p:cNvSpPr>
            <a:spLocks noGrp="1"/>
          </p:cNvSpPr>
          <p:nvPr>
            <p:ph type="title"/>
          </p:nvPr>
        </p:nvSpPr>
        <p:spPr>
          <a:xfrm>
            <a:off x="6622920" y="2053800"/>
            <a:ext cx="5451480" cy="2545200"/>
          </a:xfrm>
          <a:prstGeom prst="rect">
            <a:avLst/>
          </a:prstGeom>
          <a:noFill/>
          <a:ln w="0">
            <a:noFill/>
          </a:ln>
        </p:spPr>
        <p:txBody>
          <a:bodyPr anchor="b">
            <a:normAutofit fontScale="74000"/>
          </a:bodyPr>
          <a:p>
            <a:pPr indent="0">
              <a:lnSpc>
                <a:spcPct val="90000"/>
              </a:lnSpc>
              <a:buNone/>
            </a:pPr>
            <a:br>
              <a:rPr sz="6000"/>
            </a:br>
            <a:r>
              <a:rPr b="1" lang="en-US" sz="6000" spc="-52" strike="noStrike">
                <a:solidFill>
                  <a:schemeClr val="accent1"/>
                </a:solidFill>
                <a:latin typeface="Calibri"/>
              </a:rPr>
              <a:t>Online Shopping </a:t>
            </a:r>
            <a:br>
              <a:rPr sz="6000"/>
            </a:br>
            <a:r>
              <a:rPr b="1" lang="en-US" sz="6000" spc="-52" strike="noStrike">
                <a:solidFill>
                  <a:schemeClr val="accent1"/>
                </a:solidFill>
                <a:latin typeface="Calibri"/>
              </a:rPr>
              <a:t>Website</a:t>
            </a:r>
            <a:br>
              <a:rPr sz="6000"/>
            </a:br>
            <a:r>
              <a:rPr b="1" lang="en-US" sz="6000" spc="-52" strike="noStrike">
                <a:solidFill>
                  <a:schemeClr val="accent1"/>
                </a:solidFill>
                <a:latin typeface="Calibri"/>
              </a:rPr>
              <a:t>   [Shoppers]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Rectangle 28"/>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360" name="Straight Connector 30"/>
          <p:cNvCxnSpPr/>
          <p:nvPr/>
        </p:nvCxnSpPr>
        <p:spPr>
          <a:xfrm>
            <a:off x="1193400" y="1897200"/>
            <a:ext cx="9967320" cy="360"/>
          </a:xfrm>
          <a:prstGeom prst="straightConnector1">
            <a:avLst/>
          </a:prstGeom>
          <a:ln>
            <a:solidFill>
              <a:srgbClr val="000000">
                <a:lumMod val="75000"/>
                <a:lumOff val="25000"/>
              </a:srgbClr>
            </a:solidFill>
            <a:round/>
          </a:ln>
        </p:spPr>
      </p:cxnSp>
      <p:sp useBgFill="1">
        <p:nvSpPr>
          <p:cNvPr id="361" name="Rectangle 32"/>
          <p:cNvSpPr/>
          <p:nvPr/>
        </p:nvSpPr>
        <p:spPr>
          <a:xfrm>
            <a:off x="0" y="0"/>
            <a:ext cx="12186000" cy="6857640"/>
          </a:xfrm>
          <a:prstGeom prst="rect">
            <a:avLst/>
          </a:prstGeom>
          <a:ln>
            <a:noFill/>
          </a:ln>
        </p:spPr>
        <p:style>
          <a:lnRef idx="2">
            <a:schemeClr val="accent6">
              <a:shade val="50000"/>
            </a:schemeClr>
          </a:lnRef>
          <a:fillRef idx="1001">
            <a:schemeClr val="lt1"/>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62" name="PlaceHolder 1"/>
          <p:cNvSpPr>
            <a:spLocks noGrp="1"/>
          </p:cNvSpPr>
          <p:nvPr>
            <p:ph type="title"/>
          </p:nvPr>
        </p:nvSpPr>
        <p:spPr>
          <a:xfrm>
            <a:off x="421560" y="259200"/>
            <a:ext cx="4713480" cy="1089000"/>
          </a:xfrm>
          <a:prstGeom prst="rect">
            <a:avLst/>
          </a:prstGeom>
          <a:noFill/>
          <a:ln w="0">
            <a:noFill/>
          </a:ln>
        </p:spPr>
        <p:txBody>
          <a:bodyPr anchor="b">
            <a:noAutofit/>
          </a:bodyPr>
          <a:p>
            <a:pPr indent="0">
              <a:lnSpc>
                <a:spcPct val="90000"/>
              </a:lnSpc>
              <a:buNone/>
            </a:pPr>
            <a:r>
              <a:rPr b="1" lang="en-US" sz="5400" spc="-52" strike="noStrike" u="sng">
                <a:solidFill>
                  <a:schemeClr val="accent2">
                    <a:lumMod val="50000"/>
                  </a:schemeClr>
                </a:solidFill>
                <a:uFillTx/>
                <a:latin typeface="Calibri"/>
              </a:rPr>
              <a:t>DataBase</a:t>
            </a:r>
            <a:endParaRPr b="0" lang="en-US" sz="5400" spc="-1" strike="noStrike">
              <a:solidFill>
                <a:srgbClr val="000000"/>
              </a:solidFill>
              <a:latin typeface="Calibri"/>
            </a:endParaRPr>
          </a:p>
        </p:txBody>
      </p:sp>
      <p:cxnSp>
        <p:nvCxnSpPr>
          <p:cNvPr id="363" name="Straight Connector 34"/>
          <p:cNvCxnSpPr/>
          <p:nvPr/>
        </p:nvCxnSpPr>
        <p:spPr>
          <a:xfrm>
            <a:off x="590760" y="2633760"/>
            <a:ext cx="2835000" cy="360"/>
          </a:xfrm>
          <a:prstGeom prst="straightConnector1">
            <a:avLst/>
          </a:prstGeom>
          <a:ln>
            <a:solidFill>
              <a:srgbClr val="000000">
                <a:lumMod val="75000"/>
                <a:lumOff val="25000"/>
              </a:srgbClr>
            </a:solidFill>
            <a:round/>
          </a:ln>
        </p:spPr>
      </p:cxnSp>
      <p:pic>
        <p:nvPicPr>
          <p:cNvPr id="364" name="Picture 6" descr="See the source image"/>
          <p:cNvPicPr/>
          <p:nvPr/>
        </p:nvPicPr>
        <p:blipFill>
          <a:blip r:embed="rId1"/>
          <a:stretch/>
        </p:blipFill>
        <p:spPr>
          <a:xfrm>
            <a:off x="0" y="1579320"/>
            <a:ext cx="4745520" cy="4638240"/>
          </a:xfrm>
          <a:prstGeom prst="rect">
            <a:avLst/>
          </a:prstGeom>
          <a:ln w="0">
            <a:noFill/>
          </a:ln>
        </p:spPr>
      </p:pic>
      <p:pic>
        <p:nvPicPr>
          <p:cNvPr id="365" name="Picture 8" descr="See the source image"/>
          <p:cNvPicPr/>
          <p:nvPr/>
        </p:nvPicPr>
        <p:blipFill>
          <a:blip r:embed="rId2"/>
          <a:stretch/>
        </p:blipFill>
        <p:spPr>
          <a:xfrm>
            <a:off x="7262280" y="1810800"/>
            <a:ext cx="4434120" cy="4302360"/>
          </a:xfrm>
          <a:prstGeom prst="rect">
            <a:avLst/>
          </a:prstGeom>
          <a:ln w="0">
            <a:noFill/>
          </a:ln>
        </p:spPr>
      </p:pic>
      <p:sp>
        <p:nvSpPr>
          <p:cNvPr id="366" name="TextBox 3"/>
          <p:cNvSpPr/>
          <p:nvPr/>
        </p:nvSpPr>
        <p:spPr>
          <a:xfrm>
            <a:off x="5070600" y="3286800"/>
            <a:ext cx="1883880" cy="1004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6000" spc="-1" strike="noStrike">
                <a:solidFill>
                  <a:srgbClr val="000000"/>
                </a:solidFill>
                <a:latin typeface="Calibri"/>
              </a:rPr>
              <a:t>OR</a:t>
            </a:r>
            <a:endParaRPr b="0" lang="en-IN"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7"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1" lang="en-US" sz="4800" spc="-52" strike="noStrike" u="sng">
                <a:solidFill>
                  <a:schemeClr val="accent2">
                    <a:lumMod val="50000"/>
                  </a:schemeClr>
                </a:solidFill>
                <a:uFillTx/>
                <a:latin typeface="Calibri"/>
              </a:rPr>
              <a:t>Data Flow Diagram</a:t>
            </a:r>
            <a:endParaRPr b="0" lang="en-US" sz="4800" spc="-1" strike="noStrike">
              <a:solidFill>
                <a:srgbClr val="000000"/>
              </a:solidFill>
              <a:latin typeface="Calibri"/>
            </a:endParaRPr>
          </a:p>
        </p:txBody>
      </p:sp>
      <p:pic>
        <p:nvPicPr>
          <p:cNvPr id="368" name="Picture 4" descr="ER Diagram of E-Commerce Trading Portal – Student Project Guidance &amp;  Development"/>
          <p:cNvPicPr/>
          <p:nvPr/>
        </p:nvPicPr>
        <p:blipFill>
          <a:blip r:embed="rId1"/>
          <a:srcRect l="0" t="0" r="0" b="21302"/>
          <a:stretch/>
        </p:blipFill>
        <p:spPr>
          <a:xfrm>
            <a:off x="1097280" y="1765080"/>
            <a:ext cx="10226160" cy="5120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u="sng">
                <a:solidFill>
                  <a:schemeClr val="accent2">
                    <a:lumMod val="50000"/>
                  </a:schemeClr>
                </a:solidFill>
                <a:uFillTx/>
                <a:latin typeface="Calibri"/>
              </a:rPr>
              <a:t>ER-Diagram [Admin Side]</a:t>
            </a:r>
            <a:endParaRPr b="0" lang="en-US" sz="4800" spc="-1" strike="noStrike">
              <a:solidFill>
                <a:srgbClr val="000000"/>
              </a:solidFill>
              <a:latin typeface="Calibri"/>
            </a:endParaRPr>
          </a:p>
        </p:txBody>
      </p:sp>
      <p:pic>
        <p:nvPicPr>
          <p:cNvPr id="370" name="Picture 4" descr="activity diagram">
            <a:hlinkClick r:id="rId1"/>
          </p:cNvPr>
          <p:cNvPicPr/>
          <p:nvPr/>
        </p:nvPicPr>
        <p:blipFill>
          <a:blip r:embed="rId2"/>
          <a:srcRect l="0" t="5441" r="0" b="0"/>
          <a:stretch/>
        </p:blipFill>
        <p:spPr>
          <a:xfrm>
            <a:off x="1163880" y="1874880"/>
            <a:ext cx="9439200" cy="482112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371" name="Rectangle 37"/>
          <p:cNvSpPr/>
          <p:nvPr/>
        </p:nvSpPr>
        <p:spPr>
          <a:xfrm>
            <a:off x="0" y="0"/>
            <a:ext cx="12186000" cy="6857640"/>
          </a:xfrm>
          <a:prstGeom prst="rect">
            <a:avLst/>
          </a:prstGeom>
          <a:ln>
            <a:noFill/>
          </a:ln>
        </p:spPr>
        <p:style>
          <a:lnRef idx="2">
            <a:schemeClr val="accent6">
              <a:shade val="50000"/>
            </a:schemeClr>
          </a:lnRef>
          <a:fillRef idx="1001">
            <a:schemeClr val="lt1"/>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72" name="PlaceHolder 1"/>
          <p:cNvSpPr>
            <a:spLocks noGrp="1"/>
          </p:cNvSpPr>
          <p:nvPr>
            <p:ph type="title"/>
          </p:nvPr>
        </p:nvSpPr>
        <p:spPr>
          <a:xfrm>
            <a:off x="661680" y="270720"/>
            <a:ext cx="8112240" cy="749520"/>
          </a:xfrm>
          <a:prstGeom prst="rect">
            <a:avLst/>
          </a:prstGeom>
          <a:noFill/>
          <a:ln w="0">
            <a:noFill/>
          </a:ln>
        </p:spPr>
        <p:txBody>
          <a:bodyPr anchor="b">
            <a:normAutofit/>
          </a:bodyPr>
          <a:p>
            <a:pPr indent="0">
              <a:lnSpc>
                <a:spcPct val="90000"/>
              </a:lnSpc>
              <a:buNone/>
            </a:pPr>
            <a:r>
              <a:rPr b="1" lang="en-US" sz="4000" spc="-52" strike="noStrike" u="sng">
                <a:solidFill>
                  <a:schemeClr val="accent2">
                    <a:lumMod val="50000"/>
                  </a:schemeClr>
                </a:solidFill>
                <a:uFillTx/>
                <a:latin typeface="Calibri"/>
              </a:rPr>
              <a:t>ER-Diagram [User Side]</a:t>
            </a:r>
            <a:endParaRPr b="0" lang="en-US" sz="4000" spc="-1" strike="noStrike">
              <a:solidFill>
                <a:srgbClr val="000000"/>
              </a:solidFill>
              <a:latin typeface="Calibri"/>
            </a:endParaRPr>
          </a:p>
        </p:txBody>
      </p:sp>
      <p:cxnSp>
        <p:nvCxnSpPr>
          <p:cNvPr id="373" name="Straight Connector 39"/>
          <p:cNvCxnSpPr/>
          <p:nvPr/>
        </p:nvCxnSpPr>
        <p:spPr>
          <a:xfrm>
            <a:off x="590760" y="2633760"/>
            <a:ext cx="2835000" cy="360"/>
          </a:xfrm>
          <a:prstGeom prst="straightConnector1">
            <a:avLst/>
          </a:prstGeom>
          <a:ln>
            <a:solidFill>
              <a:srgbClr val="000000">
                <a:lumMod val="75000"/>
                <a:lumOff val="25000"/>
              </a:srgbClr>
            </a:solidFill>
            <a:round/>
          </a:ln>
        </p:spPr>
      </p:cxnSp>
      <p:pic>
        <p:nvPicPr>
          <p:cNvPr id="374" name="Picture 6" descr="activity diagram">
            <a:hlinkClick r:id="rId1"/>
          </p:cNvPr>
          <p:cNvPicPr/>
          <p:nvPr/>
        </p:nvPicPr>
        <p:blipFill>
          <a:blip r:embed="rId2"/>
          <a:srcRect l="0" t="4264" r="0" b="0"/>
          <a:stretch/>
        </p:blipFill>
        <p:spPr>
          <a:xfrm>
            <a:off x="590760" y="1108440"/>
            <a:ext cx="10418400" cy="5643000"/>
          </a:xfrm>
          <a:prstGeom prst="rect">
            <a:avLst/>
          </a:prstGeom>
          <a:ln w="9525">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Rectangle 2"/>
          <p:cNvSpPr/>
          <p:nvPr/>
        </p:nvSpPr>
        <p:spPr>
          <a:xfrm>
            <a:off x="5781960" y="1544040"/>
            <a:ext cx="6095520" cy="2631600"/>
          </a:xfrm>
          <a:prstGeom prst="rect">
            <a:avLst/>
          </a:prstGeom>
          <a:noFill/>
          <a:ln w="0">
            <a:noFill/>
          </a:ln>
        </p:spPr>
        <p:style>
          <a:lnRef idx="0"/>
          <a:fillRef idx="0"/>
          <a:effectRef idx="0"/>
          <a:fontRef idx="minor"/>
        </p:style>
        <p:txBody>
          <a:bodyPr lIns="90000" rIns="90000" tIns="45000" bIns="45000" anchor="t">
            <a:spAutoFit/>
          </a:bodyPr>
          <a:p>
            <a:pPr>
              <a:lnSpc>
                <a:spcPct val="107000"/>
              </a:lnSpc>
            </a:pPr>
            <a:r>
              <a:rPr b="1" i="1" lang="en-IN" sz="3200" spc="-1" strike="noStrike" u="sng">
                <a:solidFill>
                  <a:schemeClr val="accent2">
                    <a:lumMod val="50000"/>
                  </a:schemeClr>
                </a:solidFill>
                <a:uFillTx/>
                <a:latin typeface="Calibri"/>
                <a:ea typeface="Calibri"/>
              </a:rPr>
              <a:t>Spring Dependencies Used :</a:t>
            </a:r>
            <a:endParaRPr b="0" lang="en-IN" sz="3200" spc="-1" strike="noStrike">
              <a:solidFill>
                <a:srgbClr val="000000"/>
              </a:solidFill>
              <a:latin typeface="Arial"/>
            </a:endParaRPr>
          </a:p>
          <a:p>
            <a:pPr>
              <a:lnSpc>
                <a:spcPct val="107000"/>
              </a:lnSpc>
            </a:pPr>
            <a:r>
              <a:rPr b="1" i="1" lang="en-IN" sz="1600" spc="-1" strike="noStrike">
                <a:solidFill>
                  <a:srgbClr val="000000"/>
                </a:solidFill>
                <a:latin typeface="Calibri"/>
                <a:ea typeface="Calibri"/>
              </a:rPr>
              <a:t> </a:t>
            </a:r>
            <a:endParaRPr b="0" lang="en-IN" sz="16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spring-boot-starter-web</a:t>
            </a:r>
            <a:endParaRPr b="0" lang="en-IN" sz="18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spring-boot-starter-jdbc</a:t>
            </a:r>
            <a:endParaRPr b="0" lang="en-IN" sz="18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spring-boot-starter-data-jpa</a:t>
            </a:r>
            <a:endParaRPr b="0" lang="en-IN" sz="18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ojdbc-8</a:t>
            </a:r>
            <a:endParaRPr b="0" lang="en-IN" sz="18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spring-boot-starter-security</a:t>
            </a:r>
            <a:endParaRPr b="0" lang="en-IN" sz="1800" spc="-1" strike="noStrike">
              <a:solidFill>
                <a:srgbClr val="000000"/>
              </a:solidFill>
              <a:latin typeface="Arial"/>
            </a:endParaRPr>
          </a:p>
          <a:p>
            <a:pPr marL="343080" indent="-343080">
              <a:lnSpc>
                <a:spcPct val="107000"/>
              </a:lnSpc>
              <a:buClr>
                <a:srgbClr val="000000"/>
              </a:buClr>
              <a:buFont typeface="Symbol"/>
              <a:buChar char=""/>
              <a:tabLst>
                <a:tab algn="l" pos="457200"/>
              </a:tabLst>
            </a:pPr>
            <a:r>
              <a:rPr b="0" lang="en-US" sz="1800" spc="-1" strike="noStrike">
                <a:solidFill>
                  <a:srgbClr val="000000"/>
                </a:solidFill>
                <a:latin typeface="Comic Sans MS"/>
                <a:ea typeface="Times New Roman"/>
              </a:rPr>
              <a:t>spring-boot-devtools</a:t>
            </a:r>
            <a:endParaRPr b="0" lang="en-IN" sz="1800" spc="-1" strike="noStrike">
              <a:solidFill>
                <a:srgbClr val="000000"/>
              </a:solidFill>
              <a:latin typeface="Arial"/>
            </a:endParaRPr>
          </a:p>
        </p:txBody>
      </p:sp>
      <p:pic>
        <p:nvPicPr>
          <p:cNvPr id="376" name="Picture 1" descr=""/>
          <p:cNvPicPr/>
          <p:nvPr/>
        </p:nvPicPr>
        <p:blipFill>
          <a:blip r:embed="rId1"/>
          <a:stretch/>
        </p:blipFill>
        <p:spPr>
          <a:xfrm>
            <a:off x="217440" y="437040"/>
            <a:ext cx="4095360" cy="4879080"/>
          </a:xfrm>
          <a:prstGeom prst="rect">
            <a:avLst/>
          </a:prstGeom>
          <a:ln w="0">
            <a:noFill/>
          </a:ln>
          <a:effectLst>
            <a:outerShdw algn="tl" blurRad="190440" rotWithShape="0">
              <a:srgbClr val="000000">
                <a:alpha val="70000"/>
              </a:srgbClr>
            </a:outerShdw>
          </a:effectLst>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1" lang="en-US" sz="4800" spc="-52" strike="noStrike" u="sng">
                <a:solidFill>
                  <a:schemeClr val="accent2">
                    <a:lumMod val="50000"/>
                  </a:schemeClr>
                </a:solidFill>
                <a:uFillTx/>
                <a:latin typeface="Calibri"/>
              </a:rPr>
              <a:t>Use Case Diagram</a:t>
            </a:r>
            <a:endParaRPr b="0" lang="en-US" sz="4800" spc="-1" strike="noStrike">
              <a:solidFill>
                <a:srgbClr val="000000"/>
              </a:solidFill>
              <a:latin typeface="Calibri"/>
            </a:endParaRPr>
          </a:p>
        </p:txBody>
      </p:sp>
      <p:pic>
        <p:nvPicPr>
          <p:cNvPr id="378" name="Picture 4" descr="usecase diagram">
            <a:hlinkClick r:id="rId1"/>
          </p:cNvPr>
          <p:cNvPicPr/>
          <p:nvPr/>
        </p:nvPicPr>
        <p:blipFill>
          <a:blip r:embed="rId2"/>
          <a:srcRect l="0" t="4806" r="0" b="0"/>
          <a:stretch/>
        </p:blipFill>
        <p:spPr>
          <a:xfrm>
            <a:off x="877320" y="1712880"/>
            <a:ext cx="10382400" cy="505332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1" lang="en-US" sz="4800" spc="-52" strike="noStrike">
                <a:solidFill>
                  <a:srgbClr val="404040"/>
                </a:solidFill>
                <a:latin typeface="Calibri"/>
              </a:rPr>
              <a:t>Home Page</a:t>
            </a:r>
            <a:endParaRPr b="0" lang="en-US" sz="4800" spc="-1" strike="noStrike">
              <a:solidFill>
                <a:srgbClr val="000000"/>
              </a:solidFill>
              <a:latin typeface="Calibri"/>
            </a:endParaRPr>
          </a:p>
        </p:txBody>
      </p:sp>
      <p:pic>
        <p:nvPicPr>
          <p:cNvPr id="380" name="Picture 4" descr=""/>
          <p:cNvPicPr/>
          <p:nvPr/>
        </p:nvPicPr>
        <p:blipFill>
          <a:blip r:embed="rId1"/>
          <a:stretch/>
        </p:blipFill>
        <p:spPr>
          <a:xfrm>
            <a:off x="1002960" y="1734840"/>
            <a:ext cx="9851760" cy="4979160"/>
          </a:xfrm>
          <a:prstGeom prst="rect">
            <a:avLst/>
          </a:prstGeom>
          <a:ln w="0">
            <a:noFill/>
          </a:ln>
          <a:effectLst>
            <a:outerShdw algn="tl" blurRad="190440" rotWithShape="0">
              <a:srgbClr val="000000">
                <a:alpha val="70000"/>
              </a:srgbClr>
            </a:outerShdw>
          </a:effectLst>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Login &amp; Register</a:t>
            </a:r>
            <a:endParaRPr b="0" lang="en-US" sz="4800" spc="-1" strike="noStrike">
              <a:solidFill>
                <a:srgbClr val="000000"/>
              </a:solidFill>
              <a:latin typeface="Calibri"/>
            </a:endParaRPr>
          </a:p>
        </p:txBody>
      </p:sp>
      <p:pic>
        <p:nvPicPr>
          <p:cNvPr id="382" name="Picture 11" descr=""/>
          <p:cNvPicPr/>
          <p:nvPr/>
        </p:nvPicPr>
        <p:blipFill>
          <a:blip r:embed="rId1"/>
          <a:stretch/>
        </p:blipFill>
        <p:spPr>
          <a:xfrm>
            <a:off x="1065960" y="1830960"/>
            <a:ext cx="9801720" cy="48960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Featured Products</a:t>
            </a:r>
            <a:endParaRPr b="0" lang="en-US" sz="4800" spc="-1" strike="noStrike">
              <a:solidFill>
                <a:srgbClr val="000000"/>
              </a:solidFill>
              <a:latin typeface="Calibri"/>
            </a:endParaRPr>
          </a:p>
        </p:txBody>
      </p:sp>
      <p:pic>
        <p:nvPicPr>
          <p:cNvPr id="384" name="Picture 4" descr=""/>
          <p:cNvPicPr/>
          <p:nvPr/>
        </p:nvPicPr>
        <p:blipFill>
          <a:blip r:embed="rId1"/>
          <a:stretch/>
        </p:blipFill>
        <p:spPr>
          <a:xfrm>
            <a:off x="1068480" y="1722240"/>
            <a:ext cx="9943200" cy="504396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Store</a:t>
            </a:r>
            <a:endParaRPr b="0" lang="en-US" sz="4800" spc="-1" strike="noStrike">
              <a:solidFill>
                <a:srgbClr val="000000"/>
              </a:solidFill>
              <a:latin typeface="Calibri"/>
            </a:endParaRPr>
          </a:p>
        </p:txBody>
      </p:sp>
      <p:pic>
        <p:nvPicPr>
          <p:cNvPr id="386" name="Content Placeholder 3" descr=""/>
          <p:cNvPicPr/>
          <p:nvPr/>
        </p:nvPicPr>
        <p:blipFill>
          <a:blip r:embed="rId1"/>
          <a:stretch/>
        </p:blipFill>
        <p:spPr>
          <a:xfrm>
            <a:off x="1079640" y="1746000"/>
            <a:ext cx="10036440" cy="50072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840000" y="2160000"/>
            <a:ext cx="4694040" cy="2160000"/>
          </a:xfrm>
          <a:prstGeom prst="rect">
            <a:avLst/>
          </a:prstGeom>
          <a:noFill/>
          <a:ln w="0">
            <a:noFill/>
          </a:ln>
        </p:spPr>
        <p:txBody>
          <a:bodyPr anchor="b">
            <a:normAutofit fontScale="43000"/>
          </a:bodyPr>
          <a:p>
            <a:pPr indent="0">
              <a:lnSpc>
                <a:spcPct val="90000"/>
              </a:lnSpc>
              <a:buNone/>
            </a:pPr>
            <a:r>
              <a:rPr b="1" lang="en-US" sz="11620" spc="-52" strike="noStrike">
                <a:solidFill>
                  <a:schemeClr val="accent1"/>
                </a:solidFill>
                <a:latin typeface="Calibri"/>
              </a:rPr>
              <a:t>SUBMITED BY :</a:t>
            </a:r>
            <a:br>
              <a:rPr sz="11620"/>
            </a:br>
            <a:br>
              <a:rPr sz="11620"/>
            </a:br>
            <a:r>
              <a:rPr b="1" lang="en-US" sz="11620" spc="-52" strike="noStrike">
                <a:solidFill>
                  <a:schemeClr val="accent1"/>
                </a:solidFill>
                <a:latin typeface="Calibri"/>
              </a:rPr>
              <a:t>  MUBASHIR P</a:t>
            </a:r>
            <a:endParaRPr b="0" lang="en-US" sz="11620" spc="-1" strike="noStrike">
              <a:solidFill>
                <a:srgbClr val="000000"/>
              </a:solidFill>
              <a:latin typeface="Calibri"/>
            </a:endParaRPr>
          </a:p>
        </p:txBody>
      </p:sp>
      <p:pic>
        <p:nvPicPr>
          <p:cNvPr id="328" name="Picture 2" descr="See the source image"/>
          <p:cNvPicPr/>
          <p:nvPr/>
        </p:nvPicPr>
        <p:blipFill>
          <a:blip r:embed="rId1"/>
          <a:stretch/>
        </p:blipFill>
        <p:spPr>
          <a:xfrm>
            <a:off x="0" y="101520"/>
            <a:ext cx="6311520" cy="67561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Cart Page</a:t>
            </a:r>
            <a:endParaRPr b="0" lang="en-US" sz="4800" spc="-1" strike="noStrike">
              <a:solidFill>
                <a:srgbClr val="000000"/>
              </a:solidFill>
              <a:latin typeface="Calibri"/>
            </a:endParaRPr>
          </a:p>
        </p:txBody>
      </p:sp>
      <p:pic>
        <p:nvPicPr>
          <p:cNvPr id="388" name="Content Placeholder 3" descr=""/>
          <p:cNvPicPr/>
          <p:nvPr/>
        </p:nvPicPr>
        <p:blipFill>
          <a:blip r:embed="rId1"/>
          <a:stretch/>
        </p:blipFill>
        <p:spPr>
          <a:xfrm>
            <a:off x="1116000" y="1744200"/>
            <a:ext cx="9791280" cy="50220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User Profile</a:t>
            </a:r>
            <a:endParaRPr b="0" lang="en-US" sz="4800" spc="-1" strike="noStrike">
              <a:solidFill>
                <a:srgbClr val="000000"/>
              </a:solidFill>
              <a:latin typeface="Calibri"/>
            </a:endParaRPr>
          </a:p>
        </p:txBody>
      </p:sp>
      <p:pic>
        <p:nvPicPr>
          <p:cNvPr id="390" name="Picture 5" descr=""/>
          <p:cNvPicPr/>
          <p:nvPr/>
        </p:nvPicPr>
        <p:blipFill>
          <a:blip r:embed="rId1"/>
          <a:stretch/>
        </p:blipFill>
        <p:spPr>
          <a:xfrm>
            <a:off x="1096920" y="1736640"/>
            <a:ext cx="9836280" cy="50166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User Orders</a:t>
            </a:r>
            <a:endParaRPr b="0" lang="en-US" sz="4800" spc="-1" strike="noStrike">
              <a:solidFill>
                <a:srgbClr val="000000"/>
              </a:solidFill>
              <a:latin typeface="Calibri"/>
            </a:endParaRPr>
          </a:p>
        </p:txBody>
      </p:sp>
      <p:pic>
        <p:nvPicPr>
          <p:cNvPr id="392" name="Picture 3" descr=""/>
          <p:cNvPicPr/>
          <p:nvPr/>
        </p:nvPicPr>
        <p:blipFill>
          <a:blip r:embed="rId1"/>
          <a:stretch/>
        </p:blipFill>
        <p:spPr>
          <a:xfrm>
            <a:off x="1078560" y="1705680"/>
            <a:ext cx="9919800" cy="502128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Admin Portal</a:t>
            </a:r>
            <a:endParaRPr b="0" lang="en-US" sz="4800" spc="-1" strike="noStrike">
              <a:solidFill>
                <a:srgbClr val="000000"/>
              </a:solidFill>
              <a:latin typeface="Calibri"/>
            </a:endParaRPr>
          </a:p>
        </p:txBody>
      </p:sp>
      <p:pic>
        <p:nvPicPr>
          <p:cNvPr id="394" name="Picture 3" descr=""/>
          <p:cNvPicPr/>
          <p:nvPr/>
        </p:nvPicPr>
        <p:blipFill>
          <a:blip r:embed="rId1"/>
          <a:stretch/>
        </p:blipFill>
        <p:spPr>
          <a:xfrm>
            <a:off x="1071000" y="1734120"/>
            <a:ext cx="10045080" cy="501912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Admin Add Article</a:t>
            </a:r>
            <a:endParaRPr b="0" lang="en-US" sz="4800" spc="-1" strike="noStrike">
              <a:solidFill>
                <a:srgbClr val="000000"/>
              </a:solidFill>
              <a:latin typeface="Calibri"/>
            </a:endParaRPr>
          </a:p>
        </p:txBody>
      </p:sp>
      <p:pic>
        <p:nvPicPr>
          <p:cNvPr id="396" name="Picture 3" descr=""/>
          <p:cNvPicPr/>
          <p:nvPr/>
        </p:nvPicPr>
        <p:blipFill>
          <a:blip r:embed="rId1"/>
          <a:stretch/>
        </p:blipFill>
        <p:spPr>
          <a:xfrm>
            <a:off x="1110600" y="1723320"/>
            <a:ext cx="9522000" cy="50166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Sorting Articles</a:t>
            </a:r>
            <a:endParaRPr b="0" lang="en-US" sz="4800" spc="-1" strike="noStrike">
              <a:solidFill>
                <a:srgbClr val="000000"/>
              </a:solidFill>
              <a:latin typeface="Calibri"/>
            </a:endParaRPr>
          </a:p>
        </p:txBody>
      </p:sp>
      <p:pic>
        <p:nvPicPr>
          <p:cNvPr id="398" name="Picture 3" descr=""/>
          <p:cNvPicPr/>
          <p:nvPr/>
        </p:nvPicPr>
        <p:blipFill>
          <a:blip r:embed="rId1"/>
          <a:srcRect l="34683" t="0" r="0" b="23930"/>
          <a:stretch/>
        </p:blipFill>
        <p:spPr>
          <a:xfrm>
            <a:off x="1123560" y="1756440"/>
            <a:ext cx="10044720" cy="49572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1" lang="en-US" sz="4800" spc="-52" strike="noStrike">
                <a:solidFill>
                  <a:srgbClr val="404040"/>
                </a:solidFill>
                <a:latin typeface="Calibri"/>
              </a:rPr>
              <a:t>Sorting by Price, Category or Brand</a:t>
            </a:r>
            <a:endParaRPr b="0" lang="en-US" sz="4800" spc="-1" strike="noStrike">
              <a:solidFill>
                <a:srgbClr val="000000"/>
              </a:solidFill>
              <a:latin typeface="Calibri"/>
            </a:endParaRPr>
          </a:p>
        </p:txBody>
      </p:sp>
      <p:pic>
        <p:nvPicPr>
          <p:cNvPr id="400" name="Picture 3" descr=""/>
          <p:cNvPicPr/>
          <p:nvPr/>
        </p:nvPicPr>
        <p:blipFill>
          <a:blip r:embed="rId1"/>
          <a:stretch/>
        </p:blipFill>
        <p:spPr>
          <a:xfrm>
            <a:off x="1032120" y="1779840"/>
            <a:ext cx="10045080" cy="49734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1" name="Rectangle 12"/>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402" name="Straight Connector 14"/>
          <p:cNvCxnSpPr/>
          <p:nvPr/>
        </p:nvCxnSpPr>
        <p:spPr>
          <a:xfrm>
            <a:off x="1207440" y="4474440"/>
            <a:ext cx="9875880" cy="360"/>
          </a:xfrm>
          <a:prstGeom prst="straightConnector1">
            <a:avLst/>
          </a:prstGeom>
          <a:ln>
            <a:solidFill>
              <a:srgbClr val="000000">
                <a:lumMod val="75000"/>
                <a:lumOff val="25000"/>
              </a:srgbClr>
            </a:solidFill>
            <a:round/>
          </a:ln>
        </p:spPr>
      </p:cxnSp>
      <p:sp>
        <p:nvSpPr>
          <p:cNvPr id="403" name="Rectangle 16"/>
          <p:cNvSpPr/>
          <p:nvPr/>
        </p:nvSpPr>
        <p:spPr>
          <a:xfrm>
            <a:off x="144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04" name="PlaceHolder 1"/>
          <p:cNvSpPr>
            <a:spLocks noGrp="1"/>
          </p:cNvSpPr>
          <p:nvPr>
            <p:ph type="title"/>
          </p:nvPr>
        </p:nvSpPr>
        <p:spPr>
          <a:xfrm>
            <a:off x="300600" y="941760"/>
            <a:ext cx="11508120" cy="3891960"/>
          </a:xfrm>
          <a:prstGeom prst="rect">
            <a:avLst/>
          </a:prstGeom>
          <a:noFill/>
          <a:ln w="0">
            <a:noFill/>
          </a:ln>
        </p:spPr>
        <p:txBody>
          <a:bodyPr anchor="b">
            <a:normAutofit/>
          </a:bodyPr>
          <a:p>
            <a:pPr indent="0">
              <a:lnSpc>
                <a:spcPct val="90000"/>
              </a:lnSpc>
              <a:buNone/>
            </a:pPr>
            <a:r>
              <a:rPr b="1" lang="en-US" sz="9600" spc="-52" strike="noStrike">
                <a:solidFill>
                  <a:srgbClr val="ffffff"/>
                </a:solidFill>
                <a:latin typeface="Calibri Light"/>
              </a:rPr>
              <a:t>Thank you Everyone </a:t>
            </a:r>
            <a:r>
              <a:rPr b="1" lang="en-US" sz="9600" spc="-52" strike="noStrike">
                <a:solidFill>
                  <a:srgbClr val="ffffff"/>
                </a:solidFill>
                <a:latin typeface="Wingdings"/>
              </a:rPr>
              <a:t></a:t>
            </a:r>
            <a:endParaRPr b="0" lang="en-US" sz="9600" spc="-1" strike="noStrike">
              <a:solidFill>
                <a:srgbClr val="000000"/>
              </a:solidFill>
              <a:latin typeface="Calibri"/>
            </a:endParaRPr>
          </a:p>
        </p:txBody>
      </p:sp>
      <p:sp>
        <p:nvSpPr>
          <p:cNvPr id="405" name="Rectangle 18"/>
          <p:cNvSpPr/>
          <p:nvPr/>
        </p:nvSpPr>
        <p:spPr>
          <a:xfrm>
            <a:off x="1440" y="4952880"/>
            <a:ext cx="12188520" cy="1904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1092240" y="2379600"/>
            <a:ext cx="3580920" cy="1200240"/>
          </a:xfrm>
          <a:prstGeom prst="rect">
            <a:avLst/>
          </a:prstGeom>
          <a:noFill/>
          <a:ln w="0">
            <a:noFill/>
          </a:ln>
        </p:spPr>
        <p:txBody>
          <a:bodyPr anchor="ctr">
            <a:normAutofit fontScale="93000"/>
          </a:bodyPr>
          <a:p>
            <a:pPr indent="0">
              <a:lnSpc>
                <a:spcPct val="90000"/>
              </a:lnSpc>
              <a:buNone/>
            </a:pPr>
            <a:r>
              <a:rPr b="1" lang="en-US" sz="4400" spc="-52" strike="noStrike">
                <a:solidFill>
                  <a:srgbClr val="ffffff"/>
                </a:solidFill>
                <a:latin typeface="Calibri"/>
              </a:rPr>
              <a:t>INTRODUCTION</a:t>
            </a:r>
            <a:endParaRPr b="0" lang="en-US" sz="4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382218062"/>
              </p:ext>
            </p:extLst>
          </p:nvPr>
        </p:nvGraphicFramePr>
        <p:xfrm>
          <a:off x="6071040" y="723960"/>
          <a:ext cx="5186160" cy="464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1092240" y="1884960"/>
            <a:ext cx="3068640" cy="2093760"/>
          </a:xfrm>
          <a:prstGeom prst="rect">
            <a:avLst/>
          </a:prstGeom>
          <a:noFill/>
          <a:ln w="0">
            <a:noFill/>
          </a:ln>
        </p:spPr>
        <p:txBody>
          <a:bodyPr anchor="ctr">
            <a:noAutofit/>
          </a:bodyPr>
          <a:p>
            <a:pPr indent="0">
              <a:lnSpc>
                <a:spcPct val="90000"/>
              </a:lnSpc>
              <a:buNone/>
            </a:pPr>
            <a:r>
              <a:rPr b="1" lang="en-US" sz="4400" spc="-52" strike="noStrike">
                <a:solidFill>
                  <a:srgbClr val="ffffff"/>
                </a:solidFill>
                <a:latin typeface="Calibri"/>
              </a:rPr>
              <a:t>MODULES</a:t>
            </a:r>
            <a:endParaRPr b="0" lang="en-US" sz="4400" spc="-1" strike="noStrike">
              <a:solidFill>
                <a:srgbClr val="000000"/>
              </a:solidFill>
              <a:latin typeface="Calibri"/>
            </a:endParaRPr>
          </a:p>
        </p:txBody>
      </p:sp>
      <p:sp>
        <p:nvSpPr>
          <p:cNvPr id="331" name="PlaceHolder 2"/>
          <p:cNvSpPr>
            <a:spLocks noGrp="1"/>
          </p:cNvSpPr>
          <p:nvPr>
            <p:ph/>
          </p:nvPr>
        </p:nvSpPr>
        <p:spPr>
          <a:xfrm>
            <a:off x="6684840" y="1109520"/>
            <a:ext cx="4654080" cy="3976920"/>
          </a:xfrm>
          <a:prstGeom prst="rect">
            <a:avLst/>
          </a:prstGeom>
          <a:noFill/>
          <a:ln w="0">
            <a:noFill/>
          </a:ln>
        </p:spPr>
        <p:txBody>
          <a:bodyPr lIns="0" rIns="0" anchor="ctr">
            <a:noAutofit/>
          </a:bodyPr>
          <a:p>
            <a:pPr indent="0">
              <a:lnSpc>
                <a:spcPct val="100000"/>
              </a:lnSpc>
              <a:spcBef>
                <a:spcPts val="1199"/>
              </a:spcBef>
              <a:spcAft>
                <a:spcPts val="201"/>
              </a:spcAft>
              <a:buNone/>
            </a:pPr>
            <a:endParaRPr b="0" lang="en-US" sz="2400" spc="-1" strike="noStrike">
              <a:solidFill>
                <a:srgbClr val="404040"/>
              </a:solidFill>
              <a:latin typeface="Calibri"/>
            </a:endParaRPr>
          </a:p>
          <a:p>
            <a:pPr marL="266760" indent="-266760">
              <a:lnSpc>
                <a:spcPct val="100000"/>
              </a:lnSpc>
              <a:spcBef>
                <a:spcPts val="1199"/>
              </a:spcBef>
              <a:spcAft>
                <a:spcPts val="201"/>
              </a:spcAft>
              <a:buClr>
                <a:srgbClr val="1cade4"/>
              </a:buClr>
              <a:buFont typeface="Wingdings" charset="2"/>
              <a:buChar char=""/>
            </a:pPr>
            <a:r>
              <a:rPr b="1" lang="en-US" sz="2400" spc="-1" strike="noStrike">
                <a:solidFill>
                  <a:srgbClr val="404040"/>
                </a:solidFill>
                <a:latin typeface="Times New Roman"/>
              </a:rPr>
              <a:t>Visitor Side- </a:t>
            </a:r>
            <a:r>
              <a:rPr b="0" lang="en-US" sz="2400" spc="-1" strike="noStrike">
                <a:solidFill>
                  <a:srgbClr val="404040"/>
                </a:solidFill>
                <a:latin typeface="Times New Roman"/>
              </a:rPr>
              <a:t>See the products</a:t>
            </a:r>
            <a:endParaRPr b="0" lang="en-US" sz="2400" spc="-1" strike="noStrike">
              <a:solidFill>
                <a:srgbClr val="404040"/>
              </a:solidFill>
              <a:latin typeface="Calibri"/>
            </a:endParaRPr>
          </a:p>
          <a:p>
            <a:pPr marL="266760" indent="-266760">
              <a:lnSpc>
                <a:spcPct val="100000"/>
              </a:lnSpc>
              <a:spcBef>
                <a:spcPts val="1199"/>
              </a:spcBef>
              <a:spcAft>
                <a:spcPts val="201"/>
              </a:spcAft>
              <a:buClr>
                <a:srgbClr val="1cade4"/>
              </a:buClr>
              <a:buFont typeface="Wingdings" charset="2"/>
              <a:buChar char=""/>
            </a:pPr>
            <a:r>
              <a:rPr b="1" lang="en-US" sz="2400" spc="-1" strike="noStrike">
                <a:solidFill>
                  <a:srgbClr val="404040"/>
                </a:solidFill>
                <a:latin typeface="Times New Roman"/>
              </a:rPr>
              <a:t>Customer Side- </a:t>
            </a:r>
            <a:r>
              <a:rPr b="0" lang="en-US" sz="2400" spc="-1" strike="noStrike">
                <a:solidFill>
                  <a:srgbClr val="404040"/>
                </a:solidFill>
                <a:latin typeface="Times New Roman"/>
              </a:rPr>
              <a:t>Buy a product</a:t>
            </a:r>
            <a:endParaRPr b="0" lang="en-US" sz="2400" spc="-1" strike="noStrike">
              <a:solidFill>
                <a:srgbClr val="404040"/>
              </a:solidFill>
              <a:latin typeface="Calibri"/>
            </a:endParaRPr>
          </a:p>
          <a:p>
            <a:pPr marL="266760" indent="-266760">
              <a:lnSpc>
                <a:spcPct val="100000"/>
              </a:lnSpc>
              <a:spcBef>
                <a:spcPts val="1199"/>
              </a:spcBef>
              <a:spcAft>
                <a:spcPts val="201"/>
              </a:spcAft>
              <a:buClr>
                <a:srgbClr val="1cade4"/>
              </a:buClr>
              <a:buFont typeface="Wingdings" charset="2"/>
              <a:buChar char=""/>
            </a:pPr>
            <a:r>
              <a:rPr b="1" lang="en-US" sz="2400" spc="-1" strike="noStrike">
                <a:solidFill>
                  <a:srgbClr val="404040"/>
                </a:solidFill>
                <a:latin typeface="Times New Roman"/>
              </a:rPr>
              <a:t>Admin Side-</a:t>
            </a:r>
            <a:r>
              <a:rPr b="0" lang="en-US" sz="2400" spc="-1" strike="noStrike">
                <a:solidFill>
                  <a:srgbClr val="404040"/>
                </a:solidFill>
                <a:latin typeface="Times New Roman"/>
              </a:rPr>
              <a:t> Add, Update and Remove a product</a:t>
            </a:r>
            <a:endParaRPr b="0" lang="en-US" sz="2400" spc="-1" strike="noStrike">
              <a:solidFill>
                <a:srgbClr val="404040"/>
              </a:solidFill>
              <a:latin typeface="Calibri"/>
            </a:endParaRPr>
          </a:p>
        </p:txBody>
      </p:sp>
      <p:sp>
        <p:nvSpPr>
          <p:cNvPr id="332" name="AutoShape 2"/>
          <p:cNvSpPr/>
          <p:nvPr/>
        </p:nvSpPr>
        <p:spPr>
          <a:xfrm>
            <a:off x="8431200" y="5560200"/>
            <a:ext cx="725040" cy="709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pic>
        <p:nvPicPr>
          <p:cNvPr id="333" name="Picture 2" descr="See the source image"/>
          <p:cNvPicPr/>
          <p:nvPr/>
        </p:nvPicPr>
        <p:blipFill>
          <a:blip r:embed="rId1"/>
          <a:stretch/>
        </p:blipFill>
        <p:spPr>
          <a:xfrm>
            <a:off x="4368960" y="2318400"/>
            <a:ext cx="1348200" cy="1237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1" lang="en-US" sz="4800" spc="-52" strike="noStrike">
                <a:solidFill>
                  <a:srgbClr val="404040"/>
                </a:solidFill>
                <a:latin typeface="Calibri"/>
              </a:rPr>
              <a:t>PURPOSE</a:t>
            </a:r>
            <a:endParaRPr b="0" lang="en-US" sz="4800" spc="-1" strike="noStrike">
              <a:solidFill>
                <a:srgbClr val="000000"/>
              </a:solidFill>
              <a:latin typeface="Calibri"/>
            </a:endParaRPr>
          </a:p>
        </p:txBody>
      </p:sp>
      <p:sp>
        <p:nvSpPr>
          <p:cNvPr id="335" name="PlaceHolder 2"/>
          <p:cNvSpPr>
            <a:spLocks noGrp="1"/>
          </p:cNvSpPr>
          <p:nvPr>
            <p:ph/>
          </p:nvPr>
        </p:nvSpPr>
        <p:spPr>
          <a:xfrm>
            <a:off x="655920" y="2992680"/>
            <a:ext cx="10618920" cy="2876040"/>
          </a:xfrm>
          <a:prstGeom prst="rect">
            <a:avLst/>
          </a:prstGeom>
          <a:noFill/>
          <a:ln w="0">
            <a:noFill/>
          </a:ln>
        </p:spPr>
        <p:txBody>
          <a:bodyPr lIns="0" rIns="0" anchor="t">
            <a:noAutofit/>
          </a:bodyPr>
          <a:p>
            <a:pPr indent="0">
              <a:lnSpc>
                <a:spcPct val="100000"/>
              </a:lnSpc>
              <a:spcBef>
                <a:spcPts val="1199"/>
              </a:spcBef>
              <a:spcAft>
                <a:spcPts val="201"/>
              </a:spcAft>
              <a:buNone/>
              <a:tabLst>
                <a:tab algn="l" pos="0"/>
              </a:tabLst>
            </a:pPr>
            <a:r>
              <a:rPr b="0" lang="en-IN" sz="2000" spc="-1" strike="noStrike">
                <a:solidFill>
                  <a:srgbClr val="404040"/>
                </a:solidFill>
                <a:latin typeface="Comic Sans MS"/>
              </a:rPr>
              <a:t>The Online Shopping System (Shoppers) shop web application is intended to provide complete solutions for vendors as well as customers through a single get way using the internet. It will enable vendors to setup online shops, customer to browse through the shop and purchase them   online without having to visit the shop physically. The administration module will enable a system administrator to approve and reject requests for new shops and maintain various lists of shop category.</a:t>
            </a:r>
            <a:endParaRPr b="0" lang="en-US" sz="2000" spc="-1" strike="noStrike">
              <a:solidFill>
                <a:srgbClr val="404040"/>
              </a:solidFill>
              <a:latin typeface="Calibri"/>
            </a:endParaRPr>
          </a:p>
          <a:p>
            <a:pPr indent="0">
              <a:lnSpc>
                <a:spcPct val="10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Rectangle 14"/>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337" name="Straight Connector 16"/>
          <p:cNvCxnSpPr/>
          <p:nvPr/>
        </p:nvCxnSpPr>
        <p:spPr>
          <a:xfrm>
            <a:off x="1193400" y="1897200"/>
            <a:ext cx="9967320" cy="360"/>
          </a:xfrm>
          <a:prstGeom prst="straightConnector1">
            <a:avLst/>
          </a:prstGeom>
          <a:ln>
            <a:solidFill>
              <a:srgbClr val="000000">
                <a:lumMod val="75000"/>
                <a:lumOff val="25000"/>
              </a:srgbClr>
            </a:solidFill>
            <a:round/>
          </a:ln>
        </p:spPr>
      </p:cxnSp>
      <p:sp useBgFill="1">
        <p:nvSpPr>
          <p:cNvPr id="338" name="Rectangle 1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39" name="PlaceHolder 1"/>
          <p:cNvSpPr>
            <a:spLocks noGrp="1"/>
          </p:cNvSpPr>
          <p:nvPr>
            <p:ph type="title"/>
          </p:nvPr>
        </p:nvSpPr>
        <p:spPr>
          <a:xfrm>
            <a:off x="5172120" y="286560"/>
            <a:ext cx="5983200" cy="1450440"/>
          </a:xfrm>
          <a:prstGeom prst="rect">
            <a:avLst/>
          </a:prstGeom>
          <a:noFill/>
          <a:ln w="0">
            <a:noFill/>
          </a:ln>
        </p:spPr>
        <p:txBody>
          <a:bodyPr anchor="b">
            <a:normAutofit/>
          </a:bodyPr>
          <a:p>
            <a:pPr indent="0">
              <a:lnSpc>
                <a:spcPct val="90000"/>
              </a:lnSpc>
              <a:buNone/>
            </a:pPr>
            <a:r>
              <a:rPr b="1" lang="en-US" sz="4800" spc="-52" strike="noStrike">
                <a:solidFill>
                  <a:srgbClr val="404040"/>
                </a:solidFill>
                <a:latin typeface="Calibri"/>
              </a:rPr>
              <a:t>Project Scope</a:t>
            </a:r>
            <a:endParaRPr b="0" lang="en-US" sz="4800" spc="-1" strike="noStrike">
              <a:solidFill>
                <a:srgbClr val="000000"/>
              </a:solidFill>
              <a:latin typeface="Calibri"/>
            </a:endParaRPr>
          </a:p>
        </p:txBody>
      </p:sp>
      <p:pic>
        <p:nvPicPr>
          <p:cNvPr id="340" name="Picture Placeholder 9" descr="A view of a tall building"/>
          <p:cNvPicPr/>
          <p:nvPr/>
        </p:nvPicPr>
        <p:blipFill>
          <a:blip r:embed="rId1"/>
          <a:srcRect l="6099" t="0" r="9894" b="0"/>
          <a:stretch/>
        </p:blipFill>
        <p:spPr>
          <a:xfrm>
            <a:off x="0" y="0"/>
            <a:ext cx="4579560" cy="6857640"/>
          </a:xfrm>
          <a:prstGeom prst="rect">
            <a:avLst/>
          </a:prstGeom>
          <a:ln w="0">
            <a:noFill/>
          </a:ln>
        </p:spPr>
      </p:pic>
      <p:cxnSp>
        <p:nvCxnSpPr>
          <p:cNvPr id="341" name="Straight Connector 20"/>
          <p:cNvCxnSpPr/>
          <p:nvPr/>
        </p:nvCxnSpPr>
        <p:spPr>
          <a:xfrm>
            <a:off x="5242680" y="1917720"/>
            <a:ext cx="5943960" cy="360"/>
          </a:xfrm>
          <a:prstGeom prst="straightConnector1">
            <a:avLst/>
          </a:prstGeom>
          <a:ln>
            <a:solidFill>
              <a:srgbClr val="000000">
                <a:lumMod val="75000"/>
                <a:lumOff val="25000"/>
              </a:srgbClr>
            </a:solidFill>
            <a:round/>
          </a:ln>
        </p:spPr>
      </p:cxnSp>
      <p:sp>
        <p:nvSpPr>
          <p:cNvPr id="342" name="PlaceHolder 2"/>
          <p:cNvSpPr>
            <a:spLocks noGrp="1"/>
          </p:cNvSpPr>
          <p:nvPr>
            <p:ph/>
          </p:nvPr>
        </p:nvSpPr>
        <p:spPr>
          <a:xfrm>
            <a:off x="5172120" y="3269520"/>
            <a:ext cx="6834960" cy="1191240"/>
          </a:xfrm>
          <a:prstGeom prst="rect">
            <a:avLst/>
          </a:prstGeom>
          <a:noFill/>
          <a:ln w="0">
            <a:noFill/>
          </a:ln>
        </p:spPr>
        <p:txBody>
          <a:bodyPr lIns="0" rIns="0" anchor="t">
            <a:normAutofit/>
          </a:bodyPr>
          <a:p>
            <a:pPr indent="0">
              <a:lnSpc>
                <a:spcPct val="100000"/>
              </a:lnSpc>
              <a:spcBef>
                <a:spcPts val="1199"/>
              </a:spcBef>
              <a:spcAft>
                <a:spcPts val="201"/>
              </a:spcAft>
              <a:buNone/>
              <a:tabLst>
                <a:tab algn="l" pos="0"/>
              </a:tabLst>
            </a:pPr>
            <a:r>
              <a:rPr b="0" lang="en-IN" sz="2400" spc="-1" strike="noStrike">
                <a:solidFill>
                  <a:srgbClr val="404040"/>
                </a:solidFill>
                <a:latin typeface="Comic Sans MS"/>
              </a:rPr>
              <a:t>This system allows the customers to maintain their cart for add or remove the product over the internet.</a:t>
            </a:r>
            <a:endParaRPr b="0" lang="en-US" sz="2400" spc="-1" strike="noStrike">
              <a:solidFill>
                <a:srgbClr val="404040"/>
              </a:solidFill>
              <a:latin typeface="Calibri"/>
            </a:endParaRPr>
          </a:p>
          <a:p>
            <a:pPr indent="0">
              <a:lnSpc>
                <a:spcPct val="100000"/>
              </a:lnSpc>
              <a:spcBef>
                <a:spcPts val="1199"/>
              </a:spcBef>
              <a:spcAft>
                <a:spcPts val="201"/>
              </a:spcAft>
              <a:buNone/>
              <a:tabLst>
                <a:tab algn="l" pos="0"/>
              </a:tabLst>
            </a:pP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3" name="Rectangle 24"/>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344" name="Straight Connector 26"/>
          <p:cNvCxnSpPr/>
          <p:nvPr/>
        </p:nvCxnSpPr>
        <p:spPr>
          <a:xfrm>
            <a:off x="1193400" y="1897200"/>
            <a:ext cx="9967320" cy="360"/>
          </a:xfrm>
          <a:prstGeom prst="straightConnector1">
            <a:avLst/>
          </a:prstGeom>
          <a:ln>
            <a:solidFill>
              <a:srgbClr val="000000">
                <a:lumMod val="75000"/>
                <a:lumOff val="25000"/>
              </a:srgbClr>
            </a:solidFill>
            <a:round/>
          </a:ln>
        </p:spPr>
      </p:cxnSp>
      <p:sp useBgFill="1">
        <p:nvSpPr>
          <p:cNvPr id="345" name="Rectangle 28"/>
          <p:cNvSpPr/>
          <p:nvPr/>
        </p:nvSpPr>
        <p:spPr>
          <a:xfrm>
            <a:off x="0" y="0"/>
            <a:ext cx="12186000" cy="6857640"/>
          </a:xfrm>
          <a:prstGeom prst="rect">
            <a:avLst/>
          </a:prstGeom>
          <a:ln>
            <a:noFill/>
          </a:ln>
        </p:spPr>
        <p:style>
          <a:lnRef idx="2">
            <a:schemeClr val="accent6">
              <a:shade val="50000"/>
            </a:schemeClr>
          </a:lnRef>
          <a:fillRef idx="1001">
            <a:schemeClr val="lt1"/>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46" name="PlaceHolder 1"/>
          <p:cNvSpPr>
            <a:spLocks noGrp="1"/>
          </p:cNvSpPr>
          <p:nvPr>
            <p:ph type="title"/>
          </p:nvPr>
        </p:nvSpPr>
        <p:spPr>
          <a:xfrm>
            <a:off x="492480" y="170640"/>
            <a:ext cx="9978120" cy="989640"/>
          </a:xfrm>
          <a:prstGeom prst="rect">
            <a:avLst/>
          </a:prstGeom>
          <a:noFill/>
          <a:ln w="0">
            <a:noFill/>
          </a:ln>
        </p:spPr>
        <p:txBody>
          <a:bodyPr anchor="b">
            <a:normAutofit/>
          </a:bodyPr>
          <a:p>
            <a:pPr indent="0">
              <a:lnSpc>
                <a:spcPct val="90000"/>
              </a:lnSpc>
              <a:buNone/>
            </a:pPr>
            <a:r>
              <a:rPr b="1" lang="en-US" sz="4800" spc="-52" strike="noStrike" u="sng">
                <a:solidFill>
                  <a:schemeClr val="accent2">
                    <a:lumMod val="50000"/>
                  </a:schemeClr>
                </a:solidFill>
                <a:uFillTx/>
                <a:latin typeface="Calibri"/>
              </a:rPr>
              <a:t>Used Tools &amp; Technologies</a:t>
            </a:r>
            <a:endParaRPr b="0" lang="en-US" sz="4800" spc="-1" strike="noStrike">
              <a:solidFill>
                <a:srgbClr val="000000"/>
              </a:solidFill>
              <a:latin typeface="Calibri"/>
            </a:endParaRPr>
          </a:p>
        </p:txBody>
      </p:sp>
      <p:cxnSp>
        <p:nvCxnSpPr>
          <p:cNvPr id="347" name="Straight Connector 30"/>
          <p:cNvCxnSpPr/>
          <p:nvPr/>
        </p:nvCxnSpPr>
        <p:spPr>
          <a:xfrm>
            <a:off x="590760" y="2633760"/>
            <a:ext cx="2835000" cy="360"/>
          </a:xfrm>
          <a:prstGeom prst="straightConnector1">
            <a:avLst/>
          </a:prstGeom>
          <a:ln>
            <a:solidFill>
              <a:srgbClr val="000000">
                <a:lumMod val="75000"/>
                <a:lumOff val="25000"/>
              </a:srgbClr>
            </a:solidFill>
            <a:round/>
          </a:ln>
        </p:spPr>
      </p:cxnSp>
      <p:pic>
        <p:nvPicPr>
          <p:cNvPr id="348" name="Picture 1" descr=""/>
          <p:cNvPicPr/>
          <p:nvPr/>
        </p:nvPicPr>
        <p:blipFill>
          <a:blip r:embed="rId1"/>
          <a:stretch/>
        </p:blipFill>
        <p:spPr>
          <a:xfrm>
            <a:off x="3721680" y="1027440"/>
            <a:ext cx="7696440" cy="4040640"/>
          </a:xfrm>
          <a:prstGeom prst="rect">
            <a:avLst/>
          </a:prstGeom>
          <a:ln w="0">
            <a:noFill/>
          </a:ln>
        </p:spPr>
      </p:pic>
      <p:pic>
        <p:nvPicPr>
          <p:cNvPr id="349" name="Picture 2" descr=""/>
          <p:cNvPicPr/>
          <p:nvPr/>
        </p:nvPicPr>
        <p:blipFill>
          <a:blip r:embed="rId2"/>
          <a:stretch/>
        </p:blipFill>
        <p:spPr>
          <a:xfrm>
            <a:off x="740160" y="3539880"/>
            <a:ext cx="7423560" cy="371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Rectangle 15"/>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351" name="Straight Connector 17"/>
          <p:cNvCxnSpPr/>
          <p:nvPr/>
        </p:nvCxnSpPr>
        <p:spPr>
          <a:xfrm>
            <a:off x="1193400" y="1897200"/>
            <a:ext cx="9967320" cy="360"/>
          </a:xfrm>
          <a:prstGeom prst="straightConnector1">
            <a:avLst/>
          </a:prstGeom>
          <a:ln>
            <a:solidFill>
              <a:srgbClr val="000000">
                <a:lumMod val="75000"/>
                <a:lumOff val="25000"/>
              </a:srgbClr>
            </a:solidFill>
            <a:round/>
          </a:ln>
        </p:spPr>
      </p:cxnSp>
      <p:sp useBgFill="1">
        <p:nvSpPr>
          <p:cNvPr id="352" name="Rectangle 19"/>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53" name="PlaceHolder 1"/>
          <p:cNvSpPr>
            <a:spLocks noGrp="1"/>
          </p:cNvSpPr>
          <p:nvPr>
            <p:ph type="title"/>
          </p:nvPr>
        </p:nvSpPr>
        <p:spPr>
          <a:xfrm>
            <a:off x="1977480" y="12960"/>
            <a:ext cx="11665080" cy="721080"/>
          </a:xfrm>
          <a:prstGeom prst="rect">
            <a:avLst/>
          </a:prstGeom>
          <a:noFill/>
          <a:ln w="0">
            <a:noFill/>
          </a:ln>
        </p:spPr>
        <p:txBody>
          <a:bodyPr anchor="b">
            <a:normAutofit fontScale="95000"/>
          </a:bodyPr>
          <a:p>
            <a:pPr indent="0">
              <a:lnSpc>
                <a:spcPct val="90000"/>
              </a:lnSpc>
              <a:buNone/>
            </a:pPr>
            <a:r>
              <a:rPr b="1" lang="en-US" sz="4800" spc="-52" strike="noStrike" u="sng">
                <a:solidFill>
                  <a:schemeClr val="accent2">
                    <a:lumMod val="50000"/>
                  </a:schemeClr>
                </a:solidFill>
                <a:uFillTx/>
                <a:latin typeface="Calibri"/>
              </a:rPr>
              <a:t>Front End Technology</a:t>
            </a:r>
            <a:endParaRPr b="0" lang="en-US" sz="4800" spc="-1" strike="noStrike">
              <a:solidFill>
                <a:srgbClr val="000000"/>
              </a:solidFill>
              <a:latin typeface="Calibri"/>
            </a:endParaRPr>
          </a:p>
        </p:txBody>
      </p:sp>
      <p:cxnSp>
        <p:nvCxnSpPr>
          <p:cNvPr id="354" name="Straight Connector 21"/>
          <p:cNvCxnSpPr/>
          <p:nvPr/>
        </p:nvCxnSpPr>
        <p:spPr>
          <a:xfrm>
            <a:off x="5242680" y="1917720"/>
            <a:ext cx="5943960" cy="360"/>
          </a:xfrm>
          <a:prstGeom prst="straightConnector1">
            <a:avLst/>
          </a:prstGeom>
          <a:ln>
            <a:solidFill>
              <a:srgbClr val="000000">
                <a:lumMod val="75000"/>
                <a:lumOff val="25000"/>
              </a:srgbClr>
            </a:solidFill>
            <a:round/>
          </a:ln>
        </p:spPr>
      </p:cxnSp>
      <p:pic>
        <p:nvPicPr>
          <p:cNvPr id="355" name="Picture 2" descr="See the source image"/>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tretch/>
        </p:blipFill>
        <p:spPr>
          <a:xfrm>
            <a:off x="984960" y="740520"/>
            <a:ext cx="10234800" cy="4549680"/>
          </a:xfrm>
          <a:prstGeom prst="rect">
            <a:avLst/>
          </a:prstGeom>
          <a:ln w="0">
            <a:noFill/>
          </a:ln>
        </p:spPr>
      </p:pic>
      <p:pic>
        <p:nvPicPr>
          <p:cNvPr id="356" name="Picture 1" descr=""/>
          <p:cNvPicPr/>
          <p:nvPr/>
        </p:nvPicPr>
        <p:blipFill>
          <a:blip r:embed="rId3"/>
          <a:stretch/>
        </p:blipFill>
        <p:spPr>
          <a:xfrm>
            <a:off x="2242440" y="3801240"/>
            <a:ext cx="7214760" cy="3607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7"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1" lang="en-US" sz="4800" spc="-52" strike="noStrike" u="sng">
                <a:solidFill>
                  <a:schemeClr val="accent2">
                    <a:lumMod val="50000"/>
                  </a:schemeClr>
                </a:solidFill>
                <a:uFillTx/>
                <a:latin typeface="Calibri"/>
              </a:rPr>
              <a:t>Back End Technology</a:t>
            </a:r>
            <a:endParaRPr b="0" lang="en-US" sz="4800" spc="-1" strike="noStrike">
              <a:solidFill>
                <a:srgbClr val="000000"/>
              </a:solidFill>
              <a:latin typeface="Calibri"/>
            </a:endParaRPr>
          </a:p>
        </p:txBody>
      </p:sp>
      <p:pic>
        <p:nvPicPr>
          <p:cNvPr id="358" name="Picture 2" descr="See the source image"/>
          <p:cNvPicPr/>
          <p:nvPr/>
        </p:nvPicPr>
        <p:blipFill>
          <a:blip r:embed="rId1"/>
          <a:stretch/>
        </p:blipFill>
        <p:spPr>
          <a:xfrm>
            <a:off x="907920" y="1985400"/>
            <a:ext cx="10375920" cy="4571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3</TotalTime>
  <Application>LibreOffice/7.4.4.2$MacOSX_AARCH64 LibreOffice_project/85569322deea74ec9134968a29af2df5663baa21</Application>
  <AppVersion>15.0000</AppVersion>
  <Words>253</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2022-07-02T07:21:33Z</dcterms:created>
  <dc:creator/>
  <dc:description/>
  <dc:language>en-IN</dc:language>
  <cp:lastModifiedBy/>
  <dcterms:modified xsi:type="dcterms:W3CDTF">2023-04-17T16:00:02Z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14</vt:i4>
  </property>
  <property fmtid="{D5CDD505-2E9C-101B-9397-08002B2CF9AE}" pid="4" name="PresentationFormat">
    <vt:lpwstr>Widescreen</vt:lpwstr>
  </property>
  <property fmtid="{D5CDD505-2E9C-101B-9397-08002B2CF9AE}" pid="5" name="Slides">
    <vt:i4>27</vt:i4>
  </property>
</Properties>
</file>