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2A7ED-1445-4615-A173-FDC903E7C4D0}" v="19" dt="2020-12-01T03:25:1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yin" userId="56e73c8cae214f79" providerId="LiveId" clId="{21A2A7ED-1445-4615-A173-FDC903E7C4D0}"/>
    <pc:docChg chg="undo custSel mod addSld modSld">
      <pc:chgData name="wen yin" userId="56e73c8cae214f79" providerId="LiveId" clId="{21A2A7ED-1445-4615-A173-FDC903E7C4D0}" dt="2020-12-01T03:25:19.206" v="526" actId="26606"/>
      <pc:docMkLst>
        <pc:docMk/>
      </pc:docMkLst>
      <pc:sldChg chg="modSp new mod">
        <pc:chgData name="wen yin" userId="56e73c8cae214f79" providerId="LiveId" clId="{21A2A7ED-1445-4615-A173-FDC903E7C4D0}" dt="2020-12-01T02:56:42.541" v="190"/>
        <pc:sldMkLst>
          <pc:docMk/>
          <pc:sldMk cId="843548672" sldId="256"/>
        </pc:sldMkLst>
        <pc:spChg chg="mod">
          <ac:chgData name="wen yin" userId="56e73c8cae214f79" providerId="LiveId" clId="{21A2A7ED-1445-4615-A173-FDC903E7C4D0}" dt="2020-12-01T02:56:42.541" v="190"/>
          <ac:spMkLst>
            <pc:docMk/>
            <pc:sldMk cId="843548672" sldId="256"/>
            <ac:spMk id="2" creationId="{ECC1931C-5064-44AB-BCFA-3D15E11A7B4C}"/>
          </ac:spMkLst>
        </pc:spChg>
        <pc:spChg chg="mod">
          <ac:chgData name="wen yin" userId="56e73c8cae214f79" providerId="LiveId" clId="{21A2A7ED-1445-4615-A173-FDC903E7C4D0}" dt="2020-12-01T02:56:42.541" v="190"/>
          <ac:spMkLst>
            <pc:docMk/>
            <pc:sldMk cId="843548672" sldId="256"/>
            <ac:spMk id="3" creationId="{E8E5F659-C227-4F0F-95A6-9B3407323105}"/>
          </ac:spMkLst>
        </pc:spChg>
      </pc:sldChg>
      <pc:sldChg chg="modSp new mod">
        <pc:chgData name="wen yin" userId="56e73c8cae214f79" providerId="LiveId" clId="{21A2A7ED-1445-4615-A173-FDC903E7C4D0}" dt="2020-12-01T02:56:42.541" v="190"/>
        <pc:sldMkLst>
          <pc:docMk/>
          <pc:sldMk cId="4067061031" sldId="257"/>
        </pc:sldMkLst>
        <pc:spChg chg="mod">
          <ac:chgData name="wen yin" userId="56e73c8cae214f79" providerId="LiveId" clId="{21A2A7ED-1445-4615-A173-FDC903E7C4D0}" dt="2020-12-01T02:56:42.541" v="190"/>
          <ac:spMkLst>
            <pc:docMk/>
            <pc:sldMk cId="4067061031" sldId="257"/>
            <ac:spMk id="2" creationId="{2C24981E-4593-4F29-A211-ECA45B03C9C4}"/>
          </ac:spMkLst>
        </pc:spChg>
        <pc:spChg chg="mod">
          <ac:chgData name="wen yin" userId="56e73c8cae214f79" providerId="LiveId" clId="{21A2A7ED-1445-4615-A173-FDC903E7C4D0}" dt="2020-12-01T02:56:42.541" v="190"/>
          <ac:spMkLst>
            <pc:docMk/>
            <pc:sldMk cId="4067061031" sldId="257"/>
            <ac:spMk id="3" creationId="{C840CF1A-DBF3-4459-9EF3-296A6467D5E9}"/>
          </ac:spMkLst>
        </pc:spChg>
      </pc:sldChg>
      <pc:sldChg chg="modSp new mod">
        <pc:chgData name="wen yin" userId="56e73c8cae214f79" providerId="LiveId" clId="{21A2A7ED-1445-4615-A173-FDC903E7C4D0}" dt="2020-12-01T02:56:42.541" v="190"/>
        <pc:sldMkLst>
          <pc:docMk/>
          <pc:sldMk cId="1720707118" sldId="258"/>
        </pc:sldMkLst>
        <pc:spChg chg="mod">
          <ac:chgData name="wen yin" userId="56e73c8cae214f79" providerId="LiveId" clId="{21A2A7ED-1445-4615-A173-FDC903E7C4D0}" dt="2020-12-01T02:56:42.541" v="190"/>
          <ac:spMkLst>
            <pc:docMk/>
            <pc:sldMk cId="1720707118" sldId="258"/>
            <ac:spMk id="2" creationId="{E89DC360-8FB5-4B42-8C74-CE2974123307}"/>
          </ac:spMkLst>
        </pc:spChg>
        <pc:spChg chg="mod">
          <ac:chgData name="wen yin" userId="56e73c8cae214f79" providerId="LiveId" clId="{21A2A7ED-1445-4615-A173-FDC903E7C4D0}" dt="2020-12-01T02:56:42.541" v="190"/>
          <ac:spMkLst>
            <pc:docMk/>
            <pc:sldMk cId="1720707118" sldId="258"/>
            <ac:spMk id="3" creationId="{F2C0E383-F2DB-4CDA-9EBD-096273068761}"/>
          </ac:spMkLst>
        </pc:spChg>
      </pc:sldChg>
      <pc:sldChg chg="addSp modSp new mod">
        <pc:chgData name="wen yin" userId="56e73c8cae214f79" providerId="LiveId" clId="{21A2A7ED-1445-4615-A173-FDC903E7C4D0}" dt="2020-12-01T02:59:51.486" v="225" actId="20577"/>
        <pc:sldMkLst>
          <pc:docMk/>
          <pc:sldMk cId="333468271" sldId="259"/>
        </pc:sldMkLst>
        <pc:spChg chg="mod">
          <ac:chgData name="wen yin" userId="56e73c8cae214f79" providerId="LiveId" clId="{21A2A7ED-1445-4615-A173-FDC903E7C4D0}" dt="2020-12-01T02:56:42.541" v="190"/>
          <ac:spMkLst>
            <pc:docMk/>
            <pc:sldMk cId="333468271" sldId="259"/>
            <ac:spMk id="2" creationId="{9C00E966-9633-4B15-B427-F578E50D705A}"/>
          </ac:spMkLst>
        </pc:spChg>
        <pc:spChg chg="mod">
          <ac:chgData name="wen yin" userId="56e73c8cae214f79" providerId="LiveId" clId="{21A2A7ED-1445-4615-A173-FDC903E7C4D0}" dt="2020-12-01T02:58:20.220" v="214" actId="27636"/>
          <ac:spMkLst>
            <pc:docMk/>
            <pc:sldMk cId="333468271" sldId="259"/>
            <ac:spMk id="3" creationId="{46A775CD-C4A4-41D5-9379-DB0F45D499F3}"/>
          </ac:spMkLst>
        </pc:spChg>
        <pc:spChg chg="add mod">
          <ac:chgData name="wen yin" userId="56e73c8cae214f79" providerId="LiveId" clId="{21A2A7ED-1445-4615-A173-FDC903E7C4D0}" dt="2020-12-01T02:58:27.362" v="215" actId="1076"/>
          <ac:spMkLst>
            <pc:docMk/>
            <pc:sldMk cId="333468271" sldId="259"/>
            <ac:spMk id="5" creationId="{30BDEA14-5346-4007-A72B-ECAAFC85E6AC}"/>
          </ac:spMkLst>
        </pc:spChg>
        <pc:spChg chg="add mod">
          <ac:chgData name="wen yin" userId="56e73c8cae214f79" providerId="LiveId" clId="{21A2A7ED-1445-4615-A173-FDC903E7C4D0}" dt="2020-12-01T02:59:38.698" v="220" actId="692"/>
          <ac:spMkLst>
            <pc:docMk/>
            <pc:sldMk cId="333468271" sldId="259"/>
            <ac:spMk id="6" creationId="{7800A326-228D-4E95-8AA1-3D2121C83215}"/>
          </ac:spMkLst>
        </pc:spChg>
        <pc:spChg chg="add mod">
          <ac:chgData name="wen yin" userId="56e73c8cae214f79" providerId="LiveId" clId="{21A2A7ED-1445-4615-A173-FDC903E7C4D0}" dt="2020-12-01T02:59:51.486" v="225" actId="20577"/>
          <ac:spMkLst>
            <pc:docMk/>
            <pc:sldMk cId="333468271" sldId="259"/>
            <ac:spMk id="7" creationId="{E91A81B7-093D-4AE3-A0C1-1A1F69D57D5A}"/>
          </ac:spMkLst>
        </pc:spChg>
        <pc:inkChg chg="add mod">
          <ac:chgData name="wen yin" userId="56e73c8cae214f79" providerId="LiveId" clId="{21A2A7ED-1445-4615-A173-FDC903E7C4D0}" dt="2020-12-01T02:58:34.553" v="217" actId="1076"/>
          <ac:inkMkLst>
            <pc:docMk/>
            <pc:sldMk cId="333468271" sldId="259"/>
            <ac:inkMk id="4" creationId="{95FD5DF4-724F-4AA5-8C04-E8D43329A1FC}"/>
          </ac:inkMkLst>
        </pc:inkChg>
      </pc:sldChg>
      <pc:sldChg chg="addSp delSp modSp new mod">
        <pc:chgData name="wen yin" userId="56e73c8cae214f79" providerId="LiveId" clId="{21A2A7ED-1445-4615-A173-FDC903E7C4D0}" dt="2020-12-01T03:09:05.740" v="435" actId="20577"/>
        <pc:sldMkLst>
          <pc:docMk/>
          <pc:sldMk cId="2576325635" sldId="260"/>
        </pc:sldMkLst>
        <pc:spChg chg="mod">
          <ac:chgData name="wen yin" userId="56e73c8cae214f79" providerId="LiveId" clId="{21A2A7ED-1445-4615-A173-FDC903E7C4D0}" dt="2020-12-01T03:04:18.306" v="226"/>
          <ac:spMkLst>
            <pc:docMk/>
            <pc:sldMk cId="2576325635" sldId="260"/>
            <ac:spMk id="2" creationId="{B84F06CC-6369-4280-B405-9093F854823E}"/>
          </ac:spMkLst>
        </pc:spChg>
        <pc:spChg chg="mod">
          <ac:chgData name="wen yin" userId="56e73c8cae214f79" providerId="LiveId" clId="{21A2A7ED-1445-4615-A173-FDC903E7C4D0}" dt="2020-12-01T03:06:08.911" v="228" actId="27636"/>
          <ac:spMkLst>
            <pc:docMk/>
            <pc:sldMk cId="2576325635" sldId="260"/>
            <ac:spMk id="3" creationId="{1B26C77F-A3D9-433F-9AC1-E6B725E723A7}"/>
          </ac:spMkLst>
        </pc:spChg>
        <pc:spChg chg="add mod">
          <ac:chgData name="wen yin" userId="56e73c8cae214f79" providerId="LiveId" clId="{21A2A7ED-1445-4615-A173-FDC903E7C4D0}" dt="2020-12-01T03:07:34.053" v="308" actId="14100"/>
          <ac:spMkLst>
            <pc:docMk/>
            <pc:sldMk cId="2576325635" sldId="260"/>
            <ac:spMk id="4" creationId="{2EA25DF4-7D66-4575-8F3F-BC09FBE8C392}"/>
          </ac:spMkLst>
        </pc:spChg>
        <pc:spChg chg="add mod">
          <ac:chgData name="wen yin" userId="56e73c8cae214f79" providerId="LiveId" clId="{21A2A7ED-1445-4615-A173-FDC903E7C4D0}" dt="2020-12-01T03:07:38.115" v="309" actId="1076"/>
          <ac:spMkLst>
            <pc:docMk/>
            <pc:sldMk cId="2576325635" sldId="260"/>
            <ac:spMk id="5" creationId="{0E4663E2-CDD9-4594-BF8B-9570CC62D938}"/>
          </ac:spMkLst>
        </pc:spChg>
        <pc:spChg chg="add del mod">
          <ac:chgData name="wen yin" userId="56e73c8cae214f79" providerId="LiveId" clId="{21A2A7ED-1445-4615-A173-FDC903E7C4D0}" dt="2020-12-01T03:07:45.049" v="311" actId="478"/>
          <ac:spMkLst>
            <pc:docMk/>
            <pc:sldMk cId="2576325635" sldId="260"/>
            <ac:spMk id="6" creationId="{60E65A21-A306-4982-8476-EDF353260473}"/>
          </ac:spMkLst>
        </pc:spChg>
        <pc:spChg chg="add del mod">
          <ac:chgData name="wen yin" userId="56e73c8cae214f79" providerId="LiveId" clId="{21A2A7ED-1445-4615-A173-FDC903E7C4D0}" dt="2020-12-01T03:07:45.049" v="311" actId="478"/>
          <ac:spMkLst>
            <pc:docMk/>
            <pc:sldMk cId="2576325635" sldId="260"/>
            <ac:spMk id="7" creationId="{059F543A-2208-42DA-B4F7-4643C3770142}"/>
          </ac:spMkLst>
        </pc:spChg>
        <pc:spChg chg="add mod">
          <ac:chgData name="wen yin" userId="56e73c8cae214f79" providerId="LiveId" clId="{21A2A7ED-1445-4615-A173-FDC903E7C4D0}" dt="2020-12-01T03:09:05.740" v="435" actId="20577"/>
          <ac:spMkLst>
            <pc:docMk/>
            <pc:sldMk cId="2576325635" sldId="260"/>
            <ac:spMk id="9" creationId="{B4B11F34-0735-4BA3-AEFA-D415010A80CF}"/>
          </ac:spMkLst>
        </pc:spChg>
        <pc:inkChg chg="add mod">
          <ac:chgData name="wen yin" userId="56e73c8cae214f79" providerId="LiveId" clId="{21A2A7ED-1445-4615-A173-FDC903E7C4D0}" dt="2020-12-01T03:08:07.678" v="313" actId="1076"/>
          <ac:inkMkLst>
            <pc:docMk/>
            <pc:sldMk cId="2576325635" sldId="260"/>
            <ac:inkMk id="8" creationId="{A3359C2D-AA2C-4D35-BD68-F5A4540A1D99}"/>
          </ac:inkMkLst>
        </pc:inkChg>
      </pc:sldChg>
      <pc:sldChg chg="addSp delSp modSp new mod">
        <pc:chgData name="wen yin" userId="56e73c8cae214f79" providerId="LiveId" clId="{21A2A7ED-1445-4615-A173-FDC903E7C4D0}" dt="2020-12-01T03:20:46.121" v="483" actId="1076"/>
        <pc:sldMkLst>
          <pc:docMk/>
          <pc:sldMk cId="690725259" sldId="261"/>
        </pc:sldMkLst>
        <pc:spChg chg="mod">
          <ac:chgData name="wen yin" userId="56e73c8cae214f79" providerId="LiveId" clId="{21A2A7ED-1445-4615-A173-FDC903E7C4D0}" dt="2020-12-01T03:09:26.509" v="437" actId="27636"/>
          <ac:spMkLst>
            <pc:docMk/>
            <pc:sldMk cId="690725259" sldId="261"/>
            <ac:spMk id="2" creationId="{63CE8B6C-B45A-48C4-8AB6-E2C537A0A6BA}"/>
          </ac:spMkLst>
        </pc:spChg>
        <pc:spChg chg="mod">
          <ac:chgData name="wen yin" userId="56e73c8cae214f79" providerId="LiveId" clId="{21A2A7ED-1445-4615-A173-FDC903E7C4D0}" dt="2020-12-01T03:18:20.550" v="465" actId="20577"/>
          <ac:spMkLst>
            <pc:docMk/>
            <pc:sldMk cId="690725259" sldId="261"/>
            <ac:spMk id="3" creationId="{8677C930-0650-4E0D-80FA-A07F1610FF61}"/>
          </ac:spMkLst>
        </pc:spChg>
        <pc:spChg chg="add mod">
          <ac:chgData name="wen yin" userId="56e73c8cae214f79" providerId="LiveId" clId="{21A2A7ED-1445-4615-A173-FDC903E7C4D0}" dt="2020-12-01T03:13:05.241" v="443" actId="1076"/>
          <ac:spMkLst>
            <pc:docMk/>
            <pc:sldMk cId="690725259" sldId="261"/>
            <ac:spMk id="5" creationId="{7792716F-7B38-44E2-BF30-3CCA8A540F70}"/>
          </ac:spMkLst>
        </pc:spChg>
        <pc:spChg chg="add mod">
          <ac:chgData name="wen yin" userId="56e73c8cae214f79" providerId="LiveId" clId="{21A2A7ED-1445-4615-A173-FDC903E7C4D0}" dt="2020-12-01T03:19:26.178" v="471" actId="14100"/>
          <ac:spMkLst>
            <pc:docMk/>
            <pc:sldMk cId="690725259" sldId="261"/>
            <ac:spMk id="6" creationId="{5D2F124D-2326-455B-964D-1F297DCB69D7}"/>
          </ac:spMkLst>
        </pc:spChg>
        <pc:spChg chg="add mod">
          <ac:chgData name="wen yin" userId="56e73c8cae214f79" providerId="LiveId" clId="{21A2A7ED-1445-4615-A173-FDC903E7C4D0}" dt="2020-12-01T03:20:46.121" v="483" actId="1076"/>
          <ac:spMkLst>
            <pc:docMk/>
            <pc:sldMk cId="690725259" sldId="261"/>
            <ac:spMk id="7" creationId="{C7C7D84D-D5F9-45EB-9382-56C2D92BA155}"/>
          </ac:spMkLst>
        </pc:spChg>
        <pc:inkChg chg="add mod">
          <ac:chgData name="wen yin" userId="56e73c8cae214f79" providerId="LiveId" clId="{21A2A7ED-1445-4615-A173-FDC903E7C4D0}" dt="2020-12-01T03:13:08.240" v="444" actId="1076"/>
          <ac:inkMkLst>
            <pc:docMk/>
            <pc:sldMk cId="690725259" sldId="261"/>
            <ac:inkMk id="4" creationId="{68218FFA-916D-4821-BE9E-11E790838B0D}"/>
          </ac:inkMkLst>
        </pc:inkChg>
        <pc:inkChg chg="add del mod">
          <ac:chgData name="wen yin" userId="56e73c8cae214f79" providerId="LiveId" clId="{21A2A7ED-1445-4615-A173-FDC903E7C4D0}" dt="2020-12-01T03:18:34.303" v="468" actId="478"/>
          <ac:inkMkLst>
            <pc:docMk/>
            <pc:sldMk cId="690725259" sldId="261"/>
            <ac:inkMk id="8" creationId="{0A907E23-C597-401A-90A2-5446A9F63720}"/>
          </ac:inkMkLst>
        </pc:inkChg>
        <pc:cxnChg chg="add">
          <ac:chgData name="wen yin" userId="56e73c8cae214f79" providerId="LiveId" clId="{21A2A7ED-1445-4615-A173-FDC903E7C4D0}" dt="2020-12-01T03:19:05.926" v="469" actId="11529"/>
          <ac:cxnSpMkLst>
            <pc:docMk/>
            <pc:sldMk cId="690725259" sldId="261"/>
            <ac:cxnSpMk id="10" creationId="{9EDE34D4-E315-4A45-887D-C5E94412AF06}"/>
          </ac:cxnSpMkLst>
        </pc:cxnChg>
        <pc:cxnChg chg="add del mod">
          <ac:chgData name="wen yin" userId="56e73c8cae214f79" providerId="LiveId" clId="{21A2A7ED-1445-4615-A173-FDC903E7C4D0}" dt="2020-12-01T03:20:41.675" v="482" actId="478"/>
          <ac:cxnSpMkLst>
            <pc:docMk/>
            <pc:sldMk cId="690725259" sldId="261"/>
            <ac:cxnSpMk id="11" creationId="{E611A781-BF40-4F78-BF6E-A117593BFFD6}"/>
          </ac:cxnSpMkLst>
        </pc:cxnChg>
        <pc:cxnChg chg="add del mod">
          <ac:chgData name="wen yin" userId="56e73c8cae214f79" providerId="LiveId" clId="{21A2A7ED-1445-4615-A173-FDC903E7C4D0}" dt="2020-12-01T03:20:37.924" v="481" actId="478"/>
          <ac:cxnSpMkLst>
            <pc:docMk/>
            <pc:sldMk cId="690725259" sldId="261"/>
            <ac:cxnSpMk id="14" creationId="{0E18FA09-4C0D-44D6-BB0F-5EA67A87E4C2}"/>
          </ac:cxnSpMkLst>
        </pc:cxnChg>
      </pc:sldChg>
      <pc:sldChg chg="addSp delSp modSp new mod">
        <pc:chgData name="wen yin" userId="56e73c8cae214f79" providerId="LiveId" clId="{21A2A7ED-1445-4615-A173-FDC903E7C4D0}" dt="2020-12-01T03:23:24.703" v="493" actId="1076"/>
        <pc:sldMkLst>
          <pc:docMk/>
          <pc:sldMk cId="4150448991" sldId="262"/>
        </pc:sldMkLst>
        <pc:spChg chg="del mod">
          <ac:chgData name="wen yin" userId="56e73c8cae214f79" providerId="LiveId" clId="{21A2A7ED-1445-4615-A173-FDC903E7C4D0}" dt="2020-12-01T03:23:20.340" v="492" actId="478"/>
          <ac:spMkLst>
            <pc:docMk/>
            <pc:sldMk cId="4150448991" sldId="262"/>
            <ac:spMk id="2" creationId="{7BA0D190-111B-48C1-B941-70365B256659}"/>
          </ac:spMkLst>
        </pc:spChg>
        <pc:spChg chg="del mod">
          <ac:chgData name="wen yin" userId="56e73c8cae214f79" providerId="LiveId" clId="{21A2A7ED-1445-4615-A173-FDC903E7C4D0}" dt="2020-12-01T03:22:35.456" v="484" actId="931"/>
          <ac:spMkLst>
            <pc:docMk/>
            <pc:sldMk cId="4150448991" sldId="262"/>
            <ac:spMk id="3" creationId="{D32EF06E-B5A3-488F-9C53-C48F33D33962}"/>
          </ac:spMkLst>
        </pc:spChg>
        <pc:picChg chg="add mod">
          <ac:chgData name="wen yin" userId="56e73c8cae214f79" providerId="LiveId" clId="{21A2A7ED-1445-4615-A173-FDC903E7C4D0}" dt="2020-12-01T03:23:24.703" v="493" actId="1076"/>
          <ac:picMkLst>
            <pc:docMk/>
            <pc:sldMk cId="4150448991" sldId="262"/>
            <ac:picMk id="5" creationId="{FAF80657-654C-463C-A9D9-5EA7D417E119}"/>
          </ac:picMkLst>
        </pc:picChg>
      </pc:sldChg>
      <pc:sldChg chg="addSp delSp modSp new mod setBg">
        <pc:chgData name="wen yin" userId="56e73c8cae214f79" providerId="LiveId" clId="{21A2A7ED-1445-4615-A173-FDC903E7C4D0}" dt="2020-12-01T03:24:33.668" v="513" actId="26606"/>
        <pc:sldMkLst>
          <pc:docMk/>
          <pc:sldMk cId="4166040978" sldId="263"/>
        </pc:sldMkLst>
        <pc:spChg chg="del mod">
          <ac:chgData name="wen yin" userId="56e73c8cae214f79" providerId="LiveId" clId="{21A2A7ED-1445-4615-A173-FDC903E7C4D0}" dt="2020-12-01T03:23:39.664" v="498" actId="26606"/>
          <ac:spMkLst>
            <pc:docMk/>
            <pc:sldMk cId="4166040978" sldId="263"/>
            <ac:spMk id="2" creationId="{BCEFD3BC-CCB5-416F-B488-613587F9B8E6}"/>
          </ac:spMkLst>
        </pc:spChg>
        <pc:spChg chg="del mod">
          <ac:chgData name="wen yin" userId="56e73c8cae214f79" providerId="LiveId" clId="{21A2A7ED-1445-4615-A173-FDC903E7C4D0}" dt="2020-12-01T03:23:31.086" v="494" actId="931"/>
          <ac:spMkLst>
            <pc:docMk/>
            <pc:sldMk cId="4166040978" sldId="263"/>
            <ac:spMk id="3" creationId="{E13D8A60-7410-43EF-B115-96C01AEA27A7}"/>
          </ac:spMkLst>
        </pc:spChg>
        <pc:spChg chg="add del mod">
          <ac:chgData name="wen yin" userId="56e73c8cae214f79" providerId="LiveId" clId="{21A2A7ED-1445-4615-A173-FDC903E7C4D0}" dt="2020-12-01T03:24:30.270" v="510" actId="931"/>
          <ac:spMkLst>
            <pc:docMk/>
            <pc:sldMk cId="4166040978" sldId="263"/>
            <ac:spMk id="7" creationId="{0770EF7A-4CC9-4FBA-81EE-FD5E6A94007F}"/>
          </ac:spMkLst>
        </pc:spChg>
        <pc:spChg chg="add del">
          <ac:chgData name="wen yin" userId="56e73c8cae214f79" providerId="LiveId" clId="{21A2A7ED-1445-4615-A173-FDC903E7C4D0}" dt="2020-12-01T03:24:33.668" v="513" actId="26606"/>
          <ac:spMkLst>
            <pc:docMk/>
            <pc:sldMk cId="4166040978" sldId="263"/>
            <ac:spMk id="10" creationId="{42A4FC2C-047E-45A5-965D-8E1E3BF09BC6}"/>
          </ac:spMkLst>
        </pc:spChg>
        <pc:spChg chg="add">
          <ac:chgData name="wen yin" userId="56e73c8cae214f79" providerId="LiveId" clId="{21A2A7ED-1445-4615-A173-FDC903E7C4D0}" dt="2020-12-01T03:24:33.668" v="513" actId="26606"/>
          <ac:spMkLst>
            <pc:docMk/>
            <pc:sldMk cId="4166040978" sldId="263"/>
            <ac:spMk id="15" creationId="{16C5FA50-8D52-4617-AF91-5C7B1C8352F1}"/>
          </ac:spMkLst>
        </pc:spChg>
        <pc:spChg chg="add">
          <ac:chgData name="wen yin" userId="56e73c8cae214f79" providerId="LiveId" clId="{21A2A7ED-1445-4615-A173-FDC903E7C4D0}" dt="2020-12-01T03:24:33.668" v="513" actId="26606"/>
          <ac:spMkLst>
            <pc:docMk/>
            <pc:sldMk cId="4166040978" sldId="263"/>
            <ac:spMk id="17" creationId="{E223798C-12AD-4B0C-A50C-D676347D67CF}"/>
          </ac:spMkLst>
        </pc:spChg>
        <pc:picChg chg="add del mod">
          <ac:chgData name="wen yin" userId="56e73c8cae214f79" providerId="LiveId" clId="{21A2A7ED-1445-4615-A173-FDC903E7C4D0}" dt="2020-12-01T03:24:25.337" v="509" actId="478"/>
          <ac:picMkLst>
            <pc:docMk/>
            <pc:sldMk cId="4166040978" sldId="263"/>
            <ac:picMk id="5" creationId="{97E1F94C-2B19-46D0-B585-5D304F9E2B78}"/>
          </ac:picMkLst>
        </pc:picChg>
        <pc:picChg chg="add mod">
          <ac:chgData name="wen yin" userId="56e73c8cae214f79" providerId="LiveId" clId="{21A2A7ED-1445-4615-A173-FDC903E7C4D0}" dt="2020-12-01T03:24:33.668" v="513" actId="26606"/>
          <ac:picMkLst>
            <pc:docMk/>
            <pc:sldMk cId="4166040978" sldId="263"/>
            <ac:picMk id="9" creationId="{DA4ED3D4-D026-4742-A1C0-9C4B61EF80F2}"/>
          </ac:picMkLst>
        </pc:picChg>
      </pc:sldChg>
      <pc:sldChg chg="addSp delSp modSp new mod setBg">
        <pc:chgData name="wen yin" userId="56e73c8cae214f79" providerId="LiveId" clId="{21A2A7ED-1445-4615-A173-FDC903E7C4D0}" dt="2020-12-01T03:25:01.175" v="521" actId="26606"/>
        <pc:sldMkLst>
          <pc:docMk/>
          <pc:sldMk cId="3424189258" sldId="264"/>
        </pc:sldMkLst>
        <pc:spChg chg="del mod">
          <ac:chgData name="wen yin" userId="56e73c8cae214f79" providerId="LiveId" clId="{21A2A7ED-1445-4615-A173-FDC903E7C4D0}" dt="2020-12-01T03:23:55.994" v="502" actId="26606"/>
          <ac:spMkLst>
            <pc:docMk/>
            <pc:sldMk cId="3424189258" sldId="264"/>
            <ac:spMk id="2" creationId="{CA99A418-204C-48D9-AD71-9F4F7EA4689A}"/>
          </ac:spMkLst>
        </pc:spChg>
        <pc:spChg chg="del mod">
          <ac:chgData name="wen yin" userId="56e73c8cae214f79" providerId="LiveId" clId="{21A2A7ED-1445-4615-A173-FDC903E7C4D0}" dt="2020-12-01T03:23:51.970" v="499" actId="931"/>
          <ac:spMkLst>
            <pc:docMk/>
            <pc:sldMk cId="3424189258" sldId="264"/>
            <ac:spMk id="3" creationId="{7219E57E-8011-49F8-8689-48DB92AC4C56}"/>
          </ac:spMkLst>
        </pc:spChg>
        <pc:spChg chg="add del mod">
          <ac:chgData name="wen yin" userId="56e73c8cae214f79" providerId="LiveId" clId="{21A2A7ED-1445-4615-A173-FDC903E7C4D0}" dt="2020-12-01T03:24:43.165" v="515" actId="931"/>
          <ac:spMkLst>
            <pc:docMk/>
            <pc:sldMk cId="3424189258" sldId="264"/>
            <ac:spMk id="7" creationId="{27267746-62F6-465C-B115-E4383DEC10D1}"/>
          </ac:spMkLst>
        </pc:spChg>
        <pc:spChg chg="add del">
          <ac:chgData name="wen yin" userId="56e73c8cae214f79" providerId="LiveId" clId="{21A2A7ED-1445-4615-A173-FDC903E7C4D0}" dt="2020-12-01T03:24:47.061" v="518" actId="26606"/>
          <ac:spMkLst>
            <pc:docMk/>
            <pc:sldMk cId="3424189258" sldId="264"/>
            <ac:spMk id="10" creationId="{42A4FC2C-047E-45A5-965D-8E1E3BF09BC6}"/>
          </ac:spMkLst>
        </pc:spChg>
        <pc:spChg chg="add del">
          <ac:chgData name="wen yin" userId="56e73c8cae214f79" providerId="LiveId" clId="{21A2A7ED-1445-4615-A173-FDC903E7C4D0}" dt="2020-12-01T03:25:01.175" v="521" actId="26606"/>
          <ac:spMkLst>
            <pc:docMk/>
            <pc:sldMk cId="3424189258" sldId="264"/>
            <ac:spMk id="15" creationId="{BEE73255-8084-4DF9-BB0B-15EAC92E2CB9}"/>
          </ac:spMkLst>
        </pc:spChg>
        <pc:spChg chg="add del">
          <ac:chgData name="wen yin" userId="56e73c8cae214f79" providerId="LiveId" clId="{21A2A7ED-1445-4615-A173-FDC903E7C4D0}" dt="2020-12-01T03:25:01.175" v="521" actId="26606"/>
          <ac:spMkLst>
            <pc:docMk/>
            <pc:sldMk cId="3424189258" sldId="264"/>
            <ac:spMk id="17" creationId="{67048353-8981-459A-9BC6-9711CE462E06}"/>
          </ac:spMkLst>
        </pc:spChg>
        <pc:spChg chg="add del">
          <ac:chgData name="wen yin" userId="56e73c8cae214f79" providerId="LiveId" clId="{21A2A7ED-1445-4615-A173-FDC903E7C4D0}" dt="2020-12-01T03:25:01.168" v="520" actId="26606"/>
          <ac:spMkLst>
            <pc:docMk/>
            <pc:sldMk cId="3424189258" sldId="264"/>
            <ac:spMk id="22" creationId="{6680F1D3-7650-4307-A001-0163AD371D29}"/>
          </ac:spMkLst>
        </pc:spChg>
        <pc:spChg chg="add">
          <ac:chgData name="wen yin" userId="56e73c8cae214f79" providerId="LiveId" clId="{21A2A7ED-1445-4615-A173-FDC903E7C4D0}" dt="2020-12-01T03:25:01.175" v="521" actId="26606"/>
          <ac:spMkLst>
            <pc:docMk/>
            <pc:sldMk cId="3424189258" sldId="264"/>
            <ac:spMk id="24" creationId="{E223798C-12AD-4B0C-A50C-D676347D67CF}"/>
          </ac:spMkLst>
        </pc:spChg>
        <pc:spChg chg="add">
          <ac:chgData name="wen yin" userId="56e73c8cae214f79" providerId="LiveId" clId="{21A2A7ED-1445-4615-A173-FDC903E7C4D0}" dt="2020-12-01T03:25:01.175" v="521" actId="26606"/>
          <ac:spMkLst>
            <pc:docMk/>
            <pc:sldMk cId="3424189258" sldId="264"/>
            <ac:spMk id="25" creationId="{16C5FA50-8D52-4617-AF91-5C7B1C8352F1}"/>
          </ac:spMkLst>
        </pc:spChg>
        <pc:picChg chg="add del mod">
          <ac:chgData name="wen yin" userId="56e73c8cae214f79" providerId="LiveId" clId="{21A2A7ED-1445-4615-A173-FDC903E7C4D0}" dt="2020-12-01T03:24:38.631" v="514" actId="478"/>
          <ac:picMkLst>
            <pc:docMk/>
            <pc:sldMk cId="3424189258" sldId="264"/>
            <ac:picMk id="5" creationId="{A36A3AF1-3721-448E-A77E-70DE8B3845A1}"/>
          </ac:picMkLst>
        </pc:picChg>
        <pc:picChg chg="add mod">
          <ac:chgData name="wen yin" userId="56e73c8cae214f79" providerId="LiveId" clId="{21A2A7ED-1445-4615-A173-FDC903E7C4D0}" dt="2020-12-01T03:25:01.175" v="521" actId="26606"/>
          <ac:picMkLst>
            <pc:docMk/>
            <pc:sldMk cId="3424189258" sldId="264"/>
            <ac:picMk id="9" creationId="{9754B8B4-35F2-40AF-A857-43230C6B30BD}"/>
          </ac:picMkLst>
        </pc:picChg>
      </pc:sldChg>
      <pc:sldChg chg="addSp delSp modSp new mod setBg">
        <pc:chgData name="wen yin" userId="56e73c8cae214f79" providerId="LiveId" clId="{21A2A7ED-1445-4615-A173-FDC903E7C4D0}" dt="2020-12-01T03:25:19.206" v="526" actId="26606"/>
        <pc:sldMkLst>
          <pc:docMk/>
          <pc:sldMk cId="3377305236" sldId="265"/>
        </pc:sldMkLst>
        <pc:spChg chg="del mod">
          <ac:chgData name="wen yin" userId="56e73c8cae214f79" providerId="LiveId" clId="{21A2A7ED-1445-4615-A173-FDC903E7C4D0}" dt="2020-12-01T03:24:07.098" v="506" actId="26606"/>
          <ac:spMkLst>
            <pc:docMk/>
            <pc:sldMk cId="3377305236" sldId="265"/>
            <ac:spMk id="2" creationId="{2A46B4CF-2505-42AA-A57B-C7AEC12806AF}"/>
          </ac:spMkLst>
        </pc:spChg>
        <pc:spChg chg="del mod">
          <ac:chgData name="wen yin" userId="56e73c8cae214f79" providerId="LiveId" clId="{21A2A7ED-1445-4615-A173-FDC903E7C4D0}" dt="2020-12-01T03:24:04.973" v="503" actId="931"/>
          <ac:spMkLst>
            <pc:docMk/>
            <pc:sldMk cId="3377305236" sldId="265"/>
            <ac:spMk id="3" creationId="{0C40A015-5EE3-47F6-80F6-BE019FCA566A}"/>
          </ac:spMkLst>
        </pc:spChg>
        <pc:spChg chg="add del mod">
          <ac:chgData name="wen yin" userId="56e73c8cae214f79" providerId="LiveId" clId="{21A2A7ED-1445-4615-A173-FDC903E7C4D0}" dt="2020-12-01T03:25:16.032" v="523" actId="931"/>
          <ac:spMkLst>
            <pc:docMk/>
            <pc:sldMk cId="3377305236" sldId="265"/>
            <ac:spMk id="7" creationId="{F50E7A2A-2601-44E4-B690-E0AB8B6BA1F9}"/>
          </ac:spMkLst>
        </pc:spChg>
        <pc:spChg chg="add del">
          <ac:chgData name="wen yin" userId="56e73c8cae214f79" providerId="LiveId" clId="{21A2A7ED-1445-4615-A173-FDC903E7C4D0}" dt="2020-12-01T03:25:19.206" v="526" actId="26606"/>
          <ac:spMkLst>
            <pc:docMk/>
            <pc:sldMk cId="3377305236" sldId="265"/>
            <ac:spMk id="10" creationId="{42A4FC2C-047E-45A5-965D-8E1E3BF09BC6}"/>
          </ac:spMkLst>
        </pc:spChg>
        <pc:spChg chg="add">
          <ac:chgData name="wen yin" userId="56e73c8cae214f79" providerId="LiveId" clId="{21A2A7ED-1445-4615-A173-FDC903E7C4D0}" dt="2020-12-01T03:25:19.206" v="526" actId="26606"/>
          <ac:spMkLst>
            <pc:docMk/>
            <pc:sldMk cId="3377305236" sldId="265"/>
            <ac:spMk id="15" creationId="{16C5FA50-8D52-4617-AF91-5C7B1C8352F1}"/>
          </ac:spMkLst>
        </pc:spChg>
        <pc:spChg chg="add">
          <ac:chgData name="wen yin" userId="56e73c8cae214f79" providerId="LiveId" clId="{21A2A7ED-1445-4615-A173-FDC903E7C4D0}" dt="2020-12-01T03:25:19.206" v="526" actId="26606"/>
          <ac:spMkLst>
            <pc:docMk/>
            <pc:sldMk cId="3377305236" sldId="265"/>
            <ac:spMk id="17" creationId="{E223798C-12AD-4B0C-A50C-D676347D67CF}"/>
          </ac:spMkLst>
        </pc:spChg>
        <pc:picChg chg="add del mod">
          <ac:chgData name="wen yin" userId="56e73c8cae214f79" providerId="LiveId" clId="{21A2A7ED-1445-4615-A173-FDC903E7C4D0}" dt="2020-12-01T03:25:09.336" v="522" actId="478"/>
          <ac:picMkLst>
            <pc:docMk/>
            <pc:sldMk cId="3377305236" sldId="265"/>
            <ac:picMk id="5" creationId="{1C041F5E-C96F-4041-880D-FDB6C6974FC2}"/>
          </ac:picMkLst>
        </pc:picChg>
        <pc:picChg chg="add mod">
          <ac:chgData name="wen yin" userId="56e73c8cae214f79" providerId="LiveId" clId="{21A2A7ED-1445-4615-A173-FDC903E7C4D0}" dt="2020-12-01T03:25:19.206" v="526" actId="26606"/>
          <ac:picMkLst>
            <pc:docMk/>
            <pc:sldMk cId="3377305236" sldId="265"/>
            <ac:picMk id="9" creationId="{D1DB9FA1-AB20-43E4-8F37-F7772A78E90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2:57:32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1025 1,'0'4,"-36"17,-45 23,-32 15,-16 4,-3 2,10-2,17-12,19-14,24-8,12-5,5-6,8-6,10-6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3:07:59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1025 1,'0'4,"-36"17,-45 23,-32 15,-16 4,-3 2,10-2,17-12,19-14,24-8,12-5,5-6,8-6,10-6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03:12:51.2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1025 1,'0'4,"-36"17,-45 23,-32 15,-16 4,-3 2,10-2,17-12,19-14,24-8,12-5,5-6,8-6,10-6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52F2-FBDB-4A8D-A40F-3E31B3C63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EF9C-30D5-498B-8370-B2C4C2A57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E75D-A200-433F-A663-C0E53914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29C2-1B5E-4BB9-9AAB-2517F538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CE40-449C-4C86-9AE0-7530077D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C52B-49E1-4822-AC0E-A33E9799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38393-ED8E-4295-B827-86D2FDAB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9AD0-E6EB-4B6C-ACFF-6EB1EFCD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42CC-530F-42ED-BFF6-3A2B61FE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3CFF-E80C-4F35-A47C-D8D889CC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CEBEF-F4DB-4FE5-BD9B-699E0076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F962D-AFF0-4186-9BCF-EE0B637D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7A34-CB6A-4074-8758-14895457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465DD-0FEB-44F7-AE4B-47A7B98B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3191-070B-4274-AAEE-1BCE99F7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97D1-2063-4187-BC4C-6C214F3C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0926-0D1F-4BB5-B53A-1C3FE17D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E5BB-9289-431C-82C0-7774748C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63A3-B619-4EB1-90C1-879BB6C2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097E-4500-43D1-B331-9D34A44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784E-979A-4D62-9A61-A269094C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A32C4-704A-40FA-9CAC-88A01B22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8D26-5A2A-4F07-AC55-29EACB46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3CDA-0A13-4028-B7D7-162FB2D0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4BD4-2564-4C1B-8829-803EAC2A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C0A3-9CCF-48E2-9C6C-322781CF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8E4F-AF83-4EBE-B862-482513CCC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34569-8406-4844-9DBF-DCB754B0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3A3FF-76F6-4E29-9CE7-495AFC56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D5FA0-C740-4917-BF51-EED0B3BC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BC04-738F-4679-B2AA-F47820D7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4D7D-8B48-4B31-B425-3828715B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928FD-FFFD-48B7-A036-D8B34436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88B26-ADA1-4C52-AB6D-07F6F3226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8B30F-4560-4281-B483-A4E874CDA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EB68B-8EC2-4992-9DAD-1F47E63E8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6CABA-7A26-48C0-9333-610F4DD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B979D-41EE-4D8C-8380-658FCAA7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374AD-00BB-441D-A908-3289B859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7586-4C19-4D10-B98A-12233A0B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A4F11-4737-431E-8903-882F56E0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6B159-24B9-42C5-82A3-825DB676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8E1F5-F7E9-4845-A32B-38EE8D7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984AC-81CE-452B-8E35-C1964287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4B02E-185C-4747-B462-FBE720D8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8E5-7A6C-4966-B35B-0C33F74D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7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4ED5-07E0-4E34-9A03-DA540FC4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FE2B-09E7-4AF8-BCF3-1CD079B3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B3067-F622-4A6D-A4CE-4459353C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7A5A7-41EA-4E8D-A736-60863C7C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6952-0DB7-4345-874D-2F4A2A16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0DEA-3E55-49B8-AD18-CA6CDBE6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BE93-89A0-44B1-A649-5C82D8B6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8D54E-6307-4E3D-AE3E-C793832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9D044-A55F-455D-B533-641F4127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B40A7-5803-4570-AF5F-C42FB021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6CFB-D162-4530-BB7B-27B0E711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3969-00F6-4081-87C0-3D98C2CB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35E86-296F-499E-BC10-34EA9D52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33872-C623-4C36-A330-551A3DC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C5FD-357C-43D8-AC51-4397DB6BD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FE8C-EA6D-4A2D-9572-C79805C13A0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B59A-CD72-43C8-85ED-60CDA0F2F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0CFF-663C-4DDE-BD99-4FFD4F12B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4A41-8BDB-4A9F-8883-1A875AA3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31C-5064-44AB-BCFA-3D15E11A7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Inference Algorithms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5F659-C227-4F0F-95A6-9B3407323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4 Group 6 Report</a:t>
            </a:r>
          </a:p>
          <a:p>
            <a:r>
              <a:rPr lang="en-US" dirty="0"/>
              <a:t>Kristen </a:t>
            </a:r>
            <a:r>
              <a:rPr lang="en-US" dirty="0" err="1"/>
              <a:t>Akey</a:t>
            </a:r>
            <a:r>
              <a:rPr lang="en-US" dirty="0"/>
              <a:t>, </a:t>
            </a:r>
            <a:r>
              <a:rPr lang="en-US" dirty="0" err="1"/>
              <a:t>Citina</a:t>
            </a:r>
            <a:r>
              <a:rPr lang="en-US" dirty="0"/>
              <a:t> Liang, Rui Liang, </a:t>
            </a:r>
            <a:r>
              <a:rPr lang="en-US" dirty="0" err="1"/>
              <a:t>Mubai</a:t>
            </a:r>
            <a:r>
              <a:rPr lang="en-US" dirty="0"/>
              <a:t> Liu, Wen Yin</a:t>
            </a:r>
          </a:p>
          <a:p>
            <a:r>
              <a:rPr lang="en-US" dirty="0"/>
              <a:t>December 2, 2020</a:t>
            </a:r>
          </a:p>
        </p:txBody>
      </p:sp>
    </p:spTree>
    <p:extLst>
      <p:ext uri="{BB962C8B-B14F-4D97-AF65-F5344CB8AC3E}">
        <p14:creationId xmlns:p14="http://schemas.microsoft.com/office/powerpoint/2010/main" val="84354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1DB9FA1-AB20-43E4-8F37-F7772A78E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8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730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981E-4593-4F29-A211-ECA45B03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CF1A-DBF3-4459-9EF3-296A6467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Inverse propensity weighting (IPW) + L1 penalized logistic regression</a:t>
            </a:r>
          </a:p>
          <a:p>
            <a:r>
              <a:rPr lang="en-US" dirty="0"/>
              <a:t>Regression estimate</a:t>
            </a:r>
          </a:p>
          <a:p>
            <a:r>
              <a:rPr lang="en-US" dirty="0"/>
              <a:t>Weighted regression + L1 penalized logistic regression. </a:t>
            </a:r>
          </a:p>
          <a:p>
            <a:r>
              <a:rPr lang="en-US" dirty="0"/>
              <a:t>Performance comparison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70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C360-8FB5-4B42-8C74-CE297412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E383-F2DB-4CDA-9EBD-09627306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three causal inference algorithms. </a:t>
            </a:r>
          </a:p>
          <a:p>
            <a:r>
              <a:rPr lang="en-US" dirty="0"/>
              <a:t>Build models on two distinct datasets </a:t>
            </a:r>
          </a:p>
          <a:p>
            <a:r>
              <a:rPr lang="en-US" dirty="0"/>
              <a:t>Compare their performance and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17207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E966-9633-4B15-B427-F578E50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propensity weighting (IPW) + L1 penalized 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75CD-C4A4-41D5-9379-DB0F45D4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# Setting alpha = 1 implements lasso regression</a:t>
            </a:r>
          </a:p>
          <a:p>
            <a:r>
              <a:rPr lang="en-US" dirty="0" err="1"/>
              <a:t>set.seed</a:t>
            </a:r>
            <a:r>
              <a:rPr lang="en-US" dirty="0"/>
              <a:t>(0)</a:t>
            </a:r>
          </a:p>
          <a:p>
            <a:r>
              <a:rPr lang="en-US" dirty="0" err="1"/>
              <a:t>lasso_hd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</a:t>
            </a:r>
            <a:r>
              <a:rPr lang="en-US" dirty="0" err="1"/>
              <a:t>hX</a:t>
            </a:r>
            <a:r>
              <a:rPr lang="en-US" dirty="0"/>
              <a:t>, </a:t>
            </a:r>
            <a:r>
              <a:rPr lang="en-US" dirty="0" err="1"/>
              <a:t>hA,family</a:t>
            </a:r>
            <a:r>
              <a:rPr lang="en-US" dirty="0"/>
              <a:t> = "binomial", alpha = 1)</a:t>
            </a:r>
          </a:p>
          <a:p>
            <a:r>
              <a:rPr lang="en-US" dirty="0" err="1"/>
              <a:t>lasso_ld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</a:t>
            </a:r>
            <a:r>
              <a:rPr lang="en-US" dirty="0" err="1"/>
              <a:t>lX</a:t>
            </a:r>
            <a:r>
              <a:rPr lang="en-US" dirty="0"/>
              <a:t>, </a:t>
            </a:r>
            <a:r>
              <a:rPr lang="en-US" dirty="0" err="1"/>
              <a:t>lA</a:t>
            </a:r>
            <a:r>
              <a:rPr lang="en-US" dirty="0"/>
              <a:t>, family = "</a:t>
            </a:r>
            <a:r>
              <a:rPr lang="en-US" dirty="0" err="1"/>
              <a:t>binomial",alpha</a:t>
            </a:r>
            <a:r>
              <a:rPr lang="en-US" dirty="0"/>
              <a:t> = 1)</a:t>
            </a:r>
          </a:p>
          <a:p>
            <a:r>
              <a:rPr lang="en-US" dirty="0"/>
              <a:t>IPW&lt;-function(</a:t>
            </a:r>
            <a:r>
              <a:rPr lang="en-US" dirty="0" err="1"/>
              <a:t>x,A,model,data</a:t>
            </a:r>
            <a:r>
              <a:rPr lang="en-US" dirty="0"/>
              <a:t>){</a:t>
            </a:r>
          </a:p>
          <a:p>
            <a:pPr lvl="1"/>
            <a:r>
              <a:rPr lang="en-US" dirty="0" err="1"/>
              <a:t>start_time</a:t>
            </a:r>
            <a:r>
              <a:rPr lang="en-US" dirty="0"/>
              <a:t> &lt;- </a:t>
            </a:r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# Calculate the propensity score</a:t>
            </a:r>
          </a:p>
          <a:p>
            <a:pPr lvl="1"/>
            <a:r>
              <a:rPr lang="en-US" dirty="0" err="1"/>
              <a:t>lasso_model</a:t>
            </a:r>
            <a:r>
              <a:rPr lang="en-US" dirty="0"/>
              <a:t> &lt;- </a:t>
            </a:r>
            <a:r>
              <a:rPr lang="en-US" dirty="0" err="1"/>
              <a:t>glmnet</a:t>
            </a:r>
            <a:r>
              <a:rPr lang="en-US" dirty="0"/>
              <a:t>(x, A, alpha = 1, family = "</a:t>
            </a:r>
            <a:r>
              <a:rPr lang="en-US" dirty="0" err="1"/>
              <a:t>binomial",lambda</a:t>
            </a:r>
            <a:r>
              <a:rPr lang="en-US" dirty="0"/>
              <a:t> = </a:t>
            </a:r>
            <a:r>
              <a:rPr lang="en-US" dirty="0" err="1"/>
              <a:t>model$lambda.min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propensity &lt;- predict(</a:t>
            </a:r>
            <a:r>
              <a:rPr lang="en-US" dirty="0" err="1"/>
              <a:t>lasso_model</a:t>
            </a:r>
            <a:r>
              <a:rPr lang="en-US" dirty="0"/>
              <a:t>, x, type = "response")</a:t>
            </a:r>
          </a:p>
          <a:p>
            <a:pPr lvl="1"/>
            <a:r>
              <a:rPr lang="en-US" dirty="0"/>
              <a:t># Calculate the weights</a:t>
            </a:r>
          </a:p>
          <a:p>
            <a:pPr lvl="1"/>
            <a:r>
              <a:rPr lang="en-US" dirty="0"/>
              <a:t>weight &lt;- 1 / propensity * A + 1 / (1 - propensity) * (1 - A)</a:t>
            </a:r>
          </a:p>
          <a:p>
            <a:pPr lvl="1"/>
            <a:r>
              <a:rPr lang="en-US" dirty="0" err="1"/>
              <a:t>resampled_data</a:t>
            </a:r>
            <a:r>
              <a:rPr lang="en-US" dirty="0"/>
              <a:t> &lt;- data %&gt;%</a:t>
            </a:r>
          </a:p>
          <a:p>
            <a:pPr lvl="1"/>
            <a:r>
              <a:rPr lang="en-US" dirty="0"/>
              <a:t>mutate(propensity = propensity,</a:t>
            </a:r>
          </a:p>
          <a:p>
            <a:pPr lvl="1"/>
            <a:r>
              <a:rPr lang="en-US" dirty="0"/>
              <a:t>weight = weight,</a:t>
            </a:r>
          </a:p>
          <a:p>
            <a:pPr lvl="1"/>
            <a:r>
              <a:rPr lang="en-US" dirty="0" err="1"/>
              <a:t>Y_Weight</a:t>
            </a:r>
            <a:r>
              <a:rPr lang="en-US" dirty="0"/>
              <a:t> = Y*weight)</a:t>
            </a:r>
          </a:p>
          <a:p>
            <a:pPr lvl="1"/>
            <a:r>
              <a:rPr lang="en-US" dirty="0"/>
              <a:t>ATE&lt;-1/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resampled_data</a:t>
            </a:r>
            <a:r>
              <a:rPr lang="en-US" dirty="0"/>
              <a:t>)*(sum(</a:t>
            </a:r>
            <a:r>
              <a:rPr lang="en-US" dirty="0" err="1"/>
              <a:t>resampled_data</a:t>
            </a:r>
            <a:r>
              <a:rPr lang="en-US" dirty="0"/>
              <a:t>[</a:t>
            </a:r>
            <a:r>
              <a:rPr lang="en-US" dirty="0" err="1"/>
              <a:t>resampled_data$A</a:t>
            </a:r>
            <a:r>
              <a:rPr lang="en-US" dirty="0"/>
              <a:t>==1,"Y_Weight"])</a:t>
            </a:r>
          </a:p>
          <a:p>
            <a:pPr lvl="1"/>
            <a:r>
              <a:rPr lang="en-US" dirty="0"/>
              <a:t>-sum(</a:t>
            </a:r>
            <a:r>
              <a:rPr lang="en-US" dirty="0" err="1"/>
              <a:t>resampled_data</a:t>
            </a:r>
            <a:r>
              <a:rPr lang="en-US" dirty="0"/>
              <a:t>[</a:t>
            </a:r>
            <a:r>
              <a:rPr lang="en-US" dirty="0" err="1"/>
              <a:t>resampled_data$A</a:t>
            </a:r>
            <a:r>
              <a:rPr lang="en-US" dirty="0"/>
              <a:t>==0,"Y_Weight"]))</a:t>
            </a:r>
          </a:p>
          <a:p>
            <a:pPr lvl="1"/>
            <a:r>
              <a:rPr lang="en-US" dirty="0" err="1"/>
              <a:t>end_time</a:t>
            </a:r>
            <a:r>
              <a:rPr lang="en-US" dirty="0"/>
              <a:t> &lt;- </a:t>
            </a:r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return(list(ATE=</a:t>
            </a:r>
            <a:r>
              <a:rPr lang="en-US" dirty="0" err="1"/>
              <a:t>ATE,running_time</a:t>
            </a:r>
            <a:r>
              <a:rPr lang="en-US" dirty="0"/>
              <a:t> = </a:t>
            </a:r>
            <a:r>
              <a:rPr lang="en-US" dirty="0" err="1"/>
              <a:t>end_time</a:t>
            </a:r>
            <a:r>
              <a:rPr lang="en-US" dirty="0"/>
              <a:t> - </a:t>
            </a:r>
            <a:r>
              <a:rPr lang="en-US" dirty="0" err="1"/>
              <a:t>start_time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 err="1"/>
              <a:t>ATE_highDim</a:t>
            </a:r>
            <a:r>
              <a:rPr lang="en-US" dirty="0"/>
              <a:t>&lt;-IPW(</a:t>
            </a:r>
            <a:r>
              <a:rPr lang="en-US" dirty="0" err="1"/>
              <a:t>hX,hA,lasso_hd,highDim</a:t>
            </a:r>
            <a:r>
              <a:rPr lang="en-US" dirty="0"/>
              <a:t>) #ATE: -2.21809, runtime:0.02583098</a:t>
            </a:r>
          </a:p>
          <a:p>
            <a:r>
              <a:rPr lang="en-US" dirty="0" err="1"/>
              <a:t>ATE_lowDim</a:t>
            </a:r>
            <a:r>
              <a:rPr lang="en-US" dirty="0"/>
              <a:t>&lt;-IPW(</a:t>
            </a:r>
            <a:r>
              <a:rPr lang="en-US" dirty="0" err="1"/>
              <a:t>lX,lA,lasso_ld,lowDim</a:t>
            </a:r>
            <a:r>
              <a:rPr lang="en-US" dirty="0"/>
              <a:t>) #ATE: 2.21036, runtime:0.005035877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D5DF4-724F-4AA5-8C04-E8D43329A1FC}"/>
                  </a:ext>
                </a:extLst>
              </p14:cNvPr>
              <p14:cNvContentPartPr/>
              <p14:nvPr/>
            </p14:nvContentPartPr>
            <p14:xfrm>
              <a:off x="4410234" y="2091864"/>
              <a:ext cx="369360" cy="1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D5DF4-724F-4AA5-8C04-E8D43329A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1234" y="2083224"/>
                <a:ext cx="38700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0BDEA14-5346-4007-A72B-ECAAFC85E6AC}"/>
              </a:ext>
            </a:extLst>
          </p:cNvPr>
          <p:cNvSpPr txBox="1"/>
          <p:nvPr/>
        </p:nvSpPr>
        <p:spPr>
          <a:xfrm>
            <a:off x="4637247" y="170661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penalty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0A326-228D-4E95-8AA1-3D2121C83215}"/>
              </a:ext>
            </a:extLst>
          </p:cNvPr>
          <p:cNvSpPr/>
          <p:nvPr/>
        </p:nvSpPr>
        <p:spPr>
          <a:xfrm>
            <a:off x="1532467" y="3162300"/>
            <a:ext cx="4741333" cy="821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A81B7-093D-4AE3-A0C1-1A1F69D57D5A}"/>
              </a:ext>
            </a:extLst>
          </p:cNvPr>
          <p:cNvSpPr txBox="1"/>
          <p:nvPr/>
        </p:nvSpPr>
        <p:spPr>
          <a:xfrm>
            <a:off x="4721914" y="27929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IPW</a:t>
            </a:r>
          </a:p>
        </p:txBody>
      </p:sp>
    </p:spTree>
    <p:extLst>
      <p:ext uri="{BB962C8B-B14F-4D97-AF65-F5344CB8AC3E}">
        <p14:creationId xmlns:p14="http://schemas.microsoft.com/office/powerpoint/2010/main" val="3334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06CC-6369-4280-B405-9093F854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estimate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C77F-A3D9-433F-9AC1-E6B725E7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# simple regression estimate</a:t>
            </a:r>
          </a:p>
          <a:p>
            <a:r>
              <a:rPr lang="en-US" dirty="0"/>
              <a:t># separate X and Y, will be used in predict function</a:t>
            </a:r>
          </a:p>
          <a:p>
            <a:r>
              <a:rPr lang="en-US" dirty="0" err="1"/>
              <a:t>df_X</a:t>
            </a:r>
            <a:r>
              <a:rPr lang="en-US" dirty="0"/>
              <a:t> &lt;- df %&gt;% select(-Y, -A)</a:t>
            </a:r>
          </a:p>
          <a:p>
            <a:r>
              <a:rPr lang="en-US" dirty="0"/>
              <a:t>start &lt;- </a:t>
            </a:r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r>
              <a:rPr lang="en-US" dirty="0"/>
              <a:t># m0</a:t>
            </a:r>
          </a:p>
          <a:p>
            <a:r>
              <a:rPr lang="en-US" dirty="0"/>
              <a:t>m0 &lt;- </a:t>
            </a:r>
            <a:r>
              <a:rPr lang="en-US" dirty="0" err="1"/>
              <a:t>glm</a:t>
            </a:r>
            <a:r>
              <a:rPr lang="en-US" dirty="0"/>
              <a:t>(Y ~ ., data = subset(df[</a:t>
            </a:r>
            <a:r>
              <a:rPr lang="en-US" dirty="0" err="1"/>
              <a:t>df$A</a:t>
            </a:r>
            <a:r>
              <a:rPr lang="en-US" dirty="0"/>
              <a:t>==0,], select = -A))</a:t>
            </a:r>
          </a:p>
          <a:p>
            <a:r>
              <a:rPr lang="en-US" dirty="0"/>
              <a:t># m1</a:t>
            </a:r>
          </a:p>
          <a:p>
            <a:r>
              <a:rPr lang="en-US" dirty="0"/>
              <a:t>m1 &lt;- </a:t>
            </a:r>
            <a:r>
              <a:rPr lang="en-US" dirty="0" err="1"/>
              <a:t>glm</a:t>
            </a:r>
            <a:r>
              <a:rPr lang="en-US" dirty="0"/>
              <a:t>(Y ~ ., data = subset(df[</a:t>
            </a:r>
            <a:r>
              <a:rPr lang="en-US" dirty="0" err="1"/>
              <a:t>df$A</a:t>
            </a:r>
            <a:r>
              <a:rPr lang="en-US" dirty="0"/>
              <a:t>==1,], select = -A))</a:t>
            </a:r>
          </a:p>
          <a:p>
            <a:r>
              <a:rPr lang="en-US" dirty="0"/>
              <a:t># prediction using non-treatment model params</a:t>
            </a:r>
          </a:p>
          <a:p>
            <a:r>
              <a:rPr lang="en-US" dirty="0"/>
              <a:t>Y_pred_0 &lt;- predict(m0,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df_X</a:t>
            </a:r>
            <a:r>
              <a:rPr lang="en-US" dirty="0"/>
              <a:t>)</a:t>
            </a:r>
          </a:p>
          <a:p>
            <a:r>
              <a:rPr lang="en-US" dirty="0"/>
              <a:t># prediction using treatment model params</a:t>
            </a:r>
          </a:p>
          <a:p>
            <a:r>
              <a:rPr lang="en-US" dirty="0"/>
              <a:t>Y_pred_1 &lt;- predict(m1,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df_X</a:t>
            </a:r>
            <a:r>
              <a:rPr lang="en-US" dirty="0"/>
              <a:t>)</a:t>
            </a:r>
          </a:p>
          <a:p>
            <a:r>
              <a:rPr lang="en-US" dirty="0"/>
              <a:t># add predicted y to the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df &lt;- df %&gt;% mutate(Y_pred1 = Y_pred_1, Y_pred0 = Y_pred_0)</a:t>
            </a:r>
          </a:p>
          <a:p>
            <a:r>
              <a:rPr lang="en-US" dirty="0"/>
              <a:t># calculate ATE</a:t>
            </a:r>
          </a:p>
          <a:p>
            <a:r>
              <a:rPr lang="en-US" dirty="0"/>
              <a:t>n &lt;- </a:t>
            </a:r>
            <a:r>
              <a:rPr lang="en-US" dirty="0" err="1"/>
              <a:t>nrow</a:t>
            </a:r>
            <a:r>
              <a:rPr lang="en-US" dirty="0"/>
              <a:t>(df)</a:t>
            </a:r>
          </a:p>
          <a:p>
            <a:r>
              <a:rPr lang="en-US" dirty="0"/>
              <a:t>ATE = 1/n * sum(df$Y_pred1 - df$Y_pred0)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25DF4-7D66-4575-8F3F-BC09FBE8C392}"/>
              </a:ext>
            </a:extLst>
          </p:cNvPr>
          <p:cNvSpPr/>
          <p:nvPr/>
        </p:nvSpPr>
        <p:spPr>
          <a:xfrm>
            <a:off x="1126067" y="2792968"/>
            <a:ext cx="3401483" cy="1004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663E2-CDD9-4594-BF8B-9570CC62D938}"/>
              </a:ext>
            </a:extLst>
          </p:cNvPr>
          <p:cNvSpPr txBox="1"/>
          <p:nvPr/>
        </p:nvSpPr>
        <p:spPr>
          <a:xfrm>
            <a:off x="4537766" y="2888218"/>
            <a:ext cx="312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separate models for treatment and control groups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359C2D-AA2C-4D35-BD68-F5A4540A1D99}"/>
                  </a:ext>
                </a:extLst>
              </p14:cNvPr>
              <p14:cNvContentPartPr/>
              <p14:nvPr/>
            </p14:nvContentPartPr>
            <p14:xfrm>
              <a:off x="3864134" y="5628814"/>
              <a:ext cx="369360" cy="17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359C2D-AA2C-4D35-BD68-F5A4540A1D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5134" y="5620174"/>
                <a:ext cx="38700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B11F34-0735-4BA3-AEFA-D415010A80CF}"/>
              </a:ext>
            </a:extLst>
          </p:cNvPr>
          <p:cNvSpPr txBox="1"/>
          <p:nvPr/>
        </p:nvSpPr>
        <p:spPr>
          <a:xfrm>
            <a:off x="4527550" y="5349122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ATE is the average difference between predictions of the two models</a:t>
            </a:r>
          </a:p>
        </p:txBody>
      </p:sp>
    </p:spTree>
    <p:extLst>
      <p:ext uri="{BB962C8B-B14F-4D97-AF65-F5344CB8AC3E}">
        <p14:creationId xmlns:p14="http://schemas.microsoft.com/office/powerpoint/2010/main" val="257632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8B6C-B45A-48C4-8AB6-E2C537A0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Weighted regression + L1 penalized logistic regression.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930-0650-4E0D-80FA-A07F1610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cv_l1 &lt;- </a:t>
            </a:r>
            <a:r>
              <a:rPr lang="en-US" dirty="0" err="1"/>
              <a:t>cv.glmnet</a:t>
            </a:r>
            <a:r>
              <a:rPr lang="en-US" dirty="0"/>
              <a:t>(</a:t>
            </a:r>
            <a:r>
              <a:rPr lang="en-US" dirty="0" err="1"/>
              <a:t>X_low</a:t>
            </a:r>
            <a:r>
              <a:rPr lang="en-US" dirty="0"/>
              <a:t>, </a:t>
            </a:r>
            <a:r>
              <a:rPr lang="en-US" dirty="0" err="1"/>
              <a:t>A_low</a:t>
            </a:r>
            <a:r>
              <a:rPr lang="en-US" dirty="0"/>
              <a:t>, family = "binomial", alpha = 1)</a:t>
            </a:r>
          </a:p>
          <a:p>
            <a:r>
              <a:rPr lang="en-US" dirty="0"/>
              <a:t>l1_low &lt;- </a:t>
            </a:r>
            <a:r>
              <a:rPr lang="en-US" dirty="0" err="1"/>
              <a:t>glmnet</a:t>
            </a:r>
            <a:r>
              <a:rPr lang="en-US" dirty="0"/>
              <a:t>(</a:t>
            </a:r>
            <a:r>
              <a:rPr lang="en-US" dirty="0" err="1"/>
              <a:t>X_low</a:t>
            </a:r>
            <a:r>
              <a:rPr lang="en-US" dirty="0"/>
              <a:t>, </a:t>
            </a:r>
            <a:r>
              <a:rPr lang="en-US" dirty="0" err="1"/>
              <a:t>A_low</a:t>
            </a:r>
            <a:r>
              <a:rPr lang="en-US" dirty="0"/>
              <a:t>, family = "binomial", alpha = 1, lambda = cv_l1$lambda.min)</a:t>
            </a:r>
          </a:p>
          <a:p>
            <a:r>
              <a:rPr lang="en-US" dirty="0" err="1"/>
              <a:t>propen_score_low</a:t>
            </a:r>
            <a:r>
              <a:rPr lang="en-US" dirty="0"/>
              <a:t> &lt;- predict(l1_low, </a:t>
            </a:r>
            <a:r>
              <a:rPr lang="en-US" dirty="0" err="1"/>
              <a:t>X_low</a:t>
            </a:r>
            <a:r>
              <a:rPr lang="en-US" dirty="0"/>
              <a:t>, type = "response")</a:t>
            </a:r>
          </a:p>
          <a:p>
            <a:r>
              <a:rPr lang="en-US" dirty="0"/>
              <a:t># Finding weights</a:t>
            </a:r>
          </a:p>
          <a:p>
            <a:r>
              <a:rPr lang="en-US" dirty="0" err="1"/>
              <a:t>weight_low</a:t>
            </a:r>
            <a:r>
              <a:rPr lang="en-US" dirty="0"/>
              <a:t> &lt;-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A_low</a:t>
            </a:r>
            <a:r>
              <a:rPr lang="en-US" dirty="0"/>
              <a:t>), </a:t>
            </a:r>
            <a:r>
              <a:rPr lang="en-US" dirty="0" err="1"/>
              <a:t>propen_score_low</a:t>
            </a:r>
            <a:r>
              <a:rPr lang="en-US" dirty="0"/>
              <a:t>) %&gt;%</a:t>
            </a:r>
          </a:p>
          <a:p>
            <a:pPr lvl="1"/>
            <a:r>
              <a:rPr lang="en-US" dirty="0" err="1"/>
              <a:t>as_tibble</a:t>
            </a:r>
            <a:r>
              <a:rPr lang="en-US" dirty="0"/>
              <a:t> %&gt;%</a:t>
            </a:r>
          </a:p>
          <a:p>
            <a:pPr lvl="1"/>
            <a:r>
              <a:rPr lang="en-US" dirty="0"/>
              <a:t>mutate(weights = (V1/s0 + (1-V1)/(1-s0))) %&gt;%</a:t>
            </a:r>
          </a:p>
          <a:p>
            <a:pPr lvl="1"/>
            <a:r>
              <a:rPr lang="en-US" dirty="0"/>
              <a:t>select(weights)</a:t>
            </a:r>
          </a:p>
          <a:p>
            <a:r>
              <a:rPr lang="en-US" dirty="0"/>
              <a:t># Linear regression for selecting </a:t>
            </a:r>
            <a:r>
              <a:rPr lang="en-US" dirty="0" err="1"/>
              <a:t>covarites</a:t>
            </a:r>
            <a:endParaRPr lang="en-US" dirty="0"/>
          </a:p>
          <a:p>
            <a:r>
              <a:rPr lang="en-US" dirty="0" err="1"/>
              <a:t>filter_low</a:t>
            </a:r>
            <a:r>
              <a:rPr lang="en-US" dirty="0"/>
              <a:t> &lt;- summary(</a:t>
            </a:r>
            <a:r>
              <a:rPr lang="en-US" dirty="0" err="1"/>
              <a:t>lm</a:t>
            </a:r>
            <a:r>
              <a:rPr lang="en-US" dirty="0"/>
              <a:t>(Y~., data = </a:t>
            </a:r>
            <a:r>
              <a:rPr lang="en-US" dirty="0" err="1"/>
              <a:t>df_ld</a:t>
            </a:r>
            <a:r>
              <a:rPr lang="en-US" dirty="0"/>
              <a:t>))$</a:t>
            </a:r>
            <a:r>
              <a:rPr lang="en-US" dirty="0" err="1"/>
              <a:t>coef</a:t>
            </a:r>
            <a:r>
              <a:rPr lang="en-US" dirty="0"/>
              <a:t>[,4][3:24]&lt;0.05</a:t>
            </a:r>
          </a:p>
          <a:p>
            <a:r>
              <a:rPr lang="en-US" dirty="0" err="1"/>
              <a:t>Z_low</a:t>
            </a:r>
            <a:r>
              <a:rPr lang="en-US" dirty="0"/>
              <a:t> &lt;-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A_low</a:t>
            </a:r>
            <a:r>
              <a:rPr lang="en-US" dirty="0"/>
              <a:t>, </a:t>
            </a:r>
            <a:r>
              <a:rPr lang="en-US" dirty="0" err="1"/>
              <a:t>X_low</a:t>
            </a:r>
            <a:r>
              <a:rPr lang="en-US" dirty="0"/>
              <a:t>[,</a:t>
            </a:r>
            <a:r>
              <a:rPr lang="en-US" dirty="0" err="1"/>
              <a:t>filter_low</a:t>
            </a:r>
            <a:r>
              <a:rPr lang="en-US" dirty="0"/>
              <a:t>])</a:t>
            </a:r>
          </a:p>
          <a:p>
            <a:r>
              <a:rPr lang="en-US" dirty="0" err="1"/>
              <a:t>Z_low</a:t>
            </a:r>
            <a:r>
              <a:rPr lang="en-US" dirty="0"/>
              <a:t> &lt;- </a:t>
            </a:r>
            <a:r>
              <a:rPr lang="en-US" dirty="0" err="1"/>
              <a:t>Z_low</a:t>
            </a:r>
            <a:r>
              <a:rPr lang="en-US" dirty="0"/>
              <a:t> %&gt;% apply(2, </a:t>
            </a:r>
            <a:r>
              <a:rPr lang="en-US" dirty="0" err="1"/>
              <a:t>as.numeric</a:t>
            </a:r>
            <a:r>
              <a:rPr lang="en-US" dirty="0"/>
              <a:t>)</a:t>
            </a:r>
          </a:p>
          <a:p>
            <a:r>
              <a:rPr lang="en-US" dirty="0"/>
              <a:t># Final Regression for ATE</a:t>
            </a:r>
          </a:p>
          <a:p>
            <a:r>
              <a:rPr lang="en-US" dirty="0" err="1"/>
              <a:t>Y_low</a:t>
            </a:r>
            <a:r>
              <a:rPr lang="en-US" dirty="0"/>
              <a:t> &lt;- </a:t>
            </a:r>
            <a:r>
              <a:rPr lang="en-US" dirty="0" err="1"/>
              <a:t>df_ld$Y</a:t>
            </a:r>
            <a:endParaRPr lang="en-US" dirty="0"/>
          </a:p>
          <a:p>
            <a:r>
              <a:rPr lang="en-US" dirty="0" err="1"/>
              <a:t>weighted_low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Y_low</a:t>
            </a:r>
            <a:r>
              <a:rPr lang="en-US" dirty="0"/>
              <a:t> ~ </a:t>
            </a:r>
            <a:r>
              <a:rPr lang="en-US" dirty="0" err="1"/>
              <a:t>Z_low</a:t>
            </a:r>
            <a:r>
              <a:rPr lang="en-US" dirty="0"/>
              <a:t>, weights =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weight_low</a:t>
            </a:r>
            <a:r>
              <a:rPr lang="en-US" dirty="0"/>
              <a:t>)))</a:t>
            </a:r>
          </a:p>
          <a:p>
            <a:r>
              <a:rPr lang="en-US" dirty="0" err="1"/>
              <a:t>ATE_low</a:t>
            </a:r>
            <a:r>
              <a:rPr lang="en-US" dirty="0"/>
              <a:t> &lt;-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weighted_low</a:t>
            </a:r>
            <a:r>
              <a:rPr lang="en-US" dirty="0"/>
              <a:t>)[2]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218FFA-916D-4821-BE9E-11E790838B0D}"/>
                  </a:ext>
                </a:extLst>
              </p14:cNvPr>
              <p14:cNvContentPartPr/>
              <p14:nvPr/>
            </p14:nvContentPartPr>
            <p14:xfrm>
              <a:off x="4797584" y="1601048"/>
              <a:ext cx="369360" cy="1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218FFA-916D-4821-BE9E-11E790838B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584" y="1592408"/>
                <a:ext cx="38700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92716F-7B38-44E2-BF30-3CCA8A540F70}"/>
              </a:ext>
            </a:extLst>
          </p:cNvPr>
          <p:cNvSpPr txBox="1"/>
          <p:nvPr/>
        </p:nvSpPr>
        <p:spPr>
          <a:xfrm>
            <a:off x="5090744" y="132135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penalty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F124D-2326-455B-964D-1F297DCB69D7}"/>
              </a:ext>
            </a:extLst>
          </p:cNvPr>
          <p:cNvSpPr/>
          <p:nvPr/>
        </p:nvSpPr>
        <p:spPr>
          <a:xfrm>
            <a:off x="1066934" y="1825624"/>
            <a:ext cx="7848465" cy="1971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7D84D-D5F9-45EB-9382-56C2D92BA155}"/>
              </a:ext>
            </a:extLst>
          </p:cNvPr>
          <p:cNvSpPr txBox="1"/>
          <p:nvPr/>
        </p:nvSpPr>
        <p:spPr>
          <a:xfrm>
            <a:off x="7186060" y="3932236"/>
            <a:ext cx="77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IPTW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DE34D4-E315-4A45-887D-C5E94412AF06}"/>
              </a:ext>
            </a:extLst>
          </p:cNvPr>
          <p:cNvCxnSpPr/>
          <p:nvPr/>
        </p:nvCxnSpPr>
        <p:spPr>
          <a:xfrm>
            <a:off x="5632450" y="1601048"/>
            <a:ext cx="133350" cy="50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2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AF80657-654C-463C-A9D9-5EA7D417E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368425"/>
            <a:ext cx="8945356" cy="4351338"/>
          </a:xfrm>
        </p:spPr>
      </p:pic>
    </p:spTree>
    <p:extLst>
      <p:ext uri="{BB962C8B-B14F-4D97-AF65-F5344CB8AC3E}">
        <p14:creationId xmlns:p14="http://schemas.microsoft.com/office/powerpoint/2010/main" val="415044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Line chart&#10;&#10;Description automatically generated">
            <a:extLst>
              <a:ext uri="{FF2B5EF4-FFF2-40B4-BE49-F238E27FC236}">
                <a16:creationId xmlns:a16="http://schemas.microsoft.com/office/drawing/2014/main" id="{DA4ED3D4-D026-4742-A1C0-9C4B61EF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6604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754B8B4-35F2-40AF-A857-43230C6B3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418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Causal Inference Algorithms Evaluation</vt:lpstr>
      <vt:lpstr>Outline</vt:lpstr>
      <vt:lpstr>Overview</vt:lpstr>
      <vt:lpstr>Inverse propensity weighting (IPW) + L1 penalized logistic regression </vt:lpstr>
      <vt:lpstr>Regression estimate </vt:lpstr>
      <vt:lpstr>Weighted regression + L1 penalized logistic regression.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Algorithms Evaluation</dc:title>
  <dc:creator>wen yin</dc:creator>
  <cp:lastModifiedBy>wen yin</cp:lastModifiedBy>
  <cp:revision>1</cp:revision>
  <dcterms:created xsi:type="dcterms:W3CDTF">2020-12-01T03:25:01Z</dcterms:created>
  <dcterms:modified xsi:type="dcterms:W3CDTF">2020-12-01T03:25:33Z</dcterms:modified>
</cp:coreProperties>
</file>