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876" r:id="rId2"/>
    <p:sldId id="860" r:id="rId3"/>
    <p:sldId id="1150" r:id="rId4"/>
    <p:sldId id="759" r:id="rId5"/>
    <p:sldId id="1054" r:id="rId6"/>
    <p:sldId id="1151" r:id="rId7"/>
    <p:sldId id="1056" r:id="rId8"/>
    <p:sldId id="1152" r:id="rId9"/>
    <p:sldId id="1153" r:id="rId10"/>
    <p:sldId id="1154" r:id="rId11"/>
    <p:sldId id="1063" r:id="rId12"/>
    <p:sldId id="1119" r:id="rId13"/>
    <p:sldId id="1155" r:id="rId14"/>
    <p:sldId id="1156" r:id="rId15"/>
    <p:sldId id="1157" r:id="rId16"/>
    <p:sldId id="1158" r:id="rId17"/>
    <p:sldId id="1159" r:id="rId18"/>
    <p:sldId id="1160" r:id="rId19"/>
    <p:sldId id="957" r:id="rId20"/>
    <p:sldId id="1161" r:id="rId21"/>
    <p:sldId id="1162" r:id="rId22"/>
    <p:sldId id="1163" r:id="rId23"/>
    <p:sldId id="1105" r:id="rId24"/>
    <p:sldId id="1164" r:id="rId25"/>
    <p:sldId id="1165" r:id="rId26"/>
    <p:sldId id="1166" r:id="rId27"/>
    <p:sldId id="1167" r:id="rId28"/>
    <p:sldId id="1168" r:id="rId29"/>
    <p:sldId id="1169" r:id="rId30"/>
    <p:sldId id="1170" r:id="rId31"/>
    <p:sldId id="1106" r:id="rId32"/>
    <p:sldId id="1171" r:id="rId33"/>
    <p:sldId id="1172" r:id="rId34"/>
    <p:sldId id="1174" r:id="rId35"/>
    <p:sldId id="1173" r:id="rId36"/>
    <p:sldId id="1184" r:id="rId37"/>
    <p:sldId id="1107" r:id="rId38"/>
    <p:sldId id="1175" r:id="rId39"/>
    <p:sldId id="1176" r:id="rId40"/>
    <p:sldId id="1177" r:id="rId41"/>
    <p:sldId id="1185" r:id="rId42"/>
    <p:sldId id="1104" r:id="rId43"/>
    <p:sldId id="1178" r:id="rId44"/>
    <p:sldId id="1179" r:id="rId45"/>
    <p:sldId id="1180" r:id="rId46"/>
    <p:sldId id="1181" r:id="rId47"/>
    <p:sldId id="1182" r:id="rId48"/>
    <p:sldId id="1064" r:id="rId49"/>
    <p:sldId id="1065" r:id="rId50"/>
    <p:sldId id="958" r:id="rId51"/>
    <p:sldId id="1183" r:id="rId52"/>
    <p:sldId id="874"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8" autoAdjust="0"/>
    <p:restoredTop sz="84371" autoAdjust="0"/>
  </p:normalViewPr>
  <p:slideViewPr>
    <p:cSldViewPr snapToGrid="0" showGuides="1">
      <p:cViewPr varScale="1">
        <p:scale>
          <a:sx n="80" d="100"/>
          <a:sy n="80" d="100"/>
        </p:scale>
        <p:origin x="1254"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034984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IPv6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12210</TotalTime>
  <Words>4824</Words>
  <Application>Microsoft Office PowerPoint</Application>
  <PresentationFormat>On-screen Show (16:9)</PresentationFormat>
  <Paragraphs>552</Paragraphs>
  <Slides>53</Slides>
  <Notes>53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CiscoSans ExtraLight</vt:lpstr>
      <vt:lpstr>Courier New</vt:lpstr>
      <vt:lpstr>Wingdings</vt:lpstr>
      <vt:lpstr>Default Theme</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391</cp:revision>
  <dcterms:created xsi:type="dcterms:W3CDTF">2019-10-18T06:21:22Z</dcterms:created>
  <dcterms:modified xsi:type="dcterms:W3CDTF">2020-07-17T22:43:12Z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