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82" y="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30B6-A135-456A-AECF-9F335B353E8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589-560D-48DB-838B-ECF3250A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30B6-A135-456A-AECF-9F335B353E8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589-560D-48DB-838B-ECF3250A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30B6-A135-456A-AECF-9F335B353E8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589-560D-48DB-838B-ECF3250A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2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30B6-A135-456A-AECF-9F335B353E8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589-560D-48DB-838B-ECF3250A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30B6-A135-456A-AECF-9F335B353E8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589-560D-48DB-838B-ECF3250A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4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30B6-A135-456A-AECF-9F335B353E8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589-560D-48DB-838B-ECF3250A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1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30B6-A135-456A-AECF-9F335B353E8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589-560D-48DB-838B-ECF3250A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30B6-A135-456A-AECF-9F335B353E8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589-560D-48DB-838B-ECF3250A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30B6-A135-456A-AECF-9F335B353E8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589-560D-48DB-838B-ECF3250A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30B6-A135-456A-AECF-9F335B353E8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589-560D-48DB-838B-ECF3250A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30B6-A135-456A-AECF-9F335B353E8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D589-560D-48DB-838B-ECF3250A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5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330B6-A135-456A-AECF-9F335B353E8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D589-560D-48DB-838B-ECF3250A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3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271" y="1843950"/>
            <a:ext cx="81570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Static Routing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V</a:t>
            </a:r>
            <a:r>
              <a:rPr lang="en-US" sz="4000" dirty="0" smtClean="0"/>
              <a:t>LAN, Inter-VLAN, VTP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DHCP, WLAN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HSRP, STP, RSTP, Ether-channel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LAN Security</a:t>
            </a:r>
          </a:p>
        </p:txBody>
      </p:sp>
    </p:spTree>
    <p:extLst>
      <p:ext uri="{BB962C8B-B14F-4D97-AF65-F5344CB8AC3E}">
        <p14:creationId xmlns:p14="http://schemas.microsoft.com/office/powerpoint/2010/main" val="399392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860426"/>
            <a:ext cx="11671300" cy="54629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5450" y="491094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7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9300" y="1587500"/>
            <a:ext cx="9639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Core -&gt; VLAN ID Declaration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Core SW -&gt; VTP Server -&gt; Domain -&gt; 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ALSW’s -&gt;VTP Client -&gt; Core SW Domain &amp; </a:t>
            </a:r>
            <a:r>
              <a:rPr lang="en-US" dirty="0" err="1" smtClean="0"/>
              <a:t>psswd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 – SW: Mode Trunk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 – End Device &gt; Access/voice (IP)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VLAN Assign to end devices according to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Router Port Enable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Router Port Segregation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Encapsulation dot1q VLAN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Gateway 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 to Router -&gt; Trunk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Declare Native VLAN in all trunk ports amongst 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Telnet for Management VLAN in 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9300" y="533400"/>
            <a:ext cx="556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VLAN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7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103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Muballigh Hossain</dc:creator>
  <cp:lastModifiedBy>Muballigh Hossain</cp:lastModifiedBy>
  <cp:revision>4</cp:revision>
  <dcterms:created xsi:type="dcterms:W3CDTF">2024-09-01T16:15:43Z</dcterms:created>
  <dcterms:modified xsi:type="dcterms:W3CDTF">2024-09-03T16:49:42Z</dcterms:modified>
</cp:coreProperties>
</file>