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210" r:id="rId6"/>
    <p:sldId id="1211" r:id="rId7"/>
    <p:sldId id="1212" r:id="rId8"/>
    <p:sldId id="1213" r:id="rId9"/>
    <p:sldId id="1214" r:id="rId10"/>
    <p:sldId id="1056" r:id="rId11"/>
    <p:sldId id="1187" r:id="rId12"/>
    <p:sldId id="1215" r:id="rId13"/>
    <p:sldId id="1216" r:id="rId14"/>
    <p:sldId id="1217" r:id="rId15"/>
    <p:sldId id="1218" r:id="rId16"/>
    <p:sldId id="1219" r:id="rId17"/>
    <p:sldId id="1220" r:id="rId18"/>
    <p:sldId id="1103" r:id="rId19"/>
    <p:sldId id="1189" r:id="rId20"/>
    <p:sldId id="1221" r:id="rId21"/>
    <p:sldId id="1104" r:id="rId22"/>
    <p:sldId id="1194" r:id="rId23"/>
    <p:sldId id="1222" r:id="rId24"/>
    <p:sldId id="1223" r:id="rId25"/>
    <p:sldId id="1224" r:id="rId26"/>
    <p:sldId id="1225" r:id="rId27"/>
    <p:sldId id="1226" r:id="rId28"/>
    <p:sldId id="1227" r:id="rId29"/>
    <p:sldId id="1228" r:id="rId30"/>
    <p:sldId id="1229" r:id="rId31"/>
    <p:sldId id="957" r:id="rId32"/>
    <p:sldId id="1138" r:id="rId33"/>
    <p:sldId id="1230" r:id="rId34"/>
    <p:sldId id="123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2" autoAdjust="0"/>
    <p:restoredTop sz="86438" autoAdjust="0"/>
  </p:normalViewPr>
  <p:slideViewPr>
    <p:cSldViewPr snapToGrid="0" showGuides="1">
      <p:cViewPr varScale="1">
        <p:scale>
          <a:sx n="82" d="100"/>
          <a:sy n="82" d="100"/>
        </p:scale>
        <p:origin x="1338"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8049619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ACL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ACLs are used as part of a network security policy.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04052279"/>
              </p:ext>
            </p:extLst>
          </p:nvPr>
        </p:nvGraphicFramePr>
        <p:xfrm>
          <a:off x="450866" y="1832941"/>
          <a:ext cx="7896830" cy="169545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a:effectLst/>
                        </a:rPr>
                        <a:t>Topic Title</a:t>
                      </a:r>
                      <a:endParaRPr lang="en-US" sz="160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Purpose of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filter traffic.</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Wildcard Masks in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use wildcard masks.</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Guidelines for ACL Creation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to create ACLs.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dirty="0">
                          <a:solidFill>
                            <a:schemeClr val="bg1"/>
                          </a:solidFill>
                          <a:effectLst/>
                        </a:rPr>
                        <a:t>Types of IPv4 ACLs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Compare standard and extended IPv4 ACLs.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 Network Automation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access control list (ACL)</a:t>
            </a:r>
          </a:p>
          <a:p>
            <a:pPr>
              <a:spcBef>
                <a:spcPts val="0"/>
              </a:spcBef>
              <a:spcAft>
                <a:spcPts val="0"/>
              </a:spcAft>
              <a:buFont typeface="Arial" panose="020B0604020202020204" pitchFamily="34" charset="0"/>
              <a:buChar char="•"/>
            </a:pPr>
            <a:r>
              <a:rPr lang="en-US" dirty="0"/>
              <a:t>access control element (ACE)</a:t>
            </a:r>
          </a:p>
          <a:p>
            <a:pPr>
              <a:spcBef>
                <a:spcPts val="0"/>
              </a:spcBef>
              <a:spcAft>
                <a:spcPts val="0"/>
              </a:spcAft>
              <a:buFont typeface="Arial" panose="020B0604020202020204" pitchFamily="34" charset="0"/>
              <a:buChar char="•"/>
            </a:pPr>
            <a:r>
              <a:rPr lang="en-US" dirty="0"/>
              <a:t>packet filtering</a:t>
            </a:r>
          </a:p>
          <a:p>
            <a:pPr>
              <a:spcBef>
                <a:spcPts val="0"/>
              </a:spcBef>
              <a:spcAft>
                <a:spcPts val="0"/>
              </a:spcAft>
              <a:buFont typeface="Arial" panose="020B0604020202020204" pitchFamily="34" charset="0"/>
              <a:buChar char="•"/>
            </a:pPr>
            <a:r>
              <a:rPr lang="en-US" dirty="0"/>
              <a:t>standard ACLs</a:t>
            </a:r>
          </a:p>
          <a:p>
            <a:pPr>
              <a:spcBef>
                <a:spcPts val="0"/>
              </a:spcBef>
              <a:spcAft>
                <a:spcPts val="0"/>
              </a:spcAft>
              <a:buFont typeface="Arial" panose="020B0604020202020204" pitchFamily="34" charset="0"/>
              <a:buChar char="•"/>
            </a:pPr>
            <a:r>
              <a:rPr lang="en-US" dirty="0"/>
              <a:t>extended ACLs</a:t>
            </a:r>
          </a:p>
          <a:p>
            <a:pPr>
              <a:spcBef>
                <a:spcPts val="0"/>
              </a:spcBef>
              <a:spcAft>
                <a:spcPts val="0"/>
              </a:spcAft>
              <a:buFont typeface="Arial" panose="020B0604020202020204" pitchFamily="34" charset="0"/>
              <a:buChar char="•"/>
            </a:pPr>
            <a:r>
              <a:rPr lang="en-US" dirty="0"/>
              <a:t>wildcard mask</a:t>
            </a:r>
          </a:p>
          <a:p>
            <a:pPr>
              <a:spcBef>
                <a:spcPts val="0"/>
              </a:spcBef>
              <a:spcAft>
                <a:spcPts val="0"/>
              </a:spcAft>
              <a:buFont typeface="Arial" panose="020B0604020202020204" pitchFamily="34" charset="0"/>
              <a:buChar char="•"/>
            </a:pPr>
            <a:r>
              <a:rPr lang="en-US" b="1" dirty="0"/>
              <a:t>host</a:t>
            </a:r>
            <a:r>
              <a:rPr lang="en-US" dirty="0"/>
              <a:t> keyword</a:t>
            </a:r>
          </a:p>
          <a:p>
            <a:pPr>
              <a:spcBef>
                <a:spcPts val="0"/>
              </a:spcBef>
              <a:spcAft>
                <a:spcPts val="0"/>
              </a:spcAft>
              <a:buFont typeface="Arial" panose="020B0604020202020204" pitchFamily="34" charset="0"/>
              <a:buChar char="•"/>
            </a:pPr>
            <a:r>
              <a:rPr lang="en-US" b="1" dirty="0"/>
              <a:t>any</a:t>
            </a:r>
            <a:r>
              <a:rPr lang="en-US" dirty="0"/>
              <a:t> keyword</a:t>
            </a:r>
          </a:p>
          <a:p>
            <a:pPr>
              <a:spcBef>
                <a:spcPts val="0"/>
              </a:spcBef>
              <a:spcAft>
                <a:spcPts val="0"/>
              </a:spcAft>
              <a:buFont typeface="Arial" panose="020B0604020202020204" pitchFamily="34" charset="0"/>
              <a:buChar char="•"/>
            </a:pPr>
            <a:r>
              <a:rPr lang="en-US" dirty="0"/>
              <a:t>numbered ACLs</a:t>
            </a:r>
          </a:p>
          <a:p>
            <a:pPr>
              <a:spcBef>
                <a:spcPts val="0"/>
              </a:spcBef>
              <a:spcAft>
                <a:spcPts val="0"/>
              </a:spcAft>
              <a:buFont typeface="Arial" panose="020B0604020202020204" pitchFamily="34" charset="0"/>
              <a:buChar char="•"/>
            </a:pPr>
            <a:r>
              <a:rPr lang="en-US" dirty="0"/>
              <a:t>named ACLs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6109</TotalTime>
  <Words>3110</Words>
  <Application>Microsoft Office PowerPoint</Application>
  <PresentationFormat>On-screen Show (16:9)</PresentationFormat>
  <Paragraphs>399</Paragraphs>
  <Slides>36</Slides>
  <Notes>36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CiscoSans ExtraLight</vt:lpstr>
      <vt:lpstr>Courier New</vt:lpstr>
      <vt:lpstr>Wingdings</vt:lpstr>
      <vt:lpstr>Default Theme</vt:lpstr>
      <vt:lpstr>Module 4: ACL Concepts</vt:lpstr>
      <vt:lpstr>Module Objectives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Module 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432</cp:revision>
  <dcterms:created xsi:type="dcterms:W3CDTF">2019-10-18T06:21:22Z</dcterms:created>
  <dcterms:modified xsi:type="dcterms:W3CDTF">2020-07-17T22:17:22Z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