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Exploring reprex: A Reproducible Example Engine for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Customizing reprex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Discuss options for customizing the behavior of reprex</a:t>
            </a:r>
          </a:p>
          <a:p>
            <a:pPr lvl="0"/>
            <a:r>
              <a:rPr/>
              <a:t>Illustrate how to set specific parameters to meet individual requirements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Sharing and Publishing Reprex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 through the process of sharing a reprex with others</a:t>
            </a:r>
          </a:p>
          <a:p>
            <a:pPr lvl="0"/>
            <a:r>
              <a:rPr/>
              <a:t>Discuss best practices for publishing reprex examples online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reprex in Data Science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how reprex fits into the broader data science workflow</a:t>
            </a:r>
          </a:p>
          <a:p>
            <a:pPr lvl="0"/>
            <a:r>
              <a:rPr/>
              <a:t>Showcase real-world examples of how it has improved reproducibility in projects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Cases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Provide concrete examples of scenarios where reprex is particularly useful</a:t>
            </a:r>
          </a:p>
          <a:p>
            <a:pPr lvl="0"/>
            <a:r>
              <a:rPr/>
              <a:t>Include before-and-after comparisons to highlight its impact on reproducibility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and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Share recommended practices for creating effective and informative reprex examples</a:t>
            </a:r>
          </a:p>
          <a:p>
            <a:pPr lvl="0"/>
            <a:r>
              <a:rPr/>
              <a:t>Offer tips for optimizing the use of reprex in different contexts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Summarize the key takeaways from the presentation</a:t>
            </a:r>
          </a:p>
          <a:p>
            <a:pPr lvl="0"/>
            <a:r>
              <a:rPr/>
              <a:t>Discuss potential future developments and improvements for reprex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Define reproducibility in the context of data analysis and programming</a:t>
            </a:r>
          </a:p>
          <a:p>
            <a:pPr lvl="0"/>
            <a:r>
              <a:rPr/>
              <a:t>Highlight the importance of reproducibility in research and data science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 for reprex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Discuss common challenges faced in creating reproducible examples in R</a:t>
            </a:r>
          </a:p>
          <a:p>
            <a:pPr lvl="0"/>
            <a:r>
              <a:rPr/>
              <a:t>Introduce reprex as a solution to these challenges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reprex?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Definition and purpose of reprex</a:t>
            </a:r>
          </a:p>
          <a:p>
            <a:pPr lvl="0"/>
            <a:r>
              <a:rPr/>
              <a:t>Briefly mention the package’s history and development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Instructions for installing reprex</a:t>
            </a:r>
          </a:p>
          <a:p>
            <a:pPr lvl="0"/>
            <a:r>
              <a:rPr/>
              <a:t>Brief demonstration of package setup and configuration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reprex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Overview of the typical workflow when using reprex</a:t>
            </a:r>
          </a:p>
          <a:p>
            <a:pPr lvl="0"/>
            <a:r>
              <a:rPr/>
              <a:t>Steps involved in creating a reproducible example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Basic Reprex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create a simple reprex using a basic R script</a:t>
            </a:r>
          </a:p>
          <a:p>
            <a:pPr lvl="0"/>
            <a:r>
              <a:rPr/>
              <a:t>Emphasize the key components, including code, input, and output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reprex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Explore advanced options, such as rendering to R Markdown or saving as a standalone file</a:t>
            </a:r>
          </a:p>
          <a:p>
            <a:pPr lvl="0"/>
            <a:r>
              <a:rPr/>
              <a:t>Discuss how these features enhance the reproducibility process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Handling External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Explain how reprex handles dependencies, such as packages and data files</a:t>
            </a:r>
          </a:p>
          <a:p>
            <a:pPr lvl="0"/>
            <a:r>
              <a:rPr/>
              <a:t>Provide examples of including necessary resources in a reprex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reprex: A Reproducible Example Engine for R</dc:title>
  <dc:creator/>
  <cp:keywords/>
  <dcterms:created xsi:type="dcterms:W3CDTF">2023-11-02T04:13:35Z</dcterms:created>
  <dcterms:modified xsi:type="dcterms:W3CDTF">2023-11-02T04:13:35Z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