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3760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9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9" autoAdjust="0"/>
    <p:restoredTop sz="94660"/>
  </p:normalViewPr>
  <p:slideViewPr>
    <p:cSldViewPr snapToGrid="0">
      <p:cViewPr varScale="1">
        <p:scale>
          <a:sx n="98" d="100"/>
          <a:sy n="98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78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69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2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00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78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88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63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30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19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1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7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1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5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6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31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5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3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57" r:id="rId7"/>
    <p:sldLayoutId id="2147483758" r:id="rId8"/>
    <p:sldLayoutId id="2147483747" r:id="rId9"/>
    <p:sldLayoutId id="2147483748" r:id="rId10"/>
    <p:sldLayoutId id="2147483749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8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7F3640-EA70-46CC-BC55-872FB0774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22145"/>
          <a:stretch/>
        </p:blipFill>
        <p:spPr>
          <a:xfrm>
            <a:off x="-2" y="-190822"/>
            <a:ext cx="12192002" cy="6857990"/>
          </a:xfrm>
          <a:prstGeom prst="rect">
            <a:avLst/>
          </a:prstGeom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6F6CE-1FA9-455A-9E9D-68B1EAED1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dirty="0"/>
              <a:t>Maharishi Core Banking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11573-10D8-448D-9070-EEB33DA6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17394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Group Members:</a:t>
            </a:r>
          </a:p>
          <a:p>
            <a:r>
              <a:rPr lang="en-US" dirty="0"/>
              <a:t>Bereket </a:t>
            </a:r>
            <a:r>
              <a:rPr lang="en-US" dirty="0" err="1"/>
              <a:t>Gebremeskel</a:t>
            </a:r>
            <a:endParaRPr lang="en-US" dirty="0"/>
          </a:p>
          <a:p>
            <a:r>
              <a:rPr lang="en-US" dirty="0"/>
              <a:t>Mubarak </a:t>
            </a:r>
            <a:r>
              <a:rPr lang="en-US" dirty="0" err="1"/>
              <a:t>Adeshina</a:t>
            </a:r>
            <a:endParaRPr lang="en-US" dirty="0"/>
          </a:p>
          <a:p>
            <a:r>
              <a:rPr lang="en-US" dirty="0"/>
              <a:t>Nahu Merawi</a:t>
            </a:r>
          </a:p>
          <a:p>
            <a:r>
              <a:rPr lang="en-US" dirty="0" err="1"/>
              <a:t>XSron</a:t>
            </a:r>
            <a:r>
              <a:rPr lang="en-US" dirty="0"/>
              <a:t> Hou</a:t>
            </a:r>
          </a:p>
        </p:txBody>
      </p:sp>
    </p:spTree>
    <p:extLst>
      <p:ext uri="{BB962C8B-B14F-4D97-AF65-F5344CB8AC3E}">
        <p14:creationId xmlns:p14="http://schemas.microsoft.com/office/powerpoint/2010/main" val="152666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DA8AE6-796D-4FC1-8D52-90F808AAF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0613"/>
            <a:ext cx="10905066" cy="3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4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5F193-799D-43EA-A1BE-093BCF8D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382048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3510-DA10-457B-BE87-76C276E0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018D-A8E3-41E1-BDDD-521A1FDF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Maharishi university currently relies on an external bank to provide loan for international students that attend the </a:t>
            </a:r>
            <a:r>
              <a:rPr lang="en-US" dirty="0" err="1"/>
              <a:t>ComPro</a:t>
            </a:r>
            <a:r>
              <a:rPr lang="en-US" dirty="0"/>
              <a:t> program. This is not convenient for the school because there needs to be a special agreement with the school and the bank to facilitate this loan service.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1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1762-C802-4AA2-9E2A-8BE24D00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846" y="243734"/>
            <a:ext cx="10018713" cy="818984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6E4EE03-9194-4739-B3BE-1133335A4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87" y="1062718"/>
            <a:ext cx="8563554" cy="5417595"/>
          </a:xfrm>
        </p:spPr>
      </p:pic>
    </p:spTree>
    <p:extLst>
      <p:ext uri="{BB962C8B-B14F-4D97-AF65-F5344CB8AC3E}">
        <p14:creationId xmlns:p14="http://schemas.microsoft.com/office/powerpoint/2010/main" val="265620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0011-576F-4A92-BA48-9D48BC7B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240403"/>
          </a:xfrm>
        </p:spPr>
        <p:txBody>
          <a:bodyPr/>
          <a:lstStyle/>
          <a:p>
            <a:r>
              <a:rPr lang="en-US" dirty="0"/>
              <a:t>Loan Application Use-Case Description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F04BAB-E612-40AB-8D71-ED804DFBC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36" y="1180382"/>
            <a:ext cx="6605063" cy="5677618"/>
          </a:xfrm>
        </p:spPr>
      </p:pic>
    </p:spTree>
    <p:extLst>
      <p:ext uri="{BB962C8B-B14F-4D97-AF65-F5344CB8AC3E}">
        <p14:creationId xmlns:p14="http://schemas.microsoft.com/office/powerpoint/2010/main" val="336439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81A2-BB17-45ED-8986-8409440A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"/>
            <a:ext cx="10018713" cy="1216550"/>
          </a:xfrm>
        </p:spPr>
        <p:txBody>
          <a:bodyPr/>
          <a:lstStyle/>
          <a:p>
            <a:r>
              <a:rPr lang="en-US" dirty="0"/>
              <a:t>Withdraw Use-Case Description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8EDCF-04A8-4EEB-BD4D-C6BA32024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612" y="1216551"/>
            <a:ext cx="7558776" cy="4773433"/>
          </a:xfrm>
        </p:spPr>
      </p:pic>
    </p:spTree>
    <p:extLst>
      <p:ext uri="{BB962C8B-B14F-4D97-AF65-F5344CB8AC3E}">
        <p14:creationId xmlns:p14="http://schemas.microsoft.com/office/powerpoint/2010/main" val="45834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5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D86BE5D-7288-4A1D-A994-14DBC902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0" y="699126"/>
            <a:ext cx="56273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0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A73F-2BDC-4901-ABC0-C36EEFB6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CCF1-CDE0-411B-92D4-23AA7863C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Bank Account</a:t>
            </a:r>
          </a:p>
          <a:p>
            <a:r>
              <a:rPr lang="en-US" dirty="0"/>
              <a:t>Teller</a:t>
            </a:r>
          </a:p>
          <a:p>
            <a:r>
              <a:rPr lang="en-US" dirty="0"/>
              <a:t>Student</a:t>
            </a:r>
          </a:p>
          <a:p>
            <a:r>
              <a:rPr lang="en-US" dirty="0"/>
              <a:t>Admin</a:t>
            </a:r>
          </a:p>
          <a:p>
            <a:r>
              <a:rPr lang="en-US" dirty="0"/>
              <a:t>Faculty</a:t>
            </a:r>
          </a:p>
          <a:p>
            <a:r>
              <a:rPr lang="en-US" dirty="0"/>
              <a:t>Loan Application</a:t>
            </a:r>
          </a:p>
          <a:p>
            <a:r>
              <a:rPr lang="en-US" dirty="0"/>
              <a:t>Payment Schedule</a:t>
            </a:r>
          </a:p>
          <a:p>
            <a:r>
              <a:rPr lang="en-US" dirty="0"/>
              <a:t>Transaction Record</a:t>
            </a:r>
          </a:p>
          <a:p>
            <a:r>
              <a:rPr lang="en-US" dirty="0"/>
              <a:t>Paycheck</a:t>
            </a:r>
          </a:p>
        </p:txBody>
      </p:sp>
    </p:spTree>
    <p:extLst>
      <p:ext uri="{BB962C8B-B14F-4D97-AF65-F5344CB8AC3E}">
        <p14:creationId xmlns:p14="http://schemas.microsoft.com/office/powerpoint/2010/main" val="114817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A53D18F2-0672-452A-884B-66A243085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2896DBA-EC57-4067-AFBF-35EFA659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7" y="643467"/>
            <a:ext cx="96052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75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2D41"/>
      </a:dk2>
      <a:lt2>
        <a:srgbClr val="E2E8E2"/>
      </a:lt2>
      <a:accent1>
        <a:srgbClr val="BF4DC3"/>
      </a:accent1>
      <a:accent2>
        <a:srgbClr val="7B3BB1"/>
      </a:accent2>
      <a:accent3>
        <a:srgbClr val="5C4DC3"/>
      </a:accent3>
      <a:accent4>
        <a:srgbClr val="3B5DB1"/>
      </a:accent4>
      <a:accent5>
        <a:srgbClr val="4DA0C3"/>
      </a:accent5>
      <a:accent6>
        <a:srgbClr val="3BB1A3"/>
      </a:accent6>
      <a:hlink>
        <a:srgbClr val="3F84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</Words>
  <Application>Microsoft Macintosh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Corbel</vt:lpstr>
      <vt:lpstr>Elephant</vt:lpstr>
      <vt:lpstr>BrushVTI</vt:lpstr>
      <vt:lpstr>Parallax</vt:lpstr>
      <vt:lpstr>Maharishi Core Banking System</vt:lpstr>
      <vt:lpstr>Problem Statement</vt:lpstr>
      <vt:lpstr>Use case Diagram</vt:lpstr>
      <vt:lpstr>Loan Application Use-Case Description</vt:lpstr>
      <vt:lpstr>Withdraw Use-Case Description</vt:lpstr>
      <vt:lpstr>PowerPoint Presentation</vt:lpstr>
      <vt:lpstr>Key Abstractions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Bank</dc:title>
  <dc:creator>Nahu Merawi</dc:creator>
  <cp:lastModifiedBy>XSRON  HOU</cp:lastModifiedBy>
  <cp:revision>3</cp:revision>
  <dcterms:created xsi:type="dcterms:W3CDTF">2020-03-07T03:25:20Z</dcterms:created>
  <dcterms:modified xsi:type="dcterms:W3CDTF">2020-03-07T04:08:09Z</dcterms:modified>
</cp:coreProperties>
</file>