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69" r:id="rId5"/>
    <p:sldId id="272" r:id="rId6"/>
    <p:sldId id="261" r:id="rId7"/>
    <p:sldId id="265" r:id="rId8"/>
    <p:sldId id="264" r:id="rId9"/>
    <p:sldId id="266" r:id="rId10"/>
    <p:sldId id="267" r:id="rId11"/>
    <p:sldId id="268" r:id="rId12"/>
    <p:sldId id="270" r:id="rId13"/>
    <p:sldId id="271" r:id="rId14"/>
    <p:sldId id="259" r:id="rId15"/>
    <p:sldId id="273" r:id="rId16"/>
    <p:sldId id="285" r:id="rId17"/>
    <p:sldId id="284" r:id="rId18"/>
    <p:sldId id="280" r:id="rId19"/>
    <p:sldId id="275" r:id="rId20"/>
    <p:sldId id="276" r:id="rId21"/>
    <p:sldId id="279" r:id="rId22"/>
    <p:sldId id="277" r:id="rId23"/>
    <p:sldId id="282" r:id="rId24"/>
    <p:sldId id="281" r:id="rId25"/>
    <p:sldId id="283" r:id="rId26"/>
    <p:sldId id="260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4ED67F-3B82-484A-ABF6-77D30327818F}" v="59" dt="2020-11-09T11:26:22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Smith" userId="8e44e07f-ad3b-43e8-8ae1-ea6cb9caf5b0" providerId="ADAL" clId="{484ED67F-3B82-484A-ABF6-77D30327818F}"/>
    <pc:docChg chg="undo custSel mod addSld delSld modSld">
      <pc:chgData name="Robert Smith" userId="8e44e07f-ad3b-43e8-8ae1-ea6cb9caf5b0" providerId="ADAL" clId="{484ED67F-3B82-484A-ABF6-77D30327818F}" dt="2020-11-09T11:26:22.852" v="927" actId="20577"/>
      <pc:docMkLst>
        <pc:docMk/>
      </pc:docMkLst>
      <pc:sldChg chg="modSp">
        <pc:chgData name="Robert Smith" userId="8e44e07f-ad3b-43e8-8ae1-ea6cb9caf5b0" providerId="ADAL" clId="{484ED67F-3B82-484A-ABF6-77D30327818F}" dt="2020-11-05T10:20:36.230" v="40" actId="20577"/>
        <pc:sldMkLst>
          <pc:docMk/>
          <pc:sldMk cId="4011746068" sldId="257"/>
        </pc:sldMkLst>
        <pc:graphicFrameChg chg="mod">
          <ac:chgData name="Robert Smith" userId="8e44e07f-ad3b-43e8-8ae1-ea6cb9caf5b0" providerId="ADAL" clId="{484ED67F-3B82-484A-ABF6-77D30327818F}" dt="2020-11-05T10:20:36.230" v="40" actId="20577"/>
          <ac:graphicFrameMkLst>
            <pc:docMk/>
            <pc:sldMk cId="4011746068" sldId="257"/>
            <ac:graphicFrameMk id="35" creationId="{6C7AA757-99C0-47A9-974B-785DCC735790}"/>
          </ac:graphicFrameMkLst>
        </pc:graphicFrameChg>
      </pc:sldChg>
      <pc:sldChg chg="modSp mod">
        <pc:chgData name="Robert Smith" userId="8e44e07f-ad3b-43e8-8ae1-ea6cb9caf5b0" providerId="ADAL" clId="{484ED67F-3B82-484A-ABF6-77D30327818F}" dt="2020-11-05T10:27:20.981" v="108" actId="20577"/>
        <pc:sldMkLst>
          <pc:docMk/>
          <pc:sldMk cId="468766391" sldId="268"/>
        </pc:sldMkLst>
        <pc:spChg chg="mod">
          <ac:chgData name="Robert Smith" userId="8e44e07f-ad3b-43e8-8ae1-ea6cb9caf5b0" providerId="ADAL" clId="{484ED67F-3B82-484A-ABF6-77D30327818F}" dt="2020-11-05T10:27:20.981" v="108" actId="20577"/>
          <ac:spMkLst>
            <pc:docMk/>
            <pc:sldMk cId="468766391" sldId="268"/>
            <ac:spMk id="16" creationId="{5AD559D4-E92C-4692-8627-C90DC4DD6CDD}"/>
          </ac:spMkLst>
        </pc:spChg>
      </pc:sldChg>
      <pc:sldChg chg="modSp mod">
        <pc:chgData name="Robert Smith" userId="8e44e07f-ad3b-43e8-8ae1-ea6cb9caf5b0" providerId="ADAL" clId="{484ED67F-3B82-484A-ABF6-77D30327818F}" dt="2020-11-05T10:23:56.171" v="105" actId="20577"/>
        <pc:sldMkLst>
          <pc:docMk/>
          <pc:sldMk cId="877286538" sldId="269"/>
        </pc:sldMkLst>
        <pc:spChg chg="mod">
          <ac:chgData name="Robert Smith" userId="8e44e07f-ad3b-43e8-8ae1-ea6cb9caf5b0" providerId="ADAL" clId="{484ED67F-3B82-484A-ABF6-77D30327818F}" dt="2020-11-05T10:23:56.171" v="105" actId="20577"/>
          <ac:spMkLst>
            <pc:docMk/>
            <pc:sldMk cId="877286538" sldId="269"/>
            <ac:spMk id="3" creationId="{0F5E69CA-5E5E-4B1C-954C-2F14D4F667EB}"/>
          </ac:spMkLst>
        </pc:spChg>
      </pc:sldChg>
      <pc:sldChg chg="modSp mod">
        <pc:chgData name="Robert Smith" userId="8e44e07f-ad3b-43e8-8ae1-ea6cb9caf5b0" providerId="ADAL" clId="{484ED67F-3B82-484A-ABF6-77D30327818F}" dt="2020-11-05T10:28:49.025" v="159" actId="114"/>
        <pc:sldMkLst>
          <pc:docMk/>
          <pc:sldMk cId="2512091644" sldId="270"/>
        </pc:sldMkLst>
        <pc:spChg chg="mod">
          <ac:chgData name="Robert Smith" userId="8e44e07f-ad3b-43e8-8ae1-ea6cb9caf5b0" providerId="ADAL" clId="{484ED67F-3B82-484A-ABF6-77D30327818F}" dt="2020-11-05T10:28:49.025" v="159" actId="114"/>
          <ac:spMkLst>
            <pc:docMk/>
            <pc:sldMk cId="2512091644" sldId="270"/>
            <ac:spMk id="19" creationId="{922811C0-4709-43FD-BCE9-8B7B1F036D95}"/>
          </ac:spMkLst>
        </pc:spChg>
      </pc:sldChg>
      <pc:sldChg chg="modSp mod">
        <pc:chgData name="Robert Smith" userId="8e44e07f-ad3b-43e8-8ae1-ea6cb9caf5b0" providerId="ADAL" clId="{484ED67F-3B82-484A-ABF6-77D30327818F}" dt="2020-11-05T10:29:47.533" v="163" actId="313"/>
        <pc:sldMkLst>
          <pc:docMk/>
          <pc:sldMk cId="3802506268" sldId="273"/>
        </pc:sldMkLst>
        <pc:spChg chg="mod">
          <ac:chgData name="Robert Smith" userId="8e44e07f-ad3b-43e8-8ae1-ea6cb9caf5b0" providerId="ADAL" clId="{484ED67F-3B82-484A-ABF6-77D30327818F}" dt="2020-11-05T10:29:47.533" v="163" actId="313"/>
          <ac:spMkLst>
            <pc:docMk/>
            <pc:sldMk cId="3802506268" sldId="273"/>
            <ac:spMk id="3" creationId="{0103A3F1-28D6-4CC5-85C9-F2D00374EB22}"/>
          </ac:spMkLst>
        </pc:spChg>
      </pc:sldChg>
      <pc:sldChg chg="addSp modSp mod">
        <pc:chgData name="Robert Smith" userId="8e44e07f-ad3b-43e8-8ae1-ea6cb9caf5b0" providerId="ADAL" clId="{484ED67F-3B82-484A-ABF6-77D30327818F}" dt="2020-11-05T10:48:38.880" v="333" actId="14100"/>
        <pc:sldMkLst>
          <pc:docMk/>
          <pc:sldMk cId="4122875358" sldId="276"/>
        </pc:sldMkLst>
        <pc:spChg chg="add mod">
          <ac:chgData name="Robert Smith" userId="8e44e07f-ad3b-43e8-8ae1-ea6cb9caf5b0" providerId="ADAL" clId="{484ED67F-3B82-484A-ABF6-77D30327818F}" dt="2020-11-05T10:47:22.003" v="298" actId="113"/>
          <ac:spMkLst>
            <pc:docMk/>
            <pc:sldMk cId="4122875358" sldId="276"/>
            <ac:spMk id="3" creationId="{618E0239-71C4-4F5F-BE03-551FDA55CD76}"/>
          </ac:spMkLst>
        </pc:spChg>
        <pc:spChg chg="add mod">
          <ac:chgData name="Robert Smith" userId="8e44e07f-ad3b-43e8-8ae1-ea6cb9caf5b0" providerId="ADAL" clId="{484ED67F-3B82-484A-ABF6-77D30327818F}" dt="2020-11-05T10:47:49.345" v="324" actId="20577"/>
          <ac:spMkLst>
            <pc:docMk/>
            <pc:sldMk cId="4122875358" sldId="276"/>
            <ac:spMk id="6" creationId="{FD25C6EA-127A-46C1-B058-1B31E9F281B2}"/>
          </ac:spMkLst>
        </pc:spChg>
        <pc:cxnChg chg="add mod">
          <ac:chgData name="Robert Smith" userId="8e44e07f-ad3b-43e8-8ae1-ea6cb9caf5b0" providerId="ADAL" clId="{484ED67F-3B82-484A-ABF6-77D30327818F}" dt="2020-11-05T10:48:38.880" v="333" actId="14100"/>
          <ac:cxnSpMkLst>
            <pc:docMk/>
            <pc:sldMk cId="4122875358" sldId="276"/>
            <ac:cxnSpMk id="8" creationId="{421D31A4-EFC6-4E0E-A67C-93AD23533A66}"/>
          </ac:cxnSpMkLst>
        </pc:cxnChg>
        <pc:cxnChg chg="add mod">
          <ac:chgData name="Robert Smith" userId="8e44e07f-ad3b-43e8-8ae1-ea6cb9caf5b0" providerId="ADAL" clId="{484ED67F-3B82-484A-ABF6-77D30327818F}" dt="2020-11-05T10:48:32.935" v="331" actId="14100"/>
          <ac:cxnSpMkLst>
            <pc:docMk/>
            <pc:sldMk cId="4122875358" sldId="276"/>
            <ac:cxnSpMk id="9" creationId="{B97FC2D0-F458-40CD-95D6-80B64159DB38}"/>
          </ac:cxnSpMkLst>
        </pc:cxnChg>
      </pc:sldChg>
      <pc:sldChg chg="modAnim">
        <pc:chgData name="Robert Smith" userId="8e44e07f-ad3b-43e8-8ae1-ea6cb9caf5b0" providerId="ADAL" clId="{484ED67F-3B82-484A-ABF6-77D30327818F}" dt="2020-11-05T10:51:36.287" v="350"/>
        <pc:sldMkLst>
          <pc:docMk/>
          <pc:sldMk cId="4229474457" sldId="277"/>
        </pc:sldMkLst>
      </pc:sldChg>
      <pc:sldChg chg="modSp mod">
        <pc:chgData name="Robert Smith" userId="8e44e07f-ad3b-43e8-8ae1-ea6cb9caf5b0" providerId="ADAL" clId="{484ED67F-3B82-484A-ABF6-77D30327818F}" dt="2020-11-05T10:50:05.737" v="346" actId="20577"/>
        <pc:sldMkLst>
          <pc:docMk/>
          <pc:sldMk cId="2610376290" sldId="279"/>
        </pc:sldMkLst>
        <pc:spChg chg="mod">
          <ac:chgData name="Robert Smith" userId="8e44e07f-ad3b-43e8-8ae1-ea6cb9caf5b0" providerId="ADAL" clId="{484ED67F-3B82-484A-ABF6-77D30327818F}" dt="2020-11-05T10:50:05.737" v="346" actId="20577"/>
          <ac:spMkLst>
            <pc:docMk/>
            <pc:sldMk cId="2610376290" sldId="279"/>
            <ac:spMk id="21" creationId="{19ABACA2-6FD9-4EEB-BD42-A63AF8A2A4D8}"/>
          </ac:spMkLst>
        </pc:spChg>
      </pc:sldChg>
      <pc:sldChg chg="modAnim">
        <pc:chgData name="Robert Smith" userId="8e44e07f-ad3b-43e8-8ae1-ea6cb9caf5b0" providerId="ADAL" clId="{484ED67F-3B82-484A-ABF6-77D30327818F}" dt="2020-11-05T10:52:35.449" v="354"/>
        <pc:sldMkLst>
          <pc:docMk/>
          <pc:sldMk cId="632379314" sldId="282"/>
        </pc:sldMkLst>
      </pc:sldChg>
      <pc:sldChg chg="addSp modSp mod modAnim">
        <pc:chgData name="Robert Smith" userId="8e44e07f-ad3b-43e8-8ae1-ea6cb9caf5b0" providerId="ADAL" clId="{484ED67F-3B82-484A-ABF6-77D30327818F}" dt="2020-11-05T10:57:31.421" v="362"/>
        <pc:sldMkLst>
          <pc:docMk/>
          <pc:sldMk cId="3107219831" sldId="283"/>
        </pc:sldMkLst>
        <pc:spChg chg="add mod">
          <ac:chgData name="Robert Smith" userId="8e44e07f-ad3b-43e8-8ae1-ea6cb9caf5b0" providerId="ADAL" clId="{484ED67F-3B82-484A-ABF6-77D30327818F}" dt="2020-11-05T10:57:28.497" v="361" actId="1076"/>
          <ac:spMkLst>
            <pc:docMk/>
            <pc:sldMk cId="3107219831" sldId="283"/>
            <ac:spMk id="11" creationId="{946C1E34-57E0-44E7-85B7-4DC53F96A46B}"/>
          </ac:spMkLst>
        </pc:spChg>
        <pc:picChg chg="mod">
          <ac:chgData name="Robert Smith" userId="8e44e07f-ad3b-43e8-8ae1-ea6cb9caf5b0" providerId="ADAL" clId="{484ED67F-3B82-484A-ABF6-77D30327818F}" dt="2020-11-05T10:57:24.228" v="360" actId="1076"/>
          <ac:picMkLst>
            <pc:docMk/>
            <pc:sldMk cId="3107219831" sldId="283"/>
            <ac:picMk id="4" creationId="{3CFC8064-E726-4613-BAD8-C861171F0BBB}"/>
          </ac:picMkLst>
        </pc:picChg>
      </pc:sldChg>
      <pc:sldChg chg="addSp delSp modSp new mod">
        <pc:chgData name="Robert Smith" userId="8e44e07f-ad3b-43e8-8ae1-ea6cb9caf5b0" providerId="ADAL" clId="{484ED67F-3B82-484A-ABF6-77D30327818F}" dt="2020-11-05T10:42:03.977" v="261" actId="1035"/>
        <pc:sldMkLst>
          <pc:docMk/>
          <pc:sldMk cId="1376138303" sldId="284"/>
        </pc:sldMkLst>
        <pc:spChg chg="mod">
          <ac:chgData name="Robert Smith" userId="8e44e07f-ad3b-43e8-8ae1-ea6cb9caf5b0" providerId="ADAL" clId="{484ED67F-3B82-484A-ABF6-77D30327818F}" dt="2020-11-05T10:41:35.258" v="254" actId="20577"/>
          <ac:spMkLst>
            <pc:docMk/>
            <pc:sldMk cId="1376138303" sldId="284"/>
            <ac:spMk id="2" creationId="{3EFC2CB3-B431-4342-BF41-61BC73466BF3}"/>
          </ac:spMkLst>
        </pc:spChg>
        <pc:spChg chg="del mod">
          <ac:chgData name="Robert Smith" userId="8e44e07f-ad3b-43e8-8ae1-ea6cb9caf5b0" providerId="ADAL" clId="{484ED67F-3B82-484A-ABF6-77D30327818F}" dt="2020-11-05T10:41:39.948" v="255" actId="478"/>
          <ac:spMkLst>
            <pc:docMk/>
            <pc:sldMk cId="1376138303" sldId="284"/>
            <ac:spMk id="3" creationId="{92D1C03F-F1C9-4480-B56A-CF171A747D49}"/>
          </ac:spMkLst>
        </pc:spChg>
        <pc:spChg chg="add del mod">
          <ac:chgData name="Robert Smith" userId="8e44e07f-ad3b-43e8-8ae1-ea6cb9caf5b0" providerId="ADAL" clId="{484ED67F-3B82-484A-ABF6-77D30327818F}" dt="2020-11-05T10:41:44.169" v="256" actId="478"/>
          <ac:spMkLst>
            <pc:docMk/>
            <pc:sldMk cId="1376138303" sldId="284"/>
            <ac:spMk id="7" creationId="{7223E537-2D1D-4FFF-A472-4EA6D33B641B}"/>
          </ac:spMkLst>
        </pc:spChg>
        <pc:picChg chg="add mod">
          <ac:chgData name="Robert Smith" userId="8e44e07f-ad3b-43e8-8ae1-ea6cb9caf5b0" providerId="ADAL" clId="{484ED67F-3B82-484A-ABF6-77D30327818F}" dt="2020-11-05T10:42:03.977" v="261" actId="1035"/>
          <ac:picMkLst>
            <pc:docMk/>
            <pc:sldMk cId="1376138303" sldId="284"/>
            <ac:picMk id="5" creationId="{B99CE2FC-6708-4FCF-86C0-1F090922CD96}"/>
          </ac:picMkLst>
        </pc:picChg>
      </pc:sldChg>
      <pc:sldChg chg="addSp delSp modSp add mod">
        <pc:chgData name="Robert Smith" userId="8e44e07f-ad3b-43e8-8ae1-ea6cb9caf5b0" providerId="ADAL" clId="{484ED67F-3B82-484A-ABF6-77D30327818F}" dt="2020-11-05T10:39:52.612" v="207" actId="1076"/>
        <pc:sldMkLst>
          <pc:docMk/>
          <pc:sldMk cId="4108959965" sldId="285"/>
        </pc:sldMkLst>
        <pc:spChg chg="del">
          <ac:chgData name="Robert Smith" userId="8e44e07f-ad3b-43e8-8ae1-ea6cb9caf5b0" providerId="ADAL" clId="{484ED67F-3B82-484A-ABF6-77D30327818F}" dt="2020-11-05T10:39:21.972" v="196" actId="478"/>
          <ac:spMkLst>
            <pc:docMk/>
            <pc:sldMk cId="4108959965" sldId="285"/>
            <ac:spMk id="3" creationId="{0103A3F1-28D6-4CC5-85C9-F2D00374EB22}"/>
          </ac:spMkLst>
        </pc:spChg>
        <pc:spChg chg="add del mod">
          <ac:chgData name="Robert Smith" userId="8e44e07f-ad3b-43e8-8ae1-ea6cb9caf5b0" providerId="ADAL" clId="{484ED67F-3B82-484A-ABF6-77D30327818F}" dt="2020-11-05T10:39:34.617" v="199" actId="478"/>
          <ac:spMkLst>
            <pc:docMk/>
            <pc:sldMk cId="4108959965" sldId="285"/>
            <ac:spMk id="4" creationId="{3FBAB6EB-02CC-467F-9ED3-7F3BF428FDF7}"/>
          </ac:spMkLst>
        </pc:spChg>
        <pc:spChg chg="del mod">
          <ac:chgData name="Robert Smith" userId="8e44e07f-ad3b-43e8-8ae1-ea6cb9caf5b0" providerId="ADAL" clId="{484ED67F-3B82-484A-ABF6-77D30327818F}" dt="2020-11-05T10:39:20.123" v="195" actId="478"/>
          <ac:spMkLst>
            <pc:docMk/>
            <pc:sldMk cId="4108959965" sldId="285"/>
            <ac:spMk id="6" creationId="{FB054D39-2037-4506-A1E6-913CC39D607A}"/>
          </ac:spMkLst>
        </pc:spChg>
        <pc:spChg chg="add del mod">
          <ac:chgData name="Robert Smith" userId="8e44e07f-ad3b-43e8-8ae1-ea6cb9caf5b0" providerId="ADAL" clId="{484ED67F-3B82-484A-ABF6-77D30327818F}" dt="2020-11-05T10:39:40.393" v="202" actId="478"/>
          <ac:spMkLst>
            <pc:docMk/>
            <pc:sldMk cId="4108959965" sldId="285"/>
            <ac:spMk id="8" creationId="{1931F295-B472-42AC-ABE5-54D8EF898B51}"/>
          </ac:spMkLst>
        </pc:spChg>
        <pc:spChg chg="add del mod">
          <ac:chgData name="Robert Smith" userId="8e44e07f-ad3b-43e8-8ae1-ea6cb9caf5b0" providerId="ADAL" clId="{484ED67F-3B82-484A-ABF6-77D30327818F}" dt="2020-11-05T10:39:49.455" v="206" actId="1076"/>
          <ac:spMkLst>
            <pc:docMk/>
            <pc:sldMk cId="4108959965" sldId="285"/>
            <ac:spMk id="14" creationId="{228AE653-F327-4EA9-A5F8-869DF7264AE6}"/>
          </ac:spMkLst>
        </pc:spChg>
        <pc:spChg chg="add mod">
          <ac:chgData name="Robert Smith" userId="8e44e07f-ad3b-43e8-8ae1-ea6cb9caf5b0" providerId="ADAL" clId="{484ED67F-3B82-484A-ABF6-77D30327818F}" dt="2020-11-05T10:39:52.612" v="207" actId="1076"/>
          <ac:spMkLst>
            <pc:docMk/>
            <pc:sldMk cId="4108959965" sldId="285"/>
            <ac:spMk id="15" creationId="{93D735A8-59B7-4C39-8E47-5DA445EEC6E3}"/>
          </ac:spMkLst>
        </pc:spChg>
        <pc:picChg chg="del">
          <ac:chgData name="Robert Smith" userId="8e44e07f-ad3b-43e8-8ae1-ea6cb9caf5b0" providerId="ADAL" clId="{484ED67F-3B82-484A-ABF6-77D30327818F}" dt="2020-11-05T10:39:13.879" v="193" actId="478"/>
          <ac:picMkLst>
            <pc:docMk/>
            <pc:sldMk cId="4108959965" sldId="285"/>
            <ac:picMk id="5" creationId="{85E877EA-3775-4103-A504-2BCAFDF6CA61}"/>
          </ac:picMkLst>
        </pc:picChg>
        <pc:picChg chg="add mod">
          <ac:chgData name="Robert Smith" userId="8e44e07f-ad3b-43e8-8ae1-ea6cb9caf5b0" providerId="ADAL" clId="{484ED67F-3B82-484A-ABF6-77D30327818F}" dt="2020-11-05T10:39:46.716" v="205" actId="1076"/>
          <ac:picMkLst>
            <pc:docMk/>
            <pc:sldMk cId="4108959965" sldId="285"/>
            <ac:picMk id="16" creationId="{73DB5E1D-41AE-46ED-B09A-57BFE6C1E44A}"/>
          </ac:picMkLst>
        </pc:picChg>
      </pc:sldChg>
      <pc:sldChg chg="addSp delSp modSp add mod modClrScheme delDesignElem chgLayout">
        <pc:chgData name="Robert Smith" userId="8e44e07f-ad3b-43e8-8ae1-ea6cb9caf5b0" providerId="ADAL" clId="{484ED67F-3B82-484A-ABF6-77D30327818F}" dt="2020-11-05T11:03:04.601" v="711" actId="20577"/>
        <pc:sldMkLst>
          <pc:docMk/>
          <pc:sldMk cId="3975184389" sldId="286"/>
        </pc:sldMkLst>
        <pc:spChg chg="mod ord">
          <ac:chgData name="Robert Smith" userId="8e44e07f-ad3b-43e8-8ae1-ea6cb9caf5b0" providerId="ADAL" clId="{484ED67F-3B82-484A-ABF6-77D30327818F}" dt="2020-11-05T11:02:34.888" v="709" actId="26606"/>
          <ac:spMkLst>
            <pc:docMk/>
            <pc:sldMk cId="3975184389" sldId="286"/>
            <ac:spMk id="6" creationId="{FB054D39-2037-4506-A1E6-913CC39D607A}"/>
          </ac:spMkLst>
        </pc:spChg>
        <pc:spChg chg="mod ord">
          <ac:chgData name="Robert Smith" userId="8e44e07f-ad3b-43e8-8ae1-ea6cb9caf5b0" providerId="ADAL" clId="{484ED67F-3B82-484A-ABF6-77D30327818F}" dt="2020-11-05T11:03:04.601" v="711" actId="20577"/>
          <ac:spMkLst>
            <pc:docMk/>
            <pc:sldMk cId="3975184389" sldId="286"/>
            <ac:spMk id="7" creationId="{4C5EBD60-438E-4E0B-B5AB-8BE86C1C205F}"/>
          </ac:spMkLst>
        </pc:spChg>
        <pc:spChg chg="add del">
          <ac:chgData name="Robert Smith" userId="8e44e07f-ad3b-43e8-8ae1-ea6cb9caf5b0" providerId="ADAL" clId="{484ED67F-3B82-484A-ABF6-77D30327818F}" dt="2020-11-05T11:02:34.873" v="708" actId="26606"/>
          <ac:spMkLst>
            <pc:docMk/>
            <pc:sldMk cId="3975184389" sldId="286"/>
            <ac:spMk id="12" creationId="{907EF6B7-1338-4443-8C46-6A318D952DFD}"/>
          </ac:spMkLst>
        </pc:spChg>
        <pc:spChg chg="add del">
          <ac:chgData name="Robert Smith" userId="8e44e07f-ad3b-43e8-8ae1-ea6cb9caf5b0" providerId="ADAL" clId="{484ED67F-3B82-484A-ABF6-77D30327818F}" dt="2020-11-05T11:01:47.700" v="706" actId="26606"/>
          <ac:spMkLst>
            <pc:docMk/>
            <pc:sldMk cId="3975184389" sldId="286"/>
            <ac:spMk id="14" creationId="{35555856-9970-4BC3-9AA9-6A917F53AFBD}"/>
          </ac:spMkLst>
        </pc:spChg>
        <pc:spChg chg="add del">
          <ac:chgData name="Robert Smith" userId="8e44e07f-ad3b-43e8-8ae1-ea6cb9caf5b0" providerId="ADAL" clId="{484ED67F-3B82-484A-ABF6-77D30327818F}" dt="2020-11-05T11:01:47.700" v="706" actId="26606"/>
          <ac:spMkLst>
            <pc:docMk/>
            <pc:sldMk cId="3975184389" sldId="286"/>
            <ac:spMk id="18" creationId="{13722DD7-BA73-4776-93A3-94491FEF7260}"/>
          </ac:spMkLst>
        </pc:spChg>
        <pc:spChg chg="add del">
          <ac:chgData name="Robert Smith" userId="8e44e07f-ad3b-43e8-8ae1-ea6cb9caf5b0" providerId="ADAL" clId="{484ED67F-3B82-484A-ABF6-77D30327818F}" dt="2020-11-05T11:02:34.873" v="708" actId="26606"/>
          <ac:spMkLst>
            <pc:docMk/>
            <pc:sldMk cId="3975184389" sldId="286"/>
            <ac:spMk id="20" creationId="{DAAE4CDD-124C-4DCF-9584-B6033B545DD5}"/>
          </ac:spMkLst>
        </pc:spChg>
        <pc:spChg chg="add del">
          <ac:chgData name="Robert Smith" userId="8e44e07f-ad3b-43e8-8ae1-ea6cb9caf5b0" providerId="ADAL" clId="{484ED67F-3B82-484A-ABF6-77D30327818F}" dt="2020-11-05T11:02:34.873" v="708" actId="26606"/>
          <ac:spMkLst>
            <pc:docMk/>
            <pc:sldMk cId="3975184389" sldId="286"/>
            <ac:spMk id="21" creationId="{081E4A58-353D-44AE-B2FC-2A74E2E400F7}"/>
          </ac:spMkLst>
        </pc:spChg>
        <pc:spChg chg="add">
          <ac:chgData name="Robert Smith" userId="8e44e07f-ad3b-43e8-8ae1-ea6cb9caf5b0" providerId="ADAL" clId="{484ED67F-3B82-484A-ABF6-77D30327818F}" dt="2020-11-05T11:02:34.888" v="709" actId="26606"/>
          <ac:spMkLst>
            <pc:docMk/>
            <pc:sldMk cId="3975184389" sldId="286"/>
            <ac:spMk id="23" creationId="{7CB4857B-ED7C-444D-9F04-2F885114A1C2}"/>
          </ac:spMkLst>
        </pc:spChg>
        <pc:spChg chg="add">
          <ac:chgData name="Robert Smith" userId="8e44e07f-ad3b-43e8-8ae1-ea6cb9caf5b0" providerId="ADAL" clId="{484ED67F-3B82-484A-ABF6-77D30327818F}" dt="2020-11-05T11:02:34.888" v="709" actId="26606"/>
          <ac:spMkLst>
            <pc:docMk/>
            <pc:sldMk cId="3975184389" sldId="286"/>
            <ac:spMk id="24" creationId="{D18046FB-44EA-4FD8-A585-EA09A319B2D0}"/>
          </ac:spMkLst>
        </pc:spChg>
        <pc:spChg chg="add">
          <ac:chgData name="Robert Smith" userId="8e44e07f-ad3b-43e8-8ae1-ea6cb9caf5b0" providerId="ADAL" clId="{484ED67F-3B82-484A-ABF6-77D30327818F}" dt="2020-11-05T11:02:34.888" v="709" actId="26606"/>
          <ac:spMkLst>
            <pc:docMk/>
            <pc:sldMk cId="3975184389" sldId="286"/>
            <ac:spMk id="25" creationId="{479F5F2B-8B58-4140-AE6A-51F6C67B18D9}"/>
          </ac:spMkLst>
        </pc:spChg>
        <pc:spChg chg="del">
          <ac:chgData name="Robert Smith" userId="8e44e07f-ad3b-43e8-8ae1-ea6cb9caf5b0" providerId="ADAL" clId="{484ED67F-3B82-484A-ABF6-77D30327818F}" dt="2020-11-05T11:01:15.885" v="702" actId="700"/>
          <ac:spMkLst>
            <pc:docMk/>
            <pc:sldMk cId="3975184389" sldId="286"/>
            <ac:spMk id="38" creationId="{3AD318CC-E2A8-4E27-9548-A047A78999B1}"/>
          </ac:spMkLst>
        </pc:spChg>
        <pc:spChg chg="del">
          <ac:chgData name="Robert Smith" userId="8e44e07f-ad3b-43e8-8ae1-ea6cb9caf5b0" providerId="ADAL" clId="{484ED67F-3B82-484A-ABF6-77D30327818F}" dt="2020-11-05T11:01:15.885" v="702" actId="700"/>
          <ac:spMkLst>
            <pc:docMk/>
            <pc:sldMk cId="3975184389" sldId="286"/>
            <ac:spMk id="44" creationId="{2C1BBA94-3F40-40AA-8BB9-E69E25E537C1}"/>
          </ac:spMkLst>
        </pc:spChg>
        <pc:grpChg chg="del">
          <ac:chgData name="Robert Smith" userId="8e44e07f-ad3b-43e8-8ae1-ea6cb9caf5b0" providerId="ADAL" clId="{484ED67F-3B82-484A-ABF6-77D30327818F}" dt="2020-11-05T11:01:15.885" v="702" actId="700"/>
          <ac:grpSpMkLst>
            <pc:docMk/>
            <pc:sldMk cId="3975184389" sldId="286"/>
            <ac:grpSpMk id="40" creationId="{B14B560F-9DD7-4302-A60B-EBD3EF59B073}"/>
          </ac:grpSpMkLst>
        </pc:grpChg>
        <pc:picChg chg="add del">
          <ac:chgData name="Robert Smith" userId="8e44e07f-ad3b-43e8-8ae1-ea6cb9caf5b0" providerId="ADAL" clId="{484ED67F-3B82-484A-ABF6-77D30327818F}" dt="2020-11-05T11:01:47.700" v="706" actId="26606"/>
          <ac:picMkLst>
            <pc:docMk/>
            <pc:sldMk cId="3975184389" sldId="286"/>
            <ac:picMk id="11" creationId="{DCFEC7A6-46F9-4E96-8803-1EADA22627F7}"/>
          </ac:picMkLst>
        </pc:picChg>
        <pc:picChg chg="add del">
          <ac:chgData name="Robert Smith" userId="8e44e07f-ad3b-43e8-8ae1-ea6cb9caf5b0" providerId="ADAL" clId="{484ED67F-3B82-484A-ABF6-77D30327818F}" dt="2020-11-05T11:01:47.700" v="706" actId="26606"/>
          <ac:picMkLst>
            <pc:docMk/>
            <pc:sldMk cId="3975184389" sldId="286"/>
            <ac:picMk id="16" creationId="{7F487851-BFAF-46D8-A1ED-50CAD6E46F59}"/>
          </ac:picMkLst>
        </pc:picChg>
      </pc:sldChg>
      <pc:sldChg chg="new del">
        <pc:chgData name="Robert Smith" userId="8e44e07f-ad3b-43e8-8ae1-ea6cb9caf5b0" providerId="ADAL" clId="{484ED67F-3B82-484A-ABF6-77D30327818F}" dt="2020-11-05T11:01:12.155" v="701" actId="47"/>
        <pc:sldMkLst>
          <pc:docMk/>
          <pc:sldMk cId="507974339" sldId="287"/>
        </pc:sldMkLst>
      </pc:sldChg>
      <pc:sldChg chg="addSp delSp modSp new mod setBg">
        <pc:chgData name="Robert Smith" userId="8e44e07f-ad3b-43e8-8ae1-ea6cb9caf5b0" providerId="ADAL" clId="{484ED67F-3B82-484A-ABF6-77D30327818F}" dt="2020-11-06T15:11:38.702" v="882" actId="20577"/>
        <pc:sldMkLst>
          <pc:docMk/>
          <pc:sldMk cId="1862179914" sldId="287"/>
        </pc:sldMkLst>
        <pc:spChg chg="mod">
          <ac:chgData name="Robert Smith" userId="8e44e07f-ad3b-43e8-8ae1-ea6cb9caf5b0" providerId="ADAL" clId="{484ED67F-3B82-484A-ABF6-77D30327818F}" dt="2020-11-06T15:11:38.702" v="882" actId="20577"/>
          <ac:spMkLst>
            <pc:docMk/>
            <pc:sldMk cId="1862179914" sldId="287"/>
            <ac:spMk id="2" creationId="{7E9C0E5F-AC3E-4DD4-950B-D189F4000E94}"/>
          </ac:spMkLst>
        </pc:spChg>
        <pc:spChg chg="mod">
          <ac:chgData name="Robert Smith" userId="8e44e07f-ad3b-43e8-8ae1-ea6cb9caf5b0" providerId="ADAL" clId="{484ED67F-3B82-484A-ABF6-77D30327818F}" dt="2020-11-06T15:10:51.579" v="877" actId="26606"/>
          <ac:spMkLst>
            <pc:docMk/>
            <pc:sldMk cId="1862179914" sldId="287"/>
            <ac:spMk id="3" creationId="{B9B1E2F0-8608-4038-A4DF-77296EB2DD57}"/>
          </ac:spMkLst>
        </pc:spChg>
        <pc:spChg chg="add del">
          <ac:chgData name="Robert Smith" userId="8e44e07f-ad3b-43e8-8ae1-ea6cb9caf5b0" providerId="ADAL" clId="{484ED67F-3B82-484A-ABF6-77D30327818F}" dt="2020-11-06T15:10:51.565" v="876" actId="26606"/>
          <ac:spMkLst>
            <pc:docMk/>
            <pc:sldMk cId="1862179914" sldId="287"/>
            <ac:spMk id="8" creationId="{7CB4857B-ED7C-444D-9F04-2F885114A1C2}"/>
          </ac:spMkLst>
        </pc:spChg>
        <pc:spChg chg="add del">
          <ac:chgData name="Robert Smith" userId="8e44e07f-ad3b-43e8-8ae1-ea6cb9caf5b0" providerId="ADAL" clId="{484ED67F-3B82-484A-ABF6-77D30327818F}" dt="2020-11-06T15:10:51.565" v="876" actId="26606"/>
          <ac:spMkLst>
            <pc:docMk/>
            <pc:sldMk cId="1862179914" sldId="287"/>
            <ac:spMk id="10" creationId="{D18046FB-44EA-4FD8-A585-EA09A319B2D0}"/>
          </ac:spMkLst>
        </pc:spChg>
        <pc:spChg chg="add del">
          <ac:chgData name="Robert Smith" userId="8e44e07f-ad3b-43e8-8ae1-ea6cb9caf5b0" providerId="ADAL" clId="{484ED67F-3B82-484A-ABF6-77D30327818F}" dt="2020-11-06T15:10:51.565" v="876" actId="26606"/>
          <ac:spMkLst>
            <pc:docMk/>
            <pc:sldMk cId="1862179914" sldId="287"/>
            <ac:spMk id="12" creationId="{479F5F2B-8B58-4140-AE6A-51F6C67B18D9}"/>
          </ac:spMkLst>
        </pc:spChg>
        <pc:spChg chg="add">
          <ac:chgData name="Robert Smith" userId="8e44e07f-ad3b-43e8-8ae1-ea6cb9caf5b0" providerId="ADAL" clId="{484ED67F-3B82-484A-ABF6-77D30327818F}" dt="2020-11-06T15:10:51.579" v="877" actId="26606"/>
          <ac:spMkLst>
            <pc:docMk/>
            <pc:sldMk cId="1862179914" sldId="287"/>
            <ac:spMk id="14" creationId="{F0BC1D9E-4401-4EC0-88FD-ED103CB570EA}"/>
          </ac:spMkLst>
        </pc:spChg>
        <pc:spChg chg="add">
          <ac:chgData name="Robert Smith" userId="8e44e07f-ad3b-43e8-8ae1-ea6cb9caf5b0" providerId="ADAL" clId="{484ED67F-3B82-484A-ABF6-77D30327818F}" dt="2020-11-06T15:10:51.579" v="877" actId="26606"/>
          <ac:spMkLst>
            <pc:docMk/>
            <pc:sldMk cId="1862179914" sldId="287"/>
            <ac:spMk id="15" creationId="{6200B311-3585-4069-AAC6-CD443FA5B8AD}"/>
          </ac:spMkLst>
        </pc:spChg>
        <pc:spChg chg="add">
          <ac:chgData name="Robert Smith" userId="8e44e07f-ad3b-43e8-8ae1-ea6cb9caf5b0" providerId="ADAL" clId="{484ED67F-3B82-484A-ABF6-77D30327818F}" dt="2020-11-06T15:10:51.579" v="877" actId="26606"/>
          <ac:spMkLst>
            <pc:docMk/>
            <pc:sldMk cId="1862179914" sldId="287"/>
            <ac:spMk id="16" creationId="{B0AAF7C9-094E-400C-A428-F6C2262F6527}"/>
          </ac:spMkLst>
        </pc:spChg>
      </pc:sldChg>
      <pc:sldChg chg="modSp new mod">
        <pc:chgData name="Robert Smith" userId="8e44e07f-ad3b-43e8-8ae1-ea6cb9caf5b0" providerId="ADAL" clId="{484ED67F-3B82-484A-ABF6-77D30327818F}" dt="2020-11-09T11:26:22.852" v="927" actId="20577"/>
        <pc:sldMkLst>
          <pc:docMk/>
          <pc:sldMk cId="4046455761" sldId="288"/>
        </pc:sldMkLst>
        <pc:spChg chg="mod">
          <ac:chgData name="Robert Smith" userId="8e44e07f-ad3b-43e8-8ae1-ea6cb9caf5b0" providerId="ADAL" clId="{484ED67F-3B82-484A-ABF6-77D30327818F}" dt="2020-11-09T11:23:04.060" v="905" actId="20577"/>
          <ac:spMkLst>
            <pc:docMk/>
            <pc:sldMk cId="4046455761" sldId="288"/>
            <ac:spMk id="2" creationId="{98F5BD20-F057-416A-8507-449C80B325AD}"/>
          </ac:spMkLst>
        </pc:spChg>
        <pc:spChg chg="mod">
          <ac:chgData name="Robert Smith" userId="8e44e07f-ad3b-43e8-8ae1-ea6cb9caf5b0" providerId="ADAL" clId="{484ED67F-3B82-484A-ABF6-77D30327818F}" dt="2020-11-09T11:26:22.852" v="927" actId="20577"/>
          <ac:spMkLst>
            <pc:docMk/>
            <pc:sldMk cId="4046455761" sldId="288"/>
            <ac:spMk id="3" creationId="{60A97768-8075-4B40-9AF0-9EA017D625B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EB65D-5A9C-4216-983C-E7933B8DB42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DB9DB1-F415-472C-9185-370B8B92BA88}">
      <dgm:prSet/>
      <dgm:spPr/>
      <dgm:t>
        <a:bodyPr/>
        <a:lstStyle/>
        <a:p>
          <a:r>
            <a:rPr lang="en-IE" dirty="0"/>
            <a:t>1. Setup GitHub account</a:t>
          </a:r>
          <a:endParaRPr lang="en-US" dirty="0"/>
        </a:p>
      </dgm:t>
    </dgm:pt>
    <dgm:pt modelId="{020659F7-0B6C-445B-9FA0-6D62E0264AC0}" type="parTrans" cxnId="{1957BEE4-8024-448B-83F1-4EC65B1A496E}">
      <dgm:prSet/>
      <dgm:spPr/>
      <dgm:t>
        <a:bodyPr/>
        <a:lstStyle/>
        <a:p>
          <a:endParaRPr lang="en-US"/>
        </a:p>
      </dgm:t>
    </dgm:pt>
    <dgm:pt modelId="{17B15250-E798-489C-BAD3-548D06DB8816}" type="sibTrans" cxnId="{1957BEE4-8024-448B-83F1-4EC65B1A496E}">
      <dgm:prSet/>
      <dgm:spPr/>
      <dgm:t>
        <a:bodyPr/>
        <a:lstStyle/>
        <a:p>
          <a:endParaRPr lang="en-US"/>
        </a:p>
      </dgm:t>
    </dgm:pt>
    <dgm:pt modelId="{B22B1BBE-CD50-40C7-A84F-6D232CF1BEA5}">
      <dgm:prSet/>
      <dgm:spPr/>
      <dgm:t>
        <a:bodyPr/>
        <a:lstStyle/>
        <a:p>
          <a:r>
            <a:rPr lang="en-IE" dirty="0"/>
            <a:t>2. Unity &amp; GitHub</a:t>
          </a:r>
          <a:endParaRPr lang="en-US" dirty="0"/>
        </a:p>
      </dgm:t>
    </dgm:pt>
    <dgm:pt modelId="{818EC854-E1FC-47D2-B99D-C784103AAED2}" type="parTrans" cxnId="{DE83A75C-3A03-48EE-BD18-AA4BD7C9D654}">
      <dgm:prSet/>
      <dgm:spPr/>
      <dgm:t>
        <a:bodyPr/>
        <a:lstStyle/>
        <a:p>
          <a:endParaRPr lang="en-US"/>
        </a:p>
      </dgm:t>
    </dgm:pt>
    <dgm:pt modelId="{176AE146-AF7F-4FE3-9A88-F15D62DD20D0}" type="sibTrans" cxnId="{DE83A75C-3A03-48EE-BD18-AA4BD7C9D654}">
      <dgm:prSet/>
      <dgm:spPr/>
      <dgm:t>
        <a:bodyPr/>
        <a:lstStyle/>
        <a:p>
          <a:endParaRPr lang="en-US"/>
        </a:p>
      </dgm:t>
    </dgm:pt>
    <dgm:pt modelId="{63C36746-503D-44A1-BAED-F4CC9804028C}">
      <dgm:prSet/>
      <dgm:spPr/>
      <dgm:t>
        <a:bodyPr/>
        <a:lstStyle/>
        <a:p>
          <a:r>
            <a:rPr lang="en-IE" dirty="0"/>
            <a:t>3. Add button that navigates to URL</a:t>
          </a:r>
          <a:endParaRPr lang="en-US" dirty="0"/>
        </a:p>
      </dgm:t>
    </dgm:pt>
    <dgm:pt modelId="{4268B50E-881E-4D57-BFA7-45C58D910FF3}" type="parTrans" cxnId="{41C58199-9BA1-4245-B56E-D4E20ADFA49F}">
      <dgm:prSet/>
      <dgm:spPr/>
      <dgm:t>
        <a:bodyPr/>
        <a:lstStyle/>
        <a:p>
          <a:endParaRPr lang="en-US"/>
        </a:p>
      </dgm:t>
    </dgm:pt>
    <dgm:pt modelId="{AD055FA1-1729-4796-B0B1-8363B34092AA}" type="sibTrans" cxnId="{41C58199-9BA1-4245-B56E-D4E20ADFA49F}">
      <dgm:prSet/>
      <dgm:spPr/>
      <dgm:t>
        <a:bodyPr/>
        <a:lstStyle/>
        <a:p>
          <a:endParaRPr lang="en-US"/>
        </a:p>
      </dgm:t>
    </dgm:pt>
    <dgm:pt modelId="{996AEF0B-A90D-406B-BEA9-AD06C202A8E9}">
      <dgm:prSet/>
      <dgm:spPr/>
      <dgm:t>
        <a:bodyPr/>
        <a:lstStyle/>
        <a:p>
          <a:r>
            <a:rPr lang="en-IE" dirty="0"/>
            <a:t>4. Build WebGL </a:t>
          </a:r>
          <a:endParaRPr lang="en-US" dirty="0"/>
        </a:p>
      </dgm:t>
    </dgm:pt>
    <dgm:pt modelId="{22F746FC-F449-4821-BFA8-E4B337162430}" type="parTrans" cxnId="{0002130E-BD23-4F8D-B242-37F571F46965}">
      <dgm:prSet/>
      <dgm:spPr/>
      <dgm:t>
        <a:bodyPr/>
        <a:lstStyle/>
        <a:p>
          <a:endParaRPr lang="en-US"/>
        </a:p>
      </dgm:t>
    </dgm:pt>
    <dgm:pt modelId="{B4D286D4-1B84-47FE-B50E-934FCA2540B9}" type="sibTrans" cxnId="{0002130E-BD23-4F8D-B242-37F571F46965}">
      <dgm:prSet/>
      <dgm:spPr/>
      <dgm:t>
        <a:bodyPr/>
        <a:lstStyle/>
        <a:p>
          <a:endParaRPr lang="en-US"/>
        </a:p>
      </dgm:t>
    </dgm:pt>
    <dgm:pt modelId="{4237ED07-37D5-41CB-A19D-006B9CFE82B8}">
      <dgm:prSet/>
      <dgm:spPr/>
      <dgm:t>
        <a:bodyPr/>
        <a:lstStyle/>
        <a:p>
          <a:r>
            <a:rPr lang="en-IE" dirty="0"/>
            <a:t>5. Host with GitHub Pages</a:t>
          </a:r>
          <a:endParaRPr lang="en-US" dirty="0"/>
        </a:p>
      </dgm:t>
    </dgm:pt>
    <dgm:pt modelId="{6265963F-498F-437A-98EF-3F691DCB8599}" type="parTrans" cxnId="{FE0A8098-D506-422D-9092-AEB0C3A081FB}">
      <dgm:prSet/>
      <dgm:spPr/>
      <dgm:t>
        <a:bodyPr/>
        <a:lstStyle/>
        <a:p>
          <a:endParaRPr lang="en-US"/>
        </a:p>
      </dgm:t>
    </dgm:pt>
    <dgm:pt modelId="{09D21FC4-A85D-45A5-AC0F-B24F11A0471C}" type="sibTrans" cxnId="{FE0A8098-D506-422D-9092-AEB0C3A081FB}">
      <dgm:prSet/>
      <dgm:spPr/>
      <dgm:t>
        <a:bodyPr/>
        <a:lstStyle/>
        <a:p>
          <a:endParaRPr lang="en-US"/>
        </a:p>
      </dgm:t>
    </dgm:pt>
    <dgm:pt modelId="{4C230396-9D5F-4D94-ABAC-5728C60B6744}" type="pres">
      <dgm:prSet presAssocID="{981EB65D-5A9C-4216-983C-E7933B8DB42A}" presName="diagram" presStyleCnt="0">
        <dgm:presLayoutVars>
          <dgm:dir/>
          <dgm:resizeHandles val="exact"/>
        </dgm:presLayoutVars>
      </dgm:prSet>
      <dgm:spPr/>
    </dgm:pt>
    <dgm:pt modelId="{4B681B75-3494-4E77-9283-B3E57100EE2C}" type="pres">
      <dgm:prSet presAssocID="{3FDB9DB1-F415-472C-9185-370B8B92BA88}" presName="node" presStyleLbl="node1" presStyleIdx="0" presStyleCnt="5">
        <dgm:presLayoutVars>
          <dgm:bulletEnabled val="1"/>
        </dgm:presLayoutVars>
      </dgm:prSet>
      <dgm:spPr/>
    </dgm:pt>
    <dgm:pt modelId="{CD968032-C660-4835-B9BB-652B2AA0822E}" type="pres">
      <dgm:prSet presAssocID="{17B15250-E798-489C-BAD3-548D06DB8816}" presName="sibTrans" presStyleCnt="0"/>
      <dgm:spPr/>
    </dgm:pt>
    <dgm:pt modelId="{2A3FC17B-CFA0-4FCC-B47F-15C24A671C35}" type="pres">
      <dgm:prSet presAssocID="{B22B1BBE-CD50-40C7-A84F-6D232CF1BEA5}" presName="node" presStyleLbl="node1" presStyleIdx="1" presStyleCnt="5">
        <dgm:presLayoutVars>
          <dgm:bulletEnabled val="1"/>
        </dgm:presLayoutVars>
      </dgm:prSet>
      <dgm:spPr/>
    </dgm:pt>
    <dgm:pt modelId="{7F2F0322-21B8-4B64-A4FF-7F0D5BFE5C8E}" type="pres">
      <dgm:prSet presAssocID="{176AE146-AF7F-4FE3-9A88-F15D62DD20D0}" presName="sibTrans" presStyleCnt="0"/>
      <dgm:spPr/>
    </dgm:pt>
    <dgm:pt modelId="{51798747-5777-4083-B4A5-3B45A5A9A3A9}" type="pres">
      <dgm:prSet presAssocID="{63C36746-503D-44A1-BAED-F4CC9804028C}" presName="node" presStyleLbl="node1" presStyleIdx="2" presStyleCnt="5">
        <dgm:presLayoutVars>
          <dgm:bulletEnabled val="1"/>
        </dgm:presLayoutVars>
      </dgm:prSet>
      <dgm:spPr/>
    </dgm:pt>
    <dgm:pt modelId="{E275C090-B6B3-4662-B3C1-9D75BBA7796A}" type="pres">
      <dgm:prSet presAssocID="{AD055FA1-1729-4796-B0B1-8363B34092AA}" presName="sibTrans" presStyleCnt="0"/>
      <dgm:spPr/>
    </dgm:pt>
    <dgm:pt modelId="{170ED5DC-116A-40A7-B923-C5F3053B4232}" type="pres">
      <dgm:prSet presAssocID="{996AEF0B-A90D-406B-BEA9-AD06C202A8E9}" presName="node" presStyleLbl="node1" presStyleIdx="3" presStyleCnt="5">
        <dgm:presLayoutVars>
          <dgm:bulletEnabled val="1"/>
        </dgm:presLayoutVars>
      </dgm:prSet>
      <dgm:spPr/>
    </dgm:pt>
    <dgm:pt modelId="{4F2611E7-3F3D-4D9D-BCB9-CF4EA1BE3D5A}" type="pres">
      <dgm:prSet presAssocID="{B4D286D4-1B84-47FE-B50E-934FCA2540B9}" presName="sibTrans" presStyleCnt="0"/>
      <dgm:spPr/>
    </dgm:pt>
    <dgm:pt modelId="{BA576B1F-97EB-4725-8AE3-1636A9580510}" type="pres">
      <dgm:prSet presAssocID="{4237ED07-37D5-41CB-A19D-006B9CFE82B8}" presName="node" presStyleLbl="node1" presStyleIdx="4" presStyleCnt="5">
        <dgm:presLayoutVars>
          <dgm:bulletEnabled val="1"/>
        </dgm:presLayoutVars>
      </dgm:prSet>
      <dgm:spPr/>
    </dgm:pt>
  </dgm:ptLst>
  <dgm:cxnLst>
    <dgm:cxn modelId="{0002130E-BD23-4F8D-B242-37F571F46965}" srcId="{981EB65D-5A9C-4216-983C-E7933B8DB42A}" destId="{996AEF0B-A90D-406B-BEA9-AD06C202A8E9}" srcOrd="3" destOrd="0" parTransId="{22F746FC-F449-4821-BFA8-E4B337162430}" sibTransId="{B4D286D4-1B84-47FE-B50E-934FCA2540B9}"/>
    <dgm:cxn modelId="{3696CF30-A0CB-4D01-818A-C5B99070F3FA}" type="presOf" srcId="{3FDB9DB1-F415-472C-9185-370B8B92BA88}" destId="{4B681B75-3494-4E77-9283-B3E57100EE2C}" srcOrd="0" destOrd="0" presId="urn:microsoft.com/office/officeart/2005/8/layout/default"/>
    <dgm:cxn modelId="{DE83A75C-3A03-48EE-BD18-AA4BD7C9D654}" srcId="{981EB65D-5A9C-4216-983C-E7933B8DB42A}" destId="{B22B1BBE-CD50-40C7-A84F-6D232CF1BEA5}" srcOrd="1" destOrd="0" parTransId="{818EC854-E1FC-47D2-B99D-C784103AAED2}" sibTransId="{176AE146-AF7F-4FE3-9A88-F15D62DD20D0}"/>
    <dgm:cxn modelId="{D44C5D44-82C4-4AA3-98E5-E52247D36AB1}" type="presOf" srcId="{4237ED07-37D5-41CB-A19D-006B9CFE82B8}" destId="{BA576B1F-97EB-4725-8AE3-1636A9580510}" srcOrd="0" destOrd="0" presId="urn:microsoft.com/office/officeart/2005/8/layout/default"/>
    <dgm:cxn modelId="{5EA6E257-FDFE-450F-B814-10835F8783B2}" type="presOf" srcId="{981EB65D-5A9C-4216-983C-E7933B8DB42A}" destId="{4C230396-9D5F-4D94-ABAC-5728C60B6744}" srcOrd="0" destOrd="0" presId="urn:microsoft.com/office/officeart/2005/8/layout/default"/>
    <dgm:cxn modelId="{1B326A86-7CDD-4A47-AFCB-C9CFC125788B}" type="presOf" srcId="{B22B1BBE-CD50-40C7-A84F-6D232CF1BEA5}" destId="{2A3FC17B-CFA0-4FCC-B47F-15C24A671C35}" srcOrd="0" destOrd="0" presId="urn:microsoft.com/office/officeart/2005/8/layout/default"/>
    <dgm:cxn modelId="{FE0A8098-D506-422D-9092-AEB0C3A081FB}" srcId="{981EB65D-5A9C-4216-983C-E7933B8DB42A}" destId="{4237ED07-37D5-41CB-A19D-006B9CFE82B8}" srcOrd="4" destOrd="0" parTransId="{6265963F-498F-437A-98EF-3F691DCB8599}" sibTransId="{09D21FC4-A85D-45A5-AC0F-B24F11A0471C}"/>
    <dgm:cxn modelId="{41C58199-9BA1-4245-B56E-D4E20ADFA49F}" srcId="{981EB65D-5A9C-4216-983C-E7933B8DB42A}" destId="{63C36746-503D-44A1-BAED-F4CC9804028C}" srcOrd="2" destOrd="0" parTransId="{4268B50E-881E-4D57-BFA7-45C58D910FF3}" sibTransId="{AD055FA1-1729-4796-B0B1-8363B34092AA}"/>
    <dgm:cxn modelId="{ADAB66C9-B07F-477B-A1A4-6EF9C9271B1D}" type="presOf" srcId="{996AEF0B-A90D-406B-BEA9-AD06C202A8E9}" destId="{170ED5DC-116A-40A7-B923-C5F3053B4232}" srcOrd="0" destOrd="0" presId="urn:microsoft.com/office/officeart/2005/8/layout/default"/>
    <dgm:cxn modelId="{1957BEE4-8024-448B-83F1-4EC65B1A496E}" srcId="{981EB65D-5A9C-4216-983C-E7933B8DB42A}" destId="{3FDB9DB1-F415-472C-9185-370B8B92BA88}" srcOrd="0" destOrd="0" parTransId="{020659F7-0B6C-445B-9FA0-6D62E0264AC0}" sibTransId="{17B15250-E798-489C-BAD3-548D06DB8816}"/>
    <dgm:cxn modelId="{C2D372FC-AF89-4EBD-9579-B58EF2FE43C8}" type="presOf" srcId="{63C36746-503D-44A1-BAED-F4CC9804028C}" destId="{51798747-5777-4083-B4A5-3B45A5A9A3A9}" srcOrd="0" destOrd="0" presId="urn:microsoft.com/office/officeart/2005/8/layout/default"/>
    <dgm:cxn modelId="{8AF61D9E-5B42-4216-9AB0-E79E8BDEA0B3}" type="presParOf" srcId="{4C230396-9D5F-4D94-ABAC-5728C60B6744}" destId="{4B681B75-3494-4E77-9283-B3E57100EE2C}" srcOrd="0" destOrd="0" presId="urn:microsoft.com/office/officeart/2005/8/layout/default"/>
    <dgm:cxn modelId="{878B80F1-7287-4D76-BC53-09AFB0E6FAFC}" type="presParOf" srcId="{4C230396-9D5F-4D94-ABAC-5728C60B6744}" destId="{CD968032-C660-4835-B9BB-652B2AA0822E}" srcOrd="1" destOrd="0" presId="urn:microsoft.com/office/officeart/2005/8/layout/default"/>
    <dgm:cxn modelId="{A380AA68-4086-4105-A8C1-91C47B35FCC5}" type="presParOf" srcId="{4C230396-9D5F-4D94-ABAC-5728C60B6744}" destId="{2A3FC17B-CFA0-4FCC-B47F-15C24A671C35}" srcOrd="2" destOrd="0" presId="urn:microsoft.com/office/officeart/2005/8/layout/default"/>
    <dgm:cxn modelId="{8F5568D7-118B-4614-A692-C073F1BE0CE7}" type="presParOf" srcId="{4C230396-9D5F-4D94-ABAC-5728C60B6744}" destId="{7F2F0322-21B8-4B64-A4FF-7F0D5BFE5C8E}" srcOrd="3" destOrd="0" presId="urn:microsoft.com/office/officeart/2005/8/layout/default"/>
    <dgm:cxn modelId="{8CC55974-337E-49DF-B565-FB4CD7B74B7F}" type="presParOf" srcId="{4C230396-9D5F-4D94-ABAC-5728C60B6744}" destId="{51798747-5777-4083-B4A5-3B45A5A9A3A9}" srcOrd="4" destOrd="0" presId="urn:microsoft.com/office/officeart/2005/8/layout/default"/>
    <dgm:cxn modelId="{94C64F8C-19EA-4F8E-8091-2EB84D7C13EF}" type="presParOf" srcId="{4C230396-9D5F-4D94-ABAC-5728C60B6744}" destId="{E275C090-B6B3-4662-B3C1-9D75BBA7796A}" srcOrd="5" destOrd="0" presId="urn:microsoft.com/office/officeart/2005/8/layout/default"/>
    <dgm:cxn modelId="{503E24BD-9415-41FE-A23A-38310A3CEADC}" type="presParOf" srcId="{4C230396-9D5F-4D94-ABAC-5728C60B6744}" destId="{170ED5DC-116A-40A7-B923-C5F3053B4232}" srcOrd="6" destOrd="0" presId="urn:microsoft.com/office/officeart/2005/8/layout/default"/>
    <dgm:cxn modelId="{5028B2DD-97F9-492C-8885-1EEAC320DA7C}" type="presParOf" srcId="{4C230396-9D5F-4D94-ABAC-5728C60B6744}" destId="{4F2611E7-3F3D-4D9D-BCB9-CF4EA1BE3D5A}" srcOrd="7" destOrd="0" presId="urn:microsoft.com/office/officeart/2005/8/layout/default"/>
    <dgm:cxn modelId="{CB2CF4A7-14E8-48B7-8D91-446E0EAC1224}" type="presParOf" srcId="{4C230396-9D5F-4D94-ABAC-5728C60B6744}" destId="{BA576B1F-97EB-4725-8AE3-1636A958051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81B75-3494-4E77-9283-B3E57100EE2C}">
      <dsp:nvSpPr>
        <dsp:cNvPr id="0" name=""/>
        <dsp:cNvSpPr/>
      </dsp:nvSpPr>
      <dsp:spPr>
        <a:xfrm>
          <a:off x="356483" y="3344"/>
          <a:ext cx="3342037" cy="20052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 dirty="0"/>
            <a:t>1. Setup GitHub account</a:t>
          </a:r>
          <a:endParaRPr lang="en-US" sz="4000" kern="1200" dirty="0"/>
        </a:p>
      </dsp:txBody>
      <dsp:txXfrm>
        <a:off x="356483" y="3344"/>
        <a:ext cx="3342037" cy="2005222"/>
      </dsp:txXfrm>
    </dsp:sp>
    <dsp:sp modelId="{2A3FC17B-CFA0-4FCC-B47F-15C24A671C35}">
      <dsp:nvSpPr>
        <dsp:cNvPr id="0" name=""/>
        <dsp:cNvSpPr/>
      </dsp:nvSpPr>
      <dsp:spPr>
        <a:xfrm>
          <a:off x="4032724" y="3344"/>
          <a:ext cx="3342037" cy="20052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 dirty="0"/>
            <a:t>2. Unity &amp; GitHub</a:t>
          </a:r>
          <a:endParaRPr lang="en-US" sz="4000" kern="1200" dirty="0"/>
        </a:p>
      </dsp:txBody>
      <dsp:txXfrm>
        <a:off x="4032724" y="3344"/>
        <a:ext cx="3342037" cy="2005222"/>
      </dsp:txXfrm>
    </dsp:sp>
    <dsp:sp modelId="{51798747-5777-4083-B4A5-3B45A5A9A3A9}">
      <dsp:nvSpPr>
        <dsp:cNvPr id="0" name=""/>
        <dsp:cNvSpPr/>
      </dsp:nvSpPr>
      <dsp:spPr>
        <a:xfrm>
          <a:off x="7708965" y="3344"/>
          <a:ext cx="3342037" cy="20052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 dirty="0"/>
            <a:t>3. Add button that navigates to URL</a:t>
          </a:r>
          <a:endParaRPr lang="en-US" sz="4000" kern="1200" dirty="0"/>
        </a:p>
      </dsp:txBody>
      <dsp:txXfrm>
        <a:off x="7708965" y="3344"/>
        <a:ext cx="3342037" cy="2005222"/>
      </dsp:txXfrm>
    </dsp:sp>
    <dsp:sp modelId="{170ED5DC-116A-40A7-B923-C5F3053B4232}">
      <dsp:nvSpPr>
        <dsp:cNvPr id="0" name=""/>
        <dsp:cNvSpPr/>
      </dsp:nvSpPr>
      <dsp:spPr>
        <a:xfrm>
          <a:off x="2194604" y="2342770"/>
          <a:ext cx="3342037" cy="20052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 dirty="0"/>
            <a:t>4. Build WebGL </a:t>
          </a:r>
          <a:endParaRPr lang="en-US" sz="4000" kern="1200" dirty="0"/>
        </a:p>
      </dsp:txBody>
      <dsp:txXfrm>
        <a:off x="2194604" y="2342770"/>
        <a:ext cx="3342037" cy="2005222"/>
      </dsp:txXfrm>
    </dsp:sp>
    <dsp:sp modelId="{BA576B1F-97EB-4725-8AE3-1636A9580510}">
      <dsp:nvSpPr>
        <dsp:cNvPr id="0" name=""/>
        <dsp:cNvSpPr/>
      </dsp:nvSpPr>
      <dsp:spPr>
        <a:xfrm>
          <a:off x="5870845" y="2342770"/>
          <a:ext cx="3342037" cy="20052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 dirty="0"/>
            <a:t>5. Host with GitHub Pages</a:t>
          </a:r>
          <a:endParaRPr lang="en-US" sz="4000" kern="1200" dirty="0"/>
        </a:p>
      </dsp:txBody>
      <dsp:txXfrm>
        <a:off x="5870845" y="2342770"/>
        <a:ext cx="3342037" cy="2005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EED9-2700-4E46-A713-87E06B68B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81A98-6A3A-4D24-A300-F667A0C4D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26272-B03B-4F93-BB8A-0FF2D9AA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439A-3A74-4655-A66D-D10CEAA41DB4}" type="datetimeFigureOut">
              <a:rPr lang="en-IE" smtClean="0"/>
              <a:t>09/11/2020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1D3A-C2F0-4380-A8E9-2C24B242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37E6-A412-4BFC-B8E1-12574530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4EC-EEB7-4041-BAAD-682A144E81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872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009-6467-4E1B-B39F-6A031280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6A47A-13EF-4A71-B639-315F742E5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294B-A598-44C6-8E68-0D9C4B2A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439A-3A74-4655-A66D-D10CEAA41DB4}" type="datetimeFigureOut">
              <a:rPr lang="en-IE" smtClean="0"/>
              <a:t>09/11/2020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46564-D057-4250-B56A-FE56D1D4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7842-BC9B-43FD-BC06-F8F6FF71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4EC-EEB7-4041-BAAD-682A144E81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246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CB3C9-951D-4942-8EAC-0B6271BE8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E7564-50FB-4BAA-8B5D-DD3D80DBB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A508-22CC-4E57-9412-4065C4BA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439A-3A74-4655-A66D-D10CEAA41DB4}" type="datetimeFigureOut">
              <a:rPr lang="en-IE" smtClean="0"/>
              <a:t>09/11/2020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75CC-476B-413A-81F1-61DD8AB6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6C0E3-0095-4E86-BE6D-25854483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4EC-EEB7-4041-BAAD-682A144E81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836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75C0-E9A8-45DE-BFBD-4BA1DFA1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ED6F-3031-41B0-B3E5-7837CEF6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1AB70-8B27-440C-BA7E-5553309A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439A-3A74-4655-A66D-D10CEAA41DB4}" type="datetimeFigureOut">
              <a:rPr lang="en-IE" smtClean="0"/>
              <a:t>09/11/2020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8958-FF58-4658-A8E6-6E64D569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5A38-07BD-4A9C-94A7-6614F77E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4EC-EEB7-4041-BAAD-682A144E81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722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3E83-573F-4863-9916-C556B302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76C63-F166-4887-B7B1-15E212E6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87933-1594-48FD-B90C-61D3059A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439A-3A74-4655-A66D-D10CEAA41DB4}" type="datetimeFigureOut">
              <a:rPr lang="en-IE" smtClean="0"/>
              <a:t>09/11/2020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68975-6F5F-40F6-8577-10E59512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878E2-449D-46E1-8BE3-7DE67AC9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4EC-EEB7-4041-BAAD-682A144E81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16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5377-5872-4A0A-94CB-7B574732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AD6F-DA89-42F8-B2C2-DA41A85E5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FA6FA-2331-4DCE-B2F9-6571AF11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EE0A-326D-4589-896F-6A4E0A02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439A-3A74-4655-A66D-D10CEAA41DB4}" type="datetimeFigureOut">
              <a:rPr lang="en-IE" smtClean="0"/>
              <a:t>09/11/2020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5A811-5A60-4CB1-ADE9-3E848485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B75B-57A8-4CC3-82FC-2838B6EF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4EC-EEB7-4041-BAAD-682A144E81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610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9589-178C-4B6F-8B65-CA67046F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9AE4E-8FAE-4353-B67D-9E054657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43FE8-3E74-44EE-A653-B2417986A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59EA0-9EC5-4FAC-A4DF-8FE65C82C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78810-AD72-46BD-A0B7-AE3448A68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2B13A-1195-4D2B-BC72-E2CA96D4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439A-3A74-4655-A66D-D10CEAA41DB4}" type="datetimeFigureOut">
              <a:rPr lang="en-IE" smtClean="0"/>
              <a:t>09/11/2020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71651-6345-4FEA-8C37-44F6FCA8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7ED66-8EDB-40E2-8A54-D10D071D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4EC-EEB7-4041-BAAD-682A144E81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813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D3E1-FDD3-419F-900F-7A502019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6D5D5-FE17-4245-872A-E9F1D2E2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439A-3A74-4655-A66D-D10CEAA41DB4}" type="datetimeFigureOut">
              <a:rPr lang="en-IE" smtClean="0"/>
              <a:t>09/11/2020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8F070-3440-4544-B3F8-A3916913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26666-0105-4BC0-8D70-3630205C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4EC-EEB7-4041-BAAD-682A144E81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508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53368-963D-4284-8F38-42B20CD1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439A-3A74-4655-A66D-D10CEAA41DB4}" type="datetimeFigureOut">
              <a:rPr lang="en-IE" smtClean="0"/>
              <a:t>09/11/2020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EF2DA-67A9-49EF-84EC-03778460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B9D5-1A33-4AF2-BE46-5FF4A75F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4EC-EEB7-4041-BAAD-682A144E81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412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8766-427F-4EAF-A0CC-36981429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8E1D-668B-4A7C-885A-A48FF6F6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25F99-0179-487D-960B-EDA7426D7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BE719-4ED3-4C8D-96A2-2F148CCB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439A-3A74-4655-A66D-D10CEAA41DB4}" type="datetimeFigureOut">
              <a:rPr lang="en-IE" smtClean="0"/>
              <a:t>09/11/2020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8ED67-9FBB-44EC-A0FB-D676FDD2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BB307-DD1D-4B18-AAF3-6C1DDED7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4EC-EEB7-4041-BAAD-682A144E81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123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C125-F915-44DC-86C3-5BFB00DF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45F0B-B1D5-4119-958F-7CD456921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91689-778F-421B-8167-CFEAE4B4D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83298-D5AE-45BE-B21D-9E510D02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439A-3A74-4655-A66D-D10CEAA41DB4}" type="datetimeFigureOut">
              <a:rPr lang="en-IE" smtClean="0"/>
              <a:t>09/11/2020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537C4-7094-4694-98CE-CF85FD8E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265AC-F6BD-4AF7-9800-2F525B7D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F4EC-EEB7-4041-BAAD-682A144E81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669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6D5BB-2F03-4367-8346-F31E8D10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54F9-028B-4C7D-8D67-36D1F593D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94FC-0AAF-4837-B1DA-6BC4CAC97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439A-3A74-4655-A66D-D10CEAA41DB4}" type="datetimeFigureOut">
              <a:rPr lang="en-IE" smtClean="0"/>
              <a:t>09/11/2020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C16B-43FD-4634-8520-3D470F3A0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C447-43F9-4F80-B676-9DB934AB8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6F4EC-EEB7-4041-BAAD-682A144E81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00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w-boutin.github.io/tower-defens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youtu.be/qqOqLNqAdD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ud-rsmith.github.io/Buttons-scenes-Ur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crosoftstream.com/video/c595ff07-59fc-4db1-b067-557def5a916d" TargetMode="External"/><Relationship Id="rId2" Type="http://schemas.openxmlformats.org/officeDocument/2006/relationships/hyperlink" Target="https://web.microsoftstream.com/video/c7cc7e18-af5c-4ed3-9797-b5cc147e49f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qpXxcvS-g3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FBF97-AF5A-44B4-8009-BCFB73706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IE" sz="8000"/>
              <a:t>Lecture 6: Project Submission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3C735-100D-4368-B8DF-93933D19B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en-IE" dirty="0"/>
              <a:t>Setting up: GitHub, GitHub Pages &amp; button redirect to source code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98F1F57E-F66A-414F-B3BB-C2589B95519F}"/>
              </a:ext>
            </a:extLst>
          </p:cNvPr>
          <p:cNvSpPr txBox="1">
            <a:spLocks/>
          </p:cNvSpPr>
          <p:nvPr/>
        </p:nvSpPr>
        <p:spPr>
          <a:xfrm>
            <a:off x="329875" y="213728"/>
            <a:ext cx="9910295" cy="4770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E" dirty="0"/>
              <a:t>Interactive Multimedia</a:t>
            </a:r>
          </a:p>
        </p:txBody>
      </p:sp>
    </p:spTree>
    <p:extLst>
      <p:ext uri="{BB962C8B-B14F-4D97-AF65-F5344CB8AC3E}">
        <p14:creationId xmlns:p14="http://schemas.microsoft.com/office/powerpoint/2010/main" val="291080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IE" sz="5400" dirty="0"/>
              <a:t>Put files into GitHub repository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DFA01CC-1B60-4E5F-8D51-EB53A827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452" y="1791478"/>
            <a:ext cx="8323830" cy="1959693"/>
          </a:xfrm>
        </p:spPr>
        <p:txBody>
          <a:bodyPr anchor="ctr">
            <a:noAutofit/>
          </a:bodyPr>
          <a:lstStyle/>
          <a:p>
            <a:r>
              <a:rPr lang="en-IE" sz="1800" dirty="0"/>
              <a:t>Simply create a new Unity project in your GitHub folder… its that easy</a:t>
            </a:r>
          </a:p>
          <a:p>
            <a:r>
              <a:rPr lang="en-IE" sz="1800" dirty="0"/>
              <a:t>You could also copy and paste an old project</a:t>
            </a:r>
          </a:p>
          <a:p>
            <a:endParaRPr lang="en-IE" sz="1800" dirty="0"/>
          </a:p>
          <a:p>
            <a:endParaRPr lang="en-IE" sz="1800" dirty="0"/>
          </a:p>
        </p:txBody>
      </p:sp>
      <p:pic>
        <p:nvPicPr>
          <p:cNvPr id="4098" name="Picture 2" descr="Cut paste, cut file, file cut icon - Download on Iconfinder">
            <a:extLst>
              <a:ext uri="{FF2B5EF4-FFF2-40B4-BE49-F238E27FC236}">
                <a16:creationId xmlns:a16="http://schemas.microsoft.com/office/drawing/2014/main" id="{BF9D0516-083E-45B1-9EC9-55A62FFA1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 b="16781"/>
          <a:stretch/>
        </p:blipFill>
        <p:spPr bwMode="auto">
          <a:xfrm>
            <a:off x="6706553" y="3429000"/>
            <a:ext cx="3370006" cy="218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5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0"/>
            <a:ext cx="9849751" cy="1349671"/>
          </a:xfrm>
        </p:spPr>
        <p:txBody>
          <a:bodyPr anchor="b">
            <a:normAutofit fontScale="90000"/>
          </a:bodyPr>
          <a:lstStyle/>
          <a:p>
            <a:r>
              <a:rPr lang="en-IE" sz="5400" dirty="0"/>
              <a:t>Change some Unity project settings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33D5B-F53F-4B71-929B-89102F77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411" y="1490094"/>
            <a:ext cx="7773074" cy="4290432"/>
          </a:xfrm>
          <a:prstGeom prst="rect">
            <a:avLst/>
          </a:prstGeom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5AD559D4-E92C-4692-8627-C90DC4DD6CDD}"/>
              </a:ext>
            </a:extLst>
          </p:cNvPr>
          <p:cNvSpPr txBox="1">
            <a:spLocks/>
          </p:cNvSpPr>
          <p:nvPr/>
        </p:nvSpPr>
        <p:spPr>
          <a:xfrm>
            <a:off x="997452" y="2397030"/>
            <a:ext cx="3208035" cy="2513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sz="1800" dirty="0"/>
          </a:p>
          <a:p>
            <a:r>
              <a:rPr lang="en-IE" sz="2400" dirty="0"/>
              <a:t>Edit&gt;Project Settings&gt; </a:t>
            </a:r>
          </a:p>
          <a:p>
            <a:pPr lvl="1"/>
            <a:r>
              <a:rPr lang="en-IE" sz="1800" dirty="0"/>
              <a:t>set Version Control mode to : “Visible Meta Files” </a:t>
            </a:r>
          </a:p>
          <a:p>
            <a:pPr lvl="1"/>
            <a:r>
              <a:rPr lang="en-IE" sz="1800" dirty="0"/>
              <a:t>set Asset Serialization mode to “Force Text”</a:t>
            </a:r>
          </a:p>
          <a:p>
            <a:pPr lvl="1"/>
            <a:endParaRPr lang="en-IE" sz="1800" dirty="0"/>
          </a:p>
          <a:p>
            <a:r>
              <a:rPr lang="en-IE" sz="2400" dirty="0"/>
              <a:t>When we go to commit, there seems to be a lot of files</a:t>
            </a:r>
          </a:p>
          <a:p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46876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IE" sz="5400" dirty="0"/>
              <a:t>Edit the .</a:t>
            </a:r>
            <a:r>
              <a:rPr lang="en-IE" sz="5400" dirty="0" err="1"/>
              <a:t>gitignore</a:t>
            </a:r>
            <a:r>
              <a:rPr lang="en-IE" sz="5400" dirty="0"/>
              <a:t> 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2811C0-4709-43FD-BCE9-8B7B1F036D95}"/>
              </a:ext>
            </a:extLst>
          </p:cNvPr>
          <p:cNvSpPr txBox="1"/>
          <p:nvPr/>
        </p:nvSpPr>
        <p:spPr>
          <a:xfrm>
            <a:off x="853120" y="1899219"/>
            <a:ext cx="378770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dirty="0"/>
              <a:t>If, at this stage we look at the repository  on our local machine, we will see that there are 100s of files waiting to be committed.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dirty="0"/>
              <a:t>This can be reduced by editing the “.</a:t>
            </a:r>
            <a:r>
              <a:rPr lang="en-IE" sz="1800" dirty="0" err="1"/>
              <a:t>gitignore</a:t>
            </a:r>
            <a:r>
              <a:rPr lang="en-IE" sz="1800" dirty="0"/>
              <a:t>”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Remove the forward slash from the first 6 lines just lines </a:t>
            </a:r>
            <a:r>
              <a:rPr lang="en-IE" i="1" dirty="0"/>
              <a:t>(forward slash characters to be deleted are highlighted area on the image to the right)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247AC-51E4-48E3-BF5E-288E47FEF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528" y="1522357"/>
            <a:ext cx="7142456" cy="4412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3E333-B43D-4739-8CD3-408E0FA75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47" y="3156429"/>
            <a:ext cx="6569894" cy="323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9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7825-312C-4E6E-907C-BD089CA3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Commit &amp; Push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83A39-263A-4EF3-9578-7807E2EB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3" y="1690688"/>
            <a:ext cx="5757996" cy="3541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CF583-D84D-4148-B52B-EFD1CBA5F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31" y="3129810"/>
            <a:ext cx="6133493" cy="35412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ED5B5FA-565F-4FF6-89E6-67798E06CF6B}"/>
              </a:ext>
            </a:extLst>
          </p:cNvPr>
          <p:cNvSpPr/>
          <p:nvPr/>
        </p:nvSpPr>
        <p:spPr>
          <a:xfrm>
            <a:off x="316037" y="4228892"/>
            <a:ext cx="2094271" cy="1480694"/>
          </a:xfrm>
          <a:custGeom>
            <a:avLst/>
            <a:gdLst>
              <a:gd name="connsiteX0" fmla="*/ 0 w 2094271"/>
              <a:gd name="connsiteY0" fmla="*/ 740347 h 1480694"/>
              <a:gd name="connsiteX1" fmla="*/ 1047136 w 2094271"/>
              <a:gd name="connsiteY1" fmla="*/ 0 h 1480694"/>
              <a:gd name="connsiteX2" fmla="*/ 2094272 w 2094271"/>
              <a:gd name="connsiteY2" fmla="*/ 740347 h 1480694"/>
              <a:gd name="connsiteX3" fmla="*/ 1047136 w 2094271"/>
              <a:gd name="connsiteY3" fmla="*/ 1480694 h 1480694"/>
              <a:gd name="connsiteX4" fmla="*/ 0 w 2094271"/>
              <a:gd name="connsiteY4" fmla="*/ 740347 h 148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271" h="1480694" extrusionOk="0">
                <a:moveTo>
                  <a:pt x="0" y="740347"/>
                </a:moveTo>
                <a:cubicBezTo>
                  <a:pt x="-25259" y="185496"/>
                  <a:pt x="568661" y="67419"/>
                  <a:pt x="1047136" y="0"/>
                </a:cubicBezTo>
                <a:cubicBezTo>
                  <a:pt x="1662772" y="39579"/>
                  <a:pt x="2153051" y="331670"/>
                  <a:pt x="2094272" y="740347"/>
                </a:cubicBezTo>
                <a:cubicBezTo>
                  <a:pt x="2069569" y="1087956"/>
                  <a:pt x="1596137" y="1447508"/>
                  <a:pt x="1047136" y="1480694"/>
                </a:cubicBezTo>
                <a:cubicBezTo>
                  <a:pt x="443326" y="1416572"/>
                  <a:pt x="87078" y="1159889"/>
                  <a:pt x="0" y="740347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076488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8CD0DB-E8CC-4D0B-BA87-AC6BC41DD07B}"/>
              </a:ext>
            </a:extLst>
          </p:cNvPr>
          <p:cNvSpPr/>
          <p:nvPr/>
        </p:nvSpPr>
        <p:spPr>
          <a:xfrm>
            <a:off x="7687421" y="2629108"/>
            <a:ext cx="2094271" cy="1599784"/>
          </a:xfrm>
          <a:custGeom>
            <a:avLst/>
            <a:gdLst>
              <a:gd name="connsiteX0" fmla="*/ 0 w 2094271"/>
              <a:gd name="connsiteY0" fmla="*/ 799892 h 1599784"/>
              <a:gd name="connsiteX1" fmla="*/ 1047136 w 2094271"/>
              <a:gd name="connsiteY1" fmla="*/ 0 h 1599784"/>
              <a:gd name="connsiteX2" fmla="*/ 2094272 w 2094271"/>
              <a:gd name="connsiteY2" fmla="*/ 799892 h 1599784"/>
              <a:gd name="connsiteX3" fmla="*/ 1047136 w 2094271"/>
              <a:gd name="connsiteY3" fmla="*/ 1599784 h 1599784"/>
              <a:gd name="connsiteX4" fmla="*/ 0 w 2094271"/>
              <a:gd name="connsiteY4" fmla="*/ 799892 h 15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271" h="1599784" extrusionOk="0">
                <a:moveTo>
                  <a:pt x="0" y="799892"/>
                </a:moveTo>
                <a:cubicBezTo>
                  <a:pt x="-15184" y="270376"/>
                  <a:pt x="502236" y="22565"/>
                  <a:pt x="1047136" y="0"/>
                </a:cubicBezTo>
                <a:cubicBezTo>
                  <a:pt x="1677358" y="55047"/>
                  <a:pt x="2190812" y="358461"/>
                  <a:pt x="2094272" y="799892"/>
                </a:cubicBezTo>
                <a:cubicBezTo>
                  <a:pt x="2032399" y="1088192"/>
                  <a:pt x="1526308" y="1487550"/>
                  <a:pt x="1047136" y="1599784"/>
                </a:cubicBezTo>
                <a:cubicBezTo>
                  <a:pt x="458037" y="1572663"/>
                  <a:pt x="49676" y="1247741"/>
                  <a:pt x="0" y="799892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076488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EB618-FE1D-4298-9A18-8EC6C3522583}"/>
              </a:ext>
            </a:extLst>
          </p:cNvPr>
          <p:cNvSpPr txBox="1"/>
          <p:nvPr/>
        </p:nvSpPr>
        <p:spPr>
          <a:xfrm>
            <a:off x="1688841" y="5723434"/>
            <a:ext cx="2098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Commit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892621-4554-41FD-ADA1-D508E88ABDA7}"/>
              </a:ext>
            </a:extLst>
          </p:cNvPr>
          <p:cNvCxnSpPr>
            <a:stCxn id="8" idx="5"/>
          </p:cNvCxnSpPr>
          <p:nvPr/>
        </p:nvCxnSpPr>
        <p:spPr>
          <a:xfrm>
            <a:off x="2103609" y="5492743"/>
            <a:ext cx="634557" cy="394873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05BCA-9BBA-4DB7-8320-06EBB7BCB7FE}"/>
              </a:ext>
            </a:extLst>
          </p:cNvPr>
          <p:cNvSpPr txBox="1"/>
          <p:nvPr/>
        </p:nvSpPr>
        <p:spPr>
          <a:xfrm>
            <a:off x="8819763" y="728118"/>
            <a:ext cx="1353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Push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6D3807-2F59-4B5A-95B4-BA31FA37CDF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734557" y="1294768"/>
            <a:ext cx="652039" cy="133434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4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Step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EBD60-438E-4E0B-B5AB-8BE86C1C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068" y="3935976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Add URL button</a:t>
            </a:r>
          </a:p>
        </p:txBody>
      </p:sp>
      <p:sp>
        <p:nvSpPr>
          <p:cNvPr id="97" name="Rectangle 8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8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FD960-5DE7-4C41-B76C-63FC5544D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2" r="1" b="969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E325F8-E372-4142-81FB-031F1B82708C}"/>
              </a:ext>
            </a:extLst>
          </p:cNvPr>
          <p:cNvSpPr/>
          <p:nvPr/>
        </p:nvSpPr>
        <p:spPr>
          <a:xfrm>
            <a:off x="346532" y="449994"/>
            <a:ext cx="2094271" cy="1480694"/>
          </a:xfrm>
          <a:custGeom>
            <a:avLst/>
            <a:gdLst>
              <a:gd name="connsiteX0" fmla="*/ 0 w 2094271"/>
              <a:gd name="connsiteY0" fmla="*/ 740347 h 1480694"/>
              <a:gd name="connsiteX1" fmla="*/ 1047136 w 2094271"/>
              <a:gd name="connsiteY1" fmla="*/ 0 h 1480694"/>
              <a:gd name="connsiteX2" fmla="*/ 2094272 w 2094271"/>
              <a:gd name="connsiteY2" fmla="*/ 740347 h 1480694"/>
              <a:gd name="connsiteX3" fmla="*/ 1047136 w 2094271"/>
              <a:gd name="connsiteY3" fmla="*/ 1480694 h 1480694"/>
              <a:gd name="connsiteX4" fmla="*/ 0 w 2094271"/>
              <a:gd name="connsiteY4" fmla="*/ 740347 h 148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271" h="1480694" extrusionOk="0">
                <a:moveTo>
                  <a:pt x="0" y="740347"/>
                </a:moveTo>
                <a:cubicBezTo>
                  <a:pt x="-25259" y="185496"/>
                  <a:pt x="568661" y="67419"/>
                  <a:pt x="1047136" y="0"/>
                </a:cubicBezTo>
                <a:cubicBezTo>
                  <a:pt x="1662772" y="39579"/>
                  <a:pt x="2153051" y="331670"/>
                  <a:pt x="2094272" y="740347"/>
                </a:cubicBezTo>
                <a:cubicBezTo>
                  <a:pt x="2069569" y="1087956"/>
                  <a:pt x="1596137" y="1447508"/>
                  <a:pt x="1047136" y="1480694"/>
                </a:cubicBezTo>
                <a:cubicBezTo>
                  <a:pt x="443326" y="1416572"/>
                  <a:pt x="87078" y="1159889"/>
                  <a:pt x="0" y="740347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076488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C2A99E-EA17-48B7-940C-86344DBCF77D}"/>
              </a:ext>
            </a:extLst>
          </p:cNvPr>
          <p:cNvSpPr txBox="1"/>
          <p:nvPr/>
        </p:nvSpPr>
        <p:spPr>
          <a:xfrm>
            <a:off x="5949820" y="63771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>
                <a:hlinkClick r:id="rId3"/>
              </a:rPr>
              <a:t>https://andrew-boutin.github.io/</a:t>
            </a:r>
            <a:r>
              <a:rPr lang="en-IE">
                <a:hlinkClick r:id="rId3"/>
              </a:rPr>
              <a:t>tower-defense/</a:t>
            </a:r>
            <a:r>
              <a:rPr lang="en-IE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3127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IE" sz="5400" dirty="0"/>
              <a:t>Create a new script &amp; new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A3F1-28D6-4CC5-85C9-F2D00374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809"/>
            <a:ext cx="10515600" cy="4376154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Primary line of code is</a:t>
            </a:r>
          </a:p>
          <a:p>
            <a:pPr marL="0" indent="0">
              <a:buNone/>
            </a:pPr>
            <a:r>
              <a:rPr lang="en-IE" dirty="0"/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Application.OpenUrl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(“www.mysite.com”);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Short video tutorial: </a:t>
            </a:r>
            <a:r>
              <a:rPr lang="en-IE" dirty="0">
                <a:hlinkClick r:id="rId2"/>
              </a:rPr>
              <a:t>https://youtu.be/qqOqLNqAdDo</a:t>
            </a:r>
            <a:r>
              <a:rPr lang="en-IE" dirty="0"/>
              <a:t> 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85E877EA-3775-4103-A504-2BCAFDF6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962" y="3967642"/>
            <a:ext cx="3489861" cy="19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28AE653-F327-4EA9-A5F8-869DF7264AE6}"/>
              </a:ext>
            </a:extLst>
          </p:cNvPr>
          <p:cNvSpPr txBox="1">
            <a:spLocks/>
          </p:cNvSpPr>
          <p:nvPr/>
        </p:nvSpPr>
        <p:spPr>
          <a:xfrm>
            <a:off x="9738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See example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3D735A8-59B7-4C39-8E47-5DA445EEC6E3}"/>
              </a:ext>
            </a:extLst>
          </p:cNvPr>
          <p:cNvSpPr txBox="1">
            <a:spLocks/>
          </p:cNvSpPr>
          <p:nvPr/>
        </p:nvSpPr>
        <p:spPr>
          <a:xfrm>
            <a:off x="1106599" y="5284602"/>
            <a:ext cx="10515600" cy="4293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dirty="0">
                <a:hlinkClick r:id="rId2"/>
              </a:rPr>
              <a:t>https://tud-rsmith.github.io/Buttons-scenes-Url/</a:t>
            </a:r>
            <a:r>
              <a:rPr lang="en-IE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DB5E1D-41AE-46ED-B09A-57BFE6C1E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561" y="1573436"/>
            <a:ext cx="554022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5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2CB3-B431-4342-BF41-61BC7346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 example on local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CE2FC-6708-4FCF-86C0-1F090922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36" y="1797698"/>
            <a:ext cx="7528923" cy="405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38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Step 4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EBD60-438E-4E0B-B5AB-8BE86C1C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Build WebGL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Unleashing the Power of 3D Internet | Blend4Web">
            <a:extLst>
              <a:ext uri="{FF2B5EF4-FFF2-40B4-BE49-F238E27FC236}">
                <a16:creationId xmlns:a16="http://schemas.microsoft.com/office/drawing/2014/main" id="{22236FF7-1136-4CB1-B1A8-96D35D22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65" y="1629547"/>
            <a:ext cx="56007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IE" sz="5400" dirty="0"/>
              <a:t>Build WebGL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A3F1-28D6-4CC5-85C9-F2D00374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8154" cy="4351338"/>
          </a:xfrm>
        </p:spPr>
        <p:txBody>
          <a:bodyPr/>
          <a:lstStyle/>
          <a:p>
            <a:r>
              <a:rPr lang="en-IE" dirty="0"/>
              <a:t>File&gt;Build settings</a:t>
            </a:r>
          </a:p>
          <a:p>
            <a:r>
              <a:rPr lang="en-IE" dirty="0"/>
              <a:t>Make sure all scenes are included</a:t>
            </a:r>
          </a:p>
          <a:p>
            <a:r>
              <a:rPr lang="en-IE" dirty="0"/>
              <a:t>Choose WebGL from the list</a:t>
            </a:r>
          </a:p>
          <a:p>
            <a:r>
              <a:rPr lang="en-IE" dirty="0"/>
              <a:t>Click Build (takes some time)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61AB1-8998-432C-AE46-CD70367B1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533" y="1096760"/>
            <a:ext cx="4778154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7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BD20-F057-416A-8507-449C80B3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Videos of live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7768-8075-4B40-9AF0-9EA017D6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Part 1: </a:t>
            </a:r>
            <a:r>
              <a:rPr lang="en-IE" dirty="0">
                <a:hlinkClick r:id="rId2"/>
              </a:rPr>
              <a:t>https://web.microsoftstream.com/video/c7cc7e18-af5c-4ed3-9797-b5cc147e49f4</a:t>
            </a:r>
            <a:r>
              <a:rPr lang="en-IE" dirty="0"/>
              <a:t> </a:t>
            </a:r>
          </a:p>
          <a:p>
            <a:endParaRPr lang="en-IE" dirty="0"/>
          </a:p>
          <a:p>
            <a:r>
              <a:rPr lang="en-IE"/>
              <a:t>Part 2: </a:t>
            </a:r>
            <a:r>
              <a:rPr lang="en-IE">
                <a:hlinkClick r:id="rId3"/>
              </a:rPr>
              <a:t>https://web.microsoftstream.com/video/c595ff07-59fc-4db1-b067-557def5a916d</a:t>
            </a:r>
            <a:r>
              <a:rPr lang="en-IE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6455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9179-8ED9-4CE2-9E1C-C70C9F71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Completed WebGL build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3ECE2-16FE-45D3-B7FB-96D49817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00423" cy="1920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B4A3D-BFF1-4CB7-8F81-3BF386BE0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62" b="1262"/>
          <a:stretch/>
        </p:blipFill>
        <p:spPr>
          <a:xfrm>
            <a:off x="5427406" y="3068879"/>
            <a:ext cx="6764594" cy="3643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8E0239-71C4-4F5F-BE03-551FDA55CD76}"/>
              </a:ext>
            </a:extLst>
          </p:cNvPr>
          <p:cNvSpPr txBox="1"/>
          <p:nvPr/>
        </p:nvSpPr>
        <p:spPr>
          <a:xfrm>
            <a:off x="964094" y="4797980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Looks like this on local machine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5C6EA-127A-46C1-B058-1B31E9F281B2}"/>
              </a:ext>
            </a:extLst>
          </p:cNvPr>
          <p:cNvSpPr txBox="1"/>
          <p:nvPr/>
        </p:nvSpPr>
        <p:spPr>
          <a:xfrm>
            <a:off x="7965163" y="1404747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Looks like this in the browser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1D31A4-EFC6-4E0E-A67C-93AD23533A6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2035277" y="3016251"/>
            <a:ext cx="575262" cy="178172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7FC2D0-F458-40CD-95D6-80B64159DB3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112995" y="1774079"/>
            <a:ext cx="349534" cy="183701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87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Step 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EBD60-438E-4E0B-B5AB-8BE86C1C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Github</a:t>
            </a:r>
            <a:r>
              <a:rPr lang="en-US" sz="2000" dirty="0"/>
              <a:t> pages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GitHub Pages | Websites for you and your projects, hosted directly from  your GitHub repository. Just edit, push, and your changes are live.">
            <a:extLst>
              <a:ext uri="{FF2B5EF4-FFF2-40B4-BE49-F238E27FC236}">
                <a16:creationId xmlns:a16="http://schemas.microsoft.com/office/drawing/2014/main" id="{FDDE8312-7ABA-4F06-B21C-BFA0C2577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r="19407" b="2"/>
          <a:stretch/>
        </p:blipFill>
        <p:spPr bwMode="auto">
          <a:xfrm>
            <a:off x="5922492" y="928201"/>
            <a:ext cx="5536001" cy="492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ABACA2-6FD9-4EEB-BD42-A63AF8A2A4D8}"/>
              </a:ext>
            </a:extLst>
          </p:cNvPr>
          <p:cNvSpPr txBox="1"/>
          <p:nvPr/>
        </p:nvSpPr>
        <p:spPr>
          <a:xfrm>
            <a:off x="463688" y="4776431"/>
            <a:ext cx="4584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Allows us to put a webpage online, the code for which can be hosted in a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610376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9179-8ED9-4CE2-9E1C-C70C9F71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Move WebGL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3ECE2-16FE-45D3-B7FB-96D49817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29" y="1425865"/>
            <a:ext cx="6500423" cy="1920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C65C9EF-A748-451C-B73E-28E56AD7723D}"/>
              </a:ext>
            </a:extLst>
          </p:cNvPr>
          <p:cNvSpPr/>
          <p:nvPr/>
        </p:nvSpPr>
        <p:spPr>
          <a:xfrm>
            <a:off x="102080" y="1425865"/>
            <a:ext cx="2094271" cy="1480694"/>
          </a:xfrm>
          <a:custGeom>
            <a:avLst/>
            <a:gdLst>
              <a:gd name="connsiteX0" fmla="*/ 0 w 2094271"/>
              <a:gd name="connsiteY0" fmla="*/ 740347 h 1480694"/>
              <a:gd name="connsiteX1" fmla="*/ 1047136 w 2094271"/>
              <a:gd name="connsiteY1" fmla="*/ 0 h 1480694"/>
              <a:gd name="connsiteX2" fmla="*/ 2094272 w 2094271"/>
              <a:gd name="connsiteY2" fmla="*/ 740347 h 1480694"/>
              <a:gd name="connsiteX3" fmla="*/ 1047136 w 2094271"/>
              <a:gd name="connsiteY3" fmla="*/ 1480694 h 1480694"/>
              <a:gd name="connsiteX4" fmla="*/ 0 w 2094271"/>
              <a:gd name="connsiteY4" fmla="*/ 740347 h 148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271" h="1480694" extrusionOk="0">
                <a:moveTo>
                  <a:pt x="0" y="740347"/>
                </a:moveTo>
                <a:cubicBezTo>
                  <a:pt x="-25259" y="185496"/>
                  <a:pt x="568661" y="67419"/>
                  <a:pt x="1047136" y="0"/>
                </a:cubicBezTo>
                <a:cubicBezTo>
                  <a:pt x="1662772" y="39579"/>
                  <a:pt x="2153051" y="331670"/>
                  <a:pt x="2094272" y="740347"/>
                </a:cubicBezTo>
                <a:cubicBezTo>
                  <a:pt x="2069569" y="1087956"/>
                  <a:pt x="1596137" y="1447508"/>
                  <a:pt x="1047136" y="1480694"/>
                </a:cubicBezTo>
                <a:cubicBezTo>
                  <a:pt x="443326" y="1416572"/>
                  <a:pt x="87078" y="1159889"/>
                  <a:pt x="0" y="740347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076488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319B5-3467-4D58-AE2D-E8DAA9A42FC8}"/>
              </a:ext>
            </a:extLst>
          </p:cNvPr>
          <p:cNvSpPr txBox="1"/>
          <p:nvPr/>
        </p:nvSpPr>
        <p:spPr>
          <a:xfrm>
            <a:off x="1411262" y="4146264"/>
            <a:ext cx="2222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You need to copy the web files to the root folder of your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6E039-B12C-4BF5-A8EA-71C480D2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418" y="3015674"/>
            <a:ext cx="6782388" cy="325402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F05E9E-2BD7-48EB-A721-73B8B5F194B0}"/>
              </a:ext>
            </a:extLst>
          </p:cNvPr>
          <p:cNvCxnSpPr>
            <a:cxnSpLocks/>
          </p:cNvCxnSpPr>
          <p:nvPr/>
        </p:nvCxnSpPr>
        <p:spPr>
          <a:xfrm>
            <a:off x="1917290" y="2684551"/>
            <a:ext cx="4126948" cy="114100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5A9F5B-A3F7-43BD-BD91-BBFA2365D4C6}"/>
              </a:ext>
            </a:extLst>
          </p:cNvPr>
          <p:cNvCxnSpPr>
            <a:cxnSpLocks/>
          </p:cNvCxnSpPr>
          <p:nvPr/>
        </p:nvCxnSpPr>
        <p:spPr>
          <a:xfrm>
            <a:off x="1847461" y="2751428"/>
            <a:ext cx="4196777" cy="148011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AFCE0E-2668-470A-8A39-0B6241C51278}"/>
              </a:ext>
            </a:extLst>
          </p:cNvPr>
          <p:cNvCxnSpPr>
            <a:cxnSpLocks/>
          </p:cNvCxnSpPr>
          <p:nvPr/>
        </p:nvCxnSpPr>
        <p:spPr>
          <a:xfrm>
            <a:off x="1847461" y="2789722"/>
            <a:ext cx="4298858" cy="2018261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3D65521-F613-46B0-BBAC-7E5A30A81794}"/>
              </a:ext>
            </a:extLst>
          </p:cNvPr>
          <p:cNvSpPr/>
          <p:nvPr/>
        </p:nvSpPr>
        <p:spPr>
          <a:xfrm>
            <a:off x="7546401" y="2928030"/>
            <a:ext cx="2094271" cy="500970"/>
          </a:xfrm>
          <a:custGeom>
            <a:avLst/>
            <a:gdLst>
              <a:gd name="connsiteX0" fmla="*/ 0 w 2094271"/>
              <a:gd name="connsiteY0" fmla="*/ 250485 h 500970"/>
              <a:gd name="connsiteX1" fmla="*/ 1047136 w 2094271"/>
              <a:gd name="connsiteY1" fmla="*/ 0 h 500970"/>
              <a:gd name="connsiteX2" fmla="*/ 2094272 w 2094271"/>
              <a:gd name="connsiteY2" fmla="*/ 250485 h 500970"/>
              <a:gd name="connsiteX3" fmla="*/ 1047136 w 2094271"/>
              <a:gd name="connsiteY3" fmla="*/ 500970 h 500970"/>
              <a:gd name="connsiteX4" fmla="*/ 0 w 2094271"/>
              <a:gd name="connsiteY4" fmla="*/ 250485 h 5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271" h="500970" extrusionOk="0">
                <a:moveTo>
                  <a:pt x="0" y="250485"/>
                </a:moveTo>
                <a:cubicBezTo>
                  <a:pt x="-18042" y="7879"/>
                  <a:pt x="536152" y="45467"/>
                  <a:pt x="1047136" y="0"/>
                </a:cubicBezTo>
                <a:cubicBezTo>
                  <a:pt x="1642521" y="18101"/>
                  <a:pt x="2105151" y="112184"/>
                  <a:pt x="2094272" y="250485"/>
                </a:cubicBezTo>
                <a:cubicBezTo>
                  <a:pt x="2045336" y="267445"/>
                  <a:pt x="1616481" y="490814"/>
                  <a:pt x="1047136" y="500970"/>
                </a:cubicBezTo>
                <a:cubicBezTo>
                  <a:pt x="461677" y="483005"/>
                  <a:pt x="20767" y="391366"/>
                  <a:pt x="0" y="250485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076488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947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7825-312C-4E6E-907C-BD089CA3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Commit &amp; Push…</a:t>
            </a:r>
            <a:r>
              <a:rPr lang="en-IE" sz="5400" i="1" dirty="0"/>
              <a:t>again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83A39-263A-4EF3-9578-7807E2EB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3" y="1690688"/>
            <a:ext cx="5757996" cy="3541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CF583-D84D-4148-B52B-EFD1CBA5F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31" y="3129810"/>
            <a:ext cx="6133493" cy="35412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ED5B5FA-565F-4FF6-89E6-67798E06CF6B}"/>
              </a:ext>
            </a:extLst>
          </p:cNvPr>
          <p:cNvSpPr/>
          <p:nvPr/>
        </p:nvSpPr>
        <p:spPr>
          <a:xfrm>
            <a:off x="316037" y="4228892"/>
            <a:ext cx="2094271" cy="1480694"/>
          </a:xfrm>
          <a:custGeom>
            <a:avLst/>
            <a:gdLst>
              <a:gd name="connsiteX0" fmla="*/ 0 w 2094271"/>
              <a:gd name="connsiteY0" fmla="*/ 740347 h 1480694"/>
              <a:gd name="connsiteX1" fmla="*/ 1047136 w 2094271"/>
              <a:gd name="connsiteY1" fmla="*/ 0 h 1480694"/>
              <a:gd name="connsiteX2" fmla="*/ 2094272 w 2094271"/>
              <a:gd name="connsiteY2" fmla="*/ 740347 h 1480694"/>
              <a:gd name="connsiteX3" fmla="*/ 1047136 w 2094271"/>
              <a:gd name="connsiteY3" fmla="*/ 1480694 h 1480694"/>
              <a:gd name="connsiteX4" fmla="*/ 0 w 2094271"/>
              <a:gd name="connsiteY4" fmla="*/ 740347 h 148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271" h="1480694" extrusionOk="0">
                <a:moveTo>
                  <a:pt x="0" y="740347"/>
                </a:moveTo>
                <a:cubicBezTo>
                  <a:pt x="-25259" y="185496"/>
                  <a:pt x="568661" y="67419"/>
                  <a:pt x="1047136" y="0"/>
                </a:cubicBezTo>
                <a:cubicBezTo>
                  <a:pt x="1662772" y="39579"/>
                  <a:pt x="2153051" y="331670"/>
                  <a:pt x="2094272" y="740347"/>
                </a:cubicBezTo>
                <a:cubicBezTo>
                  <a:pt x="2069569" y="1087956"/>
                  <a:pt x="1596137" y="1447508"/>
                  <a:pt x="1047136" y="1480694"/>
                </a:cubicBezTo>
                <a:cubicBezTo>
                  <a:pt x="443326" y="1416572"/>
                  <a:pt x="87078" y="1159889"/>
                  <a:pt x="0" y="740347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076488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8CD0DB-E8CC-4D0B-BA87-AC6BC41DD07B}"/>
              </a:ext>
            </a:extLst>
          </p:cNvPr>
          <p:cNvSpPr/>
          <p:nvPr/>
        </p:nvSpPr>
        <p:spPr>
          <a:xfrm>
            <a:off x="7687421" y="2629108"/>
            <a:ext cx="2094271" cy="1599784"/>
          </a:xfrm>
          <a:custGeom>
            <a:avLst/>
            <a:gdLst>
              <a:gd name="connsiteX0" fmla="*/ 0 w 2094271"/>
              <a:gd name="connsiteY0" fmla="*/ 799892 h 1599784"/>
              <a:gd name="connsiteX1" fmla="*/ 1047136 w 2094271"/>
              <a:gd name="connsiteY1" fmla="*/ 0 h 1599784"/>
              <a:gd name="connsiteX2" fmla="*/ 2094272 w 2094271"/>
              <a:gd name="connsiteY2" fmla="*/ 799892 h 1599784"/>
              <a:gd name="connsiteX3" fmla="*/ 1047136 w 2094271"/>
              <a:gd name="connsiteY3" fmla="*/ 1599784 h 1599784"/>
              <a:gd name="connsiteX4" fmla="*/ 0 w 2094271"/>
              <a:gd name="connsiteY4" fmla="*/ 799892 h 15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271" h="1599784" extrusionOk="0">
                <a:moveTo>
                  <a:pt x="0" y="799892"/>
                </a:moveTo>
                <a:cubicBezTo>
                  <a:pt x="-15184" y="270376"/>
                  <a:pt x="502236" y="22565"/>
                  <a:pt x="1047136" y="0"/>
                </a:cubicBezTo>
                <a:cubicBezTo>
                  <a:pt x="1677358" y="55047"/>
                  <a:pt x="2190812" y="358461"/>
                  <a:pt x="2094272" y="799892"/>
                </a:cubicBezTo>
                <a:cubicBezTo>
                  <a:pt x="2032399" y="1088192"/>
                  <a:pt x="1526308" y="1487550"/>
                  <a:pt x="1047136" y="1599784"/>
                </a:cubicBezTo>
                <a:cubicBezTo>
                  <a:pt x="458037" y="1572663"/>
                  <a:pt x="49676" y="1247741"/>
                  <a:pt x="0" y="799892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076488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EB618-FE1D-4298-9A18-8EC6C3522583}"/>
              </a:ext>
            </a:extLst>
          </p:cNvPr>
          <p:cNvSpPr txBox="1"/>
          <p:nvPr/>
        </p:nvSpPr>
        <p:spPr>
          <a:xfrm>
            <a:off x="1688841" y="5723434"/>
            <a:ext cx="2098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Commit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892621-4554-41FD-ADA1-D508E88ABDA7}"/>
              </a:ext>
            </a:extLst>
          </p:cNvPr>
          <p:cNvCxnSpPr>
            <a:stCxn id="8" idx="5"/>
          </p:cNvCxnSpPr>
          <p:nvPr/>
        </p:nvCxnSpPr>
        <p:spPr>
          <a:xfrm>
            <a:off x="2103609" y="5492743"/>
            <a:ext cx="634557" cy="394873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05BCA-9BBA-4DB7-8320-06EBB7BCB7FE}"/>
              </a:ext>
            </a:extLst>
          </p:cNvPr>
          <p:cNvSpPr txBox="1"/>
          <p:nvPr/>
        </p:nvSpPr>
        <p:spPr>
          <a:xfrm>
            <a:off x="8819763" y="728118"/>
            <a:ext cx="1353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Push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6D3807-2F59-4B5A-95B4-BA31FA37CDF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734557" y="1294768"/>
            <a:ext cx="652039" cy="133434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7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IE" sz="5400" dirty="0"/>
              <a:t>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A3F1-28D6-4CC5-85C9-F2D00374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1013" cy="4351338"/>
          </a:xfrm>
        </p:spPr>
        <p:txBody>
          <a:bodyPr/>
          <a:lstStyle/>
          <a:p>
            <a:r>
              <a:rPr lang="en-IE" dirty="0"/>
              <a:t>Got to your repository on GitHub.com</a:t>
            </a:r>
          </a:p>
          <a:p>
            <a:r>
              <a:rPr lang="en-IE" dirty="0"/>
              <a:t>And choose Settings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79A56-3E87-408D-86FC-C1E34B4A0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18" y="1825624"/>
            <a:ext cx="7731768" cy="4034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CDE65F5-4E38-4A15-87F1-C03D327C7AD0}"/>
              </a:ext>
            </a:extLst>
          </p:cNvPr>
          <p:cNvSpPr/>
          <p:nvPr/>
        </p:nvSpPr>
        <p:spPr>
          <a:xfrm>
            <a:off x="9254965" y="2339859"/>
            <a:ext cx="952726" cy="655268"/>
          </a:xfrm>
          <a:custGeom>
            <a:avLst/>
            <a:gdLst>
              <a:gd name="connsiteX0" fmla="*/ 0 w 952726"/>
              <a:gd name="connsiteY0" fmla="*/ 327634 h 655268"/>
              <a:gd name="connsiteX1" fmla="*/ 476363 w 952726"/>
              <a:gd name="connsiteY1" fmla="*/ 0 h 655268"/>
              <a:gd name="connsiteX2" fmla="*/ 952726 w 952726"/>
              <a:gd name="connsiteY2" fmla="*/ 327634 h 655268"/>
              <a:gd name="connsiteX3" fmla="*/ 476363 w 952726"/>
              <a:gd name="connsiteY3" fmla="*/ 655268 h 655268"/>
              <a:gd name="connsiteX4" fmla="*/ 0 w 952726"/>
              <a:gd name="connsiteY4" fmla="*/ 327634 h 65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726" h="655268" extrusionOk="0">
                <a:moveTo>
                  <a:pt x="0" y="327634"/>
                </a:moveTo>
                <a:cubicBezTo>
                  <a:pt x="-5330" y="115887"/>
                  <a:pt x="238327" y="16917"/>
                  <a:pt x="476363" y="0"/>
                </a:cubicBezTo>
                <a:cubicBezTo>
                  <a:pt x="742560" y="3297"/>
                  <a:pt x="970100" y="146748"/>
                  <a:pt x="952726" y="327634"/>
                </a:cubicBezTo>
                <a:cubicBezTo>
                  <a:pt x="928633" y="448822"/>
                  <a:pt x="712303" y="624536"/>
                  <a:pt x="476363" y="655268"/>
                </a:cubicBezTo>
                <a:cubicBezTo>
                  <a:pt x="194845" y="608910"/>
                  <a:pt x="49493" y="514640"/>
                  <a:pt x="0" y="327634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076488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593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IE" sz="5400" dirty="0"/>
              <a:t>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A3F1-28D6-4CC5-85C9-F2D00374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871" cy="435133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Scroll down to GitHub Pages</a:t>
            </a:r>
          </a:p>
          <a:p>
            <a:r>
              <a:rPr lang="en-IE" dirty="0"/>
              <a:t>Chose “Main” as the source and click save.</a:t>
            </a:r>
          </a:p>
          <a:p>
            <a:r>
              <a:rPr lang="en-IE" dirty="0"/>
              <a:t>You can now use the URL to go to your webpage</a:t>
            </a:r>
          </a:p>
          <a:p>
            <a:r>
              <a:rPr lang="en-IE" dirty="0"/>
              <a:t>Go to the URL and playtest your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C8064-E726-4613-BAD8-C861171F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071" y="1825625"/>
            <a:ext cx="7907186" cy="334851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F02F65C-A34C-4FFD-91DF-BE42A7153E81}"/>
              </a:ext>
            </a:extLst>
          </p:cNvPr>
          <p:cNvSpPr/>
          <p:nvPr/>
        </p:nvSpPr>
        <p:spPr>
          <a:xfrm>
            <a:off x="4330350" y="2724538"/>
            <a:ext cx="4850972" cy="578499"/>
          </a:xfrm>
          <a:custGeom>
            <a:avLst/>
            <a:gdLst>
              <a:gd name="connsiteX0" fmla="*/ 0 w 4850972"/>
              <a:gd name="connsiteY0" fmla="*/ 289250 h 578499"/>
              <a:gd name="connsiteX1" fmla="*/ 2425486 w 4850972"/>
              <a:gd name="connsiteY1" fmla="*/ 0 h 578499"/>
              <a:gd name="connsiteX2" fmla="*/ 4850972 w 4850972"/>
              <a:gd name="connsiteY2" fmla="*/ 289250 h 578499"/>
              <a:gd name="connsiteX3" fmla="*/ 2425486 w 4850972"/>
              <a:gd name="connsiteY3" fmla="*/ 578500 h 578499"/>
              <a:gd name="connsiteX4" fmla="*/ 0 w 4850972"/>
              <a:gd name="connsiteY4" fmla="*/ 289250 h 5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0972" h="578499" extrusionOk="0">
                <a:moveTo>
                  <a:pt x="0" y="289250"/>
                </a:moveTo>
                <a:cubicBezTo>
                  <a:pt x="-12297" y="58435"/>
                  <a:pt x="1214711" y="86962"/>
                  <a:pt x="2425486" y="0"/>
                </a:cubicBezTo>
                <a:cubicBezTo>
                  <a:pt x="3794467" y="31204"/>
                  <a:pt x="4882790" y="129613"/>
                  <a:pt x="4850972" y="289250"/>
                </a:cubicBezTo>
                <a:cubicBezTo>
                  <a:pt x="4746271" y="189301"/>
                  <a:pt x="3657261" y="456487"/>
                  <a:pt x="2425486" y="578500"/>
                </a:cubicBezTo>
                <a:cubicBezTo>
                  <a:pt x="1070370" y="539370"/>
                  <a:pt x="25627" y="452135"/>
                  <a:pt x="0" y="28925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076488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6C1E34-57E0-44E7-85B7-4DC53F96A46B}"/>
              </a:ext>
            </a:extLst>
          </p:cNvPr>
          <p:cNvSpPr/>
          <p:nvPr/>
        </p:nvSpPr>
        <p:spPr>
          <a:xfrm>
            <a:off x="4407084" y="3524598"/>
            <a:ext cx="1318283" cy="578499"/>
          </a:xfrm>
          <a:custGeom>
            <a:avLst/>
            <a:gdLst>
              <a:gd name="connsiteX0" fmla="*/ 0 w 1318283"/>
              <a:gd name="connsiteY0" fmla="*/ 289250 h 578499"/>
              <a:gd name="connsiteX1" fmla="*/ 659142 w 1318283"/>
              <a:gd name="connsiteY1" fmla="*/ 0 h 578499"/>
              <a:gd name="connsiteX2" fmla="*/ 1318284 w 1318283"/>
              <a:gd name="connsiteY2" fmla="*/ 289250 h 578499"/>
              <a:gd name="connsiteX3" fmla="*/ 659142 w 1318283"/>
              <a:gd name="connsiteY3" fmla="*/ 578500 h 578499"/>
              <a:gd name="connsiteX4" fmla="*/ 0 w 1318283"/>
              <a:gd name="connsiteY4" fmla="*/ 289250 h 5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8283" h="578499" extrusionOk="0">
                <a:moveTo>
                  <a:pt x="0" y="289250"/>
                </a:moveTo>
                <a:cubicBezTo>
                  <a:pt x="-12309" y="58370"/>
                  <a:pt x="370864" y="51155"/>
                  <a:pt x="659142" y="0"/>
                </a:cubicBezTo>
                <a:cubicBezTo>
                  <a:pt x="1052598" y="31204"/>
                  <a:pt x="1350102" y="129613"/>
                  <a:pt x="1318284" y="289250"/>
                </a:cubicBezTo>
                <a:cubicBezTo>
                  <a:pt x="1285455" y="367570"/>
                  <a:pt x="1000596" y="552939"/>
                  <a:pt x="659142" y="578500"/>
                </a:cubicBezTo>
                <a:cubicBezTo>
                  <a:pt x="279551" y="539370"/>
                  <a:pt x="25627" y="452135"/>
                  <a:pt x="0" y="28925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076488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0721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IE" sz="4800"/>
              <a:t>Recap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EBD60-438E-4E0B-B5AB-8BE86C1C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374" y="727587"/>
            <a:ext cx="6203561" cy="5397910"/>
          </a:xfrm>
        </p:spPr>
        <p:txBody>
          <a:bodyPr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sz="1800" dirty="0"/>
              <a:t>Setup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/>
              <a:t>Download and install GitHub Desktop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/>
              <a:t>Create a new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/>
              <a:t>Create or copy/paste Unity project into the new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/>
              <a:t>Edit&gt;Project Settings&gt;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sz="1800" dirty="0"/>
              <a:t>set Version Control mode to : “Visible Meta Files”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sz="1800" dirty="0"/>
              <a:t>set Asset Serialization mode to “Force Text”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/>
              <a:t>Edit the .</a:t>
            </a:r>
            <a:r>
              <a:rPr lang="en-IE" sz="1800" dirty="0" err="1"/>
              <a:t>gitignore</a:t>
            </a:r>
            <a:r>
              <a:rPr lang="en-IE" sz="1800" dirty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/>
              <a:t>Commit &amp; Push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/>
              <a:t>Add URL button with navigates to your source code on GitHub.com 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/>
              <a:t>Build WebGL (save to repository root folder)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800" dirty="0"/>
              <a:t>On GitHub website repository&gt;Settings&gt;GitHub Pages&gt;Choose Main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sz="1800" dirty="0"/>
              <a:t>Then save the link</a:t>
            </a:r>
          </a:p>
        </p:txBody>
      </p:sp>
    </p:spTree>
    <p:extLst>
      <p:ext uri="{BB962C8B-B14F-4D97-AF65-F5344CB8AC3E}">
        <p14:creationId xmlns:p14="http://schemas.microsoft.com/office/powerpoint/2010/main" val="817790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this at least twice before your final submission</a:t>
            </a: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EBD60-438E-4E0B-B5AB-8BE86C1C2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 dirty="0"/>
              <a:t>Get one of the Units from Create-with-code working on GitHub Pages</a:t>
            </a:r>
          </a:p>
          <a:p>
            <a:pPr marL="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 dirty="0"/>
              <a:t>I recommend that you do this for multiple Units to get practice</a:t>
            </a:r>
          </a:p>
          <a:p>
            <a:pPr marL="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 dirty="0"/>
              <a:t>Submit your Alpha version with this method</a:t>
            </a:r>
          </a:p>
          <a:p>
            <a:pPr marL="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 dirty="0"/>
              <a:t>Submit </a:t>
            </a:r>
            <a:r>
              <a:rPr lang="en-US"/>
              <a:t>your Final </a:t>
            </a:r>
            <a:r>
              <a:rPr lang="en-US" dirty="0"/>
              <a:t>game version with this method</a:t>
            </a:r>
          </a:p>
        </p:txBody>
      </p:sp>
    </p:spTree>
    <p:extLst>
      <p:ext uri="{BB962C8B-B14F-4D97-AF65-F5344CB8AC3E}">
        <p14:creationId xmlns:p14="http://schemas.microsoft.com/office/powerpoint/2010/main" val="3975184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0E5F-AC3E-4DD4-950B-D189F400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IE" dirty="0"/>
              <a:t>Basic 3D models for your project</a:t>
            </a:r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E2F0-8608-4038-A4DF-77296EB2D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IE" sz="2400" dirty="0">
                <a:solidFill>
                  <a:schemeClr val="bg1"/>
                </a:solidFill>
              </a:rPr>
              <a:t>Unity 3D primitives</a:t>
            </a:r>
          </a:p>
          <a:p>
            <a:r>
              <a:rPr lang="en-IE" sz="2400" dirty="0">
                <a:solidFill>
                  <a:schemeClr val="bg1"/>
                </a:solidFill>
              </a:rPr>
              <a:t>Terrains</a:t>
            </a:r>
          </a:p>
          <a:p>
            <a:r>
              <a:rPr lang="en-IE" sz="2400" dirty="0">
                <a:solidFill>
                  <a:schemeClr val="bg1"/>
                </a:solidFill>
              </a:rPr>
              <a:t>Asset store</a:t>
            </a:r>
          </a:p>
          <a:p>
            <a:r>
              <a:rPr lang="en-IE" sz="2400" dirty="0">
                <a:solidFill>
                  <a:schemeClr val="bg1"/>
                </a:solidFill>
              </a:rPr>
              <a:t>1</a:t>
            </a:r>
            <a:r>
              <a:rPr lang="en-IE" sz="2400" baseline="30000" dirty="0">
                <a:solidFill>
                  <a:schemeClr val="bg1"/>
                </a:solidFill>
              </a:rPr>
              <a:t>st</a:t>
            </a:r>
            <a:r>
              <a:rPr lang="en-IE" sz="2400" dirty="0">
                <a:solidFill>
                  <a:schemeClr val="bg1"/>
                </a:solidFill>
              </a:rPr>
              <a:t> and 3</a:t>
            </a:r>
            <a:r>
              <a:rPr lang="en-IE" sz="2400" baseline="30000" dirty="0">
                <a:solidFill>
                  <a:schemeClr val="bg1"/>
                </a:solidFill>
              </a:rPr>
              <a:t>rd</a:t>
            </a:r>
            <a:r>
              <a:rPr lang="en-IE" sz="2400" dirty="0">
                <a:solidFill>
                  <a:schemeClr val="bg1"/>
                </a:solidFill>
              </a:rPr>
              <a:t> person controllers</a:t>
            </a:r>
          </a:p>
          <a:p>
            <a:pPr lvl="1"/>
            <a:r>
              <a:rPr lang="en-IE" dirty="0">
                <a:solidFill>
                  <a:schemeClr val="bg1"/>
                </a:solidFill>
              </a:rPr>
              <a:t>Standard assets package</a:t>
            </a:r>
          </a:p>
          <a:p>
            <a:r>
              <a:rPr lang="en-IE" sz="2400" dirty="0">
                <a:solidFill>
                  <a:schemeClr val="bg1"/>
                </a:solidFill>
              </a:rPr>
              <a:t>Pro Builder</a:t>
            </a:r>
          </a:p>
          <a:p>
            <a:endParaRPr lang="en-IE" sz="2400" dirty="0">
              <a:solidFill>
                <a:schemeClr val="bg1"/>
              </a:solidFill>
            </a:endParaRPr>
          </a:p>
          <a:p>
            <a:endParaRPr lang="en-IE" sz="2400" dirty="0">
              <a:solidFill>
                <a:schemeClr val="bg1"/>
              </a:solidFill>
            </a:endParaRPr>
          </a:p>
          <a:p>
            <a:endParaRPr lang="en-IE" sz="2400" dirty="0">
              <a:solidFill>
                <a:schemeClr val="bg1"/>
              </a:solidFill>
            </a:endParaRPr>
          </a:p>
          <a:p>
            <a:endParaRPr lang="en-I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7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E" sz="4200" dirty="0">
                <a:solidFill>
                  <a:schemeClr val="tx1"/>
                </a:solidFill>
              </a:rPr>
              <a:t>5 Major Steps</a:t>
            </a:r>
          </a:p>
        </p:txBody>
      </p:sp>
      <p:graphicFrame>
        <p:nvGraphicFramePr>
          <p:cNvPr id="35" name="Content Placeholder 6">
            <a:extLst>
              <a:ext uri="{FF2B5EF4-FFF2-40B4-BE49-F238E27FC236}">
                <a16:creationId xmlns:a16="http://schemas.microsoft.com/office/drawing/2014/main" id="{6C7AA757-99C0-47A9-974B-785DCC735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407154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74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9C15-10CF-479F-AD56-51704B92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Video covering first 2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69CA-5E5E-4B1C-954C-2F14D4F6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short video tutorial which covers Steps 1 &amp; 2 is available here: </a:t>
            </a:r>
            <a:r>
              <a:rPr lang="en-IE" dirty="0">
                <a:hlinkClick r:id="rId2"/>
              </a:rPr>
              <a:t>https://youtu.be/qpXxcvS-g3g</a:t>
            </a:r>
            <a:r>
              <a:rPr lang="en-IE" dirty="0"/>
              <a:t> </a:t>
            </a:r>
          </a:p>
          <a:p>
            <a:r>
              <a:rPr lang="en-IE" dirty="0"/>
              <a:t>Setup GitHub</a:t>
            </a:r>
          </a:p>
          <a:p>
            <a:r>
              <a:rPr lang="en-IE" dirty="0"/>
              <a:t>Get a Unity project</a:t>
            </a:r>
          </a:p>
          <a:p>
            <a:pPr marL="0" indent="0">
              <a:buNone/>
            </a:pPr>
            <a:r>
              <a:rPr lang="en-IE" dirty="0"/>
              <a:t>working with GitHub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B2557673-8E66-4B35-9032-1FDF8EE95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96" y="3019778"/>
            <a:ext cx="5619038" cy="315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8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Step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EBD60-438E-4E0B-B5AB-8BE86C1C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54" y="141955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Github</a:t>
            </a:r>
            <a:r>
              <a:rPr lang="en-US" sz="2000" dirty="0"/>
              <a:t> setup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Auto-sync Update from One Github Repository to Other Repository  Using Github Workflow | by Wendy Yanto | The Startup | Medium">
            <a:extLst>
              <a:ext uri="{FF2B5EF4-FFF2-40B4-BE49-F238E27FC236}">
                <a16:creationId xmlns:a16="http://schemas.microsoft.com/office/drawing/2014/main" id="{A32BFEF8-9A92-4A8C-AF9D-593DD3A9D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2" r="20979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9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IE" sz="5400" dirty="0"/>
              <a:t>Setup GitHub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60F10-A851-4513-92B6-A2B2E06E5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97" y="1596163"/>
            <a:ext cx="7344697" cy="4058029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E100F655-6467-4175-8F2F-12A100BD0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313" y="5799795"/>
            <a:ext cx="4059829" cy="39952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E" sz="4000" dirty="0">
                <a:hlinkClick r:id="rId3"/>
              </a:rPr>
              <a:t>www.github.com</a:t>
            </a:r>
            <a:r>
              <a:rPr lang="en-IE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302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0"/>
            <a:ext cx="9849751" cy="1349671"/>
          </a:xfrm>
        </p:spPr>
        <p:txBody>
          <a:bodyPr anchor="b">
            <a:normAutofit fontScale="90000"/>
          </a:bodyPr>
          <a:lstStyle/>
          <a:p>
            <a:r>
              <a:rPr lang="en-IE" sz="5400" dirty="0"/>
              <a:t>Download and install GitHub Desktop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E100F655-6467-4175-8F2F-12A100BD0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982" y="5935081"/>
            <a:ext cx="6734803" cy="39952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E" sz="4000" dirty="0">
                <a:hlinkClick r:id="rId2"/>
              </a:rPr>
              <a:t>https://desktop.github.com/</a:t>
            </a:r>
            <a:r>
              <a:rPr lang="en-IE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1CD3D-C868-491C-AD72-6AD861711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904" y="1626334"/>
            <a:ext cx="5729303" cy="2864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94F13-5660-4ADF-9A09-B18CDCC32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260" y="2434595"/>
            <a:ext cx="4964928" cy="2864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60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IE" sz="5400" dirty="0"/>
              <a:t>Create a new GitHub repository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DFA01CC-1B60-4E5F-8D51-EB53A827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452" y="1115578"/>
            <a:ext cx="3208035" cy="4585410"/>
          </a:xfrm>
        </p:spPr>
        <p:txBody>
          <a:bodyPr anchor="ctr">
            <a:noAutofit/>
          </a:bodyPr>
          <a:lstStyle/>
          <a:p>
            <a:r>
              <a:rPr lang="en-IE" sz="1800" dirty="0"/>
              <a:t>Create in the GitHub folder on your local machine</a:t>
            </a:r>
          </a:p>
          <a:p>
            <a:r>
              <a:rPr lang="en-IE" sz="1800" dirty="0"/>
              <a:t>Create a read me</a:t>
            </a:r>
          </a:p>
          <a:p>
            <a:r>
              <a:rPr lang="en-IE" sz="1800" dirty="0"/>
              <a:t>Choose Git Ignore “Unity”</a:t>
            </a:r>
          </a:p>
          <a:p>
            <a:r>
              <a:rPr lang="en-IE" sz="1800" dirty="0"/>
              <a:t>Commit and Push</a:t>
            </a:r>
          </a:p>
          <a:p>
            <a:r>
              <a:rPr lang="en-IE" sz="1800" dirty="0"/>
              <a:t>Check your Repository on GitHub.com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701456-F6E0-4E46-B274-27E6B4821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878" y="1416986"/>
            <a:ext cx="4025632" cy="459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054D39-2037-4506-A1E6-913CC39D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Step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EBD60-438E-4E0B-B5AB-8BE86C1C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858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Github and Unity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w to commit Unity project to GitHub - YouTube">
            <a:extLst>
              <a:ext uri="{FF2B5EF4-FFF2-40B4-BE49-F238E27FC236}">
                <a16:creationId xmlns:a16="http://schemas.microsoft.com/office/drawing/2014/main" id="{DDB9BECA-E927-4C95-9570-3C1CA4DB4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8" r="12017" b="-2"/>
          <a:stretch/>
        </p:blipFill>
        <p:spPr bwMode="auto">
          <a:xfrm>
            <a:off x="733507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03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704</Words>
  <Application>Microsoft Office PowerPoint</Application>
  <PresentationFormat>Widescreen</PresentationFormat>
  <Paragraphs>119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Bradley Hand ITC</vt:lpstr>
      <vt:lpstr>Calibri</vt:lpstr>
      <vt:lpstr>Calibri Light</vt:lpstr>
      <vt:lpstr>Courier New</vt:lpstr>
      <vt:lpstr>Office Theme</vt:lpstr>
      <vt:lpstr>Lecture 6: Project Submission Method</vt:lpstr>
      <vt:lpstr>Videos of live lecture</vt:lpstr>
      <vt:lpstr>5 Major Steps</vt:lpstr>
      <vt:lpstr>Video covering first 2 steps</vt:lpstr>
      <vt:lpstr>Step 1</vt:lpstr>
      <vt:lpstr>Setup GitHub Account</vt:lpstr>
      <vt:lpstr>Download and install GitHub Desktop</vt:lpstr>
      <vt:lpstr>Create a new GitHub repository</vt:lpstr>
      <vt:lpstr>Step 2</vt:lpstr>
      <vt:lpstr>Put files into GitHub repository</vt:lpstr>
      <vt:lpstr>Change some Unity project settings</vt:lpstr>
      <vt:lpstr>Edit the .gitignore file</vt:lpstr>
      <vt:lpstr>Commit &amp; Push</vt:lpstr>
      <vt:lpstr>Step 3</vt:lpstr>
      <vt:lpstr>Create a new script &amp; new button</vt:lpstr>
      <vt:lpstr>PowerPoint Presentation</vt:lpstr>
      <vt:lpstr>An example on local machine</vt:lpstr>
      <vt:lpstr>Step 4</vt:lpstr>
      <vt:lpstr>Build WebGL </vt:lpstr>
      <vt:lpstr>Completed WebGL build</vt:lpstr>
      <vt:lpstr>Step 5</vt:lpstr>
      <vt:lpstr>Move WebGL files</vt:lpstr>
      <vt:lpstr>Commit &amp; Push…again</vt:lpstr>
      <vt:lpstr>GitHub Pages</vt:lpstr>
      <vt:lpstr>GitHub Pages</vt:lpstr>
      <vt:lpstr>Recap</vt:lpstr>
      <vt:lpstr>Do this at least twice before your final submission</vt:lpstr>
      <vt:lpstr>Basic 3D models for your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6: Project Submission Method</dc:title>
  <dc:creator>Robert Smith</dc:creator>
  <cp:lastModifiedBy>Robert Smith</cp:lastModifiedBy>
  <cp:revision>1</cp:revision>
  <dcterms:created xsi:type="dcterms:W3CDTF">2020-11-06T15:10:51Z</dcterms:created>
  <dcterms:modified xsi:type="dcterms:W3CDTF">2020-11-09T11:26:24Z</dcterms:modified>
</cp:coreProperties>
</file>