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4"/>
  </p:sldMasterIdLst>
  <p:notesMasterIdLst>
    <p:notesMasterId r:id="rId16"/>
  </p:notesMasterIdLst>
  <p:handoutMasterIdLst>
    <p:handoutMasterId r:id="rId17"/>
  </p:handoutMasterIdLst>
  <p:sldIdLst>
    <p:sldId id="266" r:id="rId5"/>
    <p:sldId id="267" r:id="rId6"/>
    <p:sldId id="268" r:id="rId7"/>
    <p:sldId id="269" r:id="rId8"/>
    <p:sldId id="270" r:id="rId9"/>
    <p:sldId id="271" r:id="rId10"/>
    <p:sldId id="272" r:id="rId11"/>
    <p:sldId id="273" r:id="rId12"/>
    <p:sldId id="274" r:id="rId13"/>
    <p:sldId id="275"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372B12-A2CF-43F3-9797-65D8F670ABD6}" v="17" dt="2023-10-15T17:58:49.273"/>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74" autoAdjust="0"/>
  </p:normalViewPr>
  <p:slideViewPr>
    <p:cSldViewPr snapToGrid="0" showGuides="1">
      <p:cViewPr varScale="1">
        <p:scale>
          <a:sx n="95" d="100"/>
          <a:sy n="95" d="100"/>
        </p:scale>
        <p:origin x="206" y="72"/>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barak Mohamed" userId="3e59bdacad634a2e" providerId="LiveId" clId="{AF372B12-A2CF-43F3-9797-65D8F670ABD6}"/>
    <pc:docChg chg="undo custSel modSld modMainMaster">
      <pc:chgData name="Mubarak Mohamed" userId="3e59bdacad634a2e" providerId="LiveId" clId="{AF372B12-A2CF-43F3-9797-65D8F670ABD6}" dt="2023-10-15T18:01:30.928" v="444" actId="732"/>
      <pc:docMkLst>
        <pc:docMk/>
      </pc:docMkLst>
      <pc:sldChg chg="addSp delSp modSp mod">
        <pc:chgData name="Mubarak Mohamed" userId="3e59bdacad634a2e" providerId="LiveId" clId="{AF372B12-A2CF-43F3-9797-65D8F670ABD6}" dt="2023-10-15T17:33:46.756" v="321" actId="1076"/>
        <pc:sldMkLst>
          <pc:docMk/>
          <pc:sldMk cId="1650012627" sldId="266"/>
        </pc:sldMkLst>
        <pc:spChg chg="mod">
          <ac:chgData name="Mubarak Mohamed" userId="3e59bdacad634a2e" providerId="LiveId" clId="{AF372B12-A2CF-43F3-9797-65D8F670ABD6}" dt="2023-10-15T17:31:01.067" v="261" actId="1076"/>
          <ac:spMkLst>
            <pc:docMk/>
            <pc:sldMk cId="1650012627" sldId="266"/>
            <ac:spMk id="2" creationId="{0264C9CC-E38A-467A-8F1C-459375F5EDFF}"/>
          </ac:spMkLst>
        </pc:spChg>
        <pc:spChg chg="add del mod">
          <ac:chgData name="Mubarak Mohamed" userId="3e59bdacad634a2e" providerId="LiveId" clId="{AF372B12-A2CF-43F3-9797-65D8F670ABD6}" dt="2023-10-15T17:28:15.171" v="182"/>
          <ac:spMkLst>
            <pc:docMk/>
            <pc:sldMk cId="1650012627" sldId="266"/>
            <ac:spMk id="3" creationId="{C68AE03B-FB3E-7AF8-D2EC-6BAEADF2412E}"/>
          </ac:spMkLst>
        </pc:spChg>
        <pc:spChg chg="add mod">
          <ac:chgData name="Mubarak Mohamed" userId="3e59bdacad634a2e" providerId="LiveId" clId="{AF372B12-A2CF-43F3-9797-65D8F670ABD6}" dt="2023-10-15T17:33:46.756" v="321" actId="1076"/>
          <ac:spMkLst>
            <pc:docMk/>
            <pc:sldMk cId="1650012627" sldId="266"/>
            <ac:spMk id="4" creationId="{ACAB1BA8-98D3-EE66-0C4E-54BA2EC1ACF6}"/>
          </ac:spMkLst>
        </pc:spChg>
        <pc:picChg chg="mod">
          <ac:chgData name="Mubarak Mohamed" userId="3e59bdacad634a2e" providerId="LiveId" clId="{AF372B12-A2CF-43F3-9797-65D8F670ABD6}" dt="2023-10-15T17:32:16.636" v="299" actId="1076"/>
          <ac:picMkLst>
            <pc:docMk/>
            <pc:sldMk cId="1650012627" sldId="266"/>
            <ac:picMk id="13" creationId="{01387095-C1F1-BA78-7541-E6E3583A6825}"/>
          </ac:picMkLst>
        </pc:picChg>
      </pc:sldChg>
      <pc:sldChg chg="modSp mod">
        <pc:chgData name="Mubarak Mohamed" userId="3e59bdacad634a2e" providerId="LiveId" clId="{AF372B12-A2CF-43F3-9797-65D8F670ABD6}" dt="2023-10-15T17:34:21.305" v="324" actId="115"/>
        <pc:sldMkLst>
          <pc:docMk/>
          <pc:sldMk cId="549975626" sldId="267"/>
        </pc:sldMkLst>
        <pc:spChg chg="mod">
          <ac:chgData name="Mubarak Mohamed" userId="3e59bdacad634a2e" providerId="LiveId" clId="{AF372B12-A2CF-43F3-9797-65D8F670ABD6}" dt="2023-10-15T17:25:57.035" v="40"/>
          <ac:spMkLst>
            <pc:docMk/>
            <pc:sldMk cId="549975626" sldId="267"/>
            <ac:spMk id="5" creationId="{DFA6CA24-0022-43AA-E932-7B1923B9415F}"/>
          </ac:spMkLst>
        </pc:spChg>
        <pc:spChg chg="mod">
          <ac:chgData name="Mubarak Mohamed" userId="3e59bdacad634a2e" providerId="LiveId" clId="{AF372B12-A2CF-43F3-9797-65D8F670ABD6}" dt="2023-10-15T17:25:57.035" v="40"/>
          <ac:spMkLst>
            <pc:docMk/>
            <pc:sldMk cId="549975626" sldId="267"/>
            <ac:spMk id="6" creationId="{69CD8629-2AF9-FF22-1886-1A7EED361C3F}"/>
          </ac:spMkLst>
        </pc:spChg>
        <pc:spChg chg="mod">
          <ac:chgData name="Mubarak Mohamed" userId="3e59bdacad634a2e" providerId="LiveId" clId="{AF372B12-A2CF-43F3-9797-65D8F670ABD6}" dt="2023-10-15T17:26:23.799" v="45" actId="1076"/>
          <ac:spMkLst>
            <pc:docMk/>
            <pc:sldMk cId="549975626" sldId="267"/>
            <ac:spMk id="7" creationId="{1C521413-2B07-71C5-5BF6-104EE6260C29}"/>
          </ac:spMkLst>
        </pc:spChg>
        <pc:spChg chg="mod">
          <ac:chgData name="Mubarak Mohamed" userId="3e59bdacad634a2e" providerId="LiveId" clId="{AF372B12-A2CF-43F3-9797-65D8F670ABD6}" dt="2023-10-15T17:34:21.305" v="324" actId="115"/>
          <ac:spMkLst>
            <pc:docMk/>
            <pc:sldMk cId="549975626" sldId="267"/>
            <ac:spMk id="8" creationId="{7335C63E-FE0A-7416-5080-EBC0226F0EAB}"/>
          </ac:spMkLst>
        </pc:spChg>
      </pc:sldChg>
      <pc:sldChg chg="addSp delSp modSp mod">
        <pc:chgData name="Mubarak Mohamed" userId="3e59bdacad634a2e" providerId="LiveId" clId="{AF372B12-A2CF-43F3-9797-65D8F670ABD6}" dt="2023-10-15T18:01:30.928" v="444" actId="732"/>
        <pc:sldMkLst>
          <pc:docMk/>
          <pc:sldMk cId="2595124721" sldId="268"/>
        </pc:sldMkLst>
        <pc:spChg chg="mod">
          <ac:chgData name="Mubarak Mohamed" userId="3e59bdacad634a2e" providerId="LiveId" clId="{AF372B12-A2CF-43F3-9797-65D8F670ABD6}" dt="2023-10-15T17:25:57.035" v="40"/>
          <ac:spMkLst>
            <pc:docMk/>
            <pc:sldMk cId="2595124721" sldId="268"/>
            <ac:spMk id="2" creationId="{DC8AC721-1844-615A-A185-E4B1AF5C8609}"/>
          </ac:spMkLst>
        </pc:spChg>
        <pc:spChg chg="mod">
          <ac:chgData name="Mubarak Mohamed" userId="3e59bdacad634a2e" providerId="LiveId" clId="{AF372B12-A2CF-43F3-9797-65D8F670ABD6}" dt="2023-10-15T17:25:57.035" v="40"/>
          <ac:spMkLst>
            <pc:docMk/>
            <pc:sldMk cId="2595124721" sldId="268"/>
            <ac:spMk id="3" creationId="{2862BCE8-B2CD-0429-FCFF-075556E9459C}"/>
          </ac:spMkLst>
        </pc:spChg>
        <pc:spChg chg="add del mod">
          <ac:chgData name="Mubarak Mohamed" userId="3e59bdacad634a2e" providerId="LiveId" clId="{AF372B12-A2CF-43F3-9797-65D8F670ABD6}" dt="2023-10-15T17:35:35.225" v="336" actId="767"/>
          <ac:spMkLst>
            <pc:docMk/>
            <pc:sldMk cId="2595124721" sldId="268"/>
            <ac:spMk id="4" creationId="{392C0CEF-E652-1244-0F8F-524B6998DBC5}"/>
          </ac:spMkLst>
        </pc:spChg>
        <pc:picChg chg="mod modCrop">
          <ac:chgData name="Mubarak Mohamed" userId="3e59bdacad634a2e" providerId="LiveId" clId="{AF372B12-A2CF-43F3-9797-65D8F670ABD6}" dt="2023-10-15T18:01:30.928" v="444" actId="732"/>
          <ac:picMkLst>
            <pc:docMk/>
            <pc:sldMk cId="2595124721" sldId="268"/>
            <ac:picMk id="9" creationId="{DDAB69AB-F1F1-6522-A7D8-008BD3EC268D}"/>
          </ac:picMkLst>
        </pc:picChg>
      </pc:sldChg>
      <pc:sldChg chg="modSp">
        <pc:chgData name="Mubarak Mohamed" userId="3e59bdacad634a2e" providerId="LiveId" clId="{AF372B12-A2CF-43F3-9797-65D8F670ABD6}" dt="2023-10-15T17:25:57.035" v="40"/>
        <pc:sldMkLst>
          <pc:docMk/>
          <pc:sldMk cId="3760866807" sldId="269"/>
        </pc:sldMkLst>
        <pc:spChg chg="mod">
          <ac:chgData name="Mubarak Mohamed" userId="3e59bdacad634a2e" providerId="LiveId" clId="{AF372B12-A2CF-43F3-9797-65D8F670ABD6}" dt="2023-10-15T17:25:57.035" v="40"/>
          <ac:spMkLst>
            <pc:docMk/>
            <pc:sldMk cId="3760866807" sldId="269"/>
            <ac:spMk id="2" creationId="{F6F2DB2C-B95E-F35C-1D40-5AC69CE9CFBB}"/>
          </ac:spMkLst>
        </pc:spChg>
        <pc:spChg chg="mod">
          <ac:chgData name="Mubarak Mohamed" userId="3e59bdacad634a2e" providerId="LiveId" clId="{AF372B12-A2CF-43F3-9797-65D8F670ABD6}" dt="2023-10-15T17:25:57.035" v="40"/>
          <ac:spMkLst>
            <pc:docMk/>
            <pc:sldMk cId="3760866807" sldId="269"/>
            <ac:spMk id="3" creationId="{215BACE7-1FDC-722E-FF97-A1DCC4E00FBD}"/>
          </ac:spMkLst>
        </pc:spChg>
      </pc:sldChg>
      <pc:sldChg chg="modSp">
        <pc:chgData name="Mubarak Mohamed" userId="3e59bdacad634a2e" providerId="LiveId" clId="{AF372B12-A2CF-43F3-9797-65D8F670ABD6}" dt="2023-10-15T17:25:57.035" v="40"/>
        <pc:sldMkLst>
          <pc:docMk/>
          <pc:sldMk cId="387105001" sldId="270"/>
        </pc:sldMkLst>
        <pc:spChg chg="mod">
          <ac:chgData name="Mubarak Mohamed" userId="3e59bdacad634a2e" providerId="LiveId" clId="{AF372B12-A2CF-43F3-9797-65D8F670ABD6}" dt="2023-10-15T17:25:57.035" v="40"/>
          <ac:spMkLst>
            <pc:docMk/>
            <pc:sldMk cId="387105001" sldId="270"/>
            <ac:spMk id="2" creationId="{732AE011-DB7C-8BE0-6DE1-1346924E35FC}"/>
          </ac:spMkLst>
        </pc:spChg>
        <pc:spChg chg="mod">
          <ac:chgData name="Mubarak Mohamed" userId="3e59bdacad634a2e" providerId="LiveId" clId="{AF372B12-A2CF-43F3-9797-65D8F670ABD6}" dt="2023-10-15T17:25:57.035" v="40"/>
          <ac:spMkLst>
            <pc:docMk/>
            <pc:sldMk cId="387105001" sldId="270"/>
            <ac:spMk id="3" creationId="{B35147E8-2477-B95C-3313-2997EC1290E5}"/>
          </ac:spMkLst>
        </pc:spChg>
      </pc:sldChg>
      <pc:sldChg chg="modSp">
        <pc:chgData name="Mubarak Mohamed" userId="3e59bdacad634a2e" providerId="LiveId" clId="{AF372B12-A2CF-43F3-9797-65D8F670ABD6}" dt="2023-10-15T17:25:57.035" v="40"/>
        <pc:sldMkLst>
          <pc:docMk/>
          <pc:sldMk cId="2778803989" sldId="271"/>
        </pc:sldMkLst>
        <pc:spChg chg="mod">
          <ac:chgData name="Mubarak Mohamed" userId="3e59bdacad634a2e" providerId="LiveId" clId="{AF372B12-A2CF-43F3-9797-65D8F670ABD6}" dt="2023-10-15T17:25:57.035" v="40"/>
          <ac:spMkLst>
            <pc:docMk/>
            <pc:sldMk cId="2778803989" sldId="271"/>
            <ac:spMk id="2" creationId="{08B05DE7-9E49-AB6F-19B9-48D364382BEE}"/>
          </ac:spMkLst>
        </pc:spChg>
        <pc:spChg chg="mod">
          <ac:chgData name="Mubarak Mohamed" userId="3e59bdacad634a2e" providerId="LiveId" clId="{AF372B12-A2CF-43F3-9797-65D8F670ABD6}" dt="2023-10-15T17:25:57.035" v="40"/>
          <ac:spMkLst>
            <pc:docMk/>
            <pc:sldMk cId="2778803989" sldId="271"/>
            <ac:spMk id="3" creationId="{4CA23E43-4B12-6EFF-18F0-A6C41C2175DB}"/>
          </ac:spMkLst>
        </pc:spChg>
      </pc:sldChg>
      <pc:sldChg chg="modSp">
        <pc:chgData name="Mubarak Mohamed" userId="3e59bdacad634a2e" providerId="LiveId" clId="{AF372B12-A2CF-43F3-9797-65D8F670ABD6}" dt="2023-10-15T17:25:57.035" v="40"/>
        <pc:sldMkLst>
          <pc:docMk/>
          <pc:sldMk cId="2550414169" sldId="272"/>
        </pc:sldMkLst>
        <pc:spChg chg="mod">
          <ac:chgData name="Mubarak Mohamed" userId="3e59bdacad634a2e" providerId="LiveId" clId="{AF372B12-A2CF-43F3-9797-65D8F670ABD6}" dt="2023-10-15T17:25:57.035" v="40"/>
          <ac:spMkLst>
            <pc:docMk/>
            <pc:sldMk cId="2550414169" sldId="272"/>
            <ac:spMk id="2" creationId="{DAA36C0F-96DE-362C-DEF1-106EAC2C5790}"/>
          </ac:spMkLst>
        </pc:spChg>
        <pc:spChg chg="mod">
          <ac:chgData name="Mubarak Mohamed" userId="3e59bdacad634a2e" providerId="LiveId" clId="{AF372B12-A2CF-43F3-9797-65D8F670ABD6}" dt="2023-10-15T17:25:57.035" v="40"/>
          <ac:spMkLst>
            <pc:docMk/>
            <pc:sldMk cId="2550414169" sldId="272"/>
            <ac:spMk id="3" creationId="{BDD98604-B739-E137-1442-2F4FC175D402}"/>
          </ac:spMkLst>
        </pc:spChg>
      </pc:sldChg>
      <pc:sldChg chg="modSp mod">
        <pc:chgData name="Mubarak Mohamed" userId="3e59bdacad634a2e" providerId="LiveId" clId="{AF372B12-A2CF-43F3-9797-65D8F670ABD6}" dt="2023-10-15T17:56:35.389" v="345" actId="115"/>
        <pc:sldMkLst>
          <pc:docMk/>
          <pc:sldMk cId="460998532" sldId="273"/>
        </pc:sldMkLst>
        <pc:spChg chg="mod">
          <ac:chgData name="Mubarak Mohamed" userId="3e59bdacad634a2e" providerId="LiveId" clId="{AF372B12-A2CF-43F3-9797-65D8F670ABD6}" dt="2023-10-15T17:25:57.035" v="40"/>
          <ac:spMkLst>
            <pc:docMk/>
            <pc:sldMk cId="460998532" sldId="273"/>
            <ac:spMk id="2" creationId="{2B361FFA-462F-6514-B0A1-32B4A5E6FF05}"/>
          </ac:spMkLst>
        </pc:spChg>
        <pc:spChg chg="mod">
          <ac:chgData name="Mubarak Mohamed" userId="3e59bdacad634a2e" providerId="LiveId" clId="{AF372B12-A2CF-43F3-9797-65D8F670ABD6}" dt="2023-10-15T17:25:57.035" v="40"/>
          <ac:spMkLst>
            <pc:docMk/>
            <pc:sldMk cId="460998532" sldId="273"/>
            <ac:spMk id="3" creationId="{BA510C70-8CD8-B5B1-75B4-5B5C267BB5A4}"/>
          </ac:spMkLst>
        </pc:spChg>
        <pc:spChg chg="mod">
          <ac:chgData name="Mubarak Mohamed" userId="3e59bdacad634a2e" providerId="LiveId" clId="{AF372B12-A2CF-43F3-9797-65D8F670ABD6}" dt="2023-10-15T17:56:13.962" v="341" actId="1076"/>
          <ac:spMkLst>
            <pc:docMk/>
            <pc:sldMk cId="460998532" sldId="273"/>
            <ac:spMk id="4" creationId="{45F7C319-D762-BA2A-4AD0-26708340FEAE}"/>
          </ac:spMkLst>
        </pc:spChg>
        <pc:spChg chg="mod">
          <ac:chgData name="Mubarak Mohamed" userId="3e59bdacad634a2e" providerId="LiveId" clId="{AF372B12-A2CF-43F3-9797-65D8F670ABD6}" dt="2023-10-15T17:56:35.389" v="345" actId="115"/>
          <ac:spMkLst>
            <pc:docMk/>
            <pc:sldMk cId="460998532" sldId="273"/>
            <ac:spMk id="5" creationId="{D9C11428-00BA-7217-67A3-75B5E183BB1B}"/>
          </ac:spMkLst>
        </pc:spChg>
      </pc:sldChg>
      <pc:sldChg chg="modSp mod">
        <pc:chgData name="Mubarak Mohamed" userId="3e59bdacad634a2e" providerId="LiveId" clId="{AF372B12-A2CF-43F3-9797-65D8F670ABD6}" dt="2023-10-15T17:58:08.479" v="357" actId="14100"/>
        <pc:sldMkLst>
          <pc:docMk/>
          <pc:sldMk cId="1144322403" sldId="274"/>
        </pc:sldMkLst>
        <pc:spChg chg="mod">
          <ac:chgData name="Mubarak Mohamed" userId="3e59bdacad634a2e" providerId="LiveId" clId="{AF372B12-A2CF-43F3-9797-65D8F670ABD6}" dt="2023-10-15T17:25:57.035" v="40"/>
          <ac:spMkLst>
            <pc:docMk/>
            <pc:sldMk cId="1144322403" sldId="274"/>
            <ac:spMk id="2" creationId="{5A1E4D29-80AF-8F9D-092B-FF499796B288}"/>
          </ac:spMkLst>
        </pc:spChg>
        <pc:spChg chg="mod">
          <ac:chgData name="Mubarak Mohamed" userId="3e59bdacad634a2e" providerId="LiveId" clId="{AF372B12-A2CF-43F3-9797-65D8F670ABD6}" dt="2023-10-15T17:25:57.035" v="40"/>
          <ac:spMkLst>
            <pc:docMk/>
            <pc:sldMk cId="1144322403" sldId="274"/>
            <ac:spMk id="3" creationId="{0C1899B7-C0DD-88DA-0809-8FE7B0C7B811}"/>
          </ac:spMkLst>
        </pc:spChg>
        <pc:spChg chg="mod">
          <ac:chgData name="Mubarak Mohamed" userId="3e59bdacad634a2e" providerId="LiveId" clId="{AF372B12-A2CF-43F3-9797-65D8F670ABD6}" dt="2023-10-15T17:58:08.479" v="357" actId="14100"/>
          <ac:spMkLst>
            <pc:docMk/>
            <pc:sldMk cId="1144322403" sldId="274"/>
            <ac:spMk id="6" creationId="{9FA807EA-7092-B342-DC9A-51583D0DA926}"/>
          </ac:spMkLst>
        </pc:spChg>
      </pc:sldChg>
      <pc:sldChg chg="modSp">
        <pc:chgData name="Mubarak Mohamed" userId="3e59bdacad634a2e" providerId="LiveId" clId="{AF372B12-A2CF-43F3-9797-65D8F670ABD6}" dt="2023-10-15T17:25:57.035" v="40"/>
        <pc:sldMkLst>
          <pc:docMk/>
          <pc:sldMk cId="3507823334" sldId="275"/>
        </pc:sldMkLst>
        <pc:spChg chg="mod">
          <ac:chgData name="Mubarak Mohamed" userId="3e59bdacad634a2e" providerId="LiveId" clId="{AF372B12-A2CF-43F3-9797-65D8F670ABD6}" dt="2023-10-15T17:25:57.035" v="40"/>
          <ac:spMkLst>
            <pc:docMk/>
            <pc:sldMk cId="3507823334" sldId="275"/>
            <ac:spMk id="2" creationId="{9EE30EC3-258E-5466-0A66-F9FE70D6F05A}"/>
          </ac:spMkLst>
        </pc:spChg>
        <pc:spChg chg="mod">
          <ac:chgData name="Mubarak Mohamed" userId="3e59bdacad634a2e" providerId="LiveId" clId="{AF372B12-A2CF-43F3-9797-65D8F670ABD6}" dt="2023-10-15T17:25:57.035" v="40"/>
          <ac:spMkLst>
            <pc:docMk/>
            <pc:sldMk cId="3507823334" sldId="275"/>
            <ac:spMk id="3" creationId="{FDB9EBB2-FAC7-DB04-9F2D-DC20A314DCE9}"/>
          </ac:spMkLst>
        </pc:spChg>
      </pc:sldChg>
      <pc:sldChg chg="addSp modSp mod">
        <pc:chgData name="Mubarak Mohamed" userId="3e59bdacad634a2e" providerId="LiveId" clId="{AF372B12-A2CF-43F3-9797-65D8F670ABD6}" dt="2023-10-15T18:00:52.363" v="443" actId="20577"/>
        <pc:sldMkLst>
          <pc:docMk/>
          <pc:sldMk cId="501155865" sldId="276"/>
        </pc:sldMkLst>
        <pc:spChg chg="mod">
          <ac:chgData name="Mubarak Mohamed" userId="3e59bdacad634a2e" providerId="LiveId" clId="{AF372B12-A2CF-43F3-9797-65D8F670ABD6}" dt="2023-10-15T17:25:57.035" v="40"/>
          <ac:spMkLst>
            <pc:docMk/>
            <pc:sldMk cId="501155865" sldId="276"/>
            <ac:spMk id="2" creationId="{C1827D10-1BE8-DCAD-BA82-572662A038F7}"/>
          </ac:spMkLst>
        </pc:spChg>
        <pc:spChg chg="mod">
          <ac:chgData name="Mubarak Mohamed" userId="3e59bdacad634a2e" providerId="LiveId" clId="{AF372B12-A2CF-43F3-9797-65D8F670ABD6}" dt="2023-10-15T17:25:57.035" v="40"/>
          <ac:spMkLst>
            <pc:docMk/>
            <pc:sldMk cId="501155865" sldId="276"/>
            <ac:spMk id="3" creationId="{A0102AF1-46B2-5D3E-9647-C062D54ED182}"/>
          </ac:spMkLst>
        </pc:spChg>
        <pc:spChg chg="add mod">
          <ac:chgData name="Mubarak Mohamed" userId="3e59bdacad634a2e" providerId="LiveId" clId="{AF372B12-A2CF-43F3-9797-65D8F670ABD6}" dt="2023-10-15T18:00:52.363" v="443" actId="20577"/>
          <ac:spMkLst>
            <pc:docMk/>
            <pc:sldMk cId="501155865" sldId="276"/>
            <ac:spMk id="4" creationId="{25BC70D8-5878-7018-518D-2485D29F60DA}"/>
          </ac:spMkLst>
        </pc:spChg>
        <pc:spChg chg="mod">
          <ac:chgData name="Mubarak Mohamed" userId="3e59bdacad634a2e" providerId="LiveId" clId="{AF372B12-A2CF-43F3-9797-65D8F670ABD6}" dt="2023-10-15T17:58:30.442" v="360" actId="114"/>
          <ac:spMkLst>
            <pc:docMk/>
            <pc:sldMk cId="501155865" sldId="276"/>
            <ac:spMk id="7" creationId="{73E3B38E-6FFE-9954-7684-82A6D0651175}"/>
          </ac:spMkLst>
        </pc:spChg>
      </pc:sldChg>
      <pc:sldMasterChg chg="modSldLayout">
        <pc:chgData name="Mubarak Mohamed" userId="3e59bdacad634a2e" providerId="LiveId" clId="{AF372B12-A2CF-43F3-9797-65D8F670ABD6}" dt="2023-10-15T17:25:57.035" v="40"/>
        <pc:sldMasterMkLst>
          <pc:docMk/>
          <pc:sldMasterMk cId="1992877776" sldId="2147483675"/>
        </pc:sldMasterMkLst>
        <pc:sldLayoutChg chg="addSp">
          <pc:chgData name="Mubarak Mohamed" userId="3e59bdacad634a2e" providerId="LiveId" clId="{AF372B12-A2CF-43F3-9797-65D8F670ABD6}" dt="2023-10-15T17:25:57.035" v="40"/>
          <pc:sldLayoutMkLst>
            <pc:docMk/>
            <pc:sldMasterMk cId="1992877776" sldId="2147483675"/>
            <pc:sldLayoutMk cId="2695111724" sldId="2147483676"/>
          </pc:sldLayoutMkLst>
          <pc:spChg chg="add">
            <ac:chgData name="Mubarak Mohamed" userId="3e59bdacad634a2e" providerId="LiveId" clId="{AF372B12-A2CF-43F3-9797-65D8F670ABD6}" dt="2023-10-15T17:25:57.035" v="40"/>
            <ac:spMkLst>
              <pc:docMk/>
              <pc:sldMasterMk cId="1992877776" sldId="2147483675"/>
              <pc:sldLayoutMk cId="2695111724" sldId="2147483676"/>
              <ac:spMk id="5" creationId="{740475F5-C942-7CF5-0609-671A551FF779}"/>
            </ac:spMkLst>
          </pc:spChg>
          <pc:spChg chg="add">
            <ac:chgData name="Mubarak Mohamed" userId="3e59bdacad634a2e" providerId="LiveId" clId="{AF372B12-A2CF-43F3-9797-65D8F670ABD6}" dt="2023-10-15T17:25:57.035" v="40"/>
            <ac:spMkLst>
              <pc:docMk/>
              <pc:sldMasterMk cId="1992877776" sldId="2147483675"/>
              <pc:sldLayoutMk cId="2695111724" sldId="2147483676"/>
              <ac:spMk id="6" creationId="{FFA22665-215E-2D00-91CB-BFD84DD14FF9}"/>
            </ac:spMkLst>
          </pc:spChg>
        </pc:sldLayoutChg>
        <pc:sldLayoutChg chg="addSp">
          <pc:chgData name="Mubarak Mohamed" userId="3e59bdacad634a2e" providerId="LiveId" clId="{AF372B12-A2CF-43F3-9797-65D8F670ABD6}" dt="2023-10-15T17:25:57.035" v="40"/>
          <pc:sldLayoutMkLst>
            <pc:docMk/>
            <pc:sldMasterMk cId="1992877776" sldId="2147483675"/>
            <pc:sldLayoutMk cId="696095423" sldId="2147483677"/>
          </pc:sldLayoutMkLst>
          <pc:spChg chg="add">
            <ac:chgData name="Mubarak Mohamed" userId="3e59bdacad634a2e" providerId="LiveId" clId="{AF372B12-A2CF-43F3-9797-65D8F670ABD6}" dt="2023-10-15T17:25:57.035" v="40"/>
            <ac:spMkLst>
              <pc:docMk/>
              <pc:sldMasterMk cId="1992877776" sldId="2147483675"/>
              <pc:sldLayoutMk cId="696095423" sldId="2147483677"/>
              <ac:spMk id="4" creationId="{D1A86CFD-D570-6833-97D9-66E5E4DF4191}"/>
            </ac:spMkLst>
          </pc:spChg>
          <pc:spChg chg="add">
            <ac:chgData name="Mubarak Mohamed" userId="3e59bdacad634a2e" providerId="LiveId" clId="{AF372B12-A2CF-43F3-9797-65D8F670ABD6}" dt="2023-10-15T17:25:57.035" v="40"/>
            <ac:spMkLst>
              <pc:docMk/>
              <pc:sldMasterMk cId="1992877776" sldId="2147483675"/>
              <pc:sldLayoutMk cId="696095423" sldId="2147483677"/>
              <ac:spMk id="5" creationId="{1E966D8D-3CB6-A8C5-843D-AF879DFFE0BC}"/>
            </ac:spMkLst>
          </pc:spChg>
          <pc:spChg chg="add">
            <ac:chgData name="Mubarak Mohamed" userId="3e59bdacad634a2e" providerId="LiveId" clId="{AF372B12-A2CF-43F3-9797-65D8F670ABD6}" dt="2023-10-15T17:25:57.035" v="40"/>
            <ac:spMkLst>
              <pc:docMk/>
              <pc:sldMasterMk cId="1992877776" sldId="2147483675"/>
              <pc:sldLayoutMk cId="696095423" sldId="2147483677"/>
              <ac:spMk id="16" creationId="{7C927CD3-FE4D-BC3D-FE33-3434AB663684}"/>
            </ac:spMkLst>
          </pc:spChg>
          <pc:grpChg chg="add">
            <ac:chgData name="Mubarak Mohamed" userId="3e59bdacad634a2e" providerId="LiveId" clId="{AF372B12-A2CF-43F3-9797-65D8F670ABD6}" dt="2023-10-15T17:25:57.035" v="40"/>
            <ac:grpSpMkLst>
              <pc:docMk/>
              <pc:sldMasterMk cId="1992877776" sldId="2147483675"/>
              <pc:sldLayoutMk cId="696095423" sldId="2147483677"/>
              <ac:grpSpMk id="6" creationId="{BBFB44FB-C054-47FB-DD95-3451376E8A6C}"/>
            </ac:grpSpMkLst>
          </pc:grpChg>
        </pc:sldLayoutChg>
        <pc:sldLayoutChg chg="addSp">
          <pc:chgData name="Mubarak Mohamed" userId="3e59bdacad634a2e" providerId="LiveId" clId="{AF372B12-A2CF-43F3-9797-65D8F670ABD6}" dt="2023-10-15T17:25:57.035" v="40"/>
          <pc:sldLayoutMkLst>
            <pc:docMk/>
            <pc:sldMasterMk cId="1992877776" sldId="2147483675"/>
            <pc:sldLayoutMk cId="47850684" sldId="2147483678"/>
          </pc:sldLayoutMkLst>
          <pc:spChg chg="add">
            <ac:chgData name="Mubarak Mohamed" userId="3e59bdacad634a2e" providerId="LiveId" clId="{AF372B12-A2CF-43F3-9797-65D8F670ABD6}" dt="2023-10-15T17:25:57.035" v="40"/>
            <ac:spMkLst>
              <pc:docMk/>
              <pc:sldMasterMk cId="1992877776" sldId="2147483675"/>
              <pc:sldLayoutMk cId="47850684" sldId="2147483678"/>
              <ac:spMk id="7" creationId="{A809209A-D5A2-E092-5A7C-3AC0E4EFEE74}"/>
            </ac:spMkLst>
          </pc:spChg>
          <pc:spChg chg="add">
            <ac:chgData name="Mubarak Mohamed" userId="3e59bdacad634a2e" providerId="LiveId" clId="{AF372B12-A2CF-43F3-9797-65D8F670ABD6}" dt="2023-10-15T17:25:57.035" v="40"/>
            <ac:spMkLst>
              <pc:docMk/>
              <pc:sldMasterMk cId="1992877776" sldId="2147483675"/>
              <pc:sldLayoutMk cId="47850684" sldId="2147483678"/>
              <ac:spMk id="8" creationId="{790B1A99-565C-486C-DB0C-AA115BB6CC34}"/>
            </ac:spMkLst>
          </pc:spChg>
          <pc:spChg chg="add">
            <ac:chgData name="Mubarak Mohamed" userId="3e59bdacad634a2e" providerId="LiveId" clId="{AF372B12-A2CF-43F3-9797-65D8F670ABD6}" dt="2023-10-15T17:25:57.035" v="40"/>
            <ac:spMkLst>
              <pc:docMk/>
              <pc:sldMasterMk cId="1992877776" sldId="2147483675"/>
              <pc:sldLayoutMk cId="47850684" sldId="2147483678"/>
              <ac:spMk id="9" creationId="{32A76DA9-9622-36E1-23E6-BDCFAAC4B9DD}"/>
            </ac:spMkLst>
          </pc:spChg>
          <pc:spChg chg="add">
            <ac:chgData name="Mubarak Mohamed" userId="3e59bdacad634a2e" providerId="LiveId" clId="{AF372B12-A2CF-43F3-9797-65D8F670ABD6}" dt="2023-10-15T17:25:57.035" v="40"/>
            <ac:spMkLst>
              <pc:docMk/>
              <pc:sldMasterMk cId="1992877776" sldId="2147483675"/>
              <pc:sldLayoutMk cId="47850684" sldId="2147483678"/>
              <ac:spMk id="10" creationId="{BE4EC1B9-BED0-5248-1B6C-55E336832147}"/>
            </ac:spMkLst>
          </pc:spChg>
        </pc:sldLayoutChg>
        <pc:sldLayoutChg chg="addSp">
          <pc:chgData name="Mubarak Mohamed" userId="3e59bdacad634a2e" providerId="LiveId" clId="{AF372B12-A2CF-43F3-9797-65D8F670ABD6}" dt="2023-10-15T17:25:57.035" v="40"/>
          <pc:sldLayoutMkLst>
            <pc:docMk/>
            <pc:sldMasterMk cId="1992877776" sldId="2147483675"/>
            <pc:sldLayoutMk cId="19482054" sldId="2147483679"/>
          </pc:sldLayoutMkLst>
          <pc:spChg chg="add">
            <ac:chgData name="Mubarak Mohamed" userId="3e59bdacad634a2e" providerId="LiveId" clId="{AF372B12-A2CF-43F3-9797-65D8F670ABD6}" dt="2023-10-15T17:25:57.035" v="40"/>
            <ac:spMkLst>
              <pc:docMk/>
              <pc:sldMasterMk cId="1992877776" sldId="2147483675"/>
              <pc:sldLayoutMk cId="19482054" sldId="2147483679"/>
              <ac:spMk id="2" creationId="{77BBE5CE-461E-3A7D-D53B-F32D868BCD13}"/>
            </ac:spMkLst>
          </pc:spChg>
          <pc:spChg chg="add">
            <ac:chgData name="Mubarak Mohamed" userId="3e59bdacad634a2e" providerId="LiveId" clId="{AF372B12-A2CF-43F3-9797-65D8F670ABD6}" dt="2023-10-15T17:25:57.035" v="40"/>
            <ac:spMkLst>
              <pc:docMk/>
              <pc:sldMasterMk cId="1992877776" sldId="2147483675"/>
              <pc:sldLayoutMk cId="19482054" sldId="2147483679"/>
              <ac:spMk id="9" creationId="{872D5E42-3799-CA17-6485-D5BF61911428}"/>
            </ac:spMkLst>
          </pc:spChg>
          <pc:spChg chg="add">
            <ac:chgData name="Mubarak Mohamed" userId="3e59bdacad634a2e" providerId="LiveId" clId="{AF372B12-A2CF-43F3-9797-65D8F670ABD6}" dt="2023-10-15T17:25:57.035" v="40"/>
            <ac:spMkLst>
              <pc:docMk/>
              <pc:sldMasterMk cId="1992877776" sldId="2147483675"/>
              <pc:sldLayoutMk cId="19482054" sldId="2147483679"/>
              <ac:spMk id="17" creationId="{5E71075B-E9AC-BE5E-7FC4-03EE522F3247}"/>
            </ac:spMkLst>
          </pc:spChg>
          <pc:grpChg chg="add">
            <ac:chgData name="Mubarak Mohamed" userId="3e59bdacad634a2e" providerId="LiveId" clId="{AF372B12-A2CF-43F3-9797-65D8F670ABD6}" dt="2023-10-15T17:25:57.035" v="40"/>
            <ac:grpSpMkLst>
              <pc:docMk/>
              <pc:sldMasterMk cId="1992877776" sldId="2147483675"/>
              <pc:sldLayoutMk cId="19482054" sldId="2147483679"/>
              <ac:grpSpMk id="10" creationId="{265335FB-E9F7-5E5E-7F95-49366B185C9F}"/>
            </ac:grpSpMkLst>
          </pc:grpChg>
        </pc:sldLayoutChg>
        <pc:sldLayoutChg chg="addSp">
          <pc:chgData name="Mubarak Mohamed" userId="3e59bdacad634a2e" providerId="LiveId" clId="{AF372B12-A2CF-43F3-9797-65D8F670ABD6}" dt="2023-10-15T17:25:57.035" v="40"/>
          <pc:sldLayoutMkLst>
            <pc:docMk/>
            <pc:sldMasterMk cId="1992877776" sldId="2147483675"/>
            <pc:sldLayoutMk cId="2484288165" sldId="2147483680"/>
          </pc:sldLayoutMkLst>
          <pc:spChg chg="add">
            <ac:chgData name="Mubarak Mohamed" userId="3e59bdacad634a2e" providerId="LiveId" clId="{AF372B12-A2CF-43F3-9797-65D8F670ABD6}" dt="2023-10-15T17:25:57.035" v="40"/>
            <ac:spMkLst>
              <pc:docMk/>
              <pc:sldMasterMk cId="1992877776" sldId="2147483675"/>
              <pc:sldLayoutMk cId="2484288165" sldId="2147483680"/>
              <ac:spMk id="10" creationId="{D7327B5F-1306-FE78-DF41-CD2D2FF55923}"/>
            </ac:spMkLst>
          </pc:spChg>
          <pc:spChg chg="add">
            <ac:chgData name="Mubarak Mohamed" userId="3e59bdacad634a2e" providerId="LiveId" clId="{AF372B12-A2CF-43F3-9797-65D8F670ABD6}" dt="2023-10-15T17:25:57.035" v="40"/>
            <ac:spMkLst>
              <pc:docMk/>
              <pc:sldMasterMk cId="1992877776" sldId="2147483675"/>
              <pc:sldLayoutMk cId="2484288165" sldId="2147483680"/>
              <ac:spMk id="11" creationId="{5EF6FB90-40BE-03A9-4CD6-6C06104875AE}"/>
            </ac:spMkLst>
          </pc:spChg>
          <pc:spChg chg="add">
            <ac:chgData name="Mubarak Mohamed" userId="3e59bdacad634a2e" providerId="LiveId" clId="{AF372B12-A2CF-43F3-9797-65D8F670ABD6}" dt="2023-10-15T17:25:57.035" v="40"/>
            <ac:spMkLst>
              <pc:docMk/>
              <pc:sldMasterMk cId="1992877776" sldId="2147483675"/>
              <pc:sldLayoutMk cId="2484288165" sldId="2147483680"/>
              <ac:spMk id="19" creationId="{A669C293-6671-7140-D15E-08D61E8FCA5A}"/>
            </ac:spMkLst>
          </pc:spChg>
          <pc:grpChg chg="add">
            <ac:chgData name="Mubarak Mohamed" userId="3e59bdacad634a2e" providerId="LiveId" clId="{AF372B12-A2CF-43F3-9797-65D8F670ABD6}" dt="2023-10-15T17:25:57.035" v="40"/>
            <ac:grpSpMkLst>
              <pc:docMk/>
              <pc:sldMasterMk cId="1992877776" sldId="2147483675"/>
              <pc:sldLayoutMk cId="2484288165" sldId="2147483680"/>
              <ac:grpSpMk id="12" creationId="{0A66FE63-DB60-61E4-02C5-D382132AAAFE}"/>
            </ac:grpSpMkLst>
          </pc:grpChg>
        </pc:sldLayoutChg>
        <pc:sldLayoutChg chg="addSp">
          <pc:chgData name="Mubarak Mohamed" userId="3e59bdacad634a2e" providerId="LiveId" clId="{AF372B12-A2CF-43F3-9797-65D8F670ABD6}" dt="2023-10-15T17:25:57.035" v="40"/>
          <pc:sldLayoutMkLst>
            <pc:docMk/>
            <pc:sldMasterMk cId="1992877776" sldId="2147483675"/>
            <pc:sldLayoutMk cId="1028268239" sldId="2147483681"/>
          </pc:sldLayoutMkLst>
          <pc:spChg chg="add">
            <ac:chgData name="Mubarak Mohamed" userId="3e59bdacad634a2e" providerId="LiveId" clId="{AF372B12-A2CF-43F3-9797-65D8F670ABD6}" dt="2023-10-15T17:25:57.035" v="40"/>
            <ac:spMkLst>
              <pc:docMk/>
              <pc:sldMasterMk cId="1992877776" sldId="2147483675"/>
              <pc:sldLayoutMk cId="1028268239" sldId="2147483681"/>
              <ac:spMk id="6" creationId="{F7C89142-249F-BCDB-5034-C1B273613AC0}"/>
            </ac:spMkLst>
          </pc:spChg>
          <pc:spChg chg="add">
            <ac:chgData name="Mubarak Mohamed" userId="3e59bdacad634a2e" providerId="LiveId" clId="{AF372B12-A2CF-43F3-9797-65D8F670ABD6}" dt="2023-10-15T17:25:57.035" v="40"/>
            <ac:spMkLst>
              <pc:docMk/>
              <pc:sldMasterMk cId="1992877776" sldId="2147483675"/>
              <pc:sldLayoutMk cId="1028268239" sldId="2147483681"/>
              <ac:spMk id="7" creationId="{0C691C84-5BF6-7CF8-83A8-2A2FF611F2E9}"/>
            </ac:spMkLst>
          </pc:spChg>
          <pc:spChg chg="add">
            <ac:chgData name="Mubarak Mohamed" userId="3e59bdacad634a2e" providerId="LiveId" clId="{AF372B12-A2CF-43F3-9797-65D8F670ABD6}" dt="2023-10-15T17:25:57.035" v="40"/>
            <ac:spMkLst>
              <pc:docMk/>
              <pc:sldMasterMk cId="1992877776" sldId="2147483675"/>
              <pc:sldLayoutMk cId="1028268239" sldId="2147483681"/>
              <ac:spMk id="15" creationId="{98A1628B-21A9-0946-48F9-EC3037C50B2C}"/>
            </ac:spMkLst>
          </pc:spChg>
          <pc:grpChg chg="add">
            <ac:chgData name="Mubarak Mohamed" userId="3e59bdacad634a2e" providerId="LiveId" clId="{AF372B12-A2CF-43F3-9797-65D8F670ABD6}" dt="2023-10-15T17:25:57.035" v="40"/>
            <ac:grpSpMkLst>
              <pc:docMk/>
              <pc:sldMasterMk cId="1992877776" sldId="2147483675"/>
              <pc:sldLayoutMk cId="1028268239" sldId="2147483681"/>
              <ac:grpSpMk id="8" creationId="{489B0766-9D74-8A8B-D811-6CE5C8ABF8CB}"/>
            </ac:grpSpMkLst>
          </pc:grpChg>
        </pc:sldLayoutChg>
        <pc:sldLayoutChg chg="addSp">
          <pc:chgData name="Mubarak Mohamed" userId="3e59bdacad634a2e" providerId="LiveId" clId="{AF372B12-A2CF-43F3-9797-65D8F670ABD6}" dt="2023-10-15T17:25:57.035" v="40"/>
          <pc:sldLayoutMkLst>
            <pc:docMk/>
            <pc:sldMasterMk cId="1992877776" sldId="2147483675"/>
            <pc:sldLayoutMk cId="637245173" sldId="2147483682"/>
          </pc:sldLayoutMkLst>
          <pc:spChg chg="add">
            <ac:chgData name="Mubarak Mohamed" userId="3e59bdacad634a2e" providerId="LiveId" clId="{AF372B12-A2CF-43F3-9797-65D8F670ABD6}" dt="2023-10-15T17:25:57.035" v="40"/>
            <ac:spMkLst>
              <pc:docMk/>
              <pc:sldMasterMk cId="1992877776" sldId="2147483675"/>
              <pc:sldLayoutMk cId="637245173" sldId="2147483682"/>
              <ac:spMk id="5" creationId="{6E369429-B166-025B-9BC5-7F7A5C5FDFF4}"/>
            </ac:spMkLst>
          </pc:spChg>
          <pc:spChg chg="add">
            <ac:chgData name="Mubarak Mohamed" userId="3e59bdacad634a2e" providerId="LiveId" clId="{AF372B12-A2CF-43F3-9797-65D8F670ABD6}" dt="2023-10-15T17:25:57.035" v="40"/>
            <ac:spMkLst>
              <pc:docMk/>
              <pc:sldMasterMk cId="1992877776" sldId="2147483675"/>
              <pc:sldLayoutMk cId="637245173" sldId="2147483682"/>
              <ac:spMk id="6" creationId="{3C0EA735-08F4-8671-1D43-5F9462F51535}"/>
            </ac:spMkLst>
          </pc:spChg>
          <pc:grpChg chg="add">
            <ac:chgData name="Mubarak Mohamed" userId="3e59bdacad634a2e" providerId="LiveId" clId="{AF372B12-A2CF-43F3-9797-65D8F670ABD6}" dt="2023-10-15T17:25:57.035" v="40"/>
            <ac:grpSpMkLst>
              <pc:docMk/>
              <pc:sldMasterMk cId="1992877776" sldId="2147483675"/>
              <pc:sldLayoutMk cId="637245173" sldId="2147483682"/>
              <ac:grpSpMk id="7" creationId="{C412D0B1-84CB-7727-37C5-B103E23C745D}"/>
            </ac:grpSpMkLst>
          </pc:grpChg>
        </pc:sldLayoutChg>
        <pc:sldLayoutChg chg="addSp">
          <pc:chgData name="Mubarak Mohamed" userId="3e59bdacad634a2e" providerId="LiveId" clId="{AF372B12-A2CF-43F3-9797-65D8F670ABD6}" dt="2023-10-15T17:25:57.035" v="40"/>
          <pc:sldLayoutMkLst>
            <pc:docMk/>
            <pc:sldMasterMk cId="1992877776" sldId="2147483675"/>
            <pc:sldLayoutMk cId="3685051102" sldId="2147483683"/>
          </pc:sldLayoutMkLst>
          <pc:spChg chg="add">
            <ac:chgData name="Mubarak Mohamed" userId="3e59bdacad634a2e" providerId="LiveId" clId="{AF372B12-A2CF-43F3-9797-65D8F670ABD6}" dt="2023-10-15T17:25:57.035" v="40"/>
            <ac:spMkLst>
              <pc:docMk/>
              <pc:sldMasterMk cId="1992877776" sldId="2147483675"/>
              <pc:sldLayoutMk cId="3685051102" sldId="2147483683"/>
              <ac:spMk id="5" creationId="{CB5D4DD5-17DF-31DF-0FD2-95998FB6A1A6}"/>
            </ac:spMkLst>
          </pc:spChg>
          <pc:spChg chg="add">
            <ac:chgData name="Mubarak Mohamed" userId="3e59bdacad634a2e" providerId="LiveId" clId="{AF372B12-A2CF-43F3-9797-65D8F670ABD6}" dt="2023-10-15T17:25:57.035" v="40"/>
            <ac:spMkLst>
              <pc:docMk/>
              <pc:sldMasterMk cId="1992877776" sldId="2147483675"/>
              <pc:sldLayoutMk cId="3685051102" sldId="2147483683"/>
              <ac:spMk id="6" creationId="{6B882A41-4ADA-4DC0-EC34-B8FEC3F69B64}"/>
            </ac:spMkLst>
          </pc:spChg>
          <pc:spChg chg="add">
            <ac:chgData name="Mubarak Mohamed" userId="3e59bdacad634a2e" providerId="LiveId" clId="{AF372B12-A2CF-43F3-9797-65D8F670ABD6}" dt="2023-10-15T17:25:57.035" v="40"/>
            <ac:spMkLst>
              <pc:docMk/>
              <pc:sldMasterMk cId="1992877776" sldId="2147483675"/>
              <pc:sldLayoutMk cId="3685051102" sldId="2147483683"/>
              <ac:spMk id="7" creationId="{ED95688A-B20A-00EC-3D04-13560C5B9682}"/>
            </ac:spMkLst>
          </pc:spChg>
          <pc:spChg chg="add">
            <ac:chgData name="Mubarak Mohamed" userId="3e59bdacad634a2e" providerId="LiveId" clId="{AF372B12-A2CF-43F3-9797-65D8F670ABD6}" dt="2023-10-15T17:25:57.035" v="40"/>
            <ac:spMkLst>
              <pc:docMk/>
              <pc:sldMasterMk cId="1992877776" sldId="2147483675"/>
              <pc:sldLayoutMk cId="3685051102" sldId="2147483683"/>
              <ac:spMk id="10" creationId="{8839A38A-B7E0-5592-F929-5A92D8415466}"/>
            </ac:spMkLst>
          </pc:spChg>
          <pc:spChg chg="add">
            <ac:chgData name="Mubarak Mohamed" userId="3e59bdacad634a2e" providerId="LiveId" clId="{AF372B12-A2CF-43F3-9797-65D8F670ABD6}" dt="2023-10-15T17:25:57.035" v="40"/>
            <ac:spMkLst>
              <pc:docMk/>
              <pc:sldMasterMk cId="1992877776" sldId="2147483675"/>
              <pc:sldLayoutMk cId="3685051102" sldId="2147483683"/>
              <ac:spMk id="13" creationId="{A597F24E-E430-0702-79A5-78CF0D0FACA5}"/>
            </ac:spMkLst>
          </pc:spChg>
          <pc:spChg chg="add">
            <ac:chgData name="Mubarak Mohamed" userId="3e59bdacad634a2e" providerId="LiveId" clId="{AF372B12-A2CF-43F3-9797-65D8F670ABD6}" dt="2023-10-15T17:25:57.035" v="40"/>
            <ac:spMkLst>
              <pc:docMk/>
              <pc:sldMasterMk cId="1992877776" sldId="2147483675"/>
              <pc:sldLayoutMk cId="3685051102" sldId="2147483683"/>
              <ac:spMk id="14" creationId="{B328E12F-6872-C948-B1D0-E719F1A32863}"/>
            </ac:spMkLst>
          </pc:spChg>
        </pc:sldLayoutChg>
        <pc:sldLayoutChg chg="addSp">
          <pc:chgData name="Mubarak Mohamed" userId="3e59bdacad634a2e" providerId="LiveId" clId="{AF372B12-A2CF-43F3-9797-65D8F670ABD6}" dt="2023-10-15T17:25:57.035" v="40"/>
          <pc:sldLayoutMkLst>
            <pc:docMk/>
            <pc:sldMasterMk cId="1992877776" sldId="2147483675"/>
            <pc:sldLayoutMk cId="367788122" sldId="2147483684"/>
          </pc:sldLayoutMkLst>
          <pc:spChg chg="add">
            <ac:chgData name="Mubarak Mohamed" userId="3e59bdacad634a2e" providerId="LiveId" clId="{AF372B12-A2CF-43F3-9797-65D8F670ABD6}" dt="2023-10-15T17:25:57.035" v="40"/>
            <ac:spMkLst>
              <pc:docMk/>
              <pc:sldMasterMk cId="1992877776" sldId="2147483675"/>
              <pc:sldLayoutMk cId="367788122" sldId="2147483684"/>
              <ac:spMk id="8" creationId="{849CBBB0-CC77-A713-FF67-7D020A853F71}"/>
            </ac:spMkLst>
          </pc:spChg>
          <pc:spChg chg="add">
            <ac:chgData name="Mubarak Mohamed" userId="3e59bdacad634a2e" providerId="LiveId" clId="{AF372B12-A2CF-43F3-9797-65D8F670ABD6}" dt="2023-10-15T17:25:57.035" v="40"/>
            <ac:spMkLst>
              <pc:docMk/>
              <pc:sldMasterMk cId="1992877776" sldId="2147483675"/>
              <pc:sldLayoutMk cId="367788122" sldId="2147483684"/>
              <ac:spMk id="9" creationId="{73B3516F-2879-5DEF-F6E2-2EC8B2BEE228}"/>
            </ac:spMkLst>
          </pc:spChg>
          <pc:spChg chg="add">
            <ac:chgData name="Mubarak Mohamed" userId="3e59bdacad634a2e" providerId="LiveId" clId="{AF372B12-A2CF-43F3-9797-65D8F670ABD6}" dt="2023-10-15T17:25:57.035" v="40"/>
            <ac:spMkLst>
              <pc:docMk/>
              <pc:sldMasterMk cId="1992877776" sldId="2147483675"/>
              <pc:sldLayoutMk cId="367788122" sldId="2147483684"/>
              <ac:spMk id="11" creationId="{81791277-089D-1123-F32C-2F7233FDCC7D}"/>
            </ac:spMkLst>
          </pc:spChg>
          <pc:spChg chg="add">
            <ac:chgData name="Mubarak Mohamed" userId="3e59bdacad634a2e" providerId="LiveId" clId="{AF372B12-A2CF-43F3-9797-65D8F670ABD6}" dt="2023-10-15T17:25:57.035" v="40"/>
            <ac:spMkLst>
              <pc:docMk/>
              <pc:sldMasterMk cId="1992877776" sldId="2147483675"/>
              <pc:sldLayoutMk cId="367788122" sldId="2147483684"/>
              <ac:spMk id="12" creationId="{A4CC57A3-ACE8-B0BC-730C-DD202BDE137E}"/>
            </ac:spMkLst>
          </pc:spChg>
          <pc:spChg chg="add">
            <ac:chgData name="Mubarak Mohamed" userId="3e59bdacad634a2e" providerId="LiveId" clId="{AF372B12-A2CF-43F3-9797-65D8F670ABD6}" dt="2023-10-15T17:25:57.035" v="40"/>
            <ac:spMkLst>
              <pc:docMk/>
              <pc:sldMasterMk cId="1992877776" sldId="2147483675"/>
              <pc:sldLayoutMk cId="367788122" sldId="2147483684"/>
              <ac:spMk id="13" creationId="{8654667A-0234-3E71-1223-5CE9B4485C77}"/>
            </ac:spMkLst>
          </pc:spChg>
          <pc:spChg chg="add">
            <ac:chgData name="Mubarak Mohamed" userId="3e59bdacad634a2e" providerId="LiveId" clId="{AF372B12-A2CF-43F3-9797-65D8F670ABD6}" dt="2023-10-15T17:25:57.035" v="40"/>
            <ac:spMkLst>
              <pc:docMk/>
              <pc:sldMasterMk cId="1992877776" sldId="2147483675"/>
              <pc:sldLayoutMk cId="367788122" sldId="2147483684"/>
              <ac:spMk id="15" creationId="{53B4886E-CF12-A43E-C11B-09A49445E3DB}"/>
            </ac:spMkLst>
          </pc:spChg>
        </pc:sldLayoutChg>
      </pc:sldMasterChg>
      <pc:sldMasterChg chg="modSldLayout">
        <pc:chgData name="Mubarak Mohamed" userId="3e59bdacad634a2e" providerId="LiveId" clId="{AF372B12-A2CF-43F3-9797-65D8F670ABD6}" dt="2023-10-15T17:25:10.593" v="38"/>
        <pc:sldMasterMkLst>
          <pc:docMk/>
          <pc:sldMasterMk cId="2785285572" sldId="2147483675"/>
        </pc:sldMasterMkLst>
        <pc:sldLayoutChg chg="addSp">
          <pc:chgData name="Mubarak Mohamed" userId="3e59bdacad634a2e" providerId="LiveId" clId="{AF372B12-A2CF-43F3-9797-65D8F670ABD6}" dt="2023-10-15T17:25:10.593" v="38"/>
          <pc:sldLayoutMkLst>
            <pc:docMk/>
            <pc:sldMasterMk cId="2785285572" sldId="2147483675"/>
            <pc:sldLayoutMk cId="2785353041" sldId="2147483676"/>
          </pc:sldLayoutMkLst>
          <pc:spChg chg="add">
            <ac:chgData name="Mubarak Mohamed" userId="3e59bdacad634a2e" providerId="LiveId" clId="{AF372B12-A2CF-43F3-9797-65D8F670ABD6}" dt="2023-10-15T17:25:10.593" v="38"/>
            <ac:spMkLst>
              <pc:docMk/>
              <pc:sldMasterMk cId="2785285572" sldId="2147483675"/>
              <pc:sldLayoutMk cId="2785353041" sldId="2147483676"/>
              <ac:spMk id="8" creationId="{6459971D-E112-EBCD-E82B-5CF43E0796C6}"/>
            </ac:spMkLst>
          </pc:spChg>
          <pc:spChg chg="add">
            <ac:chgData name="Mubarak Mohamed" userId="3e59bdacad634a2e" providerId="LiveId" clId="{AF372B12-A2CF-43F3-9797-65D8F670ABD6}" dt="2023-10-15T17:25:10.593" v="38"/>
            <ac:spMkLst>
              <pc:docMk/>
              <pc:sldMasterMk cId="2785285572" sldId="2147483675"/>
              <pc:sldLayoutMk cId="2785353041" sldId="2147483676"/>
              <ac:spMk id="9" creationId="{7B65086D-F774-9DA3-1A5E-0650AA339405}"/>
            </ac:spMkLst>
          </pc:spChg>
        </pc:sldLayoutChg>
        <pc:sldLayoutChg chg="addSp">
          <pc:chgData name="Mubarak Mohamed" userId="3e59bdacad634a2e" providerId="LiveId" clId="{AF372B12-A2CF-43F3-9797-65D8F670ABD6}" dt="2023-10-15T17:25:10.593" v="38"/>
          <pc:sldLayoutMkLst>
            <pc:docMk/>
            <pc:sldMasterMk cId="2785285572" sldId="2147483675"/>
            <pc:sldLayoutMk cId="3670091076" sldId="2147483677"/>
          </pc:sldLayoutMkLst>
          <pc:spChg chg="add">
            <ac:chgData name="Mubarak Mohamed" userId="3e59bdacad634a2e" providerId="LiveId" clId="{AF372B12-A2CF-43F3-9797-65D8F670ABD6}" dt="2023-10-15T17:25:10.593" v="38"/>
            <ac:spMkLst>
              <pc:docMk/>
              <pc:sldMasterMk cId="2785285572" sldId="2147483675"/>
              <pc:sldLayoutMk cId="3670091076" sldId="2147483677"/>
              <ac:spMk id="8" creationId="{0C705359-E93C-0B0C-BE2B-EE9623AD3535}"/>
            </ac:spMkLst>
          </pc:spChg>
          <pc:spChg chg="add">
            <ac:chgData name="Mubarak Mohamed" userId="3e59bdacad634a2e" providerId="LiveId" clId="{AF372B12-A2CF-43F3-9797-65D8F670ABD6}" dt="2023-10-15T17:25:10.593" v="38"/>
            <ac:spMkLst>
              <pc:docMk/>
              <pc:sldMasterMk cId="2785285572" sldId="2147483675"/>
              <pc:sldLayoutMk cId="3670091076" sldId="2147483677"/>
              <ac:spMk id="9" creationId="{D49814BC-C1AE-D6EF-618C-9AB63F0C4460}"/>
            </ac:spMkLst>
          </pc:spChg>
          <pc:spChg chg="add">
            <ac:chgData name="Mubarak Mohamed" userId="3e59bdacad634a2e" providerId="LiveId" clId="{AF372B12-A2CF-43F3-9797-65D8F670ABD6}" dt="2023-10-15T17:25:10.593" v="38"/>
            <ac:spMkLst>
              <pc:docMk/>
              <pc:sldMasterMk cId="2785285572" sldId="2147483675"/>
              <pc:sldLayoutMk cId="3670091076" sldId="2147483677"/>
              <ac:spMk id="17" creationId="{475CFB9C-4682-4DE2-6FAD-298AF11FF539}"/>
            </ac:spMkLst>
          </pc:spChg>
          <pc:grpChg chg="add">
            <ac:chgData name="Mubarak Mohamed" userId="3e59bdacad634a2e" providerId="LiveId" clId="{AF372B12-A2CF-43F3-9797-65D8F670ABD6}" dt="2023-10-15T17:25:10.593" v="38"/>
            <ac:grpSpMkLst>
              <pc:docMk/>
              <pc:sldMasterMk cId="2785285572" sldId="2147483675"/>
              <pc:sldLayoutMk cId="3670091076" sldId="2147483677"/>
              <ac:grpSpMk id="10" creationId="{58EF0DEF-8B3D-6F10-12A9-52CF5496AD34}"/>
            </ac:grpSpMkLst>
          </pc:grpChg>
        </pc:sldLayoutChg>
        <pc:sldLayoutChg chg="addSp">
          <pc:chgData name="Mubarak Mohamed" userId="3e59bdacad634a2e" providerId="LiveId" clId="{AF372B12-A2CF-43F3-9797-65D8F670ABD6}" dt="2023-10-15T17:25:10.593" v="38"/>
          <pc:sldLayoutMkLst>
            <pc:docMk/>
            <pc:sldMasterMk cId="2785285572" sldId="2147483675"/>
            <pc:sldLayoutMk cId="888528529" sldId="2147483678"/>
          </pc:sldLayoutMkLst>
          <pc:spChg chg="add">
            <ac:chgData name="Mubarak Mohamed" userId="3e59bdacad634a2e" providerId="LiveId" clId="{AF372B12-A2CF-43F3-9797-65D8F670ABD6}" dt="2023-10-15T17:25:10.593" v="38"/>
            <ac:spMkLst>
              <pc:docMk/>
              <pc:sldMasterMk cId="2785285572" sldId="2147483675"/>
              <pc:sldLayoutMk cId="888528529" sldId="2147483678"/>
              <ac:spMk id="7" creationId="{0771656C-4CC6-9251-5938-17B3E943346E}"/>
            </ac:spMkLst>
          </pc:spChg>
          <pc:spChg chg="add">
            <ac:chgData name="Mubarak Mohamed" userId="3e59bdacad634a2e" providerId="LiveId" clId="{AF372B12-A2CF-43F3-9797-65D8F670ABD6}" dt="2023-10-15T17:25:10.593" v="38"/>
            <ac:spMkLst>
              <pc:docMk/>
              <pc:sldMasterMk cId="2785285572" sldId="2147483675"/>
              <pc:sldLayoutMk cId="888528529" sldId="2147483678"/>
              <ac:spMk id="8" creationId="{5837B04C-DAA8-C864-F7CF-0F3BE5F2E1C5}"/>
            </ac:spMkLst>
          </pc:spChg>
          <pc:spChg chg="add">
            <ac:chgData name="Mubarak Mohamed" userId="3e59bdacad634a2e" providerId="LiveId" clId="{AF372B12-A2CF-43F3-9797-65D8F670ABD6}" dt="2023-10-15T17:25:10.593" v="38"/>
            <ac:spMkLst>
              <pc:docMk/>
              <pc:sldMasterMk cId="2785285572" sldId="2147483675"/>
              <pc:sldLayoutMk cId="888528529" sldId="2147483678"/>
              <ac:spMk id="9" creationId="{426B8BEF-30DA-3B89-7CC1-B5FAE7122054}"/>
            </ac:spMkLst>
          </pc:spChg>
          <pc:spChg chg="add">
            <ac:chgData name="Mubarak Mohamed" userId="3e59bdacad634a2e" providerId="LiveId" clId="{AF372B12-A2CF-43F3-9797-65D8F670ABD6}" dt="2023-10-15T17:25:10.593" v="38"/>
            <ac:spMkLst>
              <pc:docMk/>
              <pc:sldMasterMk cId="2785285572" sldId="2147483675"/>
              <pc:sldLayoutMk cId="888528529" sldId="2147483678"/>
              <ac:spMk id="10" creationId="{DA6EACD3-9797-4D5B-3063-1FAC5191B385}"/>
            </ac:spMkLst>
          </pc:spChg>
        </pc:sldLayoutChg>
        <pc:sldLayoutChg chg="addSp">
          <pc:chgData name="Mubarak Mohamed" userId="3e59bdacad634a2e" providerId="LiveId" clId="{AF372B12-A2CF-43F3-9797-65D8F670ABD6}" dt="2023-10-15T17:25:10.593" v="38"/>
          <pc:sldLayoutMkLst>
            <pc:docMk/>
            <pc:sldMasterMk cId="2785285572" sldId="2147483675"/>
            <pc:sldLayoutMk cId="2820965898" sldId="2147483679"/>
          </pc:sldLayoutMkLst>
          <pc:spChg chg="add">
            <ac:chgData name="Mubarak Mohamed" userId="3e59bdacad634a2e" providerId="LiveId" clId="{AF372B12-A2CF-43F3-9797-65D8F670ABD6}" dt="2023-10-15T17:25:10.593" v="38"/>
            <ac:spMkLst>
              <pc:docMk/>
              <pc:sldMasterMk cId="2785285572" sldId="2147483675"/>
              <pc:sldLayoutMk cId="2820965898" sldId="2147483679"/>
              <ac:spMk id="9" creationId="{69A0767E-BB8A-3397-B73C-126FBB7DA63C}"/>
            </ac:spMkLst>
          </pc:spChg>
          <pc:spChg chg="add">
            <ac:chgData name="Mubarak Mohamed" userId="3e59bdacad634a2e" providerId="LiveId" clId="{AF372B12-A2CF-43F3-9797-65D8F670ABD6}" dt="2023-10-15T17:25:10.593" v="38"/>
            <ac:spMkLst>
              <pc:docMk/>
              <pc:sldMasterMk cId="2785285572" sldId="2147483675"/>
              <pc:sldLayoutMk cId="2820965898" sldId="2147483679"/>
              <ac:spMk id="10" creationId="{AA90BE25-5121-7BBB-5216-FBEE943B6952}"/>
            </ac:spMkLst>
          </pc:spChg>
          <pc:spChg chg="add">
            <ac:chgData name="Mubarak Mohamed" userId="3e59bdacad634a2e" providerId="LiveId" clId="{AF372B12-A2CF-43F3-9797-65D8F670ABD6}" dt="2023-10-15T17:25:10.593" v="38"/>
            <ac:spMkLst>
              <pc:docMk/>
              <pc:sldMasterMk cId="2785285572" sldId="2147483675"/>
              <pc:sldLayoutMk cId="2820965898" sldId="2147483679"/>
              <ac:spMk id="18" creationId="{031D9190-728E-C2F6-4380-5B0BAE63D3C2}"/>
            </ac:spMkLst>
          </pc:spChg>
          <pc:grpChg chg="add">
            <ac:chgData name="Mubarak Mohamed" userId="3e59bdacad634a2e" providerId="LiveId" clId="{AF372B12-A2CF-43F3-9797-65D8F670ABD6}" dt="2023-10-15T17:25:10.593" v="38"/>
            <ac:grpSpMkLst>
              <pc:docMk/>
              <pc:sldMasterMk cId="2785285572" sldId="2147483675"/>
              <pc:sldLayoutMk cId="2820965898" sldId="2147483679"/>
              <ac:grpSpMk id="11" creationId="{BA1582C3-AD82-1CB5-8E7A-C4EBA6AEDCAF}"/>
            </ac:grpSpMkLst>
          </pc:grpChg>
        </pc:sldLayoutChg>
        <pc:sldLayoutChg chg="addSp">
          <pc:chgData name="Mubarak Mohamed" userId="3e59bdacad634a2e" providerId="LiveId" clId="{AF372B12-A2CF-43F3-9797-65D8F670ABD6}" dt="2023-10-15T17:25:10.593" v="38"/>
          <pc:sldLayoutMkLst>
            <pc:docMk/>
            <pc:sldMasterMk cId="2785285572" sldId="2147483675"/>
            <pc:sldLayoutMk cId="3598317926" sldId="2147483680"/>
          </pc:sldLayoutMkLst>
          <pc:spChg chg="add">
            <ac:chgData name="Mubarak Mohamed" userId="3e59bdacad634a2e" providerId="LiveId" clId="{AF372B12-A2CF-43F3-9797-65D8F670ABD6}" dt="2023-10-15T17:25:10.593" v="38"/>
            <ac:spMkLst>
              <pc:docMk/>
              <pc:sldMasterMk cId="2785285572" sldId="2147483675"/>
              <pc:sldLayoutMk cId="3598317926" sldId="2147483680"/>
              <ac:spMk id="10" creationId="{EE904A43-007A-6E9A-EA30-226B06194AEA}"/>
            </ac:spMkLst>
          </pc:spChg>
          <pc:spChg chg="add">
            <ac:chgData name="Mubarak Mohamed" userId="3e59bdacad634a2e" providerId="LiveId" clId="{AF372B12-A2CF-43F3-9797-65D8F670ABD6}" dt="2023-10-15T17:25:10.593" v="38"/>
            <ac:spMkLst>
              <pc:docMk/>
              <pc:sldMasterMk cId="2785285572" sldId="2147483675"/>
              <pc:sldLayoutMk cId="3598317926" sldId="2147483680"/>
              <ac:spMk id="11" creationId="{1F955D4E-168F-91EC-C4A7-7351D77D4F58}"/>
            </ac:spMkLst>
          </pc:spChg>
          <pc:spChg chg="add">
            <ac:chgData name="Mubarak Mohamed" userId="3e59bdacad634a2e" providerId="LiveId" clId="{AF372B12-A2CF-43F3-9797-65D8F670ABD6}" dt="2023-10-15T17:25:10.593" v="38"/>
            <ac:spMkLst>
              <pc:docMk/>
              <pc:sldMasterMk cId="2785285572" sldId="2147483675"/>
              <pc:sldLayoutMk cId="3598317926" sldId="2147483680"/>
              <ac:spMk id="20" creationId="{7BF3F37F-8B8D-5DFD-0ADD-EA677CD0F86B}"/>
            </ac:spMkLst>
          </pc:spChg>
          <pc:grpChg chg="add">
            <ac:chgData name="Mubarak Mohamed" userId="3e59bdacad634a2e" providerId="LiveId" clId="{AF372B12-A2CF-43F3-9797-65D8F670ABD6}" dt="2023-10-15T17:25:10.593" v="38"/>
            <ac:grpSpMkLst>
              <pc:docMk/>
              <pc:sldMasterMk cId="2785285572" sldId="2147483675"/>
              <pc:sldLayoutMk cId="3598317926" sldId="2147483680"/>
              <ac:grpSpMk id="12" creationId="{D5B55004-6931-0DC0-7238-A76E8A33C5A0}"/>
            </ac:grpSpMkLst>
          </pc:grpChg>
        </pc:sldLayoutChg>
        <pc:sldLayoutChg chg="addSp">
          <pc:chgData name="Mubarak Mohamed" userId="3e59bdacad634a2e" providerId="LiveId" clId="{AF372B12-A2CF-43F3-9797-65D8F670ABD6}" dt="2023-10-15T17:25:10.593" v="38"/>
          <pc:sldLayoutMkLst>
            <pc:docMk/>
            <pc:sldMasterMk cId="2785285572" sldId="2147483675"/>
            <pc:sldLayoutMk cId="778222518" sldId="2147483681"/>
          </pc:sldLayoutMkLst>
          <pc:spChg chg="add">
            <ac:chgData name="Mubarak Mohamed" userId="3e59bdacad634a2e" providerId="LiveId" clId="{AF372B12-A2CF-43F3-9797-65D8F670ABD6}" dt="2023-10-15T17:25:10.593" v="38"/>
            <ac:spMkLst>
              <pc:docMk/>
              <pc:sldMasterMk cId="2785285572" sldId="2147483675"/>
              <pc:sldLayoutMk cId="778222518" sldId="2147483681"/>
              <ac:spMk id="6" creationId="{35D3712A-7F50-F643-DF47-8CF3380742D6}"/>
            </ac:spMkLst>
          </pc:spChg>
          <pc:spChg chg="add">
            <ac:chgData name="Mubarak Mohamed" userId="3e59bdacad634a2e" providerId="LiveId" clId="{AF372B12-A2CF-43F3-9797-65D8F670ABD6}" dt="2023-10-15T17:25:10.593" v="38"/>
            <ac:spMkLst>
              <pc:docMk/>
              <pc:sldMasterMk cId="2785285572" sldId="2147483675"/>
              <pc:sldLayoutMk cId="778222518" sldId="2147483681"/>
              <ac:spMk id="7" creationId="{7F37D783-38CF-81C5-125D-44506500120F}"/>
            </ac:spMkLst>
          </pc:spChg>
          <pc:spChg chg="add">
            <ac:chgData name="Mubarak Mohamed" userId="3e59bdacad634a2e" providerId="LiveId" clId="{AF372B12-A2CF-43F3-9797-65D8F670ABD6}" dt="2023-10-15T17:25:10.593" v="38"/>
            <ac:spMkLst>
              <pc:docMk/>
              <pc:sldMasterMk cId="2785285572" sldId="2147483675"/>
              <pc:sldLayoutMk cId="778222518" sldId="2147483681"/>
              <ac:spMk id="16" creationId="{54B0AF64-1034-507F-138D-A5B4E43EFCB6}"/>
            </ac:spMkLst>
          </pc:spChg>
          <pc:grpChg chg="add">
            <ac:chgData name="Mubarak Mohamed" userId="3e59bdacad634a2e" providerId="LiveId" clId="{AF372B12-A2CF-43F3-9797-65D8F670ABD6}" dt="2023-10-15T17:25:10.593" v="38"/>
            <ac:grpSpMkLst>
              <pc:docMk/>
              <pc:sldMasterMk cId="2785285572" sldId="2147483675"/>
              <pc:sldLayoutMk cId="778222518" sldId="2147483681"/>
              <ac:grpSpMk id="8" creationId="{50B58923-FACA-9D35-514B-2159DC6F9815}"/>
            </ac:grpSpMkLst>
          </pc:grpChg>
        </pc:sldLayoutChg>
        <pc:sldLayoutChg chg="addSp">
          <pc:chgData name="Mubarak Mohamed" userId="3e59bdacad634a2e" providerId="LiveId" clId="{AF372B12-A2CF-43F3-9797-65D8F670ABD6}" dt="2023-10-15T17:25:10.593" v="38"/>
          <pc:sldLayoutMkLst>
            <pc:docMk/>
            <pc:sldMasterMk cId="2785285572" sldId="2147483675"/>
            <pc:sldLayoutMk cId="630069256" sldId="2147483682"/>
          </pc:sldLayoutMkLst>
          <pc:spChg chg="add">
            <ac:chgData name="Mubarak Mohamed" userId="3e59bdacad634a2e" providerId="LiveId" clId="{AF372B12-A2CF-43F3-9797-65D8F670ABD6}" dt="2023-10-15T17:25:10.593" v="38"/>
            <ac:spMkLst>
              <pc:docMk/>
              <pc:sldMasterMk cId="2785285572" sldId="2147483675"/>
              <pc:sldLayoutMk cId="630069256" sldId="2147483682"/>
              <ac:spMk id="5" creationId="{6AD25852-F599-1A57-04C3-95FD1CAB52BC}"/>
            </ac:spMkLst>
          </pc:spChg>
          <pc:spChg chg="add">
            <ac:chgData name="Mubarak Mohamed" userId="3e59bdacad634a2e" providerId="LiveId" clId="{AF372B12-A2CF-43F3-9797-65D8F670ABD6}" dt="2023-10-15T17:25:10.593" v="38"/>
            <ac:spMkLst>
              <pc:docMk/>
              <pc:sldMasterMk cId="2785285572" sldId="2147483675"/>
              <pc:sldLayoutMk cId="630069256" sldId="2147483682"/>
              <ac:spMk id="6" creationId="{3BFC758A-DBCA-6150-3CFC-6C4C4E397ACC}"/>
            </ac:spMkLst>
          </pc:spChg>
          <pc:grpChg chg="add">
            <ac:chgData name="Mubarak Mohamed" userId="3e59bdacad634a2e" providerId="LiveId" clId="{AF372B12-A2CF-43F3-9797-65D8F670ABD6}" dt="2023-10-15T17:25:10.593" v="38"/>
            <ac:grpSpMkLst>
              <pc:docMk/>
              <pc:sldMasterMk cId="2785285572" sldId="2147483675"/>
              <pc:sldLayoutMk cId="630069256" sldId="2147483682"/>
              <ac:grpSpMk id="7" creationId="{706A23BE-45FF-001A-B7D9-10B551FAFCF0}"/>
            </ac:grpSpMkLst>
          </pc:grpChg>
        </pc:sldLayoutChg>
        <pc:sldLayoutChg chg="addSp">
          <pc:chgData name="Mubarak Mohamed" userId="3e59bdacad634a2e" providerId="LiveId" clId="{AF372B12-A2CF-43F3-9797-65D8F670ABD6}" dt="2023-10-15T17:25:10.593" v="38"/>
          <pc:sldLayoutMkLst>
            <pc:docMk/>
            <pc:sldMasterMk cId="2785285572" sldId="2147483675"/>
            <pc:sldLayoutMk cId="2158402122" sldId="2147483683"/>
          </pc:sldLayoutMkLst>
          <pc:spChg chg="add">
            <ac:chgData name="Mubarak Mohamed" userId="3e59bdacad634a2e" providerId="LiveId" clId="{AF372B12-A2CF-43F3-9797-65D8F670ABD6}" dt="2023-10-15T17:25:10.593" v="38"/>
            <ac:spMkLst>
              <pc:docMk/>
              <pc:sldMasterMk cId="2785285572" sldId="2147483675"/>
              <pc:sldLayoutMk cId="2158402122" sldId="2147483683"/>
              <ac:spMk id="8" creationId="{487BBCE3-9F8D-B616-0E7B-2BD2CC7056D8}"/>
            </ac:spMkLst>
          </pc:spChg>
          <pc:spChg chg="add">
            <ac:chgData name="Mubarak Mohamed" userId="3e59bdacad634a2e" providerId="LiveId" clId="{AF372B12-A2CF-43F3-9797-65D8F670ABD6}" dt="2023-10-15T17:25:10.593" v="38"/>
            <ac:spMkLst>
              <pc:docMk/>
              <pc:sldMasterMk cId="2785285572" sldId="2147483675"/>
              <pc:sldLayoutMk cId="2158402122" sldId="2147483683"/>
              <ac:spMk id="9" creationId="{0D59F216-D599-0BCD-5F8E-314DF76BA574}"/>
            </ac:spMkLst>
          </pc:spChg>
          <pc:spChg chg="add">
            <ac:chgData name="Mubarak Mohamed" userId="3e59bdacad634a2e" providerId="LiveId" clId="{AF372B12-A2CF-43F3-9797-65D8F670ABD6}" dt="2023-10-15T17:25:10.593" v="38"/>
            <ac:spMkLst>
              <pc:docMk/>
              <pc:sldMasterMk cId="2785285572" sldId="2147483675"/>
              <pc:sldLayoutMk cId="2158402122" sldId="2147483683"/>
              <ac:spMk id="10" creationId="{548F01C1-1F01-E7F7-1393-61E58983E4B0}"/>
            </ac:spMkLst>
          </pc:spChg>
          <pc:spChg chg="add">
            <ac:chgData name="Mubarak Mohamed" userId="3e59bdacad634a2e" providerId="LiveId" clId="{AF372B12-A2CF-43F3-9797-65D8F670ABD6}" dt="2023-10-15T17:25:10.593" v="38"/>
            <ac:spMkLst>
              <pc:docMk/>
              <pc:sldMasterMk cId="2785285572" sldId="2147483675"/>
              <pc:sldLayoutMk cId="2158402122" sldId="2147483683"/>
              <ac:spMk id="11" creationId="{7D94A5D8-ED31-9E12-ED11-9EAF4142BD47}"/>
            </ac:spMkLst>
          </pc:spChg>
          <pc:spChg chg="add">
            <ac:chgData name="Mubarak Mohamed" userId="3e59bdacad634a2e" providerId="LiveId" clId="{AF372B12-A2CF-43F3-9797-65D8F670ABD6}" dt="2023-10-15T17:25:10.593" v="38"/>
            <ac:spMkLst>
              <pc:docMk/>
              <pc:sldMasterMk cId="2785285572" sldId="2147483675"/>
              <pc:sldLayoutMk cId="2158402122" sldId="2147483683"/>
              <ac:spMk id="12" creationId="{8E69197E-9286-2B45-0B65-BF1BA4DC5393}"/>
            </ac:spMkLst>
          </pc:spChg>
          <pc:spChg chg="add">
            <ac:chgData name="Mubarak Mohamed" userId="3e59bdacad634a2e" providerId="LiveId" clId="{AF372B12-A2CF-43F3-9797-65D8F670ABD6}" dt="2023-10-15T17:25:10.593" v="38"/>
            <ac:spMkLst>
              <pc:docMk/>
              <pc:sldMasterMk cId="2785285572" sldId="2147483675"/>
              <pc:sldLayoutMk cId="2158402122" sldId="2147483683"/>
              <ac:spMk id="13" creationId="{2FE05732-A816-4BE7-164E-4EF831E6ECB6}"/>
            </ac:spMkLst>
          </pc:spChg>
        </pc:sldLayoutChg>
        <pc:sldLayoutChg chg="addSp">
          <pc:chgData name="Mubarak Mohamed" userId="3e59bdacad634a2e" providerId="LiveId" clId="{AF372B12-A2CF-43F3-9797-65D8F670ABD6}" dt="2023-10-15T17:25:10.593" v="38"/>
          <pc:sldLayoutMkLst>
            <pc:docMk/>
            <pc:sldMasterMk cId="2785285572" sldId="2147483675"/>
            <pc:sldLayoutMk cId="1665521073" sldId="2147483684"/>
          </pc:sldLayoutMkLst>
          <pc:spChg chg="add">
            <ac:chgData name="Mubarak Mohamed" userId="3e59bdacad634a2e" providerId="LiveId" clId="{AF372B12-A2CF-43F3-9797-65D8F670ABD6}" dt="2023-10-15T17:25:10.593" v="38"/>
            <ac:spMkLst>
              <pc:docMk/>
              <pc:sldMasterMk cId="2785285572" sldId="2147483675"/>
              <pc:sldLayoutMk cId="1665521073" sldId="2147483684"/>
              <ac:spMk id="3" creationId="{6C109A26-B7C8-C6C8-7555-9B6B5ABCC10D}"/>
            </ac:spMkLst>
          </pc:spChg>
          <pc:spChg chg="add">
            <ac:chgData name="Mubarak Mohamed" userId="3e59bdacad634a2e" providerId="LiveId" clId="{AF372B12-A2CF-43F3-9797-65D8F670ABD6}" dt="2023-10-15T17:25:10.593" v="38"/>
            <ac:spMkLst>
              <pc:docMk/>
              <pc:sldMasterMk cId="2785285572" sldId="2147483675"/>
              <pc:sldLayoutMk cId="1665521073" sldId="2147483684"/>
              <ac:spMk id="8" creationId="{3B906CAF-34FB-D1D3-3A98-1A41B61635CA}"/>
            </ac:spMkLst>
          </pc:spChg>
          <pc:spChg chg="add">
            <ac:chgData name="Mubarak Mohamed" userId="3e59bdacad634a2e" providerId="LiveId" clId="{AF372B12-A2CF-43F3-9797-65D8F670ABD6}" dt="2023-10-15T17:25:10.593" v="38"/>
            <ac:spMkLst>
              <pc:docMk/>
              <pc:sldMasterMk cId="2785285572" sldId="2147483675"/>
              <pc:sldLayoutMk cId="1665521073" sldId="2147483684"/>
              <ac:spMk id="9" creationId="{58A83B24-D48F-B5E8-B358-69B2D45DEBCB}"/>
            </ac:spMkLst>
          </pc:spChg>
          <pc:spChg chg="add">
            <ac:chgData name="Mubarak Mohamed" userId="3e59bdacad634a2e" providerId="LiveId" clId="{AF372B12-A2CF-43F3-9797-65D8F670ABD6}" dt="2023-10-15T17:25:10.593" v="38"/>
            <ac:spMkLst>
              <pc:docMk/>
              <pc:sldMasterMk cId="2785285572" sldId="2147483675"/>
              <pc:sldLayoutMk cId="1665521073" sldId="2147483684"/>
              <ac:spMk id="10" creationId="{269D64AA-2700-3A79-02F5-3C6038949F0B}"/>
            </ac:spMkLst>
          </pc:spChg>
          <pc:spChg chg="add">
            <ac:chgData name="Mubarak Mohamed" userId="3e59bdacad634a2e" providerId="LiveId" clId="{AF372B12-A2CF-43F3-9797-65D8F670ABD6}" dt="2023-10-15T17:25:10.593" v="38"/>
            <ac:spMkLst>
              <pc:docMk/>
              <pc:sldMasterMk cId="2785285572" sldId="2147483675"/>
              <pc:sldLayoutMk cId="1665521073" sldId="2147483684"/>
              <ac:spMk id="11" creationId="{7F0285B9-B6D8-22CB-6866-BF4E51E81621}"/>
            </ac:spMkLst>
          </pc:spChg>
          <pc:spChg chg="add">
            <ac:chgData name="Mubarak Mohamed" userId="3e59bdacad634a2e" providerId="LiveId" clId="{AF372B12-A2CF-43F3-9797-65D8F670ABD6}" dt="2023-10-15T17:25:10.593" v="38"/>
            <ac:spMkLst>
              <pc:docMk/>
              <pc:sldMasterMk cId="2785285572" sldId="2147483675"/>
              <pc:sldLayoutMk cId="1665521073" sldId="2147483684"/>
              <ac:spMk id="12" creationId="{8CD4F744-32AA-6F83-4EEB-50241BC52E53}"/>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15.10.2023</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15.10.2023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10/15/2023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
        <p:nvSpPr>
          <p:cNvPr id="5" name="Graphic 37">
            <a:extLst>
              <a:ext uri="{FF2B5EF4-FFF2-40B4-BE49-F238E27FC236}">
                <a16:creationId xmlns:a16="http://schemas.microsoft.com/office/drawing/2014/main" id="{740475F5-C942-7CF5-0609-671A551FF779}"/>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6" name="Graphic 36">
            <a:extLst>
              <a:ext uri="{FF2B5EF4-FFF2-40B4-BE49-F238E27FC236}">
                <a16:creationId xmlns:a16="http://schemas.microsoft.com/office/drawing/2014/main" id="{FFA22665-215E-2D00-91CB-BFD84DD14FF9}"/>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Tree>
    <p:extLst>
      <p:ext uri="{BB962C8B-B14F-4D97-AF65-F5344CB8AC3E}">
        <p14:creationId xmlns:p14="http://schemas.microsoft.com/office/powerpoint/2010/main" val="26951117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62375939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59685068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722016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ru-RU"/>
              <a:t>MM.DD.20XX</a:t>
            </a:r>
            <a:endParaRPr lang="ru-RU" dirty="0"/>
          </a:p>
        </p:txBody>
      </p:sp>
      <p:sp>
        <p:nvSpPr>
          <p:cNvPr id="8" name="Footer Placeholder 7"/>
          <p:cNvSpPr>
            <a:spLocks noGrp="1"/>
          </p:cNvSpPr>
          <p:nvPr>
            <p:ph type="ftr" sz="quarter" idx="11"/>
          </p:nvPr>
        </p:nvSpPr>
        <p:spPr/>
        <p:txBody>
          <a:bodyPr/>
          <a:lstStyle/>
          <a:p>
            <a:r>
              <a:rPr lang="en-US"/>
              <a:t>ADD A FOOTER</a:t>
            </a:r>
            <a:endParaRPr lang="ru-RU" dirty="0"/>
          </a:p>
        </p:txBody>
      </p:sp>
      <p:sp>
        <p:nvSpPr>
          <p:cNvPr id="9" name="Slide Number Placeholder 8"/>
          <p:cNvSpPr>
            <a:spLocks noGrp="1"/>
          </p:cNvSpPr>
          <p:nvPr>
            <p:ph type="sldNum" sz="quarter" idx="12"/>
          </p:nvPr>
        </p:nvSpPr>
        <p:spPr/>
        <p:txBody>
          <a:bodyPr/>
          <a:lstStyle/>
          <a:p>
            <a:fld id="{D495E168-DA5E-4888-8D8A-92B118324C14}" type="slidenum">
              <a:rPr lang="ru-RU" smtClean="0"/>
              <a:t>‹#›</a:t>
            </a:fld>
            <a:endParaRPr lang="ru-RU" dirty="0"/>
          </a:p>
        </p:txBody>
      </p:sp>
      <p:sp>
        <p:nvSpPr>
          <p:cNvPr id="4" name="Oval 3">
            <a:extLst>
              <a:ext uri="{FF2B5EF4-FFF2-40B4-BE49-F238E27FC236}">
                <a16:creationId xmlns:a16="http://schemas.microsoft.com/office/drawing/2014/main" id="{D1A86CFD-D570-6833-97D9-66E5E4DF4191}"/>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 name="Graphic 12">
            <a:extLst>
              <a:ext uri="{FF2B5EF4-FFF2-40B4-BE49-F238E27FC236}">
                <a16:creationId xmlns:a16="http://schemas.microsoft.com/office/drawing/2014/main" id="{1E966D8D-3CB6-A8C5-843D-AF879DFFE0B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grpSp>
        <p:nvGrpSpPr>
          <p:cNvPr id="6" name="Graphic 39">
            <a:extLst>
              <a:ext uri="{FF2B5EF4-FFF2-40B4-BE49-F238E27FC236}">
                <a16:creationId xmlns:a16="http://schemas.microsoft.com/office/drawing/2014/main" id="{BBFB44FB-C054-47FB-DD95-3451376E8A6C}"/>
              </a:ext>
            </a:extLst>
          </p:cNvPr>
          <p:cNvGrpSpPr/>
          <p:nvPr userDrawn="1"/>
        </p:nvGrpSpPr>
        <p:grpSpPr>
          <a:xfrm>
            <a:off x="10008352" y="0"/>
            <a:ext cx="2188800" cy="1933794"/>
            <a:chOff x="10003200" y="0"/>
            <a:chExt cx="2188800" cy="1933794"/>
          </a:xfrm>
        </p:grpSpPr>
        <p:sp>
          <p:nvSpPr>
            <p:cNvPr id="10" name="Freeform: Shape 9">
              <a:extLst>
                <a:ext uri="{FF2B5EF4-FFF2-40B4-BE49-F238E27FC236}">
                  <a16:creationId xmlns:a16="http://schemas.microsoft.com/office/drawing/2014/main" id="{A540E9AD-71FB-DA4E-BEC6-B22AE7915CF4}"/>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11" name="Freeform: Shape 10">
              <a:extLst>
                <a:ext uri="{FF2B5EF4-FFF2-40B4-BE49-F238E27FC236}">
                  <a16:creationId xmlns:a16="http://schemas.microsoft.com/office/drawing/2014/main" id="{4534505C-B104-258E-4EF7-F8FF6DDF692E}"/>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12" name="Freeform: Shape 11">
              <a:extLst>
                <a:ext uri="{FF2B5EF4-FFF2-40B4-BE49-F238E27FC236}">
                  <a16:creationId xmlns:a16="http://schemas.microsoft.com/office/drawing/2014/main" id="{84996639-50B8-FDB5-54BB-F8BE89AC6BE0}"/>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21C13F84-707F-30B9-911A-D83DD9C5D809}"/>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14" name="Freeform: Shape 13">
              <a:extLst>
                <a:ext uri="{FF2B5EF4-FFF2-40B4-BE49-F238E27FC236}">
                  <a16:creationId xmlns:a16="http://schemas.microsoft.com/office/drawing/2014/main" id="{6A1694E0-7C50-3E9F-3C68-1D1075B53C7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C4A7D50D-295C-52E3-CF6F-98F79514824E}"/>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6" name="Graphic 19">
            <a:extLst>
              <a:ext uri="{FF2B5EF4-FFF2-40B4-BE49-F238E27FC236}">
                <a16:creationId xmlns:a16="http://schemas.microsoft.com/office/drawing/2014/main" id="{7C927CD3-FE4D-BC3D-FE33-3434AB663684}"/>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696095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r>
              <a:rPr lang="ru-RU"/>
              <a:t>MM.DD.20XX</a:t>
            </a:r>
            <a:endParaRPr lang="ru-RU"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r>
              <a:rPr lang="en-US"/>
              <a:t>ADD A FOOTER</a:t>
            </a:r>
            <a:endParaRPr lang="ru-RU" dirty="0"/>
          </a:p>
        </p:txBody>
      </p:sp>
      <p:sp>
        <p:nvSpPr>
          <p:cNvPr id="6" name="Slide Number Placeholder 5"/>
          <p:cNvSpPr>
            <a:spLocks noGrp="1"/>
          </p:cNvSpPr>
          <p:nvPr>
            <p:ph type="sldNum" sz="quarter" idx="12"/>
          </p:nvPr>
        </p:nvSpPr>
        <p:spPr>
          <a:xfrm>
            <a:off x="8604504" y="5211060"/>
            <a:ext cx="2112264" cy="228600"/>
          </a:xfrm>
        </p:spPr>
        <p:txBody>
          <a:bodyPr/>
          <a:lstStyle/>
          <a:p>
            <a:fld id="{D495E168-DA5E-4888-8D8A-92B118324C14}" type="slidenum">
              <a:rPr lang="ru-RU" smtClean="0"/>
              <a:pPr/>
              <a:t>‹#›</a:t>
            </a:fld>
            <a:endParaRPr lang="ru-RU" dirty="0"/>
          </a:p>
        </p:txBody>
      </p:sp>
      <p:sp>
        <p:nvSpPr>
          <p:cNvPr id="7" name="Oval 6">
            <a:extLst>
              <a:ext uri="{FF2B5EF4-FFF2-40B4-BE49-F238E27FC236}">
                <a16:creationId xmlns:a16="http://schemas.microsoft.com/office/drawing/2014/main" id="{A809209A-D5A2-E092-5A7C-3AC0E4EFEE7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Graphic 12">
            <a:extLst>
              <a:ext uri="{FF2B5EF4-FFF2-40B4-BE49-F238E27FC236}">
                <a16:creationId xmlns:a16="http://schemas.microsoft.com/office/drawing/2014/main" id="{790B1A99-565C-486C-DB0C-AA115BB6CC34}"/>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32A76DA9-9622-36E1-23E6-BDCFAAC4B9DD}"/>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BE4EC1B9-BED0-5248-1B6C-55E336832147}"/>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4785068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ru-RU"/>
              <a:t>MM.DD.20XX</a:t>
            </a:r>
            <a:endParaRPr lang="ru-RU" dirty="0"/>
          </a:p>
        </p:txBody>
      </p:sp>
      <p:sp>
        <p:nvSpPr>
          <p:cNvPr id="6" name="Footer Placeholder 5"/>
          <p:cNvSpPr>
            <a:spLocks noGrp="1"/>
          </p:cNvSpPr>
          <p:nvPr>
            <p:ph type="ftr" sz="quarter" idx="11"/>
          </p:nvPr>
        </p:nvSpPr>
        <p:spPr/>
        <p:txBody>
          <a:bodyPr/>
          <a:lstStyle/>
          <a:p>
            <a:r>
              <a:rPr lang="en-US"/>
              <a:t>ADD A FOOTER</a:t>
            </a:r>
            <a:endParaRPr lang="ru-RU" dirty="0"/>
          </a:p>
        </p:txBody>
      </p:sp>
      <p:sp>
        <p:nvSpPr>
          <p:cNvPr id="7" name="Slide Number Placeholder 6"/>
          <p:cNvSpPr>
            <a:spLocks noGrp="1"/>
          </p:cNvSpPr>
          <p:nvPr>
            <p:ph type="sldNum" sz="quarter" idx="12"/>
          </p:nvPr>
        </p:nvSpPr>
        <p:spPr/>
        <p:txBody>
          <a:bodyPr/>
          <a:lstStyle/>
          <a:p>
            <a:fld id="{D495E168-DA5E-4888-8D8A-92B118324C14}" type="slidenum">
              <a:rPr lang="ru-RU" smtClean="0"/>
              <a:t>‹#›</a:t>
            </a:fld>
            <a:endParaRPr lang="ru-RU" dirty="0"/>
          </a:p>
        </p:txBody>
      </p:sp>
      <p:sp>
        <p:nvSpPr>
          <p:cNvPr id="2" name="Oval 1">
            <a:extLst>
              <a:ext uri="{FF2B5EF4-FFF2-40B4-BE49-F238E27FC236}">
                <a16:creationId xmlns:a16="http://schemas.microsoft.com/office/drawing/2014/main" id="{77BBE5CE-461E-3A7D-D53B-F32D868BCD13}"/>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Graphic 12">
            <a:extLst>
              <a:ext uri="{FF2B5EF4-FFF2-40B4-BE49-F238E27FC236}">
                <a16:creationId xmlns:a16="http://schemas.microsoft.com/office/drawing/2014/main" id="{872D5E42-3799-CA17-6485-D5BF61911428}"/>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grpSp>
        <p:nvGrpSpPr>
          <p:cNvPr id="10" name="Graphic 39">
            <a:extLst>
              <a:ext uri="{FF2B5EF4-FFF2-40B4-BE49-F238E27FC236}">
                <a16:creationId xmlns:a16="http://schemas.microsoft.com/office/drawing/2014/main" id="{265335FB-E9F7-5E5E-7F95-49366B185C9F}"/>
              </a:ext>
            </a:extLst>
          </p:cNvPr>
          <p:cNvGrpSpPr/>
          <p:nvPr userDrawn="1"/>
        </p:nvGrpSpPr>
        <p:grpSpPr>
          <a:xfrm>
            <a:off x="10008352" y="0"/>
            <a:ext cx="2188800" cy="1933794"/>
            <a:chOff x="10003200" y="0"/>
            <a:chExt cx="2188800" cy="1933794"/>
          </a:xfrm>
        </p:grpSpPr>
        <p:sp>
          <p:nvSpPr>
            <p:cNvPr id="11" name="Freeform: Shape 10">
              <a:extLst>
                <a:ext uri="{FF2B5EF4-FFF2-40B4-BE49-F238E27FC236}">
                  <a16:creationId xmlns:a16="http://schemas.microsoft.com/office/drawing/2014/main" id="{3960C743-8763-05EF-A5FF-8CA2CB277754}"/>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12" name="Freeform: Shape 11">
              <a:extLst>
                <a:ext uri="{FF2B5EF4-FFF2-40B4-BE49-F238E27FC236}">
                  <a16:creationId xmlns:a16="http://schemas.microsoft.com/office/drawing/2014/main" id="{699DED58-7A75-4F3A-4096-5D5057BD82A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9402BF96-236B-D9CC-E0A6-C964C24AA89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14" name="Freeform: Shape 13">
              <a:extLst>
                <a:ext uri="{FF2B5EF4-FFF2-40B4-BE49-F238E27FC236}">
                  <a16:creationId xmlns:a16="http://schemas.microsoft.com/office/drawing/2014/main" id="{C601AA77-D7B5-B218-6350-9E105E70CC40}"/>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14ECDEC-6485-2082-3F51-4A71699EF085}"/>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4B890345-D6D7-3B22-36D5-516EEE254423}"/>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7" name="Graphic 19">
            <a:extLst>
              <a:ext uri="{FF2B5EF4-FFF2-40B4-BE49-F238E27FC236}">
                <a16:creationId xmlns:a16="http://schemas.microsoft.com/office/drawing/2014/main" id="{5E71075B-E9AC-BE5E-7FC4-03EE522F3247}"/>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948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ru-RU"/>
              <a:t>MM.DD.20XX</a:t>
            </a:r>
            <a:endParaRPr lang="ru-RU" dirty="0"/>
          </a:p>
        </p:txBody>
      </p:sp>
      <p:sp>
        <p:nvSpPr>
          <p:cNvPr id="8" name="Footer Placeholder 7"/>
          <p:cNvSpPr>
            <a:spLocks noGrp="1"/>
          </p:cNvSpPr>
          <p:nvPr>
            <p:ph type="ftr" sz="quarter" idx="11"/>
          </p:nvPr>
        </p:nvSpPr>
        <p:spPr/>
        <p:txBody>
          <a:bodyPr/>
          <a:lstStyle/>
          <a:p>
            <a:r>
              <a:rPr lang="en-US"/>
              <a:t>ADD A FOOTER</a:t>
            </a:r>
            <a:endParaRPr lang="ru-RU" dirty="0"/>
          </a:p>
        </p:txBody>
      </p:sp>
      <p:sp>
        <p:nvSpPr>
          <p:cNvPr id="9" name="Slide Number Placeholder 8"/>
          <p:cNvSpPr>
            <a:spLocks noGrp="1"/>
          </p:cNvSpPr>
          <p:nvPr>
            <p:ph type="sldNum" sz="quarter" idx="12"/>
          </p:nvPr>
        </p:nvSpPr>
        <p:spPr/>
        <p:txBody>
          <a:bodyPr/>
          <a:lstStyle/>
          <a:p>
            <a:fld id="{D495E168-DA5E-4888-8D8A-92B118324C14}" type="slidenum">
              <a:rPr lang="ru-RU" smtClean="0"/>
              <a:t>‹#›</a:t>
            </a:fld>
            <a:endParaRPr lang="ru-RU" dirty="0"/>
          </a:p>
        </p:txBody>
      </p:sp>
      <p:sp>
        <p:nvSpPr>
          <p:cNvPr id="10" name="Oval 9">
            <a:extLst>
              <a:ext uri="{FF2B5EF4-FFF2-40B4-BE49-F238E27FC236}">
                <a16:creationId xmlns:a16="http://schemas.microsoft.com/office/drawing/2014/main" id="{D7327B5F-1306-FE78-DF41-CD2D2FF55923}"/>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Graphic 12">
            <a:extLst>
              <a:ext uri="{FF2B5EF4-FFF2-40B4-BE49-F238E27FC236}">
                <a16:creationId xmlns:a16="http://schemas.microsoft.com/office/drawing/2014/main" id="{5EF6FB90-40BE-03A9-4CD6-6C06104875A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grpSp>
        <p:nvGrpSpPr>
          <p:cNvPr id="12" name="Graphic 39">
            <a:extLst>
              <a:ext uri="{FF2B5EF4-FFF2-40B4-BE49-F238E27FC236}">
                <a16:creationId xmlns:a16="http://schemas.microsoft.com/office/drawing/2014/main" id="{0A66FE63-DB60-61E4-02C5-D382132AAAFE}"/>
              </a:ext>
            </a:extLst>
          </p:cNvPr>
          <p:cNvGrpSpPr/>
          <p:nvPr userDrawn="1"/>
        </p:nvGrpSpPr>
        <p:grpSpPr>
          <a:xfrm>
            <a:off x="10008352" y="0"/>
            <a:ext cx="2188800" cy="1933794"/>
            <a:chOff x="10003200" y="0"/>
            <a:chExt cx="2188800" cy="1933794"/>
          </a:xfrm>
        </p:grpSpPr>
        <p:sp>
          <p:nvSpPr>
            <p:cNvPr id="13" name="Freeform: Shape 12">
              <a:extLst>
                <a:ext uri="{FF2B5EF4-FFF2-40B4-BE49-F238E27FC236}">
                  <a16:creationId xmlns:a16="http://schemas.microsoft.com/office/drawing/2014/main" id="{5018D528-2DF6-05EA-9BCE-7EB9E185EB03}"/>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14" name="Freeform: Shape 13">
              <a:extLst>
                <a:ext uri="{FF2B5EF4-FFF2-40B4-BE49-F238E27FC236}">
                  <a16:creationId xmlns:a16="http://schemas.microsoft.com/office/drawing/2014/main" id="{E3D13BD0-E619-9715-3E7F-8DA270B73329}"/>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E41E6F84-053B-B735-3797-97A982079F4E}"/>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12B6BD6-CFD8-3E1F-CF84-B6A867A19D6F}"/>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CB0B8874-97C7-26E0-825A-40035E15FBE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08710F21-0017-8914-AA09-0F33F67552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9" name="Graphic 19">
            <a:extLst>
              <a:ext uri="{FF2B5EF4-FFF2-40B4-BE49-F238E27FC236}">
                <a16:creationId xmlns:a16="http://schemas.microsoft.com/office/drawing/2014/main" id="{A669C293-6671-7140-D15E-08D61E8FCA5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84288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ru-RU"/>
              <a:t>MM.DD.20XX</a:t>
            </a:r>
            <a:endParaRPr lang="ru-RU" dirty="0"/>
          </a:p>
        </p:txBody>
      </p:sp>
      <p:sp>
        <p:nvSpPr>
          <p:cNvPr id="4" name="Footer Placeholder 3"/>
          <p:cNvSpPr>
            <a:spLocks noGrp="1"/>
          </p:cNvSpPr>
          <p:nvPr>
            <p:ph type="ftr" sz="quarter" idx="11"/>
          </p:nvPr>
        </p:nvSpPr>
        <p:spPr/>
        <p:txBody>
          <a:bodyPr/>
          <a:lstStyle/>
          <a:p>
            <a:r>
              <a:rPr lang="en-US"/>
              <a:t>ADD A FOOTER</a:t>
            </a:r>
            <a:endParaRPr lang="ru-RU" dirty="0"/>
          </a:p>
        </p:txBody>
      </p:sp>
      <p:sp>
        <p:nvSpPr>
          <p:cNvPr id="5" name="Slide Number Placeholder 4"/>
          <p:cNvSpPr>
            <a:spLocks noGrp="1"/>
          </p:cNvSpPr>
          <p:nvPr>
            <p:ph type="sldNum" sz="quarter" idx="12"/>
          </p:nvPr>
        </p:nvSpPr>
        <p:spPr/>
        <p:txBody>
          <a:bodyPr/>
          <a:lstStyle/>
          <a:p>
            <a:fld id="{D495E168-DA5E-4888-8D8A-92B118324C14}" type="slidenum">
              <a:rPr lang="ru-RU" smtClean="0"/>
              <a:t>‹#›</a:t>
            </a:fld>
            <a:endParaRPr lang="ru-RU" dirty="0"/>
          </a:p>
        </p:txBody>
      </p:sp>
      <p:sp>
        <p:nvSpPr>
          <p:cNvPr id="6" name="Oval 5">
            <a:extLst>
              <a:ext uri="{FF2B5EF4-FFF2-40B4-BE49-F238E27FC236}">
                <a16:creationId xmlns:a16="http://schemas.microsoft.com/office/drawing/2014/main" id="{F7C89142-249F-BCDB-5034-C1B273613AC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Graphic 12">
            <a:extLst>
              <a:ext uri="{FF2B5EF4-FFF2-40B4-BE49-F238E27FC236}">
                <a16:creationId xmlns:a16="http://schemas.microsoft.com/office/drawing/2014/main" id="{0C691C84-5BF6-7CF8-83A8-2A2FF611F2E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grpSp>
        <p:nvGrpSpPr>
          <p:cNvPr id="8" name="Graphic 39">
            <a:extLst>
              <a:ext uri="{FF2B5EF4-FFF2-40B4-BE49-F238E27FC236}">
                <a16:creationId xmlns:a16="http://schemas.microsoft.com/office/drawing/2014/main" id="{489B0766-9D74-8A8B-D811-6CE5C8ABF8CB}"/>
              </a:ext>
            </a:extLst>
          </p:cNvPr>
          <p:cNvGrpSpPr/>
          <p:nvPr userDrawn="1"/>
        </p:nvGrpSpPr>
        <p:grpSpPr>
          <a:xfrm>
            <a:off x="10008352" y="0"/>
            <a:ext cx="2188800" cy="1933794"/>
            <a:chOff x="10003200" y="0"/>
            <a:chExt cx="2188800" cy="1933794"/>
          </a:xfrm>
        </p:grpSpPr>
        <p:sp>
          <p:nvSpPr>
            <p:cNvPr id="9" name="Freeform: Shape 8">
              <a:extLst>
                <a:ext uri="{FF2B5EF4-FFF2-40B4-BE49-F238E27FC236}">
                  <a16:creationId xmlns:a16="http://schemas.microsoft.com/office/drawing/2014/main" id="{8308E5B9-5219-4FD0-0199-5FBB54804670}"/>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A37036E6-1F87-9D9B-AF57-04AE3DE29E05}"/>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11" name="Freeform: Shape 10">
              <a:extLst>
                <a:ext uri="{FF2B5EF4-FFF2-40B4-BE49-F238E27FC236}">
                  <a16:creationId xmlns:a16="http://schemas.microsoft.com/office/drawing/2014/main" id="{C7FC6D19-E336-65C3-2082-B6D201DC8933}"/>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12" name="Freeform: Shape 11">
              <a:extLst>
                <a:ext uri="{FF2B5EF4-FFF2-40B4-BE49-F238E27FC236}">
                  <a16:creationId xmlns:a16="http://schemas.microsoft.com/office/drawing/2014/main" id="{ED033A1E-12C4-278E-EFBB-C3289DA33296}"/>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D2F62C58-80A2-DD2B-9CBB-1378FA3BCDA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14" name="Freeform: Shape 13">
              <a:extLst>
                <a:ext uri="{FF2B5EF4-FFF2-40B4-BE49-F238E27FC236}">
                  <a16:creationId xmlns:a16="http://schemas.microsoft.com/office/drawing/2014/main" id="{73BA5FFE-9995-BC90-A114-83E7AF00245E}"/>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5" name="Graphic 19">
            <a:extLst>
              <a:ext uri="{FF2B5EF4-FFF2-40B4-BE49-F238E27FC236}">
                <a16:creationId xmlns:a16="http://schemas.microsoft.com/office/drawing/2014/main" id="{98A1628B-21A9-0946-48F9-EC3037C50B2C}"/>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028268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ru-RU"/>
              <a:t>MM.DD.20XX</a:t>
            </a:r>
            <a:endParaRPr lang="ru-RU" dirty="0"/>
          </a:p>
        </p:txBody>
      </p:sp>
      <p:sp>
        <p:nvSpPr>
          <p:cNvPr id="3" name="Footer Placeholder 2"/>
          <p:cNvSpPr>
            <a:spLocks noGrp="1"/>
          </p:cNvSpPr>
          <p:nvPr>
            <p:ph type="ftr" sz="quarter" idx="11"/>
          </p:nvPr>
        </p:nvSpPr>
        <p:spPr/>
        <p:txBody>
          <a:bodyPr/>
          <a:lstStyle/>
          <a:p>
            <a:r>
              <a:rPr lang="en-US"/>
              <a:t>ADD A FOOTER</a:t>
            </a:r>
            <a:endParaRPr lang="ru-RU" dirty="0"/>
          </a:p>
        </p:txBody>
      </p:sp>
      <p:sp>
        <p:nvSpPr>
          <p:cNvPr id="4" name="Slide Number Placeholder 3"/>
          <p:cNvSpPr>
            <a:spLocks noGrp="1"/>
          </p:cNvSpPr>
          <p:nvPr>
            <p:ph type="sldNum" sz="quarter" idx="12"/>
          </p:nvPr>
        </p:nvSpPr>
        <p:spPr/>
        <p:txBody>
          <a:bodyPr/>
          <a:lstStyle/>
          <a:p>
            <a:fld id="{D495E168-DA5E-4888-8D8A-92B118324C14}" type="slidenum">
              <a:rPr lang="ru-RU" smtClean="0"/>
              <a:t>‹#›</a:t>
            </a:fld>
            <a:endParaRPr lang="ru-RU" dirty="0"/>
          </a:p>
        </p:txBody>
      </p:sp>
      <p:sp>
        <p:nvSpPr>
          <p:cNvPr id="5" name="Oval 4">
            <a:extLst>
              <a:ext uri="{FF2B5EF4-FFF2-40B4-BE49-F238E27FC236}">
                <a16:creationId xmlns:a16="http://schemas.microsoft.com/office/drawing/2014/main" id="{6E369429-B166-025B-9BC5-7F7A5C5FD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Graphic 12">
            <a:extLst>
              <a:ext uri="{FF2B5EF4-FFF2-40B4-BE49-F238E27FC236}">
                <a16:creationId xmlns:a16="http://schemas.microsoft.com/office/drawing/2014/main" id="{3C0EA735-08F4-8671-1D43-5F9462F51535}"/>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grpSp>
        <p:nvGrpSpPr>
          <p:cNvPr id="7" name="Graphic 39">
            <a:extLst>
              <a:ext uri="{FF2B5EF4-FFF2-40B4-BE49-F238E27FC236}">
                <a16:creationId xmlns:a16="http://schemas.microsoft.com/office/drawing/2014/main" id="{C412D0B1-84CB-7727-37C5-B103E23C745D}"/>
              </a:ext>
            </a:extLst>
          </p:cNvPr>
          <p:cNvGrpSpPr/>
          <p:nvPr userDrawn="1"/>
        </p:nvGrpSpPr>
        <p:grpSpPr>
          <a:xfrm>
            <a:off x="10008352" y="0"/>
            <a:ext cx="2188800" cy="1933794"/>
            <a:chOff x="10003200" y="0"/>
            <a:chExt cx="2188800" cy="1933794"/>
          </a:xfrm>
        </p:grpSpPr>
        <p:sp>
          <p:nvSpPr>
            <p:cNvPr id="8" name="Freeform: Shape 7">
              <a:extLst>
                <a:ext uri="{FF2B5EF4-FFF2-40B4-BE49-F238E27FC236}">
                  <a16:creationId xmlns:a16="http://schemas.microsoft.com/office/drawing/2014/main" id="{33D2E7E7-8FF1-4D1B-A803-BFCFA18AEBE3}"/>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E5DEADA3-7747-AA61-7108-91F8983241E0}"/>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6AA2FE3-9DED-61C6-C7A1-412F9E349B8B}"/>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11" name="Freeform: Shape 10">
              <a:extLst>
                <a:ext uri="{FF2B5EF4-FFF2-40B4-BE49-F238E27FC236}">
                  <a16:creationId xmlns:a16="http://schemas.microsoft.com/office/drawing/2014/main" id="{67EECE6A-050C-7CBF-A5F4-ADE5A27DC64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12" name="Freeform: Shape 11">
              <a:extLst>
                <a:ext uri="{FF2B5EF4-FFF2-40B4-BE49-F238E27FC236}">
                  <a16:creationId xmlns:a16="http://schemas.microsoft.com/office/drawing/2014/main" id="{6C5449C0-0D08-FEA3-5ECD-72D2A0F1A4E2}"/>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1D1E7320-C231-2ADB-C155-7971B30D741E}"/>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37245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r>
              <a:rPr lang="ru-RU"/>
              <a:t>MM.DD.20XX</a:t>
            </a:r>
            <a:endParaRPr lang="ru-RU" dirty="0"/>
          </a:p>
        </p:txBody>
      </p:sp>
      <p:sp>
        <p:nvSpPr>
          <p:cNvPr id="9" name="Footer Placeholder 8"/>
          <p:cNvSpPr>
            <a:spLocks noGrp="1"/>
          </p:cNvSpPr>
          <p:nvPr>
            <p:ph type="ftr" sz="quarter" idx="11"/>
          </p:nvPr>
        </p:nvSpPr>
        <p:spPr/>
        <p:txBody>
          <a:bodyPr/>
          <a:lstStyle>
            <a:lvl1pPr algn="r">
              <a:defRPr/>
            </a:lvl1pPr>
          </a:lstStyle>
          <a:p>
            <a:r>
              <a:rPr lang="en-US"/>
              <a:t>ADD A FOOTER</a:t>
            </a:r>
            <a:endParaRPr lang="ru-RU"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495E168-DA5E-4888-8D8A-92B118324C14}" type="slidenum">
              <a:rPr lang="ru-RU" smtClean="0"/>
              <a:t>‹#›</a:t>
            </a:fld>
            <a:endParaRPr lang="ru-RU"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Oval 4">
            <a:extLst>
              <a:ext uri="{FF2B5EF4-FFF2-40B4-BE49-F238E27FC236}">
                <a16:creationId xmlns:a16="http://schemas.microsoft.com/office/drawing/2014/main" id="{CB5D4DD5-17DF-31DF-0FD2-95998FB6A1A6}"/>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Graphic 12">
            <a:extLst>
              <a:ext uri="{FF2B5EF4-FFF2-40B4-BE49-F238E27FC236}">
                <a16:creationId xmlns:a16="http://schemas.microsoft.com/office/drawing/2014/main" id="{6B882A41-4ADA-4DC0-EC34-B8FEC3F69B64}"/>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7" name="Freeform: Shape 6">
            <a:extLst>
              <a:ext uri="{FF2B5EF4-FFF2-40B4-BE49-F238E27FC236}">
                <a16:creationId xmlns:a16="http://schemas.microsoft.com/office/drawing/2014/main" id="{ED95688A-B20A-00EC-3D04-13560C5B9682}"/>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10" name="Graphic 33">
            <a:extLst>
              <a:ext uri="{FF2B5EF4-FFF2-40B4-BE49-F238E27FC236}">
                <a16:creationId xmlns:a16="http://schemas.microsoft.com/office/drawing/2014/main" id="{8839A38A-B7E0-5592-F929-5A92D8415466}"/>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597F24E-E430-0702-79A5-78CF0D0FACA5}"/>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14" name="Freeform: Shape 13">
            <a:extLst>
              <a:ext uri="{FF2B5EF4-FFF2-40B4-BE49-F238E27FC236}">
                <a16:creationId xmlns:a16="http://schemas.microsoft.com/office/drawing/2014/main" id="{B328E12F-6872-C948-B1D0-E719F1A32863}"/>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685051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r>
              <a:rPr lang="ru-RU"/>
              <a:t>MM.DD.20XX</a:t>
            </a:r>
            <a:endParaRPr lang="ru-RU"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r>
              <a:rPr lang="en-US"/>
              <a:t>ADD A FOOTER</a:t>
            </a:r>
            <a:endParaRPr lang="ru-RU"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495E168-DA5E-4888-8D8A-92B118324C14}" type="slidenum">
              <a:rPr lang="ru-RU" smtClean="0"/>
              <a:t>‹#›</a:t>
            </a:fld>
            <a:endParaRPr lang="ru-RU"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Oval 7">
            <a:extLst>
              <a:ext uri="{FF2B5EF4-FFF2-40B4-BE49-F238E27FC236}">
                <a16:creationId xmlns:a16="http://schemas.microsoft.com/office/drawing/2014/main" id="{849CBBB0-CC77-A713-FF67-7D020A853F71}"/>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Graphic 12">
            <a:extLst>
              <a:ext uri="{FF2B5EF4-FFF2-40B4-BE49-F238E27FC236}">
                <a16:creationId xmlns:a16="http://schemas.microsoft.com/office/drawing/2014/main" id="{73B3516F-2879-5DEF-F6E2-2EC8B2BEE228}"/>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1" name="Freeform: Shape 10">
            <a:extLst>
              <a:ext uri="{FF2B5EF4-FFF2-40B4-BE49-F238E27FC236}">
                <a16:creationId xmlns:a16="http://schemas.microsoft.com/office/drawing/2014/main" id="{81791277-089D-1123-F32C-2F7233FDCC7D}"/>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12" name="Graphic 33">
            <a:extLst>
              <a:ext uri="{FF2B5EF4-FFF2-40B4-BE49-F238E27FC236}">
                <a16:creationId xmlns:a16="http://schemas.microsoft.com/office/drawing/2014/main" id="{A4CC57A3-ACE8-B0BC-730C-DD202BDE137E}"/>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8654667A-0234-3E71-1223-5CE9B4485C77}"/>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53B4886E-CF12-A43E-C11B-09A49445E3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6778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r>
              <a:rPr lang="ru-RU"/>
              <a:t>MM.DD.20XX</a:t>
            </a:r>
            <a:endParaRPr lang="ru-RU"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r>
              <a:rPr lang="en-US"/>
              <a:t>ADD A FOOTER</a:t>
            </a:r>
            <a:endParaRPr lang="ru-RU"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19928777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49" r:id="rId13"/>
    <p:sldLayoutId id="2147483650" r:id="rId14"/>
    <p:sldLayoutId id="2147483660" r:id="rId15"/>
    <p:sldLayoutId id="2147483651" r:id="rId16"/>
    <p:sldLayoutId id="2147483661" r:id="rId17"/>
    <p:sldLayoutId id="2147483662" r:id="rId18"/>
    <p:sldLayoutId id="2147483652" r:id="rId19"/>
    <p:sldLayoutId id="2147483663" r:id="rId20"/>
    <p:sldLayoutId id="2147483665" r:id="rId21"/>
    <p:sldLayoutId id="2147483667" r:id="rId22"/>
    <p:sldLayoutId id="2147483668" r:id="rId23"/>
    <p:sldLayoutId id="2147483669" r:id="rId24"/>
    <p:sldLayoutId id="2147483670" r:id="rId25"/>
    <p:sldLayoutId id="2147483671" r:id="rId26"/>
    <p:sldLayoutId id="2147483673" r:id="rId27"/>
    <p:sldLayoutId id="2147483674" r:id="rId28"/>
    <p:sldLayoutId id="2147483664" r:id="rId29"/>
    <p:sldLayoutId id="2147483672" r:id="rId30"/>
  </p:sldLayoutIdLst>
  <p:hf hd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wired.it/economia/business/2020/11/05/chatbot-voice-app-azienda-business/" TargetMode="External"/><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641684" y="2645480"/>
            <a:ext cx="5139911" cy="3839541"/>
          </a:xfrm>
        </p:spPr>
        <p:txBody>
          <a:bodyPr/>
          <a:lstStyle/>
          <a:p>
            <a:br>
              <a:rPr lang="en" dirty="0">
                <a:latin typeface="Montserrat"/>
                <a:ea typeface="Montserrat"/>
                <a:cs typeface="Montserrat"/>
                <a:sym typeface="Montserrat"/>
              </a:rPr>
            </a:br>
            <a:br>
              <a:rPr lang="en" dirty="0">
                <a:latin typeface="Montserrat"/>
                <a:ea typeface="Montserrat"/>
                <a:cs typeface="Montserrat"/>
                <a:sym typeface="Montserrat"/>
              </a:rPr>
            </a:br>
            <a:r>
              <a:rPr lang="en" dirty="0">
                <a:latin typeface="Montserrat"/>
                <a:ea typeface="Montserrat"/>
                <a:cs typeface="Montserrat"/>
                <a:sym typeface="Montserrat"/>
              </a:rPr>
              <a:t>BUILDING CHATBOT USING WATSON</a:t>
            </a:r>
            <a:br>
              <a:rPr lang="en" dirty="0">
                <a:latin typeface="Montserrat"/>
                <a:ea typeface="Montserrat"/>
                <a:cs typeface="Montserrat"/>
                <a:sym typeface="Montserrat"/>
              </a:rPr>
            </a:br>
            <a:endParaRPr lang="ru-RU" dirty="0"/>
          </a:p>
        </p:txBody>
      </p:sp>
      <p:pic>
        <p:nvPicPr>
          <p:cNvPr id="13" name="Picture Placeholder 12">
            <a:extLst>
              <a:ext uri="{FF2B5EF4-FFF2-40B4-BE49-F238E27FC236}">
                <a16:creationId xmlns:a16="http://schemas.microsoft.com/office/drawing/2014/main" id="{01387095-C1F1-BA78-7541-E6E3583A6825}"/>
              </a:ext>
            </a:extLst>
          </p:cNvPr>
          <p:cNvPicPr>
            <a:picLocks noGrp="1" noChangeAspect="1"/>
          </p:cNvPicPr>
          <p:nvPr>
            <p:ph type="pic" sz="quarter" idx="21"/>
          </p:nvPr>
        </p:nvPicPr>
        <p:blipFill>
          <a:blip r:embed="rId2">
            <a:extLst>
              <a:ext uri="{837473B0-CC2E-450A-ABE3-18F120FF3D39}">
                <a1611:picAttrSrcUrl xmlns:a1611="http://schemas.microsoft.com/office/drawing/2016/11/main" r:id="rId3"/>
              </a:ext>
            </a:extLst>
          </a:blip>
          <a:srcRect l="14178" r="14178"/>
          <a:stretch/>
        </p:blipFill>
        <p:spPr/>
      </p:pic>
      <p:sp>
        <p:nvSpPr>
          <p:cNvPr id="4" name="TextBox 3">
            <a:extLst>
              <a:ext uri="{FF2B5EF4-FFF2-40B4-BE49-F238E27FC236}">
                <a16:creationId xmlns:a16="http://schemas.microsoft.com/office/drawing/2014/main" id="{ACAB1BA8-98D3-EE66-0C4E-54BA2EC1ACF6}"/>
              </a:ext>
            </a:extLst>
          </p:cNvPr>
          <p:cNvSpPr txBox="1"/>
          <p:nvPr/>
        </p:nvSpPr>
        <p:spPr>
          <a:xfrm>
            <a:off x="8152603" y="6066836"/>
            <a:ext cx="4039397" cy="646331"/>
          </a:xfrm>
          <a:prstGeom prst="rect">
            <a:avLst/>
          </a:prstGeom>
          <a:noFill/>
        </p:spPr>
        <p:txBody>
          <a:bodyPr wrap="square" rtlCol="0">
            <a:spAutoFit/>
          </a:bodyPr>
          <a:lstStyle/>
          <a:p>
            <a:r>
              <a:rPr lang="en-US" dirty="0"/>
              <a:t>NAME : S.MUBARAK MOHAMED</a:t>
            </a:r>
          </a:p>
          <a:p>
            <a:r>
              <a:rPr lang="en-US" dirty="0"/>
              <a:t>REG : 912421104022</a:t>
            </a:r>
            <a:endParaRPr lang="en-IN" dirty="0"/>
          </a:p>
        </p:txBody>
      </p:sp>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8AD9857-B85C-3E32-D6AD-CB19A5FB84CA}"/>
              </a:ext>
            </a:extLst>
          </p:cNvPr>
          <p:cNvSpPr>
            <a:spLocks noGrp="1"/>
          </p:cNvSpPr>
          <p:nvPr>
            <p:ph idx="1"/>
          </p:nvPr>
        </p:nvSpPr>
        <p:spPr>
          <a:xfrm>
            <a:off x="838200" y="1825625"/>
            <a:ext cx="7130143" cy="4351338"/>
          </a:xfrm>
        </p:spPr>
        <p:txBody>
          <a:bodyPr/>
          <a:lstStyle/>
          <a:p>
            <a:pPr marL="139700" indent="0" algn="l">
              <a:buNone/>
            </a:pPr>
            <a:r>
              <a:rPr lang="en-US" sz="1800" b="0" i="0" dirty="0">
                <a:effectLst/>
                <a:latin typeface="Cambay" panose="020B0604020202020204" charset="0"/>
                <a:cs typeface="Cambay" panose="020B0604020202020204" charset="0"/>
              </a:rPr>
              <a:t>Enter a response for the node. You can use text, images, and other multimedia elements in your response.</a:t>
            </a:r>
          </a:p>
          <a:p>
            <a:pPr marL="139700" indent="0" algn="l">
              <a:buNone/>
            </a:pPr>
            <a:r>
              <a:rPr lang="en-US" sz="1800" b="0" i="0" dirty="0">
                <a:effectLst/>
                <a:latin typeface="Cambay" panose="020B0604020202020204" charset="0"/>
                <a:cs typeface="Cambay" panose="020B0604020202020204" charset="0"/>
              </a:rPr>
              <a:t>     Click </a:t>
            </a:r>
            <a:r>
              <a:rPr lang="en-US" sz="1800" b="1" i="0" dirty="0">
                <a:effectLst/>
                <a:latin typeface="Cambay" panose="020B0604020202020204" charset="0"/>
                <a:cs typeface="Cambay" panose="020B0604020202020204" charset="0"/>
              </a:rPr>
              <a:t>Create</a:t>
            </a:r>
            <a:r>
              <a:rPr lang="en-US" sz="1800" b="0" i="0" dirty="0">
                <a:effectLst/>
                <a:latin typeface="Cambay" panose="020B0604020202020204" charset="0"/>
                <a:cs typeface="Cambay" panose="020B0604020202020204" charset="0"/>
              </a:rPr>
              <a:t>.</a:t>
            </a:r>
          </a:p>
          <a:p>
            <a:pPr marL="139700" indent="0" algn="l">
              <a:buNone/>
            </a:pPr>
            <a:r>
              <a:rPr lang="en-US" sz="1800" b="0" i="0" dirty="0">
                <a:effectLst/>
                <a:latin typeface="Cambay" panose="020B0604020202020204" charset="0"/>
                <a:cs typeface="Cambay" panose="020B0604020202020204" charset="0"/>
              </a:rPr>
              <a:t>     You can also use dialog nodes to collect information from the user, ask follow-up questions, and branch the conversation based on the user's input.</a:t>
            </a:r>
          </a:p>
          <a:p>
            <a:endParaRPr lang="en-IN" dirty="0"/>
          </a:p>
        </p:txBody>
      </p:sp>
      <p:sp>
        <p:nvSpPr>
          <p:cNvPr id="2" name="Footer Placeholder 1">
            <a:extLst>
              <a:ext uri="{FF2B5EF4-FFF2-40B4-BE49-F238E27FC236}">
                <a16:creationId xmlns:a16="http://schemas.microsoft.com/office/drawing/2014/main" id="{9EE30EC3-258E-5466-0A66-F9FE70D6F05A}"/>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FDB9EBB2-FAC7-DB04-9F2D-DC20A314DCE9}"/>
              </a:ext>
            </a:extLst>
          </p:cNvPr>
          <p:cNvSpPr>
            <a:spLocks noGrp="1"/>
          </p:cNvSpPr>
          <p:nvPr>
            <p:ph type="sldNum" sz="quarter" idx="12"/>
          </p:nvPr>
        </p:nvSpPr>
        <p:spPr/>
        <p:txBody>
          <a:bodyPr/>
          <a:lstStyle/>
          <a:p>
            <a:fld id="{D495E168-DA5E-4888-8D8A-92B118324C14}" type="slidenum">
              <a:rPr lang="ru-RU" smtClean="0"/>
              <a:t>10</a:t>
            </a:fld>
            <a:endParaRPr lang="ru-RU" dirty="0"/>
          </a:p>
        </p:txBody>
      </p:sp>
    </p:spTree>
    <p:extLst>
      <p:ext uri="{BB962C8B-B14F-4D97-AF65-F5344CB8AC3E}">
        <p14:creationId xmlns:p14="http://schemas.microsoft.com/office/powerpoint/2010/main" val="3507823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827D10-1BE8-DCAD-BA82-572662A038F7}"/>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A0102AF1-46B2-5D3E-9647-C062D54ED182}"/>
              </a:ext>
            </a:extLst>
          </p:cNvPr>
          <p:cNvSpPr>
            <a:spLocks noGrp="1"/>
          </p:cNvSpPr>
          <p:nvPr>
            <p:ph type="sldNum" sz="quarter" idx="12"/>
          </p:nvPr>
        </p:nvSpPr>
        <p:spPr/>
        <p:txBody>
          <a:bodyPr/>
          <a:lstStyle/>
          <a:p>
            <a:fld id="{D495E168-DA5E-4888-8D8A-92B118324C14}" type="slidenum">
              <a:rPr lang="ru-RU" smtClean="0"/>
              <a:t>11</a:t>
            </a:fld>
            <a:endParaRPr lang="ru-RU" dirty="0"/>
          </a:p>
        </p:txBody>
      </p:sp>
      <p:sp>
        <p:nvSpPr>
          <p:cNvPr id="7" name="TextBox 6">
            <a:extLst>
              <a:ext uri="{FF2B5EF4-FFF2-40B4-BE49-F238E27FC236}">
                <a16:creationId xmlns:a16="http://schemas.microsoft.com/office/drawing/2014/main" id="{73E3B38E-6FFE-9954-7684-82A6D0651175}"/>
              </a:ext>
            </a:extLst>
          </p:cNvPr>
          <p:cNvSpPr txBox="1"/>
          <p:nvPr/>
        </p:nvSpPr>
        <p:spPr>
          <a:xfrm>
            <a:off x="1875980" y="3043725"/>
            <a:ext cx="6102220" cy="923330"/>
          </a:xfrm>
          <a:prstGeom prst="rect">
            <a:avLst/>
          </a:prstGeom>
          <a:noFill/>
        </p:spPr>
        <p:txBody>
          <a:bodyPr wrap="square">
            <a:spAutoFit/>
          </a:bodyPr>
          <a:lstStyle/>
          <a:p>
            <a:r>
              <a:rPr lang="en-IN" sz="1800" dirty="0">
                <a:solidFill>
                  <a:srgbClr val="FF0000"/>
                </a:solidFill>
              </a:rPr>
              <a:t>                            </a:t>
            </a:r>
            <a:r>
              <a:rPr lang="en-IN" sz="5400" b="1" i="1" u="sng" dirty="0">
                <a:solidFill>
                  <a:srgbClr val="FF0000"/>
                </a:solidFill>
              </a:rPr>
              <a:t>THANK YOU</a:t>
            </a:r>
            <a:endParaRPr lang="en-IN" sz="5400" b="1" i="1" u="sng" dirty="0"/>
          </a:p>
        </p:txBody>
      </p:sp>
      <p:sp>
        <p:nvSpPr>
          <p:cNvPr id="4" name="TextBox 3">
            <a:extLst>
              <a:ext uri="{FF2B5EF4-FFF2-40B4-BE49-F238E27FC236}">
                <a16:creationId xmlns:a16="http://schemas.microsoft.com/office/drawing/2014/main" id="{25BC70D8-5878-7018-518D-2485D29F60DA}"/>
              </a:ext>
            </a:extLst>
          </p:cNvPr>
          <p:cNvSpPr txBox="1"/>
          <p:nvPr/>
        </p:nvSpPr>
        <p:spPr>
          <a:xfrm>
            <a:off x="259080" y="5503243"/>
            <a:ext cx="5117431" cy="1477328"/>
          </a:xfrm>
          <a:prstGeom prst="rect">
            <a:avLst/>
          </a:prstGeom>
          <a:noFill/>
        </p:spPr>
        <p:txBody>
          <a:bodyPr wrap="square" rtlCol="0">
            <a:spAutoFit/>
          </a:bodyPr>
          <a:lstStyle/>
          <a:p>
            <a:r>
              <a:rPr lang="en-US" b="1" u="sng" dirty="0"/>
              <a:t>PRESENTED BY,</a:t>
            </a:r>
          </a:p>
          <a:p>
            <a:endParaRPr lang="en-US" dirty="0"/>
          </a:p>
          <a:p>
            <a:r>
              <a:rPr lang="en-US" dirty="0"/>
              <a:t>NAME : S.MUBARAK MOHAMED</a:t>
            </a:r>
          </a:p>
          <a:p>
            <a:r>
              <a:rPr lang="en-US" dirty="0"/>
              <a:t>REG : 912421104022</a:t>
            </a:r>
          </a:p>
          <a:p>
            <a:endParaRPr lang="en-IN" dirty="0"/>
          </a:p>
        </p:txBody>
      </p:sp>
    </p:spTree>
    <p:extLst>
      <p:ext uri="{BB962C8B-B14F-4D97-AF65-F5344CB8AC3E}">
        <p14:creationId xmlns:p14="http://schemas.microsoft.com/office/powerpoint/2010/main" val="50115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C521413-2B07-71C5-5BF6-104EE6260C29}"/>
              </a:ext>
            </a:extLst>
          </p:cNvPr>
          <p:cNvSpPr>
            <a:spLocks noGrp="1"/>
          </p:cNvSpPr>
          <p:nvPr>
            <p:ph type="title"/>
          </p:nvPr>
        </p:nvSpPr>
        <p:spPr>
          <a:xfrm>
            <a:off x="753979" y="323316"/>
            <a:ext cx="10058400" cy="1371600"/>
          </a:xfrm>
        </p:spPr>
        <p:txBody>
          <a:bodyPr>
            <a:normAutofit fontScale="90000"/>
          </a:bodyPr>
          <a:lstStyle/>
          <a:p>
            <a:r>
              <a:rPr lang="en-IN" dirty="0"/>
              <a:t>CHATBOT PERSONA &amp; CONVERSATION FLOW</a:t>
            </a:r>
          </a:p>
        </p:txBody>
      </p:sp>
      <p:sp>
        <p:nvSpPr>
          <p:cNvPr id="8" name="Content Placeholder 7">
            <a:extLst>
              <a:ext uri="{FF2B5EF4-FFF2-40B4-BE49-F238E27FC236}">
                <a16:creationId xmlns:a16="http://schemas.microsoft.com/office/drawing/2014/main" id="{7335C63E-FE0A-7416-5080-EBC0226F0EAB}"/>
              </a:ext>
            </a:extLst>
          </p:cNvPr>
          <p:cNvSpPr>
            <a:spLocks noGrp="1"/>
          </p:cNvSpPr>
          <p:nvPr>
            <p:ph idx="1"/>
          </p:nvPr>
        </p:nvSpPr>
        <p:spPr>
          <a:xfrm>
            <a:off x="838200" y="1825625"/>
            <a:ext cx="8287139" cy="4351338"/>
          </a:xfrm>
        </p:spPr>
        <p:txBody>
          <a:bodyPr/>
          <a:lstStyle/>
          <a:p>
            <a:pPr marL="139700" indent="0">
              <a:buNone/>
            </a:pPr>
            <a:r>
              <a:rPr lang="en-IN" sz="1600" b="1" u="sng" dirty="0">
                <a:solidFill>
                  <a:srgbClr val="FF0000"/>
                </a:solidFill>
              </a:rPr>
              <a:t>NAME : TOM</a:t>
            </a:r>
          </a:p>
          <a:p>
            <a:pPr marL="139700" indent="0">
              <a:buNone/>
            </a:pPr>
            <a:r>
              <a:rPr lang="en-IN" sz="1800" dirty="0"/>
              <a:t>             Our chat bot name is tom and every one can easily to remember and  they can easily know the name</a:t>
            </a:r>
          </a:p>
          <a:p>
            <a:pPr marL="139700" indent="0">
              <a:buNone/>
            </a:pPr>
            <a:endParaRPr lang="en-IN" sz="1800" dirty="0"/>
          </a:p>
          <a:p>
            <a:pPr marL="139700" indent="0">
              <a:buNone/>
            </a:pPr>
            <a:r>
              <a:rPr lang="en-US" sz="1600" b="1" i="0" u="sng" dirty="0">
                <a:solidFill>
                  <a:srgbClr val="FF0000"/>
                </a:solidFill>
                <a:effectLst/>
                <a:latin typeface="Cambay" panose="020B0604020202020204" charset="0"/>
                <a:cs typeface="Cambay" panose="020B0604020202020204" charset="0"/>
              </a:rPr>
              <a:t>TONE AND STYLE:</a:t>
            </a:r>
            <a:r>
              <a:rPr lang="en-US" sz="1600" b="0" i="0" u="sng" dirty="0">
                <a:solidFill>
                  <a:srgbClr val="FF0000"/>
                </a:solidFill>
                <a:effectLst/>
                <a:latin typeface="Cambay" panose="020B0604020202020204" charset="0"/>
                <a:cs typeface="Cambay" panose="020B0604020202020204" charset="0"/>
              </a:rPr>
              <a:t> </a:t>
            </a:r>
          </a:p>
          <a:p>
            <a:pPr marL="139700" indent="0">
              <a:buNone/>
            </a:pPr>
            <a:r>
              <a:rPr lang="en-US" sz="1800" b="0" dirty="0">
                <a:latin typeface="Roboto-Regular"/>
              </a:rPr>
              <a:t>               </a:t>
            </a:r>
            <a:r>
              <a:rPr lang="en-US" sz="1800" b="0" i="0" dirty="0">
                <a:effectLst/>
                <a:latin typeface="Cambay" panose="020B0604020202020204" charset="0"/>
                <a:cs typeface="Cambay" panose="020B0604020202020204" charset="0"/>
              </a:rPr>
              <a:t>The chatbot's tone can be friendly and the language should be common every one can be understandable </a:t>
            </a:r>
            <a:endParaRPr lang="en-IN" sz="1800" dirty="0">
              <a:latin typeface="Cambay" panose="020B0604020202020204" charset="0"/>
              <a:cs typeface="Cambay" panose="020B0604020202020204" charset="0"/>
            </a:endParaRPr>
          </a:p>
          <a:p>
            <a:pPr marL="139700" indent="0">
              <a:buNone/>
            </a:pPr>
            <a:endParaRPr lang="en-IN" sz="1600" dirty="0"/>
          </a:p>
          <a:p>
            <a:pPr marL="139700" indent="0">
              <a:buNone/>
            </a:pPr>
            <a:r>
              <a:rPr lang="en-US" sz="1600" b="1" i="0" u="sng" dirty="0">
                <a:solidFill>
                  <a:srgbClr val="FF0000"/>
                </a:solidFill>
                <a:effectLst/>
                <a:latin typeface="Cambay" panose="020B0604020202020204" charset="0"/>
                <a:cs typeface="Cambay" panose="020B0604020202020204" charset="0"/>
              </a:rPr>
              <a:t>EMOTIONS:</a:t>
            </a:r>
          </a:p>
          <a:p>
            <a:pPr marL="139700" indent="0">
              <a:buNone/>
            </a:pPr>
            <a:r>
              <a:rPr lang="en-US" sz="1600" dirty="0">
                <a:latin typeface="Cambay" panose="020B0604020202020204" charset="0"/>
                <a:cs typeface="Cambay" panose="020B0604020202020204" charset="0"/>
              </a:rPr>
              <a:t>             </a:t>
            </a:r>
            <a:r>
              <a:rPr lang="en-US" sz="1600" b="0" i="0" dirty="0">
                <a:effectLst/>
                <a:latin typeface="Cambay" panose="020B0604020202020204" charset="0"/>
                <a:cs typeface="Cambay" panose="020B0604020202020204" charset="0"/>
              </a:rPr>
              <a:t>  </a:t>
            </a:r>
            <a:r>
              <a:rPr lang="en-US" sz="1800" b="0" i="0" dirty="0">
                <a:effectLst/>
                <a:latin typeface="Cambay" panose="020B0604020202020204" charset="0"/>
                <a:cs typeface="Cambay" panose="020B0604020202020204" charset="0"/>
              </a:rPr>
              <a:t>chatbots are designed to express emotions like happiness, frustration, or empathy.</a:t>
            </a:r>
            <a:endParaRPr lang="en-IN" sz="1800" dirty="0"/>
          </a:p>
          <a:p>
            <a:pPr marL="139700" indent="0">
              <a:buNone/>
            </a:pPr>
            <a:endParaRPr lang="en-IN" sz="1600" dirty="0"/>
          </a:p>
          <a:p>
            <a:endParaRPr lang="en-IN" dirty="0"/>
          </a:p>
        </p:txBody>
      </p:sp>
      <p:sp>
        <p:nvSpPr>
          <p:cNvPr id="5" name="Footer Placeholder 4">
            <a:extLst>
              <a:ext uri="{FF2B5EF4-FFF2-40B4-BE49-F238E27FC236}">
                <a16:creationId xmlns:a16="http://schemas.microsoft.com/office/drawing/2014/main" id="{DFA6CA24-0022-43AA-E932-7B1923B9415F}"/>
              </a:ext>
            </a:extLst>
          </p:cNvPr>
          <p:cNvSpPr>
            <a:spLocks noGrp="1"/>
          </p:cNvSpPr>
          <p:nvPr>
            <p:ph type="ftr" sz="quarter" idx="11"/>
          </p:nvPr>
        </p:nvSpPr>
        <p:spPr/>
        <p:txBody>
          <a:bodyPr/>
          <a:lstStyle/>
          <a:p>
            <a:r>
              <a:rPr lang="en-US"/>
              <a:t>ADD A FOOTER</a:t>
            </a:r>
            <a:endParaRPr lang="ru-RU" dirty="0"/>
          </a:p>
        </p:txBody>
      </p:sp>
      <p:sp>
        <p:nvSpPr>
          <p:cNvPr id="6" name="Slide Number Placeholder 5">
            <a:extLst>
              <a:ext uri="{FF2B5EF4-FFF2-40B4-BE49-F238E27FC236}">
                <a16:creationId xmlns:a16="http://schemas.microsoft.com/office/drawing/2014/main" id="{69CD8629-2AF9-FF22-1886-1A7EED361C3F}"/>
              </a:ext>
            </a:extLst>
          </p:cNvPr>
          <p:cNvSpPr>
            <a:spLocks noGrp="1"/>
          </p:cNvSpPr>
          <p:nvPr>
            <p:ph type="sldNum" sz="quarter" idx="12"/>
          </p:nvPr>
        </p:nvSpPr>
        <p:spPr/>
        <p:txBody>
          <a:bodyPr/>
          <a:lstStyle/>
          <a:p>
            <a:fld id="{D495E168-DA5E-4888-8D8A-92B118324C14}" type="slidenum">
              <a:rPr lang="ru-RU" smtClean="0"/>
              <a:t>2</a:t>
            </a:fld>
            <a:endParaRPr lang="ru-RU" dirty="0"/>
          </a:p>
        </p:txBody>
      </p:sp>
    </p:spTree>
    <p:extLst>
      <p:ext uri="{BB962C8B-B14F-4D97-AF65-F5344CB8AC3E}">
        <p14:creationId xmlns:p14="http://schemas.microsoft.com/office/powerpoint/2010/main" val="549975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8AC721-1844-615A-A185-E4B1AF5C8609}"/>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2862BCE8-B2CD-0429-FCFF-075556E9459C}"/>
              </a:ext>
            </a:extLst>
          </p:cNvPr>
          <p:cNvSpPr>
            <a:spLocks noGrp="1"/>
          </p:cNvSpPr>
          <p:nvPr>
            <p:ph type="sldNum" sz="quarter" idx="12"/>
          </p:nvPr>
        </p:nvSpPr>
        <p:spPr/>
        <p:txBody>
          <a:bodyPr/>
          <a:lstStyle/>
          <a:p>
            <a:fld id="{D495E168-DA5E-4888-8D8A-92B118324C14}" type="slidenum">
              <a:rPr lang="ru-RU" smtClean="0"/>
              <a:t>3</a:t>
            </a:fld>
            <a:endParaRPr lang="ru-RU" dirty="0"/>
          </a:p>
        </p:txBody>
      </p:sp>
      <p:pic>
        <p:nvPicPr>
          <p:cNvPr id="9" name="Picture 8">
            <a:extLst>
              <a:ext uri="{FF2B5EF4-FFF2-40B4-BE49-F238E27FC236}">
                <a16:creationId xmlns:a16="http://schemas.microsoft.com/office/drawing/2014/main" id="{DDAB69AB-F1F1-6522-A7D8-008BD3EC268D}"/>
              </a:ext>
            </a:extLst>
          </p:cNvPr>
          <p:cNvPicPr>
            <a:picLocks noChangeAspect="1"/>
          </p:cNvPicPr>
          <p:nvPr/>
        </p:nvPicPr>
        <p:blipFill rotWithShape="1">
          <a:blip r:embed="rId2"/>
          <a:srcRect b="4025"/>
          <a:stretch/>
        </p:blipFill>
        <p:spPr>
          <a:xfrm>
            <a:off x="0" y="0"/>
            <a:ext cx="12192000" cy="6581992"/>
          </a:xfrm>
          <a:prstGeom prst="rect">
            <a:avLst/>
          </a:prstGeom>
        </p:spPr>
      </p:pic>
    </p:spTree>
    <p:extLst>
      <p:ext uri="{BB962C8B-B14F-4D97-AF65-F5344CB8AC3E}">
        <p14:creationId xmlns:p14="http://schemas.microsoft.com/office/powerpoint/2010/main" val="259512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F2DB2C-B95E-F35C-1D40-5AC69CE9CFBB}"/>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215BACE7-1FDC-722E-FF97-A1DCC4E00FBD}"/>
              </a:ext>
            </a:extLst>
          </p:cNvPr>
          <p:cNvSpPr>
            <a:spLocks noGrp="1"/>
          </p:cNvSpPr>
          <p:nvPr>
            <p:ph type="sldNum" sz="quarter" idx="12"/>
          </p:nvPr>
        </p:nvSpPr>
        <p:spPr/>
        <p:txBody>
          <a:bodyPr/>
          <a:lstStyle/>
          <a:p>
            <a:fld id="{D495E168-DA5E-4888-8D8A-92B118324C14}" type="slidenum">
              <a:rPr lang="ru-RU" smtClean="0"/>
              <a:t>4</a:t>
            </a:fld>
            <a:endParaRPr lang="ru-RU" dirty="0"/>
          </a:p>
        </p:txBody>
      </p:sp>
      <p:pic>
        <p:nvPicPr>
          <p:cNvPr id="5" name="Picture 4">
            <a:extLst>
              <a:ext uri="{FF2B5EF4-FFF2-40B4-BE49-F238E27FC236}">
                <a16:creationId xmlns:a16="http://schemas.microsoft.com/office/drawing/2014/main" id="{9C06478D-8DF3-7B00-8E18-0533CB0D292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60866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2AE011-DB7C-8BE0-6DE1-1346924E35FC}"/>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B35147E8-2477-B95C-3313-2997EC1290E5}"/>
              </a:ext>
            </a:extLst>
          </p:cNvPr>
          <p:cNvSpPr>
            <a:spLocks noGrp="1"/>
          </p:cNvSpPr>
          <p:nvPr>
            <p:ph type="sldNum" sz="quarter" idx="12"/>
          </p:nvPr>
        </p:nvSpPr>
        <p:spPr/>
        <p:txBody>
          <a:bodyPr/>
          <a:lstStyle/>
          <a:p>
            <a:fld id="{D495E168-DA5E-4888-8D8A-92B118324C14}" type="slidenum">
              <a:rPr lang="ru-RU" smtClean="0"/>
              <a:t>5</a:t>
            </a:fld>
            <a:endParaRPr lang="ru-RU" dirty="0"/>
          </a:p>
        </p:txBody>
      </p:sp>
      <p:pic>
        <p:nvPicPr>
          <p:cNvPr id="5" name="Picture 4">
            <a:extLst>
              <a:ext uri="{FF2B5EF4-FFF2-40B4-BE49-F238E27FC236}">
                <a16:creationId xmlns:a16="http://schemas.microsoft.com/office/drawing/2014/main" id="{A437D2B4-9DD9-6252-C1F5-E6269B20018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7105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B05DE7-9E49-AB6F-19B9-48D364382BEE}"/>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4CA23E43-4B12-6EFF-18F0-A6C41C2175DB}"/>
              </a:ext>
            </a:extLst>
          </p:cNvPr>
          <p:cNvSpPr>
            <a:spLocks noGrp="1"/>
          </p:cNvSpPr>
          <p:nvPr>
            <p:ph type="sldNum" sz="quarter" idx="12"/>
          </p:nvPr>
        </p:nvSpPr>
        <p:spPr/>
        <p:txBody>
          <a:bodyPr/>
          <a:lstStyle/>
          <a:p>
            <a:fld id="{D495E168-DA5E-4888-8D8A-92B118324C14}" type="slidenum">
              <a:rPr lang="ru-RU" smtClean="0"/>
              <a:t>6</a:t>
            </a:fld>
            <a:endParaRPr lang="ru-RU" dirty="0"/>
          </a:p>
        </p:txBody>
      </p:sp>
      <p:pic>
        <p:nvPicPr>
          <p:cNvPr id="5" name="Picture 4">
            <a:extLst>
              <a:ext uri="{FF2B5EF4-FFF2-40B4-BE49-F238E27FC236}">
                <a16:creationId xmlns:a16="http://schemas.microsoft.com/office/drawing/2014/main" id="{88773FDC-8EFD-D7A3-A052-078848FF2DCD}"/>
              </a:ext>
            </a:extLst>
          </p:cNvPr>
          <p:cNvPicPr>
            <a:picLocks noChangeAspect="1"/>
          </p:cNvPicPr>
          <p:nvPr/>
        </p:nvPicPr>
        <p:blipFill>
          <a:blip r:embed="rId2"/>
          <a:stretch>
            <a:fillRect/>
          </a:stretch>
        </p:blipFill>
        <p:spPr>
          <a:xfrm>
            <a:off x="0" y="-93306"/>
            <a:ext cx="12192000" cy="6951306"/>
          </a:xfrm>
          <a:prstGeom prst="rect">
            <a:avLst/>
          </a:prstGeom>
        </p:spPr>
      </p:pic>
    </p:spTree>
    <p:extLst>
      <p:ext uri="{BB962C8B-B14F-4D97-AF65-F5344CB8AC3E}">
        <p14:creationId xmlns:p14="http://schemas.microsoft.com/office/powerpoint/2010/main" val="277880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A36C0F-96DE-362C-DEF1-106EAC2C5790}"/>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BDD98604-B739-E137-1442-2F4FC175D402}"/>
              </a:ext>
            </a:extLst>
          </p:cNvPr>
          <p:cNvSpPr>
            <a:spLocks noGrp="1"/>
          </p:cNvSpPr>
          <p:nvPr>
            <p:ph type="sldNum" sz="quarter" idx="12"/>
          </p:nvPr>
        </p:nvSpPr>
        <p:spPr/>
        <p:txBody>
          <a:bodyPr/>
          <a:lstStyle/>
          <a:p>
            <a:fld id="{D495E168-DA5E-4888-8D8A-92B118324C14}" type="slidenum">
              <a:rPr lang="ru-RU" smtClean="0"/>
              <a:t>7</a:t>
            </a:fld>
            <a:endParaRPr lang="ru-RU" dirty="0"/>
          </a:p>
        </p:txBody>
      </p:sp>
      <p:pic>
        <p:nvPicPr>
          <p:cNvPr id="5" name="Picture 4">
            <a:extLst>
              <a:ext uri="{FF2B5EF4-FFF2-40B4-BE49-F238E27FC236}">
                <a16:creationId xmlns:a16="http://schemas.microsoft.com/office/drawing/2014/main" id="{0FBB02E7-8DE4-3829-0BD5-B95CFE1261BD}"/>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55041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F7C319-D762-BA2A-4AD0-26708340FEAE}"/>
              </a:ext>
            </a:extLst>
          </p:cNvPr>
          <p:cNvSpPr>
            <a:spLocks noGrp="1"/>
          </p:cNvSpPr>
          <p:nvPr>
            <p:ph type="title"/>
          </p:nvPr>
        </p:nvSpPr>
        <p:spPr>
          <a:xfrm>
            <a:off x="625642" y="323316"/>
            <a:ext cx="10058400" cy="1371600"/>
          </a:xfrm>
        </p:spPr>
        <p:txBody>
          <a:bodyPr>
            <a:normAutofit/>
          </a:bodyPr>
          <a:lstStyle/>
          <a:p>
            <a:r>
              <a:rPr lang="en-IN" sz="4000" b="0" i="0" dirty="0">
                <a:solidFill>
                  <a:schemeClr val="tx1"/>
                </a:solidFill>
                <a:effectLst/>
                <a:latin typeface="Open Sans" panose="020F0502020204030204" pitchFamily="34" charset="0"/>
              </a:rPr>
              <a:t> INTENTS, ENTITIES, AND DIALOG NODES IN WATSON ASSISTENT</a:t>
            </a:r>
            <a:endParaRPr lang="en-IN" dirty="0"/>
          </a:p>
        </p:txBody>
      </p:sp>
      <p:sp>
        <p:nvSpPr>
          <p:cNvPr id="5" name="Content Placeholder 4">
            <a:extLst>
              <a:ext uri="{FF2B5EF4-FFF2-40B4-BE49-F238E27FC236}">
                <a16:creationId xmlns:a16="http://schemas.microsoft.com/office/drawing/2014/main" id="{D9C11428-00BA-7217-67A3-75B5E183BB1B}"/>
              </a:ext>
            </a:extLst>
          </p:cNvPr>
          <p:cNvSpPr>
            <a:spLocks noGrp="1"/>
          </p:cNvSpPr>
          <p:nvPr>
            <p:ph idx="1"/>
          </p:nvPr>
        </p:nvSpPr>
        <p:spPr>
          <a:xfrm>
            <a:off x="838200" y="1825625"/>
            <a:ext cx="7410061" cy="4351338"/>
          </a:xfrm>
        </p:spPr>
        <p:txBody>
          <a:bodyPr/>
          <a:lstStyle/>
          <a:p>
            <a:pPr marL="139700" indent="0" algn="l">
              <a:buNone/>
            </a:pPr>
            <a:br>
              <a:rPr lang="en-US" b="0" i="0" dirty="0">
                <a:effectLst/>
                <a:latin typeface="Roboto-Regular"/>
              </a:rPr>
            </a:br>
            <a:r>
              <a:rPr lang="en-US" sz="1600" b="0" i="0" dirty="0">
                <a:effectLst/>
                <a:latin typeface="Cambay" panose="020B0604020202020204" charset="0"/>
                <a:cs typeface="Cambay" panose="020B0604020202020204" charset="0"/>
              </a:rPr>
              <a:t>T</a:t>
            </a:r>
            <a:r>
              <a:rPr lang="en-US" sz="1800" b="0" i="0" dirty="0">
                <a:effectLst/>
                <a:latin typeface="Cambay" panose="020B0604020202020204" charset="0"/>
                <a:cs typeface="Cambay" panose="020B0604020202020204" charset="0"/>
              </a:rPr>
              <a:t>o configure intents, entities, and dialog nodes in Watson Assistant to handle user queries, follow these steps:</a:t>
            </a:r>
          </a:p>
          <a:p>
            <a:pPr marL="139700" indent="0" algn="l">
              <a:buNone/>
            </a:pPr>
            <a:r>
              <a:rPr lang="en-US" sz="1600" b="1" i="0" u="sng" dirty="0">
                <a:solidFill>
                  <a:srgbClr val="FF0000"/>
                </a:solidFill>
                <a:effectLst/>
                <a:latin typeface="Cambay" panose="020B0604020202020204" charset="0"/>
                <a:cs typeface="Cambay" panose="020B0604020202020204" charset="0"/>
              </a:rPr>
              <a:t>CREATE INTENTS:</a:t>
            </a:r>
          </a:p>
          <a:p>
            <a:pPr marL="139700" indent="0" algn="l">
              <a:buNone/>
            </a:pPr>
            <a:r>
              <a:rPr lang="en-US" sz="1800" dirty="0">
                <a:latin typeface="Cambay" panose="020B0604020202020204" charset="0"/>
                <a:cs typeface="Cambay" panose="020B0604020202020204" charset="0"/>
              </a:rPr>
              <a:t>                       </a:t>
            </a:r>
            <a:r>
              <a:rPr lang="en-US" sz="1800" b="0" i="0" dirty="0">
                <a:effectLst/>
                <a:latin typeface="Cambay" panose="020B0604020202020204" charset="0"/>
                <a:cs typeface="Cambay" panose="020B0604020202020204" charset="0"/>
              </a:rPr>
              <a:t> Intents represent the goals or actions that users want to achieve with your assistant. For each intent, provide at least five examples of utterances that users might say to express that intent.</a:t>
            </a:r>
          </a:p>
          <a:p>
            <a:pPr marL="139700" indent="0" algn="l">
              <a:buNone/>
            </a:pPr>
            <a:r>
              <a:rPr lang="en-US" sz="1600" b="1" i="0" u="sng" dirty="0">
                <a:solidFill>
                  <a:srgbClr val="FF0000"/>
                </a:solidFill>
                <a:effectLst/>
                <a:latin typeface="Cambay" panose="020B0604020202020204" charset="0"/>
                <a:cs typeface="Cambay" panose="020B0604020202020204" charset="0"/>
              </a:rPr>
              <a:t>CREATE ENTITIES:</a:t>
            </a:r>
          </a:p>
          <a:p>
            <a:pPr marL="139700" indent="0" algn="l">
              <a:buNone/>
            </a:pPr>
            <a:r>
              <a:rPr lang="en-US" sz="1600" dirty="0">
                <a:latin typeface="Cambay" panose="020B0604020202020204" charset="0"/>
                <a:cs typeface="Cambay" panose="020B0604020202020204" charset="0"/>
              </a:rPr>
              <a:t>                      </a:t>
            </a:r>
            <a:r>
              <a:rPr lang="en-US" sz="1600" b="0" i="0" dirty="0">
                <a:effectLst/>
                <a:latin typeface="Cambay" panose="020B0604020202020204" charset="0"/>
                <a:cs typeface="Cambay" panose="020B0604020202020204" charset="0"/>
              </a:rPr>
              <a:t> </a:t>
            </a:r>
            <a:r>
              <a:rPr lang="en-US" sz="1800" b="0" i="0" dirty="0">
                <a:effectLst/>
                <a:latin typeface="Cambay" panose="020B0604020202020204" charset="0"/>
                <a:cs typeface="Cambay" panose="020B0604020202020204" charset="0"/>
              </a:rPr>
              <a:t>Entities are specific pieces of information that are relevant to your assistant's domain. For each entity, define a name and a type. You can also provide a list of values for the entity.</a:t>
            </a:r>
          </a:p>
          <a:p>
            <a:endParaRPr lang="en-IN" dirty="0"/>
          </a:p>
          <a:p>
            <a:endParaRPr lang="en-IN" dirty="0"/>
          </a:p>
        </p:txBody>
      </p:sp>
      <p:sp>
        <p:nvSpPr>
          <p:cNvPr id="2" name="Footer Placeholder 1">
            <a:extLst>
              <a:ext uri="{FF2B5EF4-FFF2-40B4-BE49-F238E27FC236}">
                <a16:creationId xmlns:a16="http://schemas.microsoft.com/office/drawing/2014/main" id="{2B361FFA-462F-6514-B0A1-32B4A5E6FF05}"/>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BA510C70-8CD8-B5B1-75B4-5B5C267BB5A4}"/>
              </a:ext>
            </a:extLst>
          </p:cNvPr>
          <p:cNvSpPr>
            <a:spLocks noGrp="1"/>
          </p:cNvSpPr>
          <p:nvPr>
            <p:ph type="sldNum" sz="quarter" idx="12"/>
          </p:nvPr>
        </p:nvSpPr>
        <p:spPr/>
        <p:txBody>
          <a:bodyPr/>
          <a:lstStyle/>
          <a:p>
            <a:fld id="{D495E168-DA5E-4888-8D8A-92B118324C14}" type="slidenum">
              <a:rPr lang="ru-RU" smtClean="0"/>
              <a:t>8</a:t>
            </a:fld>
            <a:endParaRPr lang="ru-RU" dirty="0"/>
          </a:p>
        </p:txBody>
      </p:sp>
    </p:spTree>
    <p:extLst>
      <p:ext uri="{BB962C8B-B14F-4D97-AF65-F5344CB8AC3E}">
        <p14:creationId xmlns:p14="http://schemas.microsoft.com/office/powerpoint/2010/main" val="46099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9FA807EA-7092-B342-DC9A-51583D0DA926}"/>
              </a:ext>
            </a:extLst>
          </p:cNvPr>
          <p:cNvSpPr>
            <a:spLocks noGrp="1"/>
          </p:cNvSpPr>
          <p:nvPr>
            <p:ph idx="1"/>
          </p:nvPr>
        </p:nvSpPr>
        <p:spPr>
          <a:xfrm>
            <a:off x="563479" y="1651519"/>
            <a:ext cx="8991068" cy="4656154"/>
          </a:xfrm>
        </p:spPr>
        <p:txBody>
          <a:bodyPr/>
          <a:lstStyle/>
          <a:p>
            <a:pPr marL="139700" indent="0" algn="l">
              <a:buNone/>
            </a:pPr>
            <a:r>
              <a:rPr lang="en-US" sz="1600" b="1" i="0" u="sng" dirty="0">
                <a:solidFill>
                  <a:srgbClr val="FF0000"/>
                </a:solidFill>
                <a:effectLst/>
                <a:latin typeface="Cambay" panose="020B0604020202020204" charset="0"/>
                <a:cs typeface="Cambay" panose="020B0604020202020204" charset="0"/>
              </a:rPr>
              <a:t>CREATE DIALOG NODES</a:t>
            </a:r>
          </a:p>
          <a:p>
            <a:pPr marL="139700" indent="0" algn="l">
              <a:buNone/>
            </a:pPr>
            <a:r>
              <a:rPr lang="en-US" sz="1600" b="0" i="0" dirty="0">
                <a:effectLst/>
                <a:latin typeface="Cambay" panose="020B0604020202020204" charset="0"/>
                <a:cs typeface="Cambay" panose="020B0604020202020204" charset="0"/>
              </a:rPr>
              <a:t>                     </a:t>
            </a:r>
            <a:r>
              <a:rPr lang="en-US" sz="1800" b="0" i="0" dirty="0">
                <a:effectLst/>
                <a:latin typeface="Cambay" panose="020B0604020202020204" charset="0"/>
                <a:cs typeface="Cambay" panose="020B0604020202020204" charset="0"/>
              </a:rPr>
              <a:t> Dialog nodes represent the different paths that a conversation can take. Each dialog node has a condition and a response. The condition specifies what must be present in the user input for the node to be triggered. The response is the utterance that your assistant uses to respond to the user.</a:t>
            </a:r>
          </a:p>
          <a:p>
            <a:pPr marL="139700" indent="0" algn="l">
              <a:buNone/>
            </a:pPr>
            <a:endParaRPr lang="en-US" sz="1800" b="0" i="0" dirty="0">
              <a:effectLst/>
              <a:latin typeface="Cambay" panose="020B0604020202020204" charset="0"/>
              <a:cs typeface="Cambay" panose="020B0604020202020204" charset="0"/>
            </a:endParaRPr>
          </a:p>
          <a:p>
            <a:pPr marL="139700" indent="0" algn="l">
              <a:buNone/>
            </a:pPr>
            <a:r>
              <a:rPr lang="en-US" sz="1800" b="0" i="0" dirty="0">
                <a:effectLst/>
                <a:latin typeface="Roboto-Regular"/>
              </a:rPr>
              <a:t>To create a dialog node that handles a user query, follow these steps:</a:t>
            </a:r>
          </a:p>
          <a:p>
            <a:pPr algn="l">
              <a:buFont typeface="Wingdings" panose="05000000000000000000" pitchFamily="2" charset="2"/>
              <a:buChar char="Ø"/>
            </a:pPr>
            <a:r>
              <a:rPr lang="en-US" sz="1800" b="0" i="0" dirty="0">
                <a:effectLst/>
                <a:latin typeface="Roboto-Regular"/>
              </a:rPr>
              <a:t>Create a new dialog node.</a:t>
            </a:r>
          </a:p>
          <a:p>
            <a:pPr algn="l">
              <a:buFont typeface="Wingdings" panose="05000000000000000000" pitchFamily="2" charset="2"/>
              <a:buChar char="Ø"/>
            </a:pPr>
            <a:endParaRPr lang="en-US" sz="1800" b="0" i="0" dirty="0">
              <a:effectLst/>
              <a:latin typeface="Roboto-Regular"/>
            </a:endParaRPr>
          </a:p>
          <a:p>
            <a:pPr>
              <a:buFont typeface="Wingdings" panose="05000000000000000000" pitchFamily="2" charset="2"/>
              <a:buChar char="Ø"/>
            </a:pPr>
            <a:r>
              <a:rPr lang="en-US" sz="1800" b="0" i="0" dirty="0">
                <a:effectLst/>
                <a:latin typeface="Roboto-Regular"/>
              </a:rPr>
              <a:t>Enter a name for the node.</a:t>
            </a:r>
          </a:p>
          <a:p>
            <a:pPr>
              <a:buFont typeface="Wingdings" panose="05000000000000000000" pitchFamily="2" charset="2"/>
              <a:buChar char="Ø"/>
            </a:pPr>
            <a:endParaRPr lang="en-US" sz="1800" b="0" i="0" dirty="0">
              <a:effectLst/>
              <a:latin typeface="Roboto-Regular"/>
            </a:endParaRPr>
          </a:p>
          <a:p>
            <a:pPr algn="l">
              <a:buFont typeface="Wingdings" panose="05000000000000000000" pitchFamily="2" charset="2"/>
              <a:buChar char="Ø"/>
            </a:pPr>
            <a:r>
              <a:rPr lang="en-US" sz="1800" b="0" i="0" dirty="0">
                <a:effectLst/>
                <a:latin typeface="Roboto-Regular"/>
              </a:rPr>
              <a:t>In the </a:t>
            </a:r>
            <a:r>
              <a:rPr lang="en-US" sz="1800" b="1" i="0" dirty="0">
                <a:effectLst/>
                <a:latin typeface="Roboto-Medium"/>
              </a:rPr>
              <a:t>Condition</a:t>
            </a:r>
            <a:r>
              <a:rPr lang="en-US" sz="1800" b="0" i="0" dirty="0">
                <a:effectLst/>
                <a:latin typeface="Roboto-Regular"/>
              </a:rPr>
              <a:t> field, specify the intent and any entities that must be present in the user input for the node to be triggered.</a:t>
            </a:r>
          </a:p>
          <a:p>
            <a:endParaRPr lang="en-IN" dirty="0"/>
          </a:p>
        </p:txBody>
      </p:sp>
      <p:sp>
        <p:nvSpPr>
          <p:cNvPr id="2" name="Footer Placeholder 1">
            <a:extLst>
              <a:ext uri="{FF2B5EF4-FFF2-40B4-BE49-F238E27FC236}">
                <a16:creationId xmlns:a16="http://schemas.microsoft.com/office/drawing/2014/main" id="{5A1E4D29-80AF-8F9D-092B-FF499796B288}"/>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0C1899B7-C0DD-88DA-0809-8FE7B0C7B811}"/>
              </a:ext>
            </a:extLst>
          </p:cNvPr>
          <p:cNvSpPr>
            <a:spLocks noGrp="1"/>
          </p:cNvSpPr>
          <p:nvPr>
            <p:ph type="sldNum" sz="quarter" idx="12"/>
          </p:nvPr>
        </p:nvSpPr>
        <p:spPr/>
        <p:txBody>
          <a:bodyPr/>
          <a:lstStyle/>
          <a:p>
            <a:fld id="{D495E168-DA5E-4888-8D8A-92B118324C14}" type="slidenum">
              <a:rPr lang="ru-RU" smtClean="0"/>
              <a:t>9</a:t>
            </a:fld>
            <a:endParaRPr lang="ru-RU" dirty="0"/>
          </a:p>
        </p:txBody>
      </p:sp>
    </p:spTree>
    <p:extLst>
      <p:ext uri="{BB962C8B-B14F-4D97-AF65-F5344CB8AC3E}">
        <p14:creationId xmlns:p14="http://schemas.microsoft.com/office/powerpoint/2010/main" val="1144322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TM03457510[[fn=Savon]]</Template>
  <TotalTime>59</TotalTime>
  <Words>419</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Cambay</vt:lpstr>
      <vt:lpstr>Century Gothic</vt:lpstr>
      <vt:lpstr>Garamond</vt:lpstr>
      <vt:lpstr>Montserrat</vt:lpstr>
      <vt:lpstr>Open Sans</vt:lpstr>
      <vt:lpstr>Roboto-Medium</vt:lpstr>
      <vt:lpstr>Roboto-Regular</vt:lpstr>
      <vt:lpstr>Wingdings</vt:lpstr>
      <vt:lpstr>Savon</vt:lpstr>
      <vt:lpstr>  BUILDING CHATBOT USING WATSON </vt:lpstr>
      <vt:lpstr>CHATBOT PERSONA &amp; CONVERSATION FLOW</vt:lpstr>
      <vt:lpstr>PowerPoint Presentation</vt:lpstr>
      <vt:lpstr>PowerPoint Presentation</vt:lpstr>
      <vt:lpstr>PowerPoint Presentation</vt:lpstr>
      <vt:lpstr>PowerPoint Presentation</vt:lpstr>
      <vt:lpstr>PowerPoint Presentation</vt:lpstr>
      <vt:lpstr> INTENTS, ENTITIES, AND DIALOG NODES IN WATSON ASSISTENT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CHATBOT USING WATSON</dc:title>
  <dc:creator>surya prakash</dc:creator>
  <cp:lastModifiedBy>Mubarak Mohamed</cp:lastModifiedBy>
  <cp:revision>1</cp:revision>
  <dcterms:created xsi:type="dcterms:W3CDTF">2023-10-15T16:48:34Z</dcterms:created>
  <dcterms:modified xsi:type="dcterms:W3CDTF">2023-10-15T18:01:41Z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