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6"/>
  </p:notesMasterIdLst>
  <p:sldIdLst>
    <p:sldId id="292" r:id="rId5"/>
    <p:sldId id="1305" r:id="rId6"/>
    <p:sldId id="352" r:id="rId7"/>
    <p:sldId id="1300" r:id="rId8"/>
    <p:sldId id="1284" r:id="rId9"/>
    <p:sldId id="1285" r:id="rId10"/>
    <p:sldId id="1303" r:id="rId11"/>
    <p:sldId id="1304" r:id="rId12"/>
    <p:sldId id="1286" r:id="rId13"/>
    <p:sldId id="1287" r:id="rId14"/>
    <p:sldId id="1307" r:id="rId15"/>
    <p:sldId id="1308" r:id="rId16"/>
    <p:sldId id="1309" r:id="rId17"/>
    <p:sldId id="1292" r:id="rId18"/>
    <p:sldId id="1293" r:id="rId19"/>
    <p:sldId id="1294" r:id="rId20"/>
    <p:sldId id="1295" r:id="rId21"/>
    <p:sldId id="1296" r:id="rId22"/>
    <p:sldId id="1297" r:id="rId23"/>
    <p:sldId id="1288" r:id="rId24"/>
    <p:sldId id="1249" r:id="rId25"/>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0E429F-6AAA-45D6-B4DA-DC6BA4E6C279}" v="20" dt="2024-04-11T16:05:29.6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8" autoAdjust="0"/>
    <p:restoredTop sz="94660"/>
  </p:normalViewPr>
  <p:slideViewPr>
    <p:cSldViewPr snapToGrid="0">
      <p:cViewPr varScale="1">
        <p:scale>
          <a:sx n="127" d="100"/>
          <a:sy n="127" d="100"/>
        </p:scale>
        <p:origin x="331" y="9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barak Mohamed" userId="3e59bdacad634a2e" providerId="LiveId" clId="{800E429F-6AAA-45D6-B4DA-DC6BA4E6C279}"/>
    <pc:docChg chg="undo custSel modSld sldOrd">
      <pc:chgData name="Mubarak Mohamed" userId="3e59bdacad634a2e" providerId="LiveId" clId="{800E429F-6AAA-45D6-B4DA-DC6BA4E6C279}" dt="2024-04-11T16:10:33.026" v="216" actId="20577"/>
      <pc:docMkLst>
        <pc:docMk/>
      </pc:docMkLst>
      <pc:sldChg chg="modSp mod">
        <pc:chgData name="Mubarak Mohamed" userId="3e59bdacad634a2e" providerId="LiveId" clId="{800E429F-6AAA-45D6-B4DA-DC6BA4E6C279}" dt="2024-04-11T15:41:46.952" v="37" actId="20577"/>
        <pc:sldMkLst>
          <pc:docMk/>
          <pc:sldMk cId="0" sldId="292"/>
        </pc:sldMkLst>
        <pc:spChg chg="mod">
          <ac:chgData name="Mubarak Mohamed" userId="3e59bdacad634a2e" providerId="LiveId" clId="{800E429F-6AAA-45D6-B4DA-DC6BA4E6C279}" dt="2024-04-11T15:41:46.952" v="37" actId="20577"/>
          <ac:spMkLst>
            <pc:docMk/>
            <pc:sldMk cId="0" sldId="292"/>
            <ac:spMk id="14" creationId="{43DEA4E5-E1F9-7C2B-5D82-B9EBDB357F79}"/>
          </ac:spMkLst>
        </pc:spChg>
      </pc:sldChg>
      <pc:sldChg chg="modSp mod">
        <pc:chgData name="Mubarak Mohamed" userId="3e59bdacad634a2e" providerId="LiveId" clId="{800E429F-6AAA-45D6-B4DA-DC6BA4E6C279}" dt="2024-04-11T15:43:17.807" v="45" actId="115"/>
        <pc:sldMkLst>
          <pc:docMk/>
          <pc:sldMk cId="3042168897" sldId="352"/>
        </pc:sldMkLst>
        <pc:spChg chg="mod">
          <ac:chgData name="Mubarak Mohamed" userId="3e59bdacad634a2e" providerId="LiveId" clId="{800E429F-6AAA-45D6-B4DA-DC6BA4E6C279}" dt="2024-04-11T15:43:17.807" v="45" actId="115"/>
          <ac:spMkLst>
            <pc:docMk/>
            <pc:sldMk cId="3042168897" sldId="352"/>
            <ac:spMk id="11" creationId="{ED95BCBE-68AC-3154-6013-95ADE010F4C1}"/>
          </ac:spMkLst>
        </pc:spChg>
      </pc:sldChg>
      <pc:sldChg chg="modSp mod">
        <pc:chgData name="Mubarak Mohamed" userId="3e59bdacad634a2e" providerId="LiveId" clId="{800E429F-6AAA-45D6-B4DA-DC6BA4E6C279}" dt="2024-04-11T15:47:04.825" v="79" actId="1076"/>
        <pc:sldMkLst>
          <pc:docMk/>
          <pc:sldMk cId="1284633762" sldId="1284"/>
        </pc:sldMkLst>
        <pc:spChg chg="mod">
          <ac:chgData name="Mubarak Mohamed" userId="3e59bdacad634a2e" providerId="LiveId" clId="{800E429F-6AAA-45D6-B4DA-DC6BA4E6C279}" dt="2024-04-11T15:47:04.825" v="79" actId="1076"/>
          <ac:spMkLst>
            <pc:docMk/>
            <pc:sldMk cId="1284633762" sldId="1284"/>
            <ac:spMk id="4" creationId="{E7C33AAB-30E3-09F4-22AA-5E4BB7F44644}"/>
          </ac:spMkLst>
        </pc:spChg>
      </pc:sldChg>
      <pc:sldChg chg="modSp mod">
        <pc:chgData name="Mubarak Mohamed" userId="3e59bdacad634a2e" providerId="LiveId" clId="{800E429F-6AAA-45D6-B4DA-DC6BA4E6C279}" dt="2024-04-11T16:07:33.721" v="181" actId="113"/>
        <pc:sldMkLst>
          <pc:docMk/>
          <pc:sldMk cId="2018878409" sldId="1288"/>
        </pc:sldMkLst>
        <pc:spChg chg="mod">
          <ac:chgData name="Mubarak Mohamed" userId="3e59bdacad634a2e" providerId="LiveId" clId="{800E429F-6AAA-45D6-B4DA-DC6BA4E6C279}" dt="2024-04-11T16:07:33.721" v="181" actId="113"/>
          <ac:spMkLst>
            <pc:docMk/>
            <pc:sldMk cId="2018878409" sldId="1288"/>
            <ac:spMk id="3" creationId="{A80864F8-CEC2-C933-FD76-3DEE4835E140}"/>
          </ac:spMkLst>
        </pc:spChg>
      </pc:sldChg>
      <pc:sldChg chg="addSp delSp modSp mod">
        <pc:chgData name="Mubarak Mohamed" userId="3e59bdacad634a2e" providerId="LiveId" clId="{800E429F-6AAA-45D6-B4DA-DC6BA4E6C279}" dt="2024-04-11T15:50:18.957" v="90" actId="14100"/>
        <pc:sldMkLst>
          <pc:docMk/>
          <pc:sldMk cId="690875432" sldId="1292"/>
        </pc:sldMkLst>
        <pc:picChg chg="del">
          <ac:chgData name="Mubarak Mohamed" userId="3e59bdacad634a2e" providerId="LiveId" clId="{800E429F-6AAA-45D6-B4DA-DC6BA4E6C279}" dt="2024-04-11T15:48:52.232" v="80" actId="478"/>
          <ac:picMkLst>
            <pc:docMk/>
            <pc:sldMk cId="690875432" sldId="1292"/>
            <ac:picMk id="5" creationId="{76E7C3D0-2A3A-A761-63A3-C8DC43A8408A}"/>
          </ac:picMkLst>
        </pc:picChg>
        <pc:picChg chg="add mod">
          <ac:chgData name="Mubarak Mohamed" userId="3e59bdacad634a2e" providerId="LiveId" clId="{800E429F-6AAA-45D6-B4DA-DC6BA4E6C279}" dt="2024-04-11T15:50:18.957" v="90" actId="14100"/>
          <ac:picMkLst>
            <pc:docMk/>
            <pc:sldMk cId="690875432" sldId="1292"/>
            <ac:picMk id="6" creationId="{A56154ED-9E05-B4C5-1663-8AC984C03648}"/>
          </ac:picMkLst>
        </pc:picChg>
      </pc:sldChg>
      <pc:sldChg chg="addSp delSp modSp mod">
        <pc:chgData name="Mubarak Mohamed" userId="3e59bdacad634a2e" providerId="LiveId" clId="{800E429F-6AAA-45D6-B4DA-DC6BA4E6C279}" dt="2024-04-11T15:50:59.523" v="95" actId="1076"/>
        <pc:sldMkLst>
          <pc:docMk/>
          <pc:sldMk cId="2120792210" sldId="1293"/>
        </pc:sldMkLst>
        <pc:picChg chg="del">
          <ac:chgData name="Mubarak Mohamed" userId="3e59bdacad634a2e" providerId="LiveId" clId="{800E429F-6AAA-45D6-B4DA-DC6BA4E6C279}" dt="2024-04-11T15:50:25.865" v="91" actId="478"/>
          <ac:picMkLst>
            <pc:docMk/>
            <pc:sldMk cId="2120792210" sldId="1293"/>
            <ac:picMk id="4" creationId="{E02EE5DD-A8F3-6D06-9597-73357EDFF87B}"/>
          </ac:picMkLst>
        </pc:picChg>
        <pc:picChg chg="add mod">
          <ac:chgData name="Mubarak Mohamed" userId="3e59bdacad634a2e" providerId="LiveId" clId="{800E429F-6AAA-45D6-B4DA-DC6BA4E6C279}" dt="2024-04-11T15:50:59.523" v="95" actId="1076"/>
          <ac:picMkLst>
            <pc:docMk/>
            <pc:sldMk cId="2120792210" sldId="1293"/>
            <ac:picMk id="5" creationId="{21AC13B1-8BA4-552D-3146-F60A0BE0048B}"/>
          </ac:picMkLst>
        </pc:picChg>
      </pc:sldChg>
      <pc:sldChg chg="addSp delSp modSp mod">
        <pc:chgData name="Mubarak Mohamed" userId="3e59bdacad634a2e" providerId="LiveId" clId="{800E429F-6AAA-45D6-B4DA-DC6BA4E6C279}" dt="2024-04-11T16:05:45.463" v="163" actId="1076"/>
        <pc:sldMkLst>
          <pc:docMk/>
          <pc:sldMk cId="1072815047" sldId="1294"/>
        </pc:sldMkLst>
        <pc:picChg chg="del">
          <ac:chgData name="Mubarak Mohamed" userId="3e59bdacad634a2e" providerId="LiveId" clId="{800E429F-6AAA-45D6-B4DA-DC6BA4E6C279}" dt="2024-04-11T16:01:33.803" v="124" actId="478"/>
          <ac:picMkLst>
            <pc:docMk/>
            <pc:sldMk cId="1072815047" sldId="1294"/>
            <ac:picMk id="4" creationId="{274091AC-ACBC-D10C-0788-020FF524C8B4}"/>
          </ac:picMkLst>
        </pc:picChg>
        <pc:picChg chg="add mod">
          <ac:chgData name="Mubarak Mohamed" userId="3e59bdacad634a2e" providerId="LiveId" clId="{800E429F-6AAA-45D6-B4DA-DC6BA4E6C279}" dt="2024-04-11T16:04:08.449" v="148" actId="1076"/>
          <ac:picMkLst>
            <pc:docMk/>
            <pc:sldMk cId="1072815047" sldId="1294"/>
            <ac:picMk id="5" creationId="{A2203DC5-B348-52B2-51F5-612EE4476D0C}"/>
          </ac:picMkLst>
        </pc:picChg>
        <pc:picChg chg="del">
          <ac:chgData name="Mubarak Mohamed" userId="3e59bdacad634a2e" providerId="LiveId" clId="{800E429F-6AAA-45D6-B4DA-DC6BA4E6C279}" dt="2024-04-11T16:01:32.274" v="123" actId="478"/>
          <ac:picMkLst>
            <pc:docMk/>
            <pc:sldMk cId="1072815047" sldId="1294"/>
            <ac:picMk id="6" creationId="{E3ACDA6A-E0B0-3D66-7C7B-9D37D0915410}"/>
          </ac:picMkLst>
        </pc:picChg>
        <pc:picChg chg="del">
          <ac:chgData name="Mubarak Mohamed" userId="3e59bdacad634a2e" providerId="LiveId" clId="{800E429F-6AAA-45D6-B4DA-DC6BA4E6C279}" dt="2024-04-11T16:01:35.482" v="125" actId="478"/>
          <ac:picMkLst>
            <pc:docMk/>
            <pc:sldMk cId="1072815047" sldId="1294"/>
            <ac:picMk id="8" creationId="{21B87ED3-3DD2-A0FE-E826-A94844C8F41D}"/>
          </ac:picMkLst>
        </pc:picChg>
        <pc:picChg chg="add del mod">
          <ac:chgData name="Mubarak Mohamed" userId="3e59bdacad634a2e" providerId="LiveId" clId="{800E429F-6AAA-45D6-B4DA-DC6BA4E6C279}" dt="2024-04-11T16:02:46.405" v="134" actId="478"/>
          <ac:picMkLst>
            <pc:docMk/>
            <pc:sldMk cId="1072815047" sldId="1294"/>
            <ac:picMk id="9" creationId="{2186F57F-897F-D5DF-750F-580A3D942170}"/>
          </ac:picMkLst>
        </pc:picChg>
        <pc:picChg chg="del">
          <ac:chgData name="Mubarak Mohamed" userId="3e59bdacad634a2e" providerId="LiveId" clId="{800E429F-6AAA-45D6-B4DA-DC6BA4E6C279}" dt="2024-04-11T16:01:37.322" v="126" actId="478"/>
          <ac:picMkLst>
            <pc:docMk/>
            <pc:sldMk cId="1072815047" sldId="1294"/>
            <ac:picMk id="10" creationId="{51493A13-9676-2CF7-4467-278438B2A3A9}"/>
          </ac:picMkLst>
        </pc:picChg>
        <pc:picChg chg="add mod">
          <ac:chgData name="Mubarak Mohamed" userId="3e59bdacad634a2e" providerId="LiveId" clId="{800E429F-6AAA-45D6-B4DA-DC6BA4E6C279}" dt="2024-04-11T16:04:10.818" v="149" actId="1076"/>
          <ac:picMkLst>
            <pc:docMk/>
            <pc:sldMk cId="1072815047" sldId="1294"/>
            <ac:picMk id="12" creationId="{EE862612-0278-5850-D1F1-E7A7C573310C}"/>
          </ac:picMkLst>
        </pc:picChg>
        <pc:picChg chg="add mod">
          <ac:chgData name="Mubarak Mohamed" userId="3e59bdacad634a2e" providerId="LiveId" clId="{800E429F-6AAA-45D6-B4DA-DC6BA4E6C279}" dt="2024-04-11T16:05:09.690" v="158" actId="14100"/>
          <ac:picMkLst>
            <pc:docMk/>
            <pc:sldMk cId="1072815047" sldId="1294"/>
            <ac:picMk id="14" creationId="{600563F0-839B-F466-38AF-364F758DD0F6}"/>
          </ac:picMkLst>
        </pc:picChg>
        <pc:picChg chg="add mod">
          <ac:chgData name="Mubarak Mohamed" userId="3e59bdacad634a2e" providerId="LiveId" clId="{800E429F-6AAA-45D6-B4DA-DC6BA4E6C279}" dt="2024-04-11T16:05:45.463" v="163" actId="1076"/>
          <ac:picMkLst>
            <pc:docMk/>
            <pc:sldMk cId="1072815047" sldId="1294"/>
            <ac:picMk id="16" creationId="{644C4F0C-BB7F-40FB-1D89-59BE0E7A6859}"/>
          </ac:picMkLst>
        </pc:picChg>
      </pc:sldChg>
      <pc:sldChg chg="addSp delSp modSp mod">
        <pc:chgData name="Mubarak Mohamed" userId="3e59bdacad634a2e" providerId="LiveId" clId="{800E429F-6AAA-45D6-B4DA-DC6BA4E6C279}" dt="2024-04-11T16:00:08.626" v="122" actId="1076"/>
        <pc:sldMkLst>
          <pc:docMk/>
          <pc:sldMk cId="1213150109" sldId="1295"/>
        </pc:sldMkLst>
        <pc:picChg chg="add del">
          <ac:chgData name="Mubarak Mohamed" userId="3e59bdacad634a2e" providerId="LiveId" clId="{800E429F-6AAA-45D6-B4DA-DC6BA4E6C279}" dt="2024-04-11T15:56:56.343" v="112" actId="478"/>
          <ac:picMkLst>
            <pc:docMk/>
            <pc:sldMk cId="1213150109" sldId="1295"/>
            <ac:picMk id="4" creationId="{8DDFC735-8EFC-41C7-250B-23A5DA1275B1}"/>
          </ac:picMkLst>
        </pc:picChg>
        <pc:picChg chg="add mod">
          <ac:chgData name="Mubarak Mohamed" userId="3e59bdacad634a2e" providerId="LiveId" clId="{800E429F-6AAA-45D6-B4DA-DC6BA4E6C279}" dt="2024-04-11T15:55:55.459" v="110" actId="14100"/>
          <ac:picMkLst>
            <pc:docMk/>
            <pc:sldMk cId="1213150109" sldId="1295"/>
            <ac:picMk id="5" creationId="{70F43CE3-FBCC-EB83-7BBE-439704CDAFA4}"/>
          </ac:picMkLst>
        </pc:picChg>
        <pc:picChg chg="del">
          <ac:chgData name="Mubarak Mohamed" userId="3e59bdacad634a2e" providerId="LiveId" clId="{800E429F-6AAA-45D6-B4DA-DC6BA4E6C279}" dt="2024-04-11T15:53:53.014" v="96" actId="478"/>
          <ac:picMkLst>
            <pc:docMk/>
            <pc:sldMk cId="1213150109" sldId="1295"/>
            <ac:picMk id="6" creationId="{14ED7F88-2650-37FD-B630-33C9ABAFDFAA}"/>
          </ac:picMkLst>
        </pc:picChg>
        <pc:picChg chg="add mod">
          <ac:chgData name="Mubarak Mohamed" userId="3e59bdacad634a2e" providerId="LiveId" clId="{800E429F-6AAA-45D6-B4DA-DC6BA4E6C279}" dt="2024-04-11T15:57:40.645" v="117" actId="1076"/>
          <ac:picMkLst>
            <pc:docMk/>
            <pc:sldMk cId="1213150109" sldId="1295"/>
            <ac:picMk id="8" creationId="{5CE6C49A-7673-AE06-C3E1-EDE1078E374D}"/>
          </ac:picMkLst>
        </pc:picChg>
        <pc:picChg chg="add mod">
          <ac:chgData name="Mubarak Mohamed" userId="3e59bdacad634a2e" providerId="LiveId" clId="{800E429F-6AAA-45D6-B4DA-DC6BA4E6C279}" dt="2024-04-11T16:00:08.626" v="122" actId="1076"/>
          <ac:picMkLst>
            <pc:docMk/>
            <pc:sldMk cId="1213150109" sldId="1295"/>
            <ac:picMk id="10" creationId="{CB7DD300-B3A6-F0C8-B79B-F5A096249210}"/>
          </ac:picMkLst>
        </pc:picChg>
      </pc:sldChg>
      <pc:sldChg chg="modSp mod">
        <pc:chgData name="Mubarak Mohamed" userId="3e59bdacad634a2e" providerId="LiveId" clId="{800E429F-6AAA-45D6-B4DA-DC6BA4E6C279}" dt="2024-04-11T16:10:33.026" v="216" actId="20577"/>
        <pc:sldMkLst>
          <pc:docMk/>
          <pc:sldMk cId="299461881" sldId="1296"/>
        </pc:sldMkLst>
        <pc:spChg chg="mod">
          <ac:chgData name="Mubarak Mohamed" userId="3e59bdacad634a2e" providerId="LiveId" clId="{800E429F-6AAA-45D6-B4DA-DC6BA4E6C279}" dt="2024-04-11T16:10:33.026" v="216" actId="20577"/>
          <ac:spMkLst>
            <pc:docMk/>
            <pc:sldMk cId="299461881" sldId="1296"/>
            <ac:spMk id="4" creationId="{D59F8C1C-8232-F55C-65D6-78EE00194EB6}"/>
          </ac:spMkLst>
        </pc:spChg>
      </pc:sldChg>
      <pc:sldChg chg="modSp mod">
        <pc:chgData name="Mubarak Mohamed" userId="3e59bdacad634a2e" providerId="LiveId" clId="{800E429F-6AAA-45D6-B4DA-DC6BA4E6C279}" dt="2024-04-11T16:10:32.085" v="215" actId="1076"/>
        <pc:sldMkLst>
          <pc:docMk/>
          <pc:sldMk cId="1323128705" sldId="1297"/>
        </pc:sldMkLst>
        <pc:spChg chg="mod">
          <ac:chgData name="Mubarak Mohamed" userId="3e59bdacad634a2e" providerId="LiveId" clId="{800E429F-6AAA-45D6-B4DA-DC6BA4E6C279}" dt="2024-04-11T16:10:31.703" v="214" actId="1076"/>
          <ac:spMkLst>
            <pc:docMk/>
            <pc:sldMk cId="1323128705" sldId="1297"/>
            <ac:spMk id="2" creationId="{9F0F6256-ED4F-D5CB-996C-FBD384D168E2}"/>
          </ac:spMkLst>
        </pc:spChg>
        <pc:spChg chg="mod">
          <ac:chgData name="Mubarak Mohamed" userId="3e59bdacad634a2e" providerId="LiveId" clId="{800E429F-6AAA-45D6-B4DA-DC6BA4E6C279}" dt="2024-04-11T16:10:31.703" v="214" actId="1076"/>
          <ac:spMkLst>
            <pc:docMk/>
            <pc:sldMk cId="1323128705" sldId="1297"/>
            <ac:spMk id="4" creationId="{8B08C0FF-5A64-0053-3E4E-BEC45FAF9784}"/>
          </ac:spMkLst>
        </pc:spChg>
        <pc:spChg chg="mod">
          <ac:chgData name="Mubarak Mohamed" userId="3e59bdacad634a2e" providerId="LiveId" clId="{800E429F-6AAA-45D6-B4DA-DC6BA4E6C279}" dt="2024-04-11T16:10:31.703" v="214" actId="1076"/>
          <ac:spMkLst>
            <pc:docMk/>
            <pc:sldMk cId="1323128705" sldId="1297"/>
            <ac:spMk id="6" creationId="{40CD2BE3-8C66-9851-DF64-EC661E8C8CD7}"/>
          </ac:spMkLst>
        </pc:spChg>
        <pc:spChg chg="mod">
          <ac:chgData name="Mubarak Mohamed" userId="3e59bdacad634a2e" providerId="LiveId" clId="{800E429F-6AAA-45D6-B4DA-DC6BA4E6C279}" dt="2024-04-11T16:10:32.085" v="215" actId="1076"/>
          <ac:spMkLst>
            <pc:docMk/>
            <pc:sldMk cId="1323128705" sldId="1297"/>
            <ac:spMk id="8" creationId="{803DE359-EB02-7E1B-BDC7-030D241BB3F5}"/>
          </ac:spMkLst>
        </pc:spChg>
        <pc:spChg chg="mod">
          <ac:chgData name="Mubarak Mohamed" userId="3e59bdacad634a2e" providerId="LiveId" clId="{800E429F-6AAA-45D6-B4DA-DC6BA4E6C279}" dt="2024-04-11T16:10:31.703" v="214" actId="1076"/>
          <ac:spMkLst>
            <pc:docMk/>
            <pc:sldMk cId="1323128705" sldId="1297"/>
            <ac:spMk id="10" creationId="{E440C09D-DF42-08F8-384C-B9B6F4A90F38}"/>
          </ac:spMkLst>
        </pc:spChg>
        <pc:spChg chg="mod">
          <ac:chgData name="Mubarak Mohamed" userId="3e59bdacad634a2e" providerId="LiveId" clId="{800E429F-6AAA-45D6-B4DA-DC6BA4E6C279}" dt="2024-04-11T16:10:31.703" v="214" actId="1076"/>
          <ac:spMkLst>
            <pc:docMk/>
            <pc:sldMk cId="1323128705" sldId="1297"/>
            <ac:spMk id="12" creationId="{FC6E3EF0-4935-2922-E40D-40C879827E42}"/>
          </ac:spMkLst>
        </pc:spChg>
        <pc:spChg chg="mod">
          <ac:chgData name="Mubarak Mohamed" userId="3e59bdacad634a2e" providerId="LiveId" clId="{800E429F-6AAA-45D6-B4DA-DC6BA4E6C279}" dt="2024-04-11T16:10:31.703" v="214" actId="1076"/>
          <ac:spMkLst>
            <pc:docMk/>
            <pc:sldMk cId="1323128705" sldId="1297"/>
            <ac:spMk id="14" creationId="{4F20D202-E422-0FD5-6170-DEC2015702A3}"/>
          </ac:spMkLst>
        </pc:spChg>
        <pc:spChg chg="mod">
          <ac:chgData name="Mubarak Mohamed" userId="3e59bdacad634a2e" providerId="LiveId" clId="{800E429F-6AAA-45D6-B4DA-DC6BA4E6C279}" dt="2024-04-11T16:10:31.703" v="214" actId="1076"/>
          <ac:spMkLst>
            <pc:docMk/>
            <pc:sldMk cId="1323128705" sldId="1297"/>
            <ac:spMk id="16" creationId="{B629E1F7-3718-C14C-5B2E-70553F0ACB44}"/>
          </ac:spMkLst>
        </pc:spChg>
        <pc:spChg chg="mod">
          <ac:chgData name="Mubarak Mohamed" userId="3e59bdacad634a2e" providerId="LiveId" clId="{800E429F-6AAA-45D6-B4DA-DC6BA4E6C279}" dt="2024-04-11T16:10:31.703" v="214" actId="1076"/>
          <ac:spMkLst>
            <pc:docMk/>
            <pc:sldMk cId="1323128705" sldId="1297"/>
            <ac:spMk id="18" creationId="{C5FDE84F-2632-FDA1-F6FB-F6DFFE19B569}"/>
          </ac:spMkLst>
        </pc:spChg>
        <pc:spChg chg="mod">
          <ac:chgData name="Mubarak Mohamed" userId="3e59bdacad634a2e" providerId="LiveId" clId="{800E429F-6AAA-45D6-B4DA-DC6BA4E6C279}" dt="2024-04-11T16:10:31.703" v="214" actId="1076"/>
          <ac:spMkLst>
            <pc:docMk/>
            <pc:sldMk cId="1323128705" sldId="1297"/>
            <ac:spMk id="20" creationId="{713D2841-5189-932E-2FA6-43E59F0E5A49}"/>
          </ac:spMkLst>
        </pc:spChg>
      </pc:sldChg>
      <pc:sldChg chg="modSp mod">
        <pc:chgData name="Mubarak Mohamed" userId="3e59bdacad634a2e" providerId="LiveId" clId="{800E429F-6AAA-45D6-B4DA-DC6BA4E6C279}" dt="2024-04-11T15:46:05.834" v="74" actId="20577"/>
        <pc:sldMkLst>
          <pc:docMk/>
          <pc:sldMk cId="545688401" sldId="1300"/>
        </pc:sldMkLst>
        <pc:spChg chg="mod">
          <ac:chgData name="Mubarak Mohamed" userId="3e59bdacad634a2e" providerId="LiveId" clId="{800E429F-6AAA-45D6-B4DA-DC6BA4E6C279}" dt="2024-04-11T15:46:05.834" v="74" actId="20577"/>
          <ac:spMkLst>
            <pc:docMk/>
            <pc:sldMk cId="545688401" sldId="1300"/>
            <ac:spMk id="4" creationId="{C112477A-7D75-59A7-8093-888C2465CFBA}"/>
          </ac:spMkLst>
        </pc:spChg>
      </pc:sldChg>
      <pc:sldChg chg="ord">
        <pc:chgData name="Mubarak Mohamed" userId="3e59bdacad634a2e" providerId="LiveId" clId="{800E429F-6AAA-45D6-B4DA-DC6BA4E6C279}" dt="2024-04-11T16:09:16.619" v="194" actId="20578"/>
        <pc:sldMkLst>
          <pc:docMk/>
          <pc:sldMk cId="3631441810" sldId="130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7806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7331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SG" dirty="0"/>
          </a:p>
          <a:p>
            <a:endParaRPr lang="en-SG" dirty="0"/>
          </a:p>
        </p:txBody>
      </p:sp>
    </p:spTree>
    <p:extLst>
      <p:ext uri="{BB962C8B-B14F-4D97-AF65-F5344CB8AC3E}">
        <p14:creationId xmlns:p14="http://schemas.microsoft.com/office/powerpoint/2010/main" val="667977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8556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42826" y="3904252"/>
            <a:ext cx="2777200"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:MUBARAK MOHAMED.S</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:au912421104022</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SEC</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3067114" y="376887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 name="Picture 15">
            <a:extLst>
              <a:ext uri="{FF2B5EF4-FFF2-40B4-BE49-F238E27FC236}">
                <a16:creationId xmlns:a16="http://schemas.microsoft.com/office/drawing/2014/main" id="{1B47035D-385D-0C16-11CA-98146541E60D}"/>
              </a:ext>
            </a:extLst>
          </p:cNvPr>
          <p:cNvPicPr>
            <a:picLocks noChangeAspect="1"/>
          </p:cNvPicPr>
          <p:nvPr/>
        </p:nvPicPr>
        <p:blipFill>
          <a:blip r:embed="rId3"/>
          <a:stretch>
            <a:fillRect/>
          </a:stretch>
        </p:blipFill>
        <p:spPr>
          <a:xfrm>
            <a:off x="856928" y="1161928"/>
            <a:ext cx="7430144" cy="2819644"/>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3DC853E6-9748-0F37-3B36-28478BC1294E}"/>
              </a:ext>
            </a:extLst>
          </p:cNvPr>
          <p:cNvPicPr>
            <a:picLocks noChangeAspect="1"/>
          </p:cNvPicPr>
          <p:nvPr/>
        </p:nvPicPr>
        <p:blipFill>
          <a:blip r:embed="rId3"/>
          <a:stretch>
            <a:fillRect/>
          </a:stretch>
        </p:blipFill>
        <p:spPr>
          <a:xfrm>
            <a:off x="0" y="556137"/>
            <a:ext cx="9144000" cy="4031226"/>
          </a:xfrm>
          <a:prstGeom prst="rect">
            <a:avLst/>
          </a:prstGeom>
        </p:spPr>
      </p:pic>
    </p:spTree>
    <p:extLst>
      <p:ext uri="{BB962C8B-B14F-4D97-AF65-F5344CB8AC3E}">
        <p14:creationId xmlns:p14="http://schemas.microsoft.com/office/powerpoint/2010/main" val="3631441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845820" y="2951084"/>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C34C601A-F1C2-6976-ABE8-6EBD93287365}"/>
              </a:ext>
            </a:extLst>
          </p:cNvPr>
          <p:cNvPicPr>
            <a:picLocks noChangeAspect="1"/>
          </p:cNvPicPr>
          <p:nvPr/>
        </p:nvPicPr>
        <p:blipFill>
          <a:blip r:embed="rId3"/>
          <a:stretch>
            <a:fillRect/>
          </a:stretch>
        </p:blipFill>
        <p:spPr>
          <a:xfrm>
            <a:off x="1638046" y="1283858"/>
            <a:ext cx="5867908" cy="2930000"/>
          </a:xfrm>
          <a:prstGeom prst="rect">
            <a:avLst/>
          </a:prstGeom>
        </p:spPr>
      </p:pic>
    </p:spTree>
    <p:extLst>
      <p:ext uri="{BB962C8B-B14F-4D97-AF65-F5344CB8AC3E}">
        <p14:creationId xmlns:p14="http://schemas.microsoft.com/office/powerpoint/2010/main" val="72623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22A89632-F11E-4841-2579-276B8EE44200}"/>
              </a:ext>
            </a:extLst>
          </p:cNvPr>
          <p:cNvPicPr>
            <a:picLocks noChangeAspect="1"/>
          </p:cNvPicPr>
          <p:nvPr/>
        </p:nvPicPr>
        <p:blipFill>
          <a:blip r:embed="rId3"/>
          <a:stretch>
            <a:fillRect/>
          </a:stretch>
        </p:blipFill>
        <p:spPr>
          <a:xfrm>
            <a:off x="1439908" y="1264806"/>
            <a:ext cx="6264183" cy="3411104"/>
          </a:xfrm>
          <a:prstGeom prst="rect">
            <a:avLst/>
          </a:prstGeom>
        </p:spPr>
      </p:pic>
    </p:spTree>
    <p:extLst>
      <p:ext uri="{BB962C8B-B14F-4D97-AF65-F5344CB8AC3E}">
        <p14:creationId xmlns:p14="http://schemas.microsoft.com/office/powerpoint/2010/main" val="2738433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6" name="Picture 5">
            <a:extLst>
              <a:ext uri="{FF2B5EF4-FFF2-40B4-BE49-F238E27FC236}">
                <a16:creationId xmlns:a16="http://schemas.microsoft.com/office/drawing/2014/main" id="{A56154ED-9E05-B4C5-1663-8AC984C03648}"/>
              </a:ext>
            </a:extLst>
          </p:cNvPr>
          <p:cNvPicPr>
            <a:picLocks noChangeAspect="1"/>
          </p:cNvPicPr>
          <p:nvPr/>
        </p:nvPicPr>
        <p:blipFill>
          <a:blip r:embed="rId2"/>
          <a:stretch>
            <a:fillRect/>
          </a:stretch>
        </p:blipFill>
        <p:spPr>
          <a:xfrm>
            <a:off x="311699" y="1209235"/>
            <a:ext cx="8696833" cy="356730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5" name="Picture 4">
            <a:extLst>
              <a:ext uri="{FF2B5EF4-FFF2-40B4-BE49-F238E27FC236}">
                <a16:creationId xmlns:a16="http://schemas.microsoft.com/office/drawing/2014/main" id="{21AC13B1-8BA4-552D-3146-F60A0BE0048B}"/>
              </a:ext>
            </a:extLst>
          </p:cNvPr>
          <p:cNvPicPr>
            <a:picLocks noChangeAspect="1"/>
          </p:cNvPicPr>
          <p:nvPr/>
        </p:nvPicPr>
        <p:blipFill>
          <a:blip r:embed="rId2"/>
          <a:stretch>
            <a:fillRect/>
          </a:stretch>
        </p:blipFill>
        <p:spPr>
          <a:xfrm>
            <a:off x="456751" y="1092220"/>
            <a:ext cx="8058239" cy="388283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5" name="Picture 4">
            <a:extLst>
              <a:ext uri="{FF2B5EF4-FFF2-40B4-BE49-F238E27FC236}">
                <a16:creationId xmlns:a16="http://schemas.microsoft.com/office/drawing/2014/main" id="{A2203DC5-B348-52B2-51F5-612EE4476D0C}"/>
              </a:ext>
            </a:extLst>
          </p:cNvPr>
          <p:cNvPicPr>
            <a:picLocks noChangeAspect="1"/>
          </p:cNvPicPr>
          <p:nvPr/>
        </p:nvPicPr>
        <p:blipFill>
          <a:blip r:embed="rId2"/>
          <a:stretch>
            <a:fillRect/>
          </a:stretch>
        </p:blipFill>
        <p:spPr>
          <a:xfrm>
            <a:off x="90237" y="1141317"/>
            <a:ext cx="2782047" cy="1738779"/>
          </a:xfrm>
          <a:prstGeom prst="rect">
            <a:avLst/>
          </a:prstGeom>
        </p:spPr>
      </p:pic>
      <p:pic>
        <p:nvPicPr>
          <p:cNvPr id="12" name="Picture 11">
            <a:extLst>
              <a:ext uri="{FF2B5EF4-FFF2-40B4-BE49-F238E27FC236}">
                <a16:creationId xmlns:a16="http://schemas.microsoft.com/office/drawing/2014/main" id="{EE862612-0278-5850-D1F1-E7A7C573310C}"/>
              </a:ext>
            </a:extLst>
          </p:cNvPr>
          <p:cNvPicPr>
            <a:picLocks noChangeAspect="1"/>
          </p:cNvPicPr>
          <p:nvPr/>
        </p:nvPicPr>
        <p:blipFill>
          <a:blip r:embed="rId3"/>
          <a:stretch>
            <a:fillRect/>
          </a:stretch>
        </p:blipFill>
        <p:spPr>
          <a:xfrm>
            <a:off x="2959714" y="1141316"/>
            <a:ext cx="2782049" cy="1738780"/>
          </a:xfrm>
          <a:prstGeom prst="rect">
            <a:avLst/>
          </a:prstGeom>
        </p:spPr>
      </p:pic>
      <p:pic>
        <p:nvPicPr>
          <p:cNvPr id="14" name="Picture 13">
            <a:extLst>
              <a:ext uri="{FF2B5EF4-FFF2-40B4-BE49-F238E27FC236}">
                <a16:creationId xmlns:a16="http://schemas.microsoft.com/office/drawing/2014/main" id="{600563F0-839B-F466-38AF-364F758DD0F6}"/>
              </a:ext>
            </a:extLst>
          </p:cNvPr>
          <p:cNvPicPr>
            <a:picLocks noChangeAspect="1"/>
          </p:cNvPicPr>
          <p:nvPr/>
        </p:nvPicPr>
        <p:blipFill>
          <a:blip r:embed="rId4"/>
          <a:stretch>
            <a:fillRect/>
          </a:stretch>
        </p:blipFill>
        <p:spPr>
          <a:xfrm>
            <a:off x="5921167" y="1141316"/>
            <a:ext cx="2782049" cy="1738780"/>
          </a:xfrm>
          <a:prstGeom prst="rect">
            <a:avLst/>
          </a:prstGeom>
        </p:spPr>
      </p:pic>
      <p:pic>
        <p:nvPicPr>
          <p:cNvPr id="16" name="Picture 15">
            <a:extLst>
              <a:ext uri="{FF2B5EF4-FFF2-40B4-BE49-F238E27FC236}">
                <a16:creationId xmlns:a16="http://schemas.microsoft.com/office/drawing/2014/main" id="{644C4F0C-BB7F-40FB-1D89-59BE0E7A6859}"/>
              </a:ext>
            </a:extLst>
          </p:cNvPr>
          <p:cNvPicPr>
            <a:picLocks noChangeAspect="1"/>
          </p:cNvPicPr>
          <p:nvPr/>
        </p:nvPicPr>
        <p:blipFill>
          <a:blip r:embed="rId5"/>
          <a:stretch>
            <a:fillRect/>
          </a:stretch>
        </p:blipFill>
        <p:spPr>
          <a:xfrm>
            <a:off x="2779295" y="2983260"/>
            <a:ext cx="3260557" cy="2037848"/>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8" name="Picture 7">
            <a:extLst>
              <a:ext uri="{FF2B5EF4-FFF2-40B4-BE49-F238E27FC236}">
                <a16:creationId xmlns:a16="http://schemas.microsoft.com/office/drawing/2014/main" id="{5CE6C49A-7673-AE06-C3E1-EDE1078E374D}"/>
              </a:ext>
            </a:extLst>
          </p:cNvPr>
          <p:cNvPicPr>
            <a:picLocks noChangeAspect="1"/>
          </p:cNvPicPr>
          <p:nvPr/>
        </p:nvPicPr>
        <p:blipFill>
          <a:blip r:embed="rId3"/>
          <a:stretch>
            <a:fillRect/>
          </a:stretch>
        </p:blipFill>
        <p:spPr>
          <a:xfrm>
            <a:off x="306806" y="1129474"/>
            <a:ext cx="4499811" cy="3508699"/>
          </a:xfrm>
          <a:prstGeom prst="rect">
            <a:avLst/>
          </a:prstGeom>
        </p:spPr>
      </p:pic>
      <p:pic>
        <p:nvPicPr>
          <p:cNvPr id="10" name="Picture 9">
            <a:extLst>
              <a:ext uri="{FF2B5EF4-FFF2-40B4-BE49-F238E27FC236}">
                <a16:creationId xmlns:a16="http://schemas.microsoft.com/office/drawing/2014/main" id="{CB7DD300-B3A6-F0C8-B79B-F5A096249210}"/>
              </a:ext>
            </a:extLst>
          </p:cNvPr>
          <p:cNvPicPr>
            <a:picLocks noChangeAspect="1"/>
          </p:cNvPicPr>
          <p:nvPr/>
        </p:nvPicPr>
        <p:blipFill>
          <a:blip r:embed="rId4"/>
          <a:stretch>
            <a:fillRect/>
          </a:stretch>
        </p:blipFill>
        <p:spPr>
          <a:xfrm>
            <a:off x="5071311" y="1129474"/>
            <a:ext cx="3880183" cy="350869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sp>
        <p:nvSpPr>
          <p:cNvPr id="4" name="TextBox 3">
            <a:extLst>
              <a:ext uri="{FF2B5EF4-FFF2-40B4-BE49-F238E27FC236}">
                <a16:creationId xmlns:a16="http://schemas.microsoft.com/office/drawing/2014/main" id="{D59F8C1C-8232-F55C-65D6-78EE00194EB6}"/>
              </a:ext>
            </a:extLst>
          </p:cNvPr>
          <p:cNvSpPr txBox="1"/>
          <p:nvPr/>
        </p:nvSpPr>
        <p:spPr>
          <a:xfrm>
            <a:off x="707231" y="1123504"/>
            <a:ext cx="7736682" cy="2462213"/>
          </a:xfrm>
          <a:prstGeom prst="rect">
            <a:avLst/>
          </a:prstGeom>
          <a:noFill/>
        </p:spPr>
        <p:txBody>
          <a:bodyPr wrap="square">
            <a:spAutoFit/>
          </a:bodyPr>
          <a:lstStyle/>
          <a:p>
            <a:pPr algn="l"/>
            <a:r>
              <a:rPr lang="en-US" b="1" i="0" u="sng" dirty="0">
                <a:solidFill>
                  <a:srgbClr val="0D0D0D"/>
                </a:solidFill>
                <a:effectLst/>
                <a:latin typeface="Söhne"/>
              </a:rPr>
              <a:t>Title:</a:t>
            </a:r>
            <a:r>
              <a:rPr lang="en-US" b="0" i="0" dirty="0">
                <a:solidFill>
                  <a:srgbClr val="0D0D0D"/>
                </a:solidFill>
                <a:effectLst/>
                <a:latin typeface="Söhne"/>
              </a:rPr>
              <a:t> </a:t>
            </a:r>
            <a:endParaRPr lang="en-US" dirty="0">
              <a:solidFill>
                <a:srgbClr val="0D0D0D"/>
              </a:solidFill>
              <a:latin typeface="Söhne"/>
            </a:endParaRPr>
          </a:p>
          <a:p>
            <a:pPr algn="l"/>
            <a:r>
              <a:rPr lang="en-US" b="0" i="0" dirty="0">
                <a:solidFill>
                  <a:srgbClr val="0D0D0D"/>
                </a:solidFill>
                <a:effectLst/>
                <a:latin typeface="Söhne"/>
              </a:rPr>
              <a:t>"</a:t>
            </a:r>
            <a:r>
              <a:rPr lang="en-US" b="0" i="0" u="sng" dirty="0">
                <a:solidFill>
                  <a:srgbClr val="0D0D0D"/>
                </a:solidFill>
                <a:effectLst/>
                <a:latin typeface="Söhne"/>
              </a:rPr>
              <a:t>Empowering Democracy</a:t>
            </a:r>
            <a:r>
              <a:rPr lang="en-US" b="0" i="0" dirty="0">
                <a:solidFill>
                  <a:srgbClr val="0D0D0D"/>
                </a:solidFill>
                <a:effectLst/>
                <a:latin typeface="Söhne"/>
              </a:rPr>
              <a:t>: Introducing Our Innovative Voting Application"</a:t>
            </a:r>
          </a:p>
          <a:p>
            <a:pPr algn="l"/>
            <a:r>
              <a:rPr lang="en-US" b="0" i="0" u="sng" dirty="0">
                <a:solidFill>
                  <a:srgbClr val="0D0D0D"/>
                </a:solidFill>
                <a:effectLst/>
                <a:latin typeface="Söhne"/>
              </a:rPr>
              <a:t>Introduction:</a:t>
            </a:r>
            <a:r>
              <a:rPr lang="en-US" b="0" i="0" dirty="0">
                <a:solidFill>
                  <a:srgbClr val="0D0D0D"/>
                </a:solidFill>
                <a:effectLst/>
                <a:latin typeface="Söhne"/>
              </a:rPr>
              <a:t> </a:t>
            </a:r>
          </a:p>
          <a:p>
            <a:pPr algn="l"/>
            <a:r>
              <a:rPr lang="en-US" b="0" i="0" dirty="0">
                <a:solidFill>
                  <a:srgbClr val="0D0D0D"/>
                </a:solidFill>
                <a:effectLst/>
                <a:latin typeface="Söhne"/>
              </a:rPr>
              <a:t>In an age where technology is reshaping every aspect of our lives, it's time for democracy to catch up. Our voting application represents a leap forward in how we engage with the democratic process. In this blog post, we're thrilled to introduce you to our innovative voting application and explore how it's revolutionizing the way we participate in elections.</a:t>
            </a:r>
          </a:p>
          <a:p>
            <a:pPr algn="l"/>
            <a:r>
              <a:rPr lang="en-US" b="0" i="0" u="sng" dirty="0">
                <a:solidFill>
                  <a:srgbClr val="0D0D0D"/>
                </a:solidFill>
                <a:effectLst/>
                <a:latin typeface="Söhne"/>
              </a:rPr>
              <a:t>The Need for Change</a:t>
            </a:r>
            <a:r>
              <a:rPr lang="en-US" b="0" i="0" dirty="0">
                <a:solidFill>
                  <a:srgbClr val="0D0D0D"/>
                </a:solidFill>
                <a:effectLst/>
                <a:latin typeface="Söhne"/>
              </a:rPr>
              <a:t>: Traditional voting methods are often cumbersome, time-consuming, and inaccessible to many. Long lines at polling stations, logistical challenges, and concerns about security and fraud have led to disenchantment with the electoral process. Our voting application seeks to address these issues by providing a modern, convenient, and secure way to cast your vote.</a:t>
            </a:r>
          </a:p>
        </p:txBody>
      </p:sp>
    </p:spTree>
    <p:extLst>
      <p:ext uri="{BB962C8B-B14F-4D97-AF65-F5344CB8AC3E}">
        <p14:creationId xmlns:p14="http://schemas.microsoft.com/office/powerpoint/2010/main" val="299461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8B08C0FF-5A64-0053-3E4E-BEC45FAF9784}"/>
              </a:ext>
            </a:extLst>
          </p:cNvPr>
          <p:cNvSpPr txBox="1"/>
          <p:nvPr/>
        </p:nvSpPr>
        <p:spPr>
          <a:xfrm>
            <a:off x="1739931" y="1534958"/>
            <a:ext cx="4579144" cy="307777"/>
          </a:xfrm>
          <a:prstGeom prst="rect">
            <a:avLst/>
          </a:prstGeom>
          <a:noFill/>
        </p:spPr>
        <p:txBody>
          <a:bodyPr wrap="square">
            <a:spAutoFit/>
          </a:bodyPr>
          <a:lstStyle/>
          <a:p>
            <a:r>
              <a:rPr lang="en-SG" b="1" i="0" dirty="0">
                <a:solidFill>
                  <a:srgbClr val="0D0D0D"/>
                </a:solidFill>
                <a:effectLst/>
                <a:latin typeface="Söhne"/>
              </a:rPr>
              <a:t>*Blockchain Integration</a:t>
            </a:r>
            <a:endParaRPr lang="en-SG" dirty="0"/>
          </a:p>
        </p:txBody>
      </p:sp>
      <p:sp>
        <p:nvSpPr>
          <p:cNvPr id="6" name="TextBox 5">
            <a:extLst>
              <a:ext uri="{FF2B5EF4-FFF2-40B4-BE49-F238E27FC236}">
                <a16:creationId xmlns:a16="http://schemas.microsoft.com/office/drawing/2014/main" id="{40CD2BE3-8C66-9851-DF64-EC661E8C8CD7}"/>
              </a:ext>
            </a:extLst>
          </p:cNvPr>
          <p:cNvSpPr txBox="1"/>
          <p:nvPr/>
        </p:nvSpPr>
        <p:spPr>
          <a:xfrm>
            <a:off x="1739931" y="1978373"/>
            <a:ext cx="4579144" cy="307777"/>
          </a:xfrm>
          <a:prstGeom prst="rect">
            <a:avLst/>
          </a:prstGeom>
          <a:noFill/>
        </p:spPr>
        <p:txBody>
          <a:bodyPr wrap="square">
            <a:spAutoFit/>
          </a:bodyPr>
          <a:lstStyle/>
          <a:p>
            <a:r>
              <a:rPr lang="en-SG" b="1" i="0" dirty="0">
                <a:solidFill>
                  <a:srgbClr val="0D0D0D"/>
                </a:solidFill>
                <a:effectLst/>
                <a:latin typeface="Söhne"/>
              </a:rPr>
              <a:t>*Mobile Application</a:t>
            </a:r>
            <a:r>
              <a:rPr lang="en-SG" b="0" i="0" dirty="0">
                <a:solidFill>
                  <a:srgbClr val="0D0D0D"/>
                </a:solidFill>
                <a:effectLst/>
                <a:latin typeface="Söhne"/>
              </a:rPr>
              <a:t>:</a:t>
            </a:r>
            <a:endParaRPr lang="en-SG" dirty="0"/>
          </a:p>
        </p:txBody>
      </p:sp>
      <p:sp>
        <p:nvSpPr>
          <p:cNvPr id="8" name="TextBox 7">
            <a:extLst>
              <a:ext uri="{FF2B5EF4-FFF2-40B4-BE49-F238E27FC236}">
                <a16:creationId xmlns:a16="http://schemas.microsoft.com/office/drawing/2014/main" id="{803DE359-EB02-7E1B-BDC7-030D241BB3F5}"/>
              </a:ext>
            </a:extLst>
          </p:cNvPr>
          <p:cNvSpPr txBox="1"/>
          <p:nvPr/>
        </p:nvSpPr>
        <p:spPr>
          <a:xfrm>
            <a:off x="1739931" y="1172459"/>
            <a:ext cx="2686050" cy="307777"/>
          </a:xfrm>
          <a:prstGeom prst="rect">
            <a:avLst/>
          </a:prstGeom>
          <a:noFill/>
        </p:spPr>
        <p:txBody>
          <a:bodyPr wrap="square">
            <a:spAutoFit/>
          </a:bodyPr>
          <a:lstStyle/>
          <a:p>
            <a:r>
              <a:rPr lang="en-SG" b="1" i="0" dirty="0">
                <a:solidFill>
                  <a:srgbClr val="0D0D0D"/>
                </a:solidFill>
                <a:effectLst/>
                <a:latin typeface="Söhne"/>
              </a:rPr>
              <a:t>*Advanced Security Measures</a:t>
            </a:r>
            <a:endParaRPr lang="en-SG" dirty="0"/>
          </a:p>
        </p:txBody>
      </p:sp>
      <p:sp>
        <p:nvSpPr>
          <p:cNvPr id="10" name="TextBox 9">
            <a:extLst>
              <a:ext uri="{FF2B5EF4-FFF2-40B4-BE49-F238E27FC236}">
                <a16:creationId xmlns:a16="http://schemas.microsoft.com/office/drawing/2014/main" id="{E440C09D-DF42-08F8-384C-B9B6F4A90F38}"/>
              </a:ext>
            </a:extLst>
          </p:cNvPr>
          <p:cNvSpPr txBox="1"/>
          <p:nvPr/>
        </p:nvSpPr>
        <p:spPr>
          <a:xfrm>
            <a:off x="1668922" y="2744698"/>
            <a:ext cx="2293143" cy="307777"/>
          </a:xfrm>
          <a:prstGeom prst="rect">
            <a:avLst/>
          </a:prstGeom>
          <a:noFill/>
        </p:spPr>
        <p:txBody>
          <a:bodyPr wrap="square">
            <a:spAutoFit/>
          </a:bodyPr>
          <a:lstStyle/>
          <a:p>
            <a:r>
              <a:rPr lang="en-SG" b="1" i="0" dirty="0">
                <a:solidFill>
                  <a:srgbClr val="0D0D0D"/>
                </a:solidFill>
                <a:effectLst/>
                <a:latin typeface="Söhne"/>
              </a:rPr>
              <a:t>*Usability Enhancements</a:t>
            </a:r>
            <a:r>
              <a:rPr lang="en-SG" b="0" i="0" dirty="0">
                <a:solidFill>
                  <a:srgbClr val="0D0D0D"/>
                </a:solidFill>
                <a:effectLst/>
                <a:latin typeface="Söhne"/>
              </a:rPr>
              <a:t>:</a:t>
            </a:r>
            <a:endParaRPr lang="en-SG" dirty="0"/>
          </a:p>
        </p:txBody>
      </p:sp>
      <p:sp>
        <p:nvSpPr>
          <p:cNvPr id="12" name="TextBox 11">
            <a:extLst>
              <a:ext uri="{FF2B5EF4-FFF2-40B4-BE49-F238E27FC236}">
                <a16:creationId xmlns:a16="http://schemas.microsoft.com/office/drawing/2014/main" id="{FC6E3EF0-4935-2922-E40D-40C879827E42}"/>
              </a:ext>
            </a:extLst>
          </p:cNvPr>
          <p:cNvSpPr txBox="1"/>
          <p:nvPr/>
        </p:nvSpPr>
        <p:spPr>
          <a:xfrm>
            <a:off x="1443893" y="2326542"/>
            <a:ext cx="2743200" cy="307777"/>
          </a:xfrm>
          <a:prstGeom prst="rect">
            <a:avLst/>
          </a:prstGeom>
          <a:noFill/>
        </p:spPr>
        <p:txBody>
          <a:bodyPr wrap="square">
            <a:spAutoFit/>
          </a:bodyPr>
          <a:lstStyle/>
          <a:p>
            <a:r>
              <a:rPr lang="en-SG" b="1" i="0" dirty="0">
                <a:solidFill>
                  <a:srgbClr val="0D0D0D"/>
                </a:solidFill>
                <a:effectLst/>
                <a:latin typeface="Söhne"/>
              </a:rPr>
              <a:t>      *Election Analytics Dashboard</a:t>
            </a:r>
            <a:r>
              <a:rPr lang="en-SG" b="0" i="0" dirty="0">
                <a:solidFill>
                  <a:srgbClr val="0D0D0D"/>
                </a:solidFill>
                <a:effectLst/>
                <a:latin typeface="Söhne"/>
              </a:rPr>
              <a:t>: </a:t>
            </a:r>
            <a:endParaRPr lang="en-SG" dirty="0"/>
          </a:p>
        </p:txBody>
      </p:sp>
      <p:sp>
        <p:nvSpPr>
          <p:cNvPr id="14" name="TextBox 13">
            <a:extLst>
              <a:ext uri="{FF2B5EF4-FFF2-40B4-BE49-F238E27FC236}">
                <a16:creationId xmlns:a16="http://schemas.microsoft.com/office/drawing/2014/main" id="{4F20D202-E422-0FD5-6170-DEC2015702A3}"/>
              </a:ext>
            </a:extLst>
          </p:cNvPr>
          <p:cNvSpPr txBox="1"/>
          <p:nvPr/>
        </p:nvSpPr>
        <p:spPr>
          <a:xfrm>
            <a:off x="1668922" y="3470710"/>
            <a:ext cx="3921918" cy="307777"/>
          </a:xfrm>
          <a:prstGeom prst="rect">
            <a:avLst/>
          </a:prstGeom>
          <a:noFill/>
        </p:spPr>
        <p:txBody>
          <a:bodyPr wrap="square">
            <a:spAutoFit/>
          </a:bodyPr>
          <a:lstStyle/>
          <a:p>
            <a:r>
              <a:rPr lang="en-SG" b="1" i="0" dirty="0">
                <a:solidFill>
                  <a:srgbClr val="0D0D0D"/>
                </a:solidFill>
                <a:effectLst/>
                <a:latin typeface="Söhne"/>
              </a:rPr>
              <a:t>*Education </a:t>
            </a:r>
            <a:r>
              <a:rPr lang="en-SG" b="1" i="0" dirty="0" err="1">
                <a:solidFill>
                  <a:srgbClr val="0D0D0D"/>
                </a:solidFill>
                <a:effectLst/>
                <a:latin typeface="Söhne"/>
              </a:rPr>
              <a:t>Initiatives</a:t>
            </a:r>
            <a:r>
              <a:rPr lang="en-SG" b="0" i="0" dirty="0" err="1">
                <a:solidFill>
                  <a:srgbClr val="0D0D0D"/>
                </a:solidFill>
                <a:effectLst/>
                <a:latin typeface="Söhne"/>
              </a:rPr>
              <a:t>:</a:t>
            </a:r>
            <a:r>
              <a:rPr lang="en-SG" b="1" dirty="0" err="1">
                <a:solidFill>
                  <a:srgbClr val="0D0D0D"/>
                </a:solidFill>
                <a:latin typeface="Söhne"/>
              </a:rPr>
              <a:t>Voter</a:t>
            </a:r>
            <a:endParaRPr lang="en-SG" dirty="0"/>
          </a:p>
        </p:txBody>
      </p:sp>
      <p:sp>
        <p:nvSpPr>
          <p:cNvPr id="16" name="TextBox 15">
            <a:extLst>
              <a:ext uri="{FF2B5EF4-FFF2-40B4-BE49-F238E27FC236}">
                <a16:creationId xmlns:a16="http://schemas.microsoft.com/office/drawing/2014/main" id="{B629E1F7-3718-C14C-5B2E-70553F0ACB44}"/>
              </a:ext>
            </a:extLst>
          </p:cNvPr>
          <p:cNvSpPr txBox="1"/>
          <p:nvPr/>
        </p:nvSpPr>
        <p:spPr>
          <a:xfrm>
            <a:off x="1668922" y="3132143"/>
            <a:ext cx="3196828" cy="307777"/>
          </a:xfrm>
          <a:prstGeom prst="rect">
            <a:avLst/>
          </a:prstGeom>
          <a:noFill/>
        </p:spPr>
        <p:txBody>
          <a:bodyPr wrap="square">
            <a:spAutoFit/>
          </a:bodyPr>
          <a:lstStyle/>
          <a:p>
            <a:r>
              <a:rPr lang="en-SG" b="1" i="0" dirty="0">
                <a:solidFill>
                  <a:srgbClr val="0D0D0D"/>
                </a:solidFill>
                <a:effectLst/>
                <a:latin typeface="Söhne"/>
              </a:rPr>
              <a:t>*Integration with Government Systems</a:t>
            </a:r>
            <a:r>
              <a:rPr lang="en-SG" b="0" i="0" dirty="0">
                <a:solidFill>
                  <a:srgbClr val="0D0D0D"/>
                </a:solidFill>
                <a:effectLst/>
                <a:latin typeface="Söhne"/>
              </a:rPr>
              <a:t>:   </a:t>
            </a:r>
            <a:endParaRPr lang="en-SG" dirty="0"/>
          </a:p>
        </p:txBody>
      </p:sp>
      <p:sp>
        <p:nvSpPr>
          <p:cNvPr id="18" name="TextBox 17">
            <a:extLst>
              <a:ext uri="{FF2B5EF4-FFF2-40B4-BE49-F238E27FC236}">
                <a16:creationId xmlns:a16="http://schemas.microsoft.com/office/drawing/2014/main" id="{C5FDE84F-2632-FDA1-F6FB-F6DFFE19B569}"/>
              </a:ext>
            </a:extLst>
          </p:cNvPr>
          <p:cNvSpPr txBox="1"/>
          <p:nvPr/>
        </p:nvSpPr>
        <p:spPr>
          <a:xfrm>
            <a:off x="1604629" y="3871561"/>
            <a:ext cx="4579144" cy="307777"/>
          </a:xfrm>
          <a:prstGeom prst="rect">
            <a:avLst/>
          </a:prstGeom>
          <a:noFill/>
        </p:spPr>
        <p:txBody>
          <a:bodyPr wrap="square">
            <a:spAutoFit/>
          </a:bodyPr>
          <a:lstStyle/>
          <a:p>
            <a:r>
              <a:rPr lang="en-SG" b="1" i="0" dirty="0">
                <a:solidFill>
                  <a:srgbClr val="0D0D0D"/>
                </a:solidFill>
                <a:effectLst/>
                <a:latin typeface="Söhne"/>
              </a:rPr>
              <a:t>*Internationalization and Localization</a:t>
            </a:r>
            <a:endParaRPr lang="en-SG" dirty="0"/>
          </a:p>
        </p:txBody>
      </p:sp>
      <p:sp>
        <p:nvSpPr>
          <p:cNvPr id="20" name="TextBox 19">
            <a:extLst>
              <a:ext uri="{FF2B5EF4-FFF2-40B4-BE49-F238E27FC236}">
                <a16:creationId xmlns:a16="http://schemas.microsoft.com/office/drawing/2014/main" id="{713D2841-5189-932E-2FA6-43E59F0E5A49}"/>
              </a:ext>
            </a:extLst>
          </p:cNvPr>
          <p:cNvSpPr txBox="1"/>
          <p:nvPr/>
        </p:nvSpPr>
        <p:spPr>
          <a:xfrm>
            <a:off x="1604629" y="4307041"/>
            <a:ext cx="4579144" cy="307777"/>
          </a:xfrm>
          <a:prstGeom prst="rect">
            <a:avLst/>
          </a:prstGeom>
          <a:noFill/>
        </p:spPr>
        <p:txBody>
          <a:bodyPr wrap="square">
            <a:spAutoFit/>
          </a:bodyPr>
          <a:lstStyle/>
          <a:p>
            <a:r>
              <a:rPr lang="en-SG" b="1" i="0" dirty="0">
                <a:solidFill>
                  <a:srgbClr val="0D0D0D"/>
                </a:solidFill>
                <a:effectLst/>
                <a:latin typeface="Söhne"/>
              </a:rPr>
              <a:t>*Accessibility Improvements</a:t>
            </a:r>
            <a:endParaRPr lang="en-SG" dirty="0"/>
          </a:p>
        </p:txBody>
      </p:sp>
    </p:spTree>
    <p:extLst>
      <p:ext uri="{BB962C8B-B14F-4D97-AF65-F5344CB8AC3E}">
        <p14:creationId xmlns:p14="http://schemas.microsoft.com/office/powerpoint/2010/main" val="1323128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cs typeface="Poppins"/>
              </a:rPr>
              <a:t>VOTING APPLICATION USING DJANGO FRAMEWORK</a:t>
            </a:r>
          </a:p>
          <a:p>
            <a:pPr algn="ctr">
              <a:lnSpc>
                <a:spcPts val="1996"/>
              </a:lnSpc>
              <a:spcBef>
                <a:spcPct val="0"/>
              </a:spcBef>
            </a:pP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1">
            <a:extLst>
              <a:ext uri="{FF2B5EF4-FFF2-40B4-BE49-F238E27FC236}">
                <a16:creationId xmlns:a16="http://schemas.microsoft.com/office/drawing/2014/main" id="{A80864F8-CEC2-C933-FD76-3DEE4835E140}"/>
              </a:ext>
            </a:extLst>
          </p:cNvPr>
          <p:cNvSpPr>
            <a:spLocks noChangeArrowheads="1"/>
          </p:cNvSpPr>
          <p:nvPr/>
        </p:nvSpPr>
        <p:spPr bwMode="auto">
          <a:xfrm>
            <a:off x="435768" y="1192970"/>
            <a:ext cx="8015287"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tx1"/>
                </a:solidFill>
                <a:latin typeface="Arial" panose="020B0604020202020204" pitchFamily="34" charset="0"/>
              </a:rPr>
              <a:t>T</a:t>
            </a:r>
            <a:r>
              <a:rPr kumimoji="0" lang="en-US" altLang="en-US" sz="2400" i="0" u="none" strike="noStrike" cap="none" normalizeH="0" baseline="0" dirty="0">
                <a:ln>
                  <a:noFill/>
                </a:ln>
                <a:solidFill>
                  <a:schemeClr val="tx1"/>
                </a:solidFill>
                <a:effectLst/>
                <a:latin typeface="Arial" panose="020B0604020202020204" pitchFamily="34" charset="0"/>
              </a:rPr>
              <a:t>he</a:t>
            </a:r>
            <a:r>
              <a:rPr kumimoji="0" lang="en-US" altLang="en-US" sz="2400" b="0" i="0" u="none" strike="noStrike" cap="none" normalizeH="0" baseline="0" dirty="0">
                <a:ln>
                  <a:noFill/>
                </a:ln>
                <a:solidFill>
                  <a:schemeClr val="tx1"/>
                </a:solidFill>
                <a:effectLst/>
                <a:latin typeface="Arial" panose="020B0604020202020204" pitchFamily="34" charset="0"/>
              </a:rPr>
              <a:t> e-voting application developed using the Django framework represents a significant step towards modernizing democracy and promoting inclusive participation in electoral processes. As we continue to refine and enhance the application, we remain committed to upholding the principles of transparency, integrity, and accessibility in the democratic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F5372E5D-9FA0-3E05-C4F9-FFCF84D6EA74}"/>
              </a:ext>
            </a:extLst>
          </p:cNvPr>
          <p:cNvSpPr>
            <a:spLocks noChangeArrowheads="1"/>
          </p:cNvSpPr>
          <p:nvPr/>
        </p:nvSpPr>
        <p:spPr bwMode="auto">
          <a:xfrm>
            <a:off x="0" y="0"/>
            <a:ext cx="296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38189" y="682131"/>
            <a:ext cx="1047687" cy="38228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Rectangle 1">
            <a:extLst>
              <a:ext uri="{FF2B5EF4-FFF2-40B4-BE49-F238E27FC236}">
                <a16:creationId xmlns:a16="http://schemas.microsoft.com/office/drawing/2014/main" id="{04A78F5B-6692-831F-B456-FA4C182E5B23}"/>
              </a:ext>
            </a:extLst>
          </p:cNvPr>
          <p:cNvSpPr>
            <a:spLocks noChangeArrowheads="1"/>
          </p:cNvSpPr>
          <p:nvPr/>
        </p:nvSpPr>
        <p:spPr bwMode="auto">
          <a:xfrm>
            <a:off x="2721768" y="1826879"/>
            <a:ext cx="26289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5FD8B3A-35BE-0728-C974-DE4A104F8F36}"/>
              </a:ext>
            </a:extLst>
          </p:cNvPr>
          <p:cNvSpPr>
            <a:spLocks noChangeArrowheads="1"/>
          </p:cNvSpPr>
          <p:nvPr/>
        </p:nvSpPr>
        <p:spPr bwMode="auto">
          <a:xfrm>
            <a:off x="845820" y="1981104"/>
            <a:ext cx="4743450"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CA424146-F9AD-C68C-6C36-7395AD3D2322}"/>
              </a:ext>
            </a:extLst>
          </p:cNvPr>
          <p:cNvSpPr>
            <a:spLocks noChangeArrowheads="1"/>
          </p:cNvSpPr>
          <p:nvPr/>
        </p:nvSpPr>
        <p:spPr bwMode="auto">
          <a:xfrm>
            <a:off x="0" y="0"/>
            <a:ext cx="3286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ED95BCBE-68AC-3154-6013-95ADE010F4C1}"/>
              </a:ext>
            </a:extLst>
          </p:cNvPr>
          <p:cNvSpPr txBox="1"/>
          <p:nvPr/>
        </p:nvSpPr>
        <p:spPr>
          <a:xfrm>
            <a:off x="450055" y="1064418"/>
            <a:ext cx="7979569" cy="2677656"/>
          </a:xfrm>
          <a:prstGeom prst="rect">
            <a:avLst/>
          </a:prstGeom>
          <a:noFill/>
        </p:spPr>
        <p:txBody>
          <a:bodyPr wrap="square">
            <a:spAutoFit/>
          </a:bodyPr>
          <a:lstStyle/>
          <a:p>
            <a:pPr algn="l">
              <a:buFont typeface="+mj-lt"/>
              <a:buAutoNum type="arabicPeriod"/>
            </a:pPr>
            <a:r>
              <a:rPr lang="en-US" b="1" i="0" u="sng" dirty="0">
                <a:solidFill>
                  <a:srgbClr val="0D0D0D"/>
                </a:solidFill>
                <a:effectLst/>
                <a:latin typeface="Söhne"/>
              </a:rPr>
              <a:t>Objective</a:t>
            </a:r>
            <a:r>
              <a:rPr lang="en-US" b="0" i="0" dirty="0">
                <a:solidFill>
                  <a:srgbClr val="0D0D0D"/>
                </a:solidFill>
                <a:effectLst/>
                <a:latin typeface="Söhne"/>
              </a:rPr>
              <a:t>: Develop a user-friendly electronic voting (e-voting) application to modernize the voting process, ensuring accessibility and security.</a:t>
            </a:r>
          </a:p>
          <a:p>
            <a:pPr algn="l">
              <a:buFont typeface="+mj-lt"/>
              <a:buAutoNum type="arabicPeriod"/>
            </a:pPr>
            <a:r>
              <a:rPr lang="en-US" b="1" i="0" u="sng" dirty="0">
                <a:solidFill>
                  <a:srgbClr val="0D0D0D"/>
                </a:solidFill>
                <a:effectLst/>
                <a:latin typeface="Söhne"/>
              </a:rPr>
              <a:t>Accessibility</a:t>
            </a:r>
            <a:r>
              <a:rPr lang="en-US" b="0" i="0" u="sng" dirty="0">
                <a:solidFill>
                  <a:srgbClr val="0D0D0D"/>
                </a:solidFill>
                <a:effectLst/>
                <a:latin typeface="Söhne"/>
              </a:rPr>
              <a:t>:</a:t>
            </a:r>
            <a:r>
              <a:rPr lang="en-US" b="0" i="0" dirty="0">
                <a:solidFill>
                  <a:srgbClr val="0D0D0D"/>
                </a:solidFill>
                <a:effectLst/>
                <a:latin typeface="Söhne"/>
              </a:rPr>
              <a:t> Prioritize user-centric design for ease of use, enabling voters of all demographics to cast their votes conveniently from any location with internet access.</a:t>
            </a:r>
          </a:p>
          <a:p>
            <a:pPr algn="l">
              <a:buFont typeface="+mj-lt"/>
              <a:buAutoNum type="arabicPeriod"/>
            </a:pPr>
            <a:r>
              <a:rPr lang="en-US" b="1" i="0" u="sng" dirty="0">
                <a:solidFill>
                  <a:srgbClr val="0D0D0D"/>
                </a:solidFill>
                <a:effectLst/>
                <a:latin typeface="Söhne"/>
              </a:rPr>
              <a:t>Security Measures</a:t>
            </a:r>
            <a:r>
              <a:rPr lang="en-US" b="0" i="0" dirty="0">
                <a:solidFill>
                  <a:srgbClr val="0D0D0D"/>
                </a:solidFill>
                <a:effectLst/>
                <a:latin typeface="Söhne"/>
              </a:rPr>
              <a:t>: Implement robust encryption techniques, cryptographic protocols, and stringent authentication mechanisms to safeguard vote integrity and confidentiality, preventing tampering and unauthorized access.</a:t>
            </a:r>
          </a:p>
          <a:p>
            <a:pPr algn="l">
              <a:buFont typeface="+mj-lt"/>
              <a:buAutoNum type="arabicPeriod"/>
            </a:pPr>
            <a:r>
              <a:rPr lang="en-US" b="1" i="0" u="sng" dirty="0">
                <a:solidFill>
                  <a:srgbClr val="0D0D0D"/>
                </a:solidFill>
                <a:effectLst/>
                <a:latin typeface="Söhne"/>
              </a:rPr>
              <a:t>Transparency</a:t>
            </a:r>
            <a:r>
              <a:rPr lang="en-US" b="0" i="0" u="sng" dirty="0">
                <a:solidFill>
                  <a:srgbClr val="0D0D0D"/>
                </a:solidFill>
                <a:effectLst/>
                <a:latin typeface="Söhne"/>
              </a:rPr>
              <a:t>:</a:t>
            </a:r>
            <a:r>
              <a:rPr lang="en-US" b="0" i="0" dirty="0">
                <a:solidFill>
                  <a:srgbClr val="0D0D0D"/>
                </a:solidFill>
                <a:effectLst/>
                <a:latin typeface="Söhne"/>
              </a:rPr>
              <a:t> Incorporate real-time result tracking and auditing features to enhance transparency and trust in the electoral process, enabling stakeholders to monitor the voting process and verify result accuracy.</a:t>
            </a:r>
          </a:p>
          <a:p>
            <a:pPr algn="l">
              <a:buFont typeface="+mj-lt"/>
              <a:buAutoNum type="arabicPeriod"/>
            </a:pPr>
            <a:r>
              <a:rPr lang="en-US" b="1" i="0" u="sng" dirty="0">
                <a:solidFill>
                  <a:srgbClr val="0D0D0D"/>
                </a:solidFill>
                <a:effectLst/>
                <a:latin typeface="Söhne"/>
              </a:rPr>
              <a:t>Conclusion</a:t>
            </a:r>
            <a:r>
              <a:rPr lang="en-US" b="0" i="0" u="sng" dirty="0">
                <a:solidFill>
                  <a:srgbClr val="0D0D0D"/>
                </a:solidFill>
                <a:effectLst/>
                <a:latin typeface="Söhne"/>
              </a:rPr>
              <a:t>:</a:t>
            </a:r>
            <a:r>
              <a:rPr lang="en-US" b="0" i="0" dirty="0">
                <a:solidFill>
                  <a:srgbClr val="0D0D0D"/>
                </a:solidFill>
                <a:effectLst/>
                <a:latin typeface="Söhne"/>
              </a:rPr>
              <a:t> The proposed e-voting application aims to revolutionize democracy by making voting more accessible, efficient, and secure, contributing to the advancement of democratic practices in the digital age.</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id="{C112477A-7D75-59A7-8093-888C2465CFBA}"/>
              </a:ext>
            </a:extLst>
          </p:cNvPr>
          <p:cNvSpPr>
            <a:spLocks noChangeArrowheads="1"/>
          </p:cNvSpPr>
          <p:nvPr/>
        </p:nvSpPr>
        <p:spPr bwMode="auto">
          <a:xfrm>
            <a:off x="66174" y="618927"/>
            <a:ext cx="9077826" cy="4355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sng" strike="noStrike" cap="none" normalizeH="0" baseline="0" dirty="0">
                <a:ln>
                  <a:noFill/>
                </a:ln>
                <a:solidFill>
                  <a:schemeClr val="tx1"/>
                </a:solidFill>
                <a:effectLst/>
                <a:latin typeface="Arial" panose="020B0604020202020204" pitchFamily="34" charset="0"/>
              </a:rPr>
              <a:t>Inefficiencies of Traditional Systems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Traditional paper-based voting systems are plagued by logistical challenges, including long queues, time constraints, and high operational costs, leading to inefficiencies in the electoral process.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sng" strike="noStrike" cap="none" normalizeH="0" baseline="0" dirty="0">
                <a:ln>
                  <a:noFill/>
                </a:ln>
                <a:solidFill>
                  <a:schemeClr val="tx1"/>
                </a:solidFill>
                <a:effectLst/>
                <a:latin typeface="Arial" panose="020B0604020202020204" pitchFamily="34" charset="0"/>
              </a:rPr>
              <a:t>Security Vulnerabilities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Existing voting systems are vulnerable to various forms of fraud, manipulation, and coercion, compromising the integrity of elections and eroding public trust in the electoral process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sng" strike="noStrike" cap="none" normalizeH="0" baseline="0" dirty="0">
                <a:ln>
                  <a:noFill/>
                </a:ln>
                <a:solidFill>
                  <a:schemeClr val="tx1"/>
                </a:solidFill>
                <a:effectLst/>
                <a:latin typeface="Arial" panose="020B0604020202020204" pitchFamily="34" charset="0"/>
              </a:rPr>
              <a:t>Limited Accessibility</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Marginalized groups, such as the elderly, disabled, and geographically isolated individuals, face significant barriers to participation due to limited access to polling stations and cumbersome voting procedures.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sng" strike="noStrike" cap="none" normalizeH="0" baseline="0" dirty="0">
                <a:ln>
                  <a:noFill/>
                </a:ln>
                <a:solidFill>
                  <a:schemeClr val="tx1"/>
                </a:solidFill>
                <a:effectLst/>
                <a:latin typeface="Arial" panose="020B0604020202020204" pitchFamily="34" charset="0"/>
              </a:rPr>
              <a:t>Need for Innovation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Addressing these challenges requires the development of an innovative electronic voting application that ensures the </a:t>
            </a:r>
            <a:r>
              <a:rPr kumimoji="0" lang="en-US" altLang="en-US" sz="1600" b="0" i="0" u="none" strike="noStrike" cap="none" normalizeH="0" baseline="0" dirty="0" err="1">
                <a:ln>
                  <a:noFill/>
                </a:ln>
                <a:solidFill>
                  <a:schemeClr val="tx1"/>
                </a:solidFill>
                <a:effectLst/>
                <a:latin typeface="Arial" panose="020B0604020202020204" pitchFamily="34" charset="0"/>
              </a:rPr>
              <a:t>integrity,security,and</a:t>
            </a:r>
            <a:r>
              <a:rPr kumimoji="0" lang="en-US" altLang="en-US" sz="1600" b="0" i="0" u="none" strike="noStrike" cap="none" normalizeH="0" baseline="0" dirty="0">
                <a:ln>
                  <a:noFill/>
                </a:ln>
                <a:solidFill>
                  <a:schemeClr val="tx1"/>
                </a:solidFill>
                <a:effectLst/>
                <a:latin typeface="Arial" panose="020B0604020202020204" pitchFamily="34" charset="0"/>
              </a:rPr>
              <a:t> accessibility of the voting process.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sng" strike="noStrike" cap="none" normalizeH="0" baseline="0" dirty="0">
                <a:ln>
                  <a:noFill/>
                </a:ln>
                <a:solidFill>
                  <a:schemeClr val="tx1"/>
                </a:solidFill>
                <a:effectLst/>
                <a:latin typeface="Arial" panose="020B0604020202020204" pitchFamily="34" charset="0"/>
              </a:rPr>
              <a:t>User-Friendly Interface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a:ln>
                  <a:noFill/>
                </a:ln>
                <a:solidFill>
                  <a:schemeClr val="tx1"/>
                </a:solidFill>
                <a:effectLst/>
                <a:latin typeface="Arial" panose="020B0604020202020204" pitchFamily="34" charset="0"/>
              </a:rPr>
              <a:t>The e-voting application must be user-friendly, enabling voters to cast their ballots conveniently from any location with internet access, thereby enhancing voter turnout and engagement.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6CA42FC-625B-B6FF-5F7B-8084D00EFBD4}"/>
              </a:ext>
            </a:extLst>
          </p:cNvPr>
          <p:cNvSpPr>
            <a:spLocks noChangeArrowheads="1"/>
          </p:cNvSpPr>
          <p:nvPr/>
        </p:nvSpPr>
        <p:spPr bwMode="auto">
          <a:xfrm>
            <a:off x="612058" y="1666568"/>
            <a:ext cx="1238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a:cxnSpLocks/>
          </p:cNvCxnSpPr>
          <p:nvPr/>
        </p:nvCxnSpPr>
        <p:spPr>
          <a:xfrm>
            <a:off x="0" y="2870144"/>
            <a:ext cx="9144000" cy="4318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id="{E7C33AAB-30E3-09F4-22AA-5E4BB7F44644}"/>
              </a:ext>
            </a:extLst>
          </p:cNvPr>
          <p:cNvSpPr>
            <a:spLocks noChangeArrowheads="1"/>
          </p:cNvSpPr>
          <p:nvPr/>
        </p:nvSpPr>
        <p:spPr bwMode="auto">
          <a:xfrm>
            <a:off x="209550" y="514755"/>
            <a:ext cx="8495817" cy="4940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Project Title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DjangoVote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Objective</a:t>
            </a:r>
            <a:r>
              <a:rPr kumimoji="0" lang="en-US" altLang="en-US" sz="1600" b="0" i="0" u="none" strike="noStrike" cap="none" normalizeH="0" baseline="0" dirty="0">
                <a:ln>
                  <a:noFill/>
                </a:ln>
                <a:solidFill>
                  <a:schemeClr val="tx1"/>
                </a:solidFill>
                <a:effectLst/>
                <a:latin typeface="Arial" panose="020B0604020202020204" pitchFamily="34" charset="0"/>
              </a:rPr>
              <a:t>: Develop a robust electronic voting (e-voting) application using the Django framework to streamline the voting process, ensure security, and enhance accessibility for voters.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Key Features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User Authentication: Implement secure user authentication for voter registration and login.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Ballot Creation: Allow election administrators to create and customize electronic ballots for different elections.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Vote Casting: Enable registered voters to cast their ballots online securely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Expected Outcomes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Increased Efficiency: By automating the voting process and reducing manual intervention.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Enhanced Security: By leveraging Django's built-in security features to protect against vulnerabilities.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D318F3B-AD28-20A2-B925-D1384AC95D8E}"/>
              </a:ext>
            </a:extLst>
          </p:cNvPr>
          <p:cNvSpPr>
            <a:spLocks noChangeArrowheads="1"/>
          </p:cNvSpPr>
          <p:nvPr/>
        </p:nvSpPr>
        <p:spPr bwMode="auto">
          <a:xfrm>
            <a:off x="0" y="0"/>
            <a:ext cx="419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845820" y="1102220"/>
            <a:ext cx="6964680" cy="2893100"/>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Overview</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The proposed solution involves developing an electronic voting (e-voting) application using the Django framework, a high-level Python web framework known for its simplicity, flexibility, and security features.</a:t>
            </a:r>
          </a:p>
          <a:p>
            <a:pPr algn="l">
              <a:buFont typeface="+mj-lt"/>
              <a:buAutoNum type="arabicPeriod"/>
            </a:pPr>
            <a:r>
              <a:rPr lang="en-US" b="1" i="0" dirty="0">
                <a:solidFill>
                  <a:srgbClr val="0D0D0D"/>
                </a:solidFill>
                <a:effectLst/>
                <a:latin typeface="Söhne"/>
              </a:rPr>
              <a:t>User Authentication</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Implement secure user authentication mechanisms using Django's built-in authentication system to ensure that only registered voters can access the application.</a:t>
            </a:r>
          </a:p>
          <a:p>
            <a:pPr algn="l">
              <a:buFont typeface="+mj-lt"/>
              <a:buAutoNum type="arabicPeriod"/>
            </a:pPr>
            <a:r>
              <a:rPr lang="en-US" b="1" i="0" dirty="0">
                <a:solidFill>
                  <a:srgbClr val="0D0D0D"/>
                </a:solidFill>
                <a:effectLst/>
                <a:latin typeface="Söhne"/>
              </a:rPr>
              <a:t>Ballot Creation and Customization</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Develop an intuitive interface for election administrators to create electronic ballots for different elections.</a:t>
            </a:r>
          </a:p>
          <a:p>
            <a:pPr marL="742950" lvl="1" indent="-285750" algn="l">
              <a:buFont typeface="+mj-lt"/>
              <a:buAutoNum type="arabicPeriod"/>
            </a:pPr>
            <a:r>
              <a:rPr lang="en-US" b="0" i="0" dirty="0">
                <a:solidFill>
                  <a:srgbClr val="0D0D0D"/>
                </a:solidFill>
                <a:effectLst/>
                <a:latin typeface="Söhne"/>
              </a:rPr>
              <a:t>Allow administrators to customize ballot options, candidate profiles, and voting rules based on the specific requirements of each election.</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a:extLst>
              <a:ext uri="{FF2B5EF4-FFF2-40B4-BE49-F238E27FC236}">
                <a16:creationId xmlns:a16="http://schemas.microsoft.com/office/drawing/2014/main" id="{426095FD-83B9-00FE-04F1-3FC18CF700EC}"/>
              </a:ext>
            </a:extLst>
          </p:cNvPr>
          <p:cNvSpPr txBox="1"/>
          <p:nvPr/>
        </p:nvSpPr>
        <p:spPr>
          <a:xfrm>
            <a:off x="327660" y="1178868"/>
            <a:ext cx="8017932" cy="3211799"/>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Vote Casting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Design a user-friendly interface for registered voters to cast their ballots securely online.</a:t>
            </a:r>
          </a:p>
          <a:p>
            <a:pPr marL="742950" lvl="1" indent="-285750" algn="l">
              <a:buFont typeface="+mj-lt"/>
              <a:buAutoNum type="arabicPeriod"/>
            </a:pPr>
            <a:r>
              <a:rPr lang="en-US" b="0" i="0" dirty="0">
                <a:solidFill>
                  <a:srgbClr val="0D0D0D"/>
                </a:solidFill>
                <a:effectLst/>
                <a:latin typeface="Söhne"/>
              </a:rPr>
              <a:t>Ensure that the voting process is simple, intuitive, and accessible across different devices, including desktops, tablets, and smartphones.</a:t>
            </a:r>
          </a:p>
          <a:p>
            <a:pPr algn="l">
              <a:buFont typeface="+mj-lt"/>
              <a:buAutoNum type="arabicPeriod"/>
            </a:pPr>
            <a:r>
              <a:rPr lang="en-US" b="1" i="0" dirty="0">
                <a:solidFill>
                  <a:srgbClr val="0D0D0D"/>
                </a:solidFill>
                <a:effectLst/>
                <a:latin typeface="Söhne"/>
              </a:rPr>
              <a:t>Result Tabulation and Reporting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Automate the tabulation of votes and calculation of election results based on the votes cast by registered voters.</a:t>
            </a:r>
          </a:p>
          <a:p>
            <a:pPr marL="742950" lvl="1" indent="-285750" algn="l">
              <a:buFont typeface="+mj-lt"/>
              <a:buAutoNum type="arabicPeriod"/>
            </a:pPr>
            <a:r>
              <a:rPr lang="en-US" b="0" i="0" dirty="0">
                <a:solidFill>
                  <a:srgbClr val="0D0D0D"/>
                </a:solidFill>
                <a:effectLst/>
                <a:latin typeface="Söhne"/>
              </a:rPr>
              <a:t>Provide real-time reporting features to display election results to election officials, candidates, and voters as soon as voting closes.</a:t>
            </a:r>
          </a:p>
          <a:p>
            <a:pPr algn="l">
              <a:buFont typeface="+mj-lt"/>
              <a:buAutoNum type="arabicPeriod"/>
            </a:pPr>
            <a:r>
              <a:rPr lang="en-US" b="1" i="0" dirty="0">
                <a:solidFill>
                  <a:srgbClr val="0D0D0D"/>
                </a:solidFill>
                <a:effectLst/>
                <a:latin typeface="Söhne"/>
              </a:rPr>
              <a:t>Administration Panel</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Create an administration panel for election officials to manage voter registration, monitor voting activity, and verify election results.</a:t>
            </a:r>
          </a:p>
          <a:p>
            <a:pPr marL="742950" lvl="1" indent="-285750" algn="l">
              <a:buFont typeface="+mj-lt"/>
              <a:buAutoNum type="arabicPeriod"/>
            </a:pPr>
            <a:r>
              <a:rPr lang="en-US" b="0" i="0" dirty="0">
                <a:solidFill>
                  <a:srgbClr val="0D0D0D"/>
                </a:solidFill>
                <a:effectLst/>
                <a:latin typeface="Söhne"/>
              </a:rPr>
              <a:t>Implement role-based access control to ensure that only authorized personnel can access sensitive election data.</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028700" y="37945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3B3B6C8D-3DA7-850D-F8E2-BD307F5A0A6C}"/>
              </a:ext>
            </a:extLst>
          </p:cNvPr>
          <p:cNvSpPr txBox="1"/>
          <p:nvPr/>
        </p:nvSpPr>
        <p:spPr>
          <a:xfrm>
            <a:off x="76200" y="668393"/>
            <a:ext cx="8852948" cy="3970318"/>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Security Features</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Utilize Django's security features, including protection against common web vulnerabilities such as SQL injection, cross-site scripting (XSS), and cross-site request forgery (CSRF).</a:t>
            </a:r>
          </a:p>
          <a:p>
            <a:pPr marL="742950" lvl="1" indent="-285750" algn="l">
              <a:buFont typeface="+mj-lt"/>
              <a:buAutoNum type="arabicPeriod"/>
            </a:pPr>
            <a:r>
              <a:rPr lang="en-US" b="0" i="0" dirty="0">
                <a:solidFill>
                  <a:srgbClr val="0D0D0D"/>
                </a:solidFill>
                <a:effectLst/>
                <a:latin typeface="Söhne"/>
              </a:rPr>
              <a:t>Implement encryption techniques and data validation measures to protect sensitive voter information and prevent unauthorized access to the application.</a:t>
            </a:r>
          </a:p>
          <a:p>
            <a:pPr algn="l">
              <a:buFont typeface="+mj-lt"/>
              <a:buAutoNum type="arabicPeriod"/>
            </a:pPr>
            <a:r>
              <a:rPr lang="en-US" b="1" i="0" dirty="0">
                <a:solidFill>
                  <a:srgbClr val="0D0D0D"/>
                </a:solidFill>
                <a:effectLst/>
                <a:latin typeface="Söhne"/>
              </a:rPr>
              <a:t>Scalability and Performance</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Design the application architecture to be scalable and capable of handling a large volume of users and concurrent voting sessions.</a:t>
            </a:r>
          </a:p>
          <a:p>
            <a:pPr marL="742950" lvl="1" indent="-285750" algn="l">
              <a:buFont typeface="+mj-lt"/>
              <a:buAutoNum type="arabicPeriod"/>
            </a:pPr>
            <a:r>
              <a:rPr lang="en-US" b="0" i="0" dirty="0">
                <a:solidFill>
                  <a:srgbClr val="0D0D0D"/>
                </a:solidFill>
                <a:effectLst/>
                <a:latin typeface="Söhne"/>
              </a:rPr>
              <a:t>Optimize database queries, caching mechanisms, and server configurations to ensure optimal performance during peak voting periods.</a:t>
            </a:r>
          </a:p>
          <a:p>
            <a:pPr algn="l">
              <a:buFont typeface="+mj-lt"/>
              <a:buAutoNum type="arabicPeriod"/>
            </a:pPr>
            <a:r>
              <a:rPr lang="en-US" b="1" i="0" dirty="0">
                <a:solidFill>
                  <a:srgbClr val="0D0D0D"/>
                </a:solidFill>
                <a:effectLst/>
                <a:latin typeface="Söhne"/>
              </a:rPr>
              <a:t>Accessibility</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Adhere to web accessibility standards (WCAG) to ensure that the voting application is accessible to users with disabilities, including support for screen readers and keyboard navigation.</a:t>
            </a:r>
          </a:p>
          <a:p>
            <a:pPr algn="l">
              <a:buFont typeface="+mj-lt"/>
              <a:buAutoNum type="arabicPeriod"/>
            </a:pPr>
            <a:r>
              <a:rPr lang="en-US" b="1" i="0" dirty="0">
                <a:solidFill>
                  <a:srgbClr val="0D0D0D"/>
                </a:solidFill>
                <a:effectLst/>
                <a:latin typeface="Söhne"/>
              </a:rPr>
              <a:t>Deployment and Maintenance</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Deploy the e-voting application on a secure server infrastructure, ensuring high availability, reliability, and data integrity.</a:t>
            </a:r>
          </a:p>
          <a:p>
            <a:pPr marL="742950" lvl="1" indent="-285750" algn="l">
              <a:buFont typeface="+mj-lt"/>
              <a:buAutoNum type="arabicPeriod"/>
            </a:pPr>
            <a:r>
              <a:rPr lang="en-US" b="0" i="0" dirty="0">
                <a:solidFill>
                  <a:srgbClr val="0D0D0D"/>
                </a:solidFill>
                <a:effectLst/>
                <a:latin typeface="Söhne"/>
              </a:rPr>
              <a:t>Provide ongoing maintenance and support to address any issues, perform updates, and implement enhancements based on user feedback and evolving requirements.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277</TotalTime>
  <Words>1191</Words>
  <Application>Microsoft Office PowerPoint</Application>
  <PresentationFormat>On-screen Show (16:9)</PresentationFormat>
  <Paragraphs>126</Paragraphs>
  <Slides>21</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21</vt:i4>
      </vt:variant>
      <vt:variant>
        <vt:lpstr>Custom Shows</vt:lpstr>
      </vt:variant>
      <vt:variant>
        <vt:i4>1</vt:i4>
      </vt:variant>
    </vt:vector>
  </HeadingPairs>
  <TitlesOfParts>
    <vt:vector size="28"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Modelling &amp; Results</vt:lpstr>
      <vt:lpstr>Modelling &amp; Results</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Mubarak Mohamed</cp:lastModifiedBy>
  <cp:revision>8</cp:revision>
  <dcterms:modified xsi:type="dcterms:W3CDTF">2024-04-11T16:10:41Z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