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0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5B24-2E52-4514-8FBD-AAA156589FFB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E3FE-AC16-4DB5-B6E2-5C88D7EFB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6819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4637" y="187919"/>
            <a:ext cx="7445831" cy="61804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9322" y="0"/>
            <a:ext cx="757645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Walmart Project Analysis 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8388" y="1247132"/>
            <a:ext cx="10672354" cy="527843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28205" y="1336473"/>
            <a:ext cx="10502537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Define the Objective: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What questions are Walmart trying to answer? What insights are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Walmart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seeking?  </a:t>
            </a:r>
          </a:p>
          <a:p>
            <a:pPr lvl="0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Gathering: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Collect the relevant data from SQL database or multiple databases. We ensure that all the necessary data to perform the analysis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Cleaning: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Handling missing values, removing duplicates, correcting errors, and transforming data into a usable format</a:t>
            </a:r>
          </a:p>
          <a:p>
            <a:pPr lvl="0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Exploration: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We use SQL queries to explore your dataset. Understand its structure, look for patterns, distributions, correlations, and outliers.</a:t>
            </a:r>
          </a:p>
          <a:p>
            <a:pPr lvl="0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Formulate Queries: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Based on objectives and initial exploration, formulate SQL queries to extract specific information or perform calculations needed for data analysis. This involve filtering, joining, aggregating, and sorting data.</a:t>
            </a:r>
          </a:p>
          <a:p>
            <a:pPr lvl="0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Analysis: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We execute SQL queries to perform the desired analysis. This include aggregating data, calculating statistics, identifying trends, or segmenting data based on certain criteria.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76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Mubarak Karim</dc:creator>
  <cp:lastModifiedBy>Mubarak Karim</cp:lastModifiedBy>
  <cp:revision>2</cp:revision>
  <dcterms:created xsi:type="dcterms:W3CDTF">2024-02-22T21:02:23Z</dcterms:created>
  <dcterms:modified xsi:type="dcterms:W3CDTF">2024-02-22T21:06:19Z</dcterms:modified>
</cp:coreProperties>
</file>