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0" r:id="rId4"/>
    <p:sldId id="271" r:id="rId5"/>
    <p:sldId id="261" r:id="rId6"/>
    <p:sldId id="262" r:id="rId7"/>
    <p:sldId id="267" r:id="rId8"/>
    <p:sldId id="263" r:id="rId9"/>
    <p:sldId id="264" r:id="rId10"/>
    <p:sldId id="268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0347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06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93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27605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6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766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72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09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9193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82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32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6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90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3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21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3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4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13810" y="656206"/>
            <a:ext cx="7533524" cy="1355641"/>
          </a:xfrm>
        </p:spPr>
        <p:txBody>
          <a:bodyPr/>
          <a:lstStyle/>
          <a:p>
            <a:r>
              <a:rPr dirty="0"/>
              <a:t>Car Rental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63383" y="2197164"/>
            <a:ext cx="7512060" cy="3390109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dirty="0">
                <a:solidFill>
                  <a:schemeClr val="tx1"/>
                </a:solidFill>
              </a:rPr>
              <a:t>Group Members: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1) </a:t>
            </a:r>
            <a:r>
              <a:rPr dirty="0">
                <a:solidFill>
                  <a:schemeClr val="tx1"/>
                </a:solidFill>
              </a:rPr>
              <a:t>Muhammad Bahuddin Shakir 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</a:rPr>
              <a:t>- 2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4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</a:rPr>
              <a:t>-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SE</a:t>
            </a:r>
            <a:r>
              <a:rPr dirty="0">
                <a:solidFill>
                  <a:schemeClr val="tx1"/>
                </a:solidFill>
                <a:highlight>
                  <a:srgbClr val="FFFF00"/>
                </a:highlight>
              </a:rPr>
              <a:t>-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006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2) MUBASHAR MAQSOOD -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24-SE-117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3) ZAIN UI ABIDEEN -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24-SE-048</a:t>
            </a:r>
            <a:endParaRPr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endParaRPr lang="en-US" dirty="0"/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Course: Object-Oriented Programming (OOP</a:t>
            </a:r>
          </a:p>
          <a:p>
            <a:endParaRPr dirty="0"/>
          </a:p>
          <a:p>
            <a:pPr algn="l"/>
            <a:r>
              <a:rPr dirty="0"/>
              <a:t>)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B0F4-DEB5-45BF-B3FC-76FEA78E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829675" cy="590549"/>
          </a:xfrm>
        </p:spPr>
        <p:txBody>
          <a:bodyPr/>
          <a:lstStyle/>
          <a:p>
            <a:r>
              <a:rPr lang="en-US" dirty="0"/>
              <a:t>Available Cars: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5F382-B4DF-402F-A933-935DB57D14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016" t="17354" r="29668" b="23682"/>
          <a:stretch/>
        </p:blipFill>
        <p:spPr>
          <a:xfrm>
            <a:off x="85725" y="590550"/>
            <a:ext cx="8582025" cy="4953000"/>
          </a:xfrm>
        </p:spPr>
      </p:pic>
    </p:spTree>
    <p:extLst>
      <p:ext uri="{BB962C8B-B14F-4D97-AF65-F5344CB8AC3E}">
        <p14:creationId xmlns:p14="http://schemas.microsoft.com/office/powerpoint/2010/main" val="2389675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44EC-A325-44DA-823D-B941C75F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858250" cy="1837766"/>
          </a:xfrm>
        </p:spPr>
        <p:txBody>
          <a:bodyPr/>
          <a:lstStyle/>
          <a:p>
            <a:pPr algn="ctr"/>
            <a:r>
              <a:rPr lang="en-US" dirty="0"/>
              <a:t>THANK YOU FOR YOUR VALUABLE TIME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9E6E88-E7A8-45E7-AE6B-4439E154B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26" y="1647826"/>
            <a:ext cx="6791324" cy="3727450"/>
          </a:xfrm>
        </p:spPr>
      </p:pic>
    </p:spTree>
    <p:extLst>
      <p:ext uri="{BB962C8B-B14F-4D97-AF65-F5344CB8AC3E}">
        <p14:creationId xmlns:p14="http://schemas.microsoft.com/office/powerpoint/2010/main" val="1448391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Design a Car Rental System</a:t>
            </a:r>
          </a:p>
          <a:p>
            <a:r>
              <a:rPr dirty="0"/>
              <a:t> Allow users to:</a:t>
            </a:r>
          </a:p>
          <a:p>
            <a:pPr marL="0" indent="0">
              <a:buNone/>
            </a:pPr>
            <a:r>
              <a:rPr dirty="0"/>
              <a:t>  • View available cars</a:t>
            </a:r>
          </a:p>
          <a:p>
            <a:pPr marL="0" indent="0">
              <a:buNone/>
            </a:pPr>
            <a:r>
              <a:rPr dirty="0"/>
              <a:t> </a:t>
            </a:r>
            <a:r>
              <a:rPr lang="en-US" dirty="0"/>
              <a:t> </a:t>
            </a:r>
            <a:r>
              <a:rPr dirty="0"/>
              <a:t>• Book cars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dirty="0"/>
              <a:t> • View rented cars</a:t>
            </a:r>
          </a:p>
          <a:p>
            <a:r>
              <a:rPr dirty="0"/>
              <a:t>Generate rental receipts in text format</a:t>
            </a:r>
          </a:p>
          <a:p>
            <a:r>
              <a:rPr dirty="0"/>
              <a:t>Practice Object-Oriented Programming concepts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A2DE-82E9-4898-886A-4C6EE15F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E56E7F-71B6-49B5-AC9F-5F96D30CC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350" y="1837765"/>
            <a:ext cx="8591550" cy="3315259"/>
          </a:xfrm>
        </p:spPr>
      </p:pic>
    </p:spTree>
    <p:extLst>
      <p:ext uri="{BB962C8B-B14F-4D97-AF65-F5344CB8AC3E}">
        <p14:creationId xmlns:p14="http://schemas.microsoft.com/office/powerpoint/2010/main" val="3171454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0BEE9-6F04-4B21-8077-22D1B5D4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8312013" cy="923924"/>
          </a:xfrm>
        </p:spPr>
        <p:txBody>
          <a:bodyPr/>
          <a:lstStyle/>
          <a:p>
            <a:r>
              <a:rPr lang="en-US" dirty="0"/>
              <a:t>DATA FLOW DIGRAM: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DC99C6-E0FE-427C-B3A5-EB1283E099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350" y="838200"/>
            <a:ext cx="5743575" cy="4733925"/>
          </a:xfrm>
        </p:spPr>
      </p:pic>
    </p:spTree>
    <p:extLst>
      <p:ext uri="{BB962C8B-B14F-4D97-AF65-F5344CB8AC3E}">
        <p14:creationId xmlns:p14="http://schemas.microsoft.com/office/powerpoint/2010/main" val="2617211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8312013" cy="1114424"/>
          </a:xfrm>
        </p:spPr>
        <p:txBody>
          <a:bodyPr/>
          <a:lstStyle/>
          <a:p>
            <a:r>
              <a:rPr dirty="0"/>
              <a:t>Home Screen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2A37F-C07B-4EFB-A5D1-3620D4890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707" t="6425" r="24976" b="13901"/>
          <a:stretch/>
        </p:blipFill>
        <p:spPr>
          <a:xfrm>
            <a:off x="-1" y="1114426"/>
            <a:ext cx="9001125" cy="4800599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972550" cy="819149"/>
          </a:xfrm>
        </p:spPr>
        <p:txBody>
          <a:bodyPr/>
          <a:lstStyle/>
          <a:p>
            <a:r>
              <a:rPr dirty="0"/>
              <a:t>Booking Form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871B73-88CF-4B71-9186-1C6042B9E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252" t="17641" r="33389" b="23969"/>
          <a:stretch/>
        </p:blipFill>
        <p:spPr>
          <a:xfrm>
            <a:off x="371474" y="723900"/>
            <a:ext cx="8324851" cy="4867275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35B3-7929-4F0A-A57F-20643B8E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029700" cy="876299"/>
          </a:xfrm>
        </p:spPr>
        <p:txBody>
          <a:bodyPr/>
          <a:lstStyle/>
          <a:p>
            <a:r>
              <a:rPr lang="en-US" dirty="0"/>
              <a:t>BOOKING CONFIRMATION: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F43FA4-CE78-4DA3-A9D7-DA9AEEF1E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4090" t="17641" r="33551" b="23969"/>
          <a:stretch/>
        </p:blipFill>
        <p:spPr>
          <a:xfrm>
            <a:off x="190500" y="762000"/>
            <a:ext cx="8591550" cy="4819650"/>
          </a:xfrm>
        </p:spPr>
      </p:pic>
    </p:spTree>
    <p:extLst>
      <p:ext uri="{BB962C8B-B14F-4D97-AF65-F5344CB8AC3E}">
        <p14:creationId xmlns:p14="http://schemas.microsoft.com/office/powerpoint/2010/main" val="3907446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312013" cy="981074"/>
          </a:xfrm>
        </p:spPr>
        <p:txBody>
          <a:bodyPr/>
          <a:lstStyle/>
          <a:p>
            <a:r>
              <a:rPr dirty="0"/>
              <a:t>Receipt Output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Generated and saved as .txt file after booking.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F78763-0D84-4B89-A6D8-FEA6EB7B2B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96" t="12174" r="69896" b="50000"/>
          <a:stretch/>
        </p:blipFill>
        <p:spPr>
          <a:xfrm>
            <a:off x="314325" y="752474"/>
            <a:ext cx="8159612" cy="42386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8924925" cy="695324"/>
          </a:xfrm>
        </p:spPr>
        <p:txBody>
          <a:bodyPr/>
          <a:lstStyle/>
          <a:p>
            <a:r>
              <a:rPr dirty="0"/>
              <a:t>Rented </a:t>
            </a:r>
            <a:r>
              <a:rPr lang="en-US" dirty="0"/>
              <a:t>CARS: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2063396"/>
            <a:ext cx="7797662" cy="3527779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dirty="0"/>
              <a:t>Display number of rented and available cars.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A5C85D-7C63-4B39-96EF-920E0C59C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937" t="19063" r="31146" b="24630"/>
          <a:stretch/>
        </p:blipFill>
        <p:spPr>
          <a:xfrm>
            <a:off x="69987" y="695326"/>
            <a:ext cx="8559661" cy="4467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67</TotalTime>
  <Words>125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Impact</vt:lpstr>
      <vt:lpstr>Main Event</vt:lpstr>
      <vt:lpstr>Car Rental System</vt:lpstr>
      <vt:lpstr>Project Objectives</vt:lpstr>
      <vt:lpstr>USE CASE DIAGRAM:</vt:lpstr>
      <vt:lpstr>DATA FLOW DIGRAM:</vt:lpstr>
      <vt:lpstr>Home Screen:</vt:lpstr>
      <vt:lpstr>Booking Form:</vt:lpstr>
      <vt:lpstr>BOOKING CONFIRMATION:</vt:lpstr>
      <vt:lpstr>Receipt Output:</vt:lpstr>
      <vt:lpstr>Rented CARS:</vt:lpstr>
      <vt:lpstr>Available Cars:</vt:lpstr>
      <vt:lpstr>THANK YOU FOR YOUR VALUABLE TIME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Rental System</dc:title>
  <dc:subject/>
  <dc:creator>FRIENDS</dc:creator>
  <cp:keywords/>
  <dc:description>generated using python-pptx</dc:description>
  <cp:lastModifiedBy>mubashir1</cp:lastModifiedBy>
  <cp:revision>11</cp:revision>
  <dcterms:created xsi:type="dcterms:W3CDTF">2013-01-27T09:14:16Z</dcterms:created>
  <dcterms:modified xsi:type="dcterms:W3CDTF">2025-06-26T12:47:56Z</dcterms:modified>
  <cp:category/>
</cp:coreProperties>
</file>