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7" r:id="rId8"/>
    <p:sldId id="263" r:id="rId9"/>
    <p:sldId id="259" r:id="rId10"/>
    <p:sldId id="258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n6mVEKSLZc&amp;feature=youtu.be" TargetMode="External"/><Relationship Id="rId2" Type="http://schemas.openxmlformats.org/officeDocument/2006/relationships/hyperlink" Target="http://www.buildcircuit.com/obstacle-sensor-using-arduino-and-hcsr04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e.arduino.cc/projecthub/onyx/ultrasonic-sensor-alarm-1ec0f3" TargetMode="External"/><Relationship Id="rId4" Type="http://schemas.openxmlformats.org/officeDocument/2006/relationships/hyperlink" Target="http://www.instructables.com/id/Ultrasonic-Sensor-HC-SR04-Arduino-Projec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Distance Sensing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and Measurement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b="1" dirty="0" smtClean="0"/>
              <a:t>with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b="1" dirty="0"/>
              <a:t>HC-SR04 Ultrasonic Sensor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Mubashara</a:t>
            </a:r>
            <a:r>
              <a:rPr lang="en-US" sz="2800" dirty="0" smtClean="0"/>
              <a:t> </a:t>
            </a:r>
            <a:r>
              <a:rPr lang="en-US" sz="2800" dirty="0" err="1" smtClean="0"/>
              <a:t>Rehman</a:t>
            </a:r>
            <a:endParaRPr lang="en-US" sz="2800" dirty="0" smtClean="0"/>
          </a:p>
          <a:p>
            <a:r>
              <a:rPr lang="en-US" sz="2800" dirty="0"/>
              <a:t>6217000042</a:t>
            </a:r>
          </a:p>
        </p:txBody>
      </p:sp>
    </p:spTree>
    <p:extLst>
      <p:ext uri="{BB962C8B-B14F-4D97-AF65-F5344CB8AC3E}">
        <p14:creationId xmlns:p14="http://schemas.microsoft.com/office/powerpoint/2010/main" val="368760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Screen of “Distance Measuring System”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457200" y="1752600"/>
            <a:ext cx="7924800" cy="45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285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of Port </a:t>
            </a:r>
            <a:r>
              <a:rPr lang="en-US" dirty="0" smtClean="0"/>
              <a:t>Settings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381000" y="1600200"/>
            <a:ext cx="8001000" cy="464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8925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Console </a:t>
            </a:r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457200" y="1676400"/>
            <a:ext cx="7848600" cy="4495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07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References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u="sng" dirty="0">
                <a:hlinkClick r:id="rId2"/>
              </a:rPr>
              <a:t>http://www.buildcircuit.com/obstacle-sensor-using-arduino-and-hcsr04/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https://www.youtube.com/watch?v=Fn6mVEKSLZc&amp;feature=youtu.be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http://www.instructables.com/id/Ultrasonic-Sensor-HC-SR04-Arduino-Project/</a:t>
            </a:r>
            <a:endParaRPr lang="en-US" dirty="0"/>
          </a:p>
          <a:p>
            <a:pPr lvl="0"/>
            <a:r>
              <a:rPr lang="en-US" u="sng" dirty="0">
                <a:hlinkClick r:id="rId5"/>
              </a:rPr>
              <a:t>https://create.arduino.cc/projecthub/onyx/ultrasonic-sensor-alarm-1ec0f3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6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HC- SR04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VCC</a:t>
            </a:r>
            <a:r>
              <a:rPr lang="en-US" dirty="0"/>
              <a:t> – 5V (ranging from 4.5 V to 5.5 V)</a:t>
            </a:r>
          </a:p>
          <a:p>
            <a:pPr lvl="0"/>
            <a:r>
              <a:rPr lang="en-US" b="1" dirty="0"/>
              <a:t>Trig</a:t>
            </a:r>
            <a:r>
              <a:rPr lang="en-US" dirty="0"/>
              <a:t> – Sensor input (trigger)</a:t>
            </a:r>
          </a:p>
          <a:p>
            <a:pPr lvl="0"/>
            <a:r>
              <a:rPr lang="en-US" b="1" dirty="0"/>
              <a:t>Echo</a:t>
            </a:r>
            <a:r>
              <a:rPr lang="en-US" dirty="0"/>
              <a:t> – Output Sensor (Echo)</a:t>
            </a:r>
          </a:p>
          <a:p>
            <a:pPr lvl="0"/>
            <a:r>
              <a:rPr lang="en-US" b="1" dirty="0"/>
              <a:t>GND</a:t>
            </a:r>
            <a:r>
              <a:rPr lang="en-US" dirty="0"/>
              <a:t> – Ground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ultrasonic range finder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8450" b="14085"/>
          <a:stretch/>
        </p:blipFill>
        <p:spPr bwMode="auto">
          <a:xfrm>
            <a:off x="5486400" y="3429000"/>
            <a:ext cx="2762250" cy="228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763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s://cdn.instructables.com/FS8/QGP5/J6IEVU6J/FS8QGP5J6IEVU6J.MEDIUM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6"/>
          <a:stretch/>
        </p:blipFill>
        <p:spPr bwMode="auto">
          <a:xfrm>
            <a:off x="1143000" y="1676400"/>
            <a:ext cx="6369016" cy="35668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53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Components </a:t>
            </a:r>
            <a:r>
              <a:rPr lang="en-US" b="1" dirty="0" smtClean="0"/>
              <a:t>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HC- SR04 </a:t>
            </a:r>
          </a:p>
          <a:p>
            <a:pPr lvl="0"/>
            <a:r>
              <a:rPr lang="en-US" dirty="0"/>
              <a:t>Three resistors of 220 ohms </a:t>
            </a:r>
          </a:p>
          <a:p>
            <a:pPr lvl="0"/>
            <a:r>
              <a:rPr lang="en-US" dirty="0"/>
              <a:t>Three resistors of 330 ohms</a:t>
            </a:r>
          </a:p>
          <a:p>
            <a:pPr lvl="0"/>
            <a:r>
              <a:rPr lang="en-US" dirty="0"/>
              <a:t>Jumper wires;</a:t>
            </a:r>
          </a:p>
          <a:p>
            <a:pPr lvl="0"/>
            <a:r>
              <a:rPr lang="en-US" dirty="0"/>
              <a:t>Three LEDs of different colors; </a:t>
            </a:r>
          </a:p>
          <a:p>
            <a:pPr lvl="0"/>
            <a:r>
              <a:rPr lang="en-US" dirty="0" smtClean="0"/>
              <a:t>Breadboard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7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Digital ports 10, 11 and 12 of the resistors connected </a:t>
            </a:r>
            <a:r>
              <a:rPr lang="en-US" dirty="0" err="1"/>
              <a:t>Arduino</a:t>
            </a:r>
            <a:r>
              <a:rPr lang="en-US" dirty="0"/>
              <a:t>, which in turn are connected the legs of the LEDs positive;</a:t>
            </a:r>
          </a:p>
          <a:p>
            <a:pPr lvl="0"/>
            <a:r>
              <a:rPr lang="en-US" dirty="0"/>
              <a:t>Cathode pin of the LED in the GND (ground) of the </a:t>
            </a:r>
            <a:r>
              <a:rPr lang="en-US" dirty="0" err="1"/>
              <a:t>Arduino</a:t>
            </a:r>
            <a:r>
              <a:rPr lang="en-US" dirty="0"/>
              <a:t>;</a:t>
            </a:r>
          </a:p>
          <a:p>
            <a:pPr lvl="0"/>
            <a:r>
              <a:rPr lang="en-US" dirty="0"/>
              <a:t>VCC pin of the ultrasonic sensor HC-SRO4 in </a:t>
            </a:r>
            <a:r>
              <a:rPr lang="en-US" dirty="0" err="1"/>
              <a:t>Arduino</a:t>
            </a:r>
            <a:r>
              <a:rPr lang="en-US" dirty="0"/>
              <a:t> 5V;</a:t>
            </a:r>
          </a:p>
          <a:p>
            <a:pPr lvl="0"/>
            <a:r>
              <a:rPr lang="en-US" dirty="0"/>
              <a:t>TRIG pin sensor HC-SRO4 digital port on the </a:t>
            </a:r>
            <a:r>
              <a:rPr lang="en-US" dirty="0" err="1"/>
              <a:t>Arduino</a:t>
            </a:r>
            <a:r>
              <a:rPr lang="en-US" dirty="0"/>
              <a:t> 6;</a:t>
            </a:r>
          </a:p>
          <a:p>
            <a:pPr lvl="0"/>
            <a:r>
              <a:rPr lang="en-US" dirty="0"/>
              <a:t>ECHO pin sensor HC-SRO4 the digital port 7 of the </a:t>
            </a:r>
            <a:r>
              <a:rPr lang="en-US" dirty="0" err="1"/>
              <a:t>Arduino</a:t>
            </a:r>
            <a:r>
              <a:rPr lang="en-US" dirty="0"/>
              <a:t>;</a:t>
            </a:r>
          </a:p>
          <a:p>
            <a:pPr lvl="0"/>
            <a:r>
              <a:rPr lang="en-US" dirty="0"/>
              <a:t>GND pin HC-sensor SRO4 in </a:t>
            </a:r>
            <a:r>
              <a:rPr lang="en-US" dirty="0" err="1"/>
              <a:t>Arduino</a:t>
            </a:r>
            <a:r>
              <a:rPr lang="en-US" dirty="0"/>
              <a:t> GND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5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606" t="14640" r="37718" b="13513"/>
          <a:stretch/>
        </p:blipFill>
        <p:spPr bwMode="auto">
          <a:xfrm>
            <a:off x="914400" y="1905000"/>
            <a:ext cx="6477000" cy="4038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506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Hardware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7602" y="1735282"/>
            <a:ext cx="6039196" cy="453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71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Assembly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7602" y="1735282"/>
            <a:ext cx="6039196" cy="453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2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a. </a:t>
            </a:r>
            <a:r>
              <a:rPr lang="en-US" dirty="0"/>
              <a:t>Main Screen of </a:t>
            </a:r>
            <a:r>
              <a:rPr lang="en-US" dirty="0" smtClean="0"/>
              <a:t>“Distance </a:t>
            </a:r>
            <a:r>
              <a:rPr lang="en-US" dirty="0"/>
              <a:t>Measuring </a:t>
            </a:r>
            <a:r>
              <a:rPr lang="en-US" dirty="0" smtClean="0"/>
              <a:t>System”</a:t>
            </a:r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/>
              <a:t>Interface of Port </a:t>
            </a:r>
            <a:r>
              <a:rPr lang="en-US" dirty="0" smtClean="0"/>
              <a:t>Settings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c.  Console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19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</TotalTime>
  <Words>159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Distance Sensing  and Measurement with HC-SR04 Ultrasonic Sensor </vt:lpstr>
      <vt:lpstr>HC- SR04 </vt:lpstr>
      <vt:lpstr>PowerPoint Presentation</vt:lpstr>
      <vt:lpstr>Components Required</vt:lpstr>
      <vt:lpstr>Connections</vt:lpstr>
      <vt:lpstr>Circuit Diagram</vt:lpstr>
      <vt:lpstr>Project Hardware</vt:lpstr>
      <vt:lpstr>Hardware Assembly </vt:lpstr>
      <vt:lpstr>Project Screenshots</vt:lpstr>
      <vt:lpstr>Main Screen of “Distance Measuring System”</vt:lpstr>
      <vt:lpstr>Interface of Port Settings</vt:lpstr>
      <vt:lpstr>Console Output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MUBASHARA REHMAN</dc:creator>
  <cp:lastModifiedBy>MUBASHARA REHMAN</cp:lastModifiedBy>
  <cp:revision>14</cp:revision>
  <dcterms:created xsi:type="dcterms:W3CDTF">2006-08-16T00:00:00Z</dcterms:created>
  <dcterms:modified xsi:type="dcterms:W3CDTF">2017-10-27T17:58:49Z</dcterms:modified>
</cp:coreProperties>
</file>