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Mubasheera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r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te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b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k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v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 auto 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m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p</a:t>
            </a:r>
            <a:r>
              <a:rPr b="1" dirty="0" sz="4800" lang="en-US" spc="5">
                <a:latin typeface="Trebuchet MS"/>
                <a:cs typeface="Trebuchet MS"/>
              </a:rPr>
              <a:t>i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c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r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654013" cy="2185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jects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g</a:t>
            </a:r>
            <a:r>
              <a:rPr dirty="0" lang="en-US"/>
              <a:t>i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</a:t>
            </a:r>
            <a:r>
              <a:rPr dirty="0" lang="en-US"/>
              <a:t>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formance </a:t>
            </a:r>
            <a:r>
              <a:rPr dirty="0" lang="en-US"/>
              <a:t>o</a:t>
            </a:r>
            <a:r>
              <a:rPr dirty="0" lang="en-US"/>
              <a:t>f </a:t>
            </a:r>
            <a:r>
              <a:rPr dirty="0" lang="en-US"/>
              <a:t>t</a:t>
            </a:r>
            <a:r>
              <a:rPr dirty="0" lang="en-US"/>
              <a:t>he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any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lp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ieve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ganisation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 </a:t>
            </a:r>
            <a:r>
              <a:rPr dirty="0" sz="4250" lang="en-US" spc="10"/>
              <a:t>: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ormance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</a:t>
            </a:r>
            <a:r>
              <a:rPr dirty="0" sz="4250" lang="en-US" spc="10"/>
              <a:t>y</a:t>
            </a:r>
            <a:r>
              <a:rPr dirty="0" sz="4250" lang="en-US" spc="10"/>
              <a:t>sis </a:t>
            </a:r>
            <a:r>
              <a:rPr dirty="0" sz="4250" lang="en-US" spc="10"/>
              <a:t>I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ormance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any</a:t>
            </a:r>
            <a:r>
              <a:rPr dirty="0" sz="4250" lang="en-US" spc="10"/>
              <a:t>.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946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M</a:t>
            </a:r>
            <a:r>
              <a:rPr dirty="0" sz="3200" lang="en-US" spc="5"/>
              <a:t>a</a:t>
            </a:r>
            <a:r>
              <a:rPr dirty="0" sz="3200" lang="en-US" spc="5"/>
              <a:t>n</a:t>
            </a:r>
            <a:r>
              <a:rPr dirty="0" sz="3200" lang="en-US" spc="5"/>
              <a:t>a</a:t>
            </a:r>
            <a:r>
              <a:rPr dirty="0" sz="3200" lang="en-US" spc="5"/>
              <a:t>g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,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h</a:t>
            </a:r>
            <a:r>
              <a:rPr dirty="0" sz="3200" lang="en-US" spc="5"/>
              <a:t>ief</a:t>
            </a:r>
            <a:r>
              <a:rPr dirty="0" sz="3200" lang="en-US" spc="5"/>
              <a:t> E</a:t>
            </a:r>
            <a:r>
              <a:rPr dirty="0" sz="3200" lang="en-US" spc="5"/>
              <a:t>x</a:t>
            </a:r>
            <a:r>
              <a:rPr dirty="0" sz="3200" lang="en-US" spc="5"/>
              <a:t>e</a:t>
            </a:r>
            <a:r>
              <a:rPr dirty="0" sz="3200" lang="en-US" spc="5"/>
              <a:t>cutive</a:t>
            </a:r>
            <a:r>
              <a:rPr dirty="0" sz="3200" lang="en-US" spc="5"/>
              <a:t> o</a:t>
            </a:r>
            <a:r>
              <a:rPr dirty="0" sz="3200" lang="en-US" spc="5"/>
              <a:t>f</a:t>
            </a:r>
            <a:r>
              <a:rPr dirty="0" sz="3200" lang="en-US" spc="5"/>
              <a:t>f</a:t>
            </a:r>
            <a:r>
              <a:rPr dirty="0" sz="3200" lang="en-US" spc="5"/>
              <a:t>ic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 a</a:t>
            </a:r>
            <a:r>
              <a:rPr dirty="0" sz="3200" lang="en-US" spc="5"/>
              <a:t>r</a:t>
            </a:r>
            <a:r>
              <a:rPr dirty="0" sz="3200" lang="en-US" spc="5"/>
              <a:t>e</a:t>
            </a:r>
            <a:r>
              <a:rPr dirty="0" sz="3200" lang="en-US" spc="5"/>
              <a:t> 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e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 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r>
              <a:rPr dirty="0" sz="3200" lang="en-US" spc="5"/>
              <a:t>.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14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:</a:t>
            </a:r>
            <a:r>
              <a:rPr dirty="0" sz="3600" lang="en-US"/>
              <a:t>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employee </a:t>
            </a:r>
            <a:r>
              <a:rPr dirty="0" sz="3600" lang="en-US"/>
              <a:t>performance </a:t>
            </a:r>
            <a:r>
              <a:rPr dirty="0" sz="3600" lang="en-US"/>
              <a:t>analysis </a:t>
            </a:r>
            <a:r>
              <a:rPr dirty="0" sz="3600" lang="en-US"/>
              <a:t>i</a:t>
            </a:r>
            <a:r>
              <a:rPr dirty="0" sz="3600" lang="en-US"/>
              <a:t>s</a:t>
            </a:r>
            <a:r>
              <a:rPr dirty="0" sz="3600" lang="en-US"/>
              <a:t> </a:t>
            </a:r>
            <a:r>
              <a:rPr dirty="0" sz="3600" lang="en-US"/>
              <a:t>i</a:t>
            </a:r>
            <a:r>
              <a:rPr dirty="0" sz="3600" lang="en-US"/>
              <a:t> </a:t>
            </a:r>
            <a:r>
              <a:rPr dirty="0" sz="3600" lang="en-US"/>
              <a:t>g</a:t>
            </a:r>
            <a:r>
              <a:rPr dirty="0" sz="3600" lang="en-US"/>
              <a:t>i</a:t>
            </a:r>
            <a:r>
              <a:rPr dirty="0" sz="3600" lang="en-US"/>
              <a:t>ven </a:t>
            </a:r>
            <a:r>
              <a:rPr dirty="0" sz="3600" lang="en-US"/>
              <a:t>t</a:t>
            </a:r>
            <a:r>
              <a:rPr dirty="0" sz="3600" lang="en-US"/>
              <a:t>h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e</a:t>
            </a:r>
            <a:r>
              <a:rPr dirty="0" sz="3600" lang="en-US"/>
              <a:t>m</a:t>
            </a:r>
            <a:r>
              <a:rPr dirty="0" sz="3600" lang="en-US"/>
              <a:t>p</a:t>
            </a:r>
            <a:r>
              <a:rPr dirty="0" sz="3600" lang="en-US"/>
              <a:t>l</a:t>
            </a:r>
            <a:r>
              <a:rPr dirty="0" sz="3600" lang="en-US"/>
              <a:t>oyee </a:t>
            </a:r>
            <a:r>
              <a:rPr dirty="0" sz="3600" lang="en-US"/>
              <a:t>d</a:t>
            </a:r>
            <a:r>
              <a:rPr dirty="0" sz="3600" lang="en-US"/>
              <a:t>a</a:t>
            </a:r>
            <a:r>
              <a:rPr dirty="0" sz="3600" lang="en-US"/>
              <a:t>t</a:t>
            </a:r>
            <a:r>
              <a:rPr dirty="0" sz="3600" lang="en-US"/>
              <a:t>a</a:t>
            </a:r>
            <a:r>
              <a:rPr dirty="0" sz="3600" lang="en-US"/>
              <a:t> </a:t>
            </a:r>
            <a:r>
              <a:rPr dirty="0" sz="3600" lang="en-US"/>
              <a:t>i</a:t>
            </a:r>
            <a:r>
              <a:rPr dirty="0" sz="3600" lang="en-US"/>
              <a:t>d</a:t>
            </a:r>
            <a:r>
              <a:rPr dirty="0" sz="3600" lang="en-US"/>
              <a:t> </a:t>
            </a:r>
            <a:r>
              <a:rPr dirty="0" sz="3600" lang="en-US"/>
              <a:t>f</a:t>
            </a:r>
            <a:r>
              <a:rPr dirty="0" sz="3600" lang="en-US"/>
              <a:t>i</a:t>
            </a:r>
            <a:r>
              <a:rPr dirty="0" sz="3600" lang="en-US"/>
              <a:t>r</a:t>
            </a:r>
            <a:r>
              <a:rPr dirty="0" sz="3600" lang="en-US"/>
              <a:t>s</a:t>
            </a:r>
            <a:r>
              <a:rPr dirty="0" sz="3600" lang="en-US"/>
              <a:t>t </a:t>
            </a:r>
            <a:r>
              <a:rPr dirty="0" sz="3600" lang="en-US"/>
              <a:t>n</a:t>
            </a:r>
            <a:r>
              <a:rPr dirty="0" sz="3600" lang="en-US"/>
              <a:t>a</a:t>
            </a:r>
            <a:r>
              <a:rPr dirty="0" sz="3600" lang="en-US"/>
              <a:t>m</a:t>
            </a:r>
            <a:r>
              <a:rPr dirty="0" sz="3600" lang="en-US"/>
              <a:t>e</a:t>
            </a:r>
            <a:r>
              <a:rPr dirty="0" sz="3600" lang="en-US"/>
              <a:t> </a:t>
            </a:r>
            <a:r>
              <a:rPr dirty="0" sz="3600" lang="en-US"/>
              <a:t>l</a:t>
            </a:r>
            <a:r>
              <a:rPr dirty="0" sz="3600" lang="en-US"/>
              <a:t>a</a:t>
            </a:r>
            <a:r>
              <a:rPr dirty="0" sz="3600" lang="en-US"/>
              <a:t>s</a:t>
            </a:r>
            <a:r>
              <a:rPr dirty="0" sz="3600" lang="en-US"/>
              <a:t>t</a:t>
            </a:r>
            <a:r>
              <a:rPr dirty="0" sz="3600" lang="en-US"/>
              <a:t> </a:t>
            </a:r>
            <a:r>
              <a:rPr dirty="0" sz="3600" lang="en-US"/>
              <a:t>n</a:t>
            </a:r>
            <a:r>
              <a:rPr dirty="0" sz="3600" lang="en-US"/>
              <a:t>a</a:t>
            </a:r>
            <a:r>
              <a:rPr dirty="0" sz="3600" lang="en-US"/>
              <a:t>me </a:t>
            </a:r>
            <a:r>
              <a:rPr dirty="0" sz="3600" lang="en-US"/>
              <a:t>e</a:t>
            </a:r>
            <a:r>
              <a:rPr dirty="0" sz="3600" lang="en-US"/>
              <a:t>m</a:t>
            </a:r>
            <a:r>
              <a:rPr dirty="0" sz="3600" lang="en-US"/>
              <a:t>ployee </a:t>
            </a:r>
            <a:r>
              <a:rPr dirty="0" sz="3600" lang="en-US"/>
              <a:t>p</a:t>
            </a:r>
            <a:r>
              <a:rPr dirty="0" sz="3600" lang="en-US"/>
              <a:t>e</a:t>
            </a:r>
            <a:r>
              <a:rPr dirty="0" sz="3600" lang="en-US"/>
              <a:t>r</a:t>
            </a:r>
            <a:r>
              <a:rPr dirty="0" sz="3600" lang="en-US"/>
              <a:t>formance</a:t>
            </a:r>
            <a:r>
              <a:rPr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171700"/>
          </a:xfrm>
        </p:spPr>
        <p:txBody>
          <a:bodyPr/>
          <a:p>
            <a:r>
              <a:rPr dirty="0" lang="en-IN"/>
              <a:t>Dataset Description</a:t>
            </a:r>
            <a:r>
              <a:rPr dirty="0" lang="en-US"/>
              <a:t> </a:t>
            </a:r>
            <a:r>
              <a:rPr dirty="0" lang="en-US"/>
              <a:t>: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</a:t>
            </a:r>
            <a:r>
              <a:rPr dirty="0" lang="en-US"/>
              <a:t>ct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p</a:t>
            </a:r>
            <a:r>
              <a:rPr dirty="0" lang="en-US"/>
              <a:t>ful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any 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very </a:t>
            </a:r>
            <a:r>
              <a:rPr dirty="0" lang="en-US"/>
              <a:t>much 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p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ganisation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r>
              <a:rPr dirty="0" sz="4250" lang="en-US" spc="20"/>
              <a:t> </a:t>
            </a:r>
            <a:r>
              <a:rPr dirty="0" sz="4250" lang="en-US" spc="20"/>
              <a:t>I</a:t>
            </a:r>
            <a:r>
              <a:rPr dirty="0" sz="4250" lang="en-US" spc="20"/>
              <a:t> </a:t>
            </a:r>
            <a:r>
              <a:rPr dirty="0" sz="4250" lang="en-US" spc="20"/>
              <a:t>use </a:t>
            </a:r>
            <a:r>
              <a:rPr dirty="0" sz="4250" lang="en-US" spc="20"/>
              <a:t>t</a:t>
            </a:r>
            <a:r>
              <a:rPr dirty="0" sz="4250" lang="en-US" spc="20"/>
              <a:t>h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I</a:t>
            </a:r>
            <a:r>
              <a:rPr dirty="0" sz="4250" lang="en-US" spc="20"/>
              <a:t>F</a:t>
            </a:r>
            <a:r>
              <a:rPr dirty="0" sz="4250" lang="en-US" spc="20"/>
              <a:t> </a:t>
            </a:r>
            <a:r>
              <a:rPr dirty="0" sz="4250" lang="en-US" spc="20"/>
              <a:t>a</a:t>
            </a:r>
            <a:r>
              <a:rPr dirty="0" sz="4250" lang="en-US" spc="20"/>
              <a:t>u</a:t>
            </a:r>
            <a:r>
              <a:rPr dirty="0" sz="4250" lang="en-US" spc="20"/>
              <a:t>t</a:t>
            </a:r>
            <a:r>
              <a:rPr dirty="0" sz="4250" lang="en-US" spc="20"/>
              <a:t>o</a:t>
            </a:r>
            <a:r>
              <a:rPr dirty="0" sz="4250" lang="en-US" spc="20"/>
              <a:t> </a:t>
            </a:r>
            <a:r>
              <a:rPr dirty="0" sz="4250" lang="en-US" spc="20"/>
              <a:t>s</a:t>
            </a:r>
            <a:r>
              <a:rPr dirty="0" sz="4250" lang="en-US" spc="20"/>
              <a:t>u</a:t>
            </a:r>
            <a:r>
              <a:rPr dirty="0" sz="4250" lang="en-US" spc="20"/>
              <a:t>m</a:t>
            </a:r>
            <a:r>
              <a:rPr dirty="0" sz="4250" lang="en-US" spc="20"/>
              <a:t> </a:t>
            </a:r>
            <a:r>
              <a:rPr dirty="0" sz="4250" lang="en-US" spc="20"/>
              <a:t>t</a:t>
            </a:r>
            <a:r>
              <a:rPr dirty="0" sz="4250" lang="en-US" spc="20"/>
              <a:t>o</a:t>
            </a:r>
            <a:r>
              <a:rPr dirty="0" sz="4250" lang="en-US" spc="20"/>
              <a:t> </a:t>
            </a:r>
            <a:r>
              <a:rPr dirty="0" sz="4250" lang="en-US" spc="20"/>
              <a:t>s</a:t>
            </a:r>
            <a:r>
              <a:rPr dirty="0" sz="4250" lang="en-US" spc="20"/>
              <a:t>o</a:t>
            </a:r>
            <a:r>
              <a:rPr dirty="0" sz="4250" lang="en-US" spc="20"/>
              <a:t>l</a:t>
            </a:r>
            <a:r>
              <a:rPr dirty="0" sz="4250" lang="en-US" spc="20"/>
              <a:t>v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t</a:t>
            </a:r>
            <a:r>
              <a:rPr dirty="0" sz="4250" lang="en-US" spc="20"/>
              <a:t>h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t</a:t>
            </a:r>
            <a:r>
              <a:rPr dirty="0" sz="4250" lang="en-US" spc="20"/>
              <a:t>r</a:t>
            </a:r>
            <a:r>
              <a:rPr dirty="0" sz="4250" lang="en-US" spc="20"/>
              <a:t>u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a</a:t>
            </a:r>
            <a:r>
              <a:rPr dirty="0" sz="4250" lang="en-US" spc="20"/>
              <a:t>n</a:t>
            </a:r>
            <a:r>
              <a:rPr dirty="0" sz="4250" lang="en-US" spc="20"/>
              <a:t>d</a:t>
            </a:r>
            <a:r>
              <a:rPr dirty="0" sz="4250" lang="en-US" spc="20"/>
              <a:t> </a:t>
            </a:r>
            <a:r>
              <a:rPr dirty="0" sz="4250" lang="en-US" spc="20"/>
              <a:t>f</a:t>
            </a:r>
            <a:r>
              <a:rPr dirty="0" sz="4250" lang="en-US" spc="20"/>
              <a:t>a</a:t>
            </a:r>
            <a:r>
              <a:rPr dirty="0" sz="4250" lang="en-US" spc="20"/>
              <a:t>l</a:t>
            </a:r>
            <a:r>
              <a:rPr dirty="0" sz="4250" lang="en-US" spc="20"/>
              <a:t>s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o</a:t>
            </a:r>
            <a:r>
              <a:rPr dirty="0" sz="4250" lang="en-US" spc="20"/>
              <a:t>f</a:t>
            </a:r>
            <a:r>
              <a:rPr dirty="0" sz="4250" lang="en-US" spc="20"/>
              <a:t> </a:t>
            </a:r>
            <a:r>
              <a:rPr dirty="0" sz="4250" lang="en-US" spc="20"/>
              <a:t>t</a:t>
            </a:r>
            <a:r>
              <a:rPr dirty="0" sz="4250" lang="en-US" spc="20"/>
              <a:t>h</a:t>
            </a:r>
            <a:r>
              <a:rPr dirty="0" sz="4250" lang="en-US" spc="20"/>
              <a:t>e</a:t>
            </a:r>
            <a:r>
              <a:rPr dirty="0" sz="4250" lang="en-US" spc="20"/>
              <a:t> </a:t>
            </a:r>
            <a:r>
              <a:rPr dirty="0" sz="4250" lang="en-US" spc="20"/>
              <a:t>c</a:t>
            </a:r>
            <a:r>
              <a:rPr dirty="0" sz="4250" lang="en-US" spc="20"/>
              <a:t>o</a:t>
            </a:r>
            <a:r>
              <a:rPr dirty="0" sz="4250" lang="en-US" spc="20"/>
              <a:t>m</a:t>
            </a:r>
            <a:r>
              <a:rPr dirty="0" sz="4250" lang="en-US" spc="20"/>
              <a:t>pany 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4c9a1b998ebb4ec2ba0c334731712217</vt:lpwstr>
  </property>
</Properties>
</file>