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4" r:id="rId13"/>
    <p:sldId id="272" r:id="rId14"/>
    <p:sldId id="276" r:id="rId15"/>
    <p:sldId id="273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</dgm:pt>
    <dgm:pt modelId="{4AF52931-E4CA-4429-AACB-B8747CDB2409}">
      <dgm:prSet phldrT="[Text]"/>
      <dgm:spPr/>
      <dgm:t>
        <a:bodyPr/>
        <a:lstStyle/>
        <a:p>
          <a:r>
            <a:rPr lang="en-US" dirty="0"/>
            <a:t>Cyber Crime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r>
            <a:rPr lang="en-US" dirty="0"/>
            <a:t>Data Breaches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 custT="1"/>
      <dgm:spPr/>
      <dgm:t>
        <a:bodyPr/>
        <a:lstStyle/>
        <a:p>
          <a:r>
            <a:rPr lang="en-US" sz="1800" dirty="0"/>
            <a:t>Flawed Access Control</a:t>
          </a:r>
        </a:p>
      </dgm:t>
    </dgm:pt>
    <dgm:pt modelId="{BFF9359E-E9B1-4B73-BACC-2C7988765B16}">
      <dgm:prSet phldrT="[Text]"/>
      <dgm:spPr/>
      <dgm:t>
        <a:bodyPr/>
        <a:lstStyle/>
        <a:p>
          <a:r>
            <a:rPr lang="en-US" dirty="0" err="1"/>
            <a:t>DDos</a:t>
          </a:r>
          <a:endParaRPr lang="en-US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E0CE048B-08E0-4317-970F-20684259466C}" type="pres">
      <dgm:prSet presAssocID="{C7720856-93F0-4CC7-B7FD-2466914A11D4}" presName="Name0" presStyleCnt="0">
        <dgm:presLayoutVars>
          <dgm:chMax/>
          <dgm:chPref/>
          <dgm:dir/>
          <dgm:animLvl val="lvl"/>
        </dgm:presLayoutVars>
      </dgm:prSet>
      <dgm:spPr/>
    </dgm:pt>
    <dgm:pt modelId="{392C72E8-2D4C-40B1-BBAD-9EFE7F1DEEC1}" type="pres">
      <dgm:prSet presAssocID="{4AF52931-E4CA-4429-AACB-B8747CDB2409}" presName="composite" presStyleCnt="0"/>
      <dgm:spPr/>
    </dgm:pt>
    <dgm:pt modelId="{ABF788F1-425A-40D6-B63E-C63CCA745EF1}" type="pres">
      <dgm:prSet presAssocID="{4AF52931-E4CA-4429-AACB-B8747CDB240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A182850-0616-4C8B-817B-8EBBAAC4F3A5}" type="pres">
      <dgm:prSet presAssocID="{4AF52931-E4CA-4429-AACB-B8747CDB240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DA7E8D-1804-48F2-ABFF-6B7AC02A0A3E}" type="pres">
      <dgm:prSet presAssocID="{4AF52931-E4CA-4429-AACB-B8747CDB2409}" presName="BalanceSpacing" presStyleCnt="0"/>
      <dgm:spPr/>
    </dgm:pt>
    <dgm:pt modelId="{14CFC59C-B8FE-47C0-BD3C-499749885004}" type="pres">
      <dgm:prSet presAssocID="{4AF52931-E4CA-4429-AACB-B8747CDB2409}" presName="BalanceSpacing1" presStyleCnt="0"/>
      <dgm:spPr/>
    </dgm:pt>
    <dgm:pt modelId="{B3FE3EE4-E857-4161-8ADF-69488CB457CD}" type="pres">
      <dgm:prSet presAssocID="{D86AF01C-9CBC-41F8-9354-48CD82BDFDC9}" presName="Accent1Text" presStyleLbl="node1" presStyleIdx="1" presStyleCnt="6"/>
      <dgm:spPr/>
    </dgm:pt>
    <dgm:pt modelId="{E9E852AA-A46B-46A1-A68D-572A0922CD58}" type="pres">
      <dgm:prSet presAssocID="{D86AF01C-9CBC-41F8-9354-48CD82BDFDC9}" presName="spaceBetweenRectangles" presStyleCnt="0"/>
      <dgm:spPr/>
    </dgm:pt>
    <dgm:pt modelId="{B8D74DBB-9D61-4A6E-B17E-D65B40E991FC}" type="pres">
      <dgm:prSet presAssocID="{81BEB84D-9A77-49C6-9301-B3359FCAC75F}" presName="composite" presStyleCnt="0"/>
      <dgm:spPr/>
    </dgm:pt>
    <dgm:pt modelId="{9FD8B744-5AE3-4398-8FFE-2670C3F7BA53}" type="pres">
      <dgm:prSet presAssocID="{81BEB84D-9A77-49C6-9301-B3359FCAC75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9219CCE-E213-42E3-8CE6-25329B60335D}" type="pres">
      <dgm:prSet presAssocID="{81BEB84D-9A77-49C6-9301-B3359FCAC75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4A09581-FA1C-4BB9-8148-619C933FD041}" type="pres">
      <dgm:prSet presAssocID="{81BEB84D-9A77-49C6-9301-B3359FCAC75F}" presName="BalanceSpacing" presStyleCnt="0"/>
      <dgm:spPr/>
    </dgm:pt>
    <dgm:pt modelId="{FAF2A1EB-B835-4747-B60C-271098E2951B}" type="pres">
      <dgm:prSet presAssocID="{81BEB84D-9A77-49C6-9301-B3359FCAC75F}" presName="BalanceSpacing1" presStyleCnt="0"/>
      <dgm:spPr/>
    </dgm:pt>
    <dgm:pt modelId="{96AEC76E-9C24-48EC-8B37-798AC6FB54AF}" type="pres">
      <dgm:prSet presAssocID="{5D260F18-25D2-4074-87F1-7E78DDA61C58}" presName="Accent1Text" presStyleLbl="node1" presStyleIdx="3" presStyleCnt="6"/>
      <dgm:spPr/>
    </dgm:pt>
    <dgm:pt modelId="{7B2965C7-A506-4DA1-88DA-E2559016F4DB}" type="pres">
      <dgm:prSet presAssocID="{5D260F18-25D2-4074-87F1-7E78DDA61C58}" presName="spaceBetweenRectangles" presStyleCnt="0"/>
      <dgm:spPr/>
    </dgm:pt>
    <dgm:pt modelId="{4AF6E9F1-75CB-4FDA-9282-03D144F49528}" type="pres">
      <dgm:prSet presAssocID="{BFF9359E-E9B1-4B73-BACC-2C7988765B16}" presName="composite" presStyleCnt="0"/>
      <dgm:spPr/>
    </dgm:pt>
    <dgm:pt modelId="{69086EFE-9118-4E29-9AFE-BA05459E0059}" type="pres">
      <dgm:prSet presAssocID="{BFF9359E-E9B1-4B73-BACC-2C7988765B1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C1697C7-30D7-42B0-ABD9-33D53311530C}" type="pres">
      <dgm:prSet presAssocID="{BFF9359E-E9B1-4B73-BACC-2C7988765B1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665839C-C48B-491D-8AE1-60D78A5C267E}" type="pres">
      <dgm:prSet presAssocID="{BFF9359E-E9B1-4B73-BACC-2C7988765B16}" presName="BalanceSpacing" presStyleCnt="0"/>
      <dgm:spPr/>
    </dgm:pt>
    <dgm:pt modelId="{83CDD5C4-BD7B-4818-853A-EBA5477B0DB0}" type="pres">
      <dgm:prSet presAssocID="{BFF9359E-E9B1-4B73-BACC-2C7988765B16}" presName="BalanceSpacing1" presStyleCnt="0"/>
      <dgm:spPr/>
    </dgm:pt>
    <dgm:pt modelId="{B9350902-71D9-404C-AD5B-CA540289FA17}" type="pres">
      <dgm:prSet presAssocID="{1CEF1965-C516-4C44-BAE3-2FA3F5116930}" presName="Accent1Text" presStyleLbl="node1" presStyleIdx="5" presStyleCnt="6"/>
      <dgm:spPr/>
    </dgm:pt>
  </dgm:ptLst>
  <dgm:cxnLst>
    <dgm:cxn modelId="{F6F5B90B-4A86-4FB9-9E5A-4758F3A72131}" type="presOf" srcId="{81BEB84D-9A77-49C6-9301-B3359FCAC75F}" destId="{9FD8B744-5AE3-4398-8FFE-2670C3F7BA53}" srcOrd="0" destOrd="0" presId="urn:microsoft.com/office/officeart/2008/layout/AlternatingHexagons"/>
    <dgm:cxn modelId="{A036630D-432D-4E45-A64A-DCB0CB7C10FA}" type="presOf" srcId="{5D260F18-25D2-4074-87F1-7E78DDA61C58}" destId="{96AEC76E-9C24-48EC-8B37-798AC6FB54AF}" srcOrd="0" destOrd="0" presId="urn:microsoft.com/office/officeart/2008/layout/AlternatingHexagons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4816794A-4FE0-4E2D-A962-19324286985F}" type="presOf" srcId="{D86AF01C-9CBC-41F8-9354-48CD82BDFDC9}" destId="{B3FE3EE4-E857-4161-8ADF-69488CB457CD}" srcOrd="0" destOrd="0" presId="urn:microsoft.com/office/officeart/2008/layout/AlternatingHexagons"/>
    <dgm:cxn modelId="{3C7C5B6E-CC64-46E9-8BCA-4CE06BE0B5C5}" type="presOf" srcId="{C7720856-93F0-4CC7-B7FD-2466914A11D4}" destId="{E0CE048B-08E0-4317-970F-20684259466C}" srcOrd="0" destOrd="0" presId="urn:microsoft.com/office/officeart/2008/layout/AlternatingHexagons"/>
    <dgm:cxn modelId="{F9CF107B-6873-4090-AEC1-31C3283C5581}" type="presOf" srcId="{1CEF1965-C516-4C44-BAE3-2FA3F5116930}" destId="{B9350902-71D9-404C-AD5B-CA540289FA17}" srcOrd="0" destOrd="0" presId="urn:microsoft.com/office/officeart/2008/layout/AlternatingHexagons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7BF66CE2-860A-4878-B656-4B1199A2F9D8}" type="presOf" srcId="{4AF52931-E4CA-4429-AACB-B8747CDB2409}" destId="{ABF788F1-425A-40D6-B63E-C63CCA745EF1}" srcOrd="0" destOrd="0" presId="urn:microsoft.com/office/officeart/2008/layout/AlternatingHexagons"/>
    <dgm:cxn modelId="{84501CF6-F977-4FF4-A773-2197B0CB088E}" type="presOf" srcId="{BFF9359E-E9B1-4B73-BACC-2C7988765B16}" destId="{69086EFE-9118-4E29-9AFE-BA05459E0059}" srcOrd="0" destOrd="0" presId="urn:microsoft.com/office/officeart/2008/layout/AlternatingHexagons"/>
    <dgm:cxn modelId="{B2F9A1D4-8CC8-45EB-A5AA-121C6AA1A166}" type="presParOf" srcId="{E0CE048B-08E0-4317-970F-20684259466C}" destId="{392C72E8-2D4C-40B1-BBAD-9EFE7F1DEEC1}" srcOrd="0" destOrd="0" presId="urn:microsoft.com/office/officeart/2008/layout/AlternatingHexagons"/>
    <dgm:cxn modelId="{8D1041B3-DB4E-4D3A-A6A8-30697939DEED}" type="presParOf" srcId="{392C72E8-2D4C-40B1-BBAD-9EFE7F1DEEC1}" destId="{ABF788F1-425A-40D6-B63E-C63CCA745EF1}" srcOrd="0" destOrd="0" presId="urn:microsoft.com/office/officeart/2008/layout/AlternatingHexagons"/>
    <dgm:cxn modelId="{855FFD1D-E6BA-4E08-A809-DA11548DE234}" type="presParOf" srcId="{392C72E8-2D4C-40B1-BBAD-9EFE7F1DEEC1}" destId="{4A182850-0616-4C8B-817B-8EBBAAC4F3A5}" srcOrd="1" destOrd="0" presId="urn:microsoft.com/office/officeart/2008/layout/AlternatingHexagons"/>
    <dgm:cxn modelId="{9E467BD1-814A-49E6-9A7D-F1DB231F72DC}" type="presParOf" srcId="{392C72E8-2D4C-40B1-BBAD-9EFE7F1DEEC1}" destId="{D0DA7E8D-1804-48F2-ABFF-6B7AC02A0A3E}" srcOrd="2" destOrd="0" presId="urn:microsoft.com/office/officeart/2008/layout/AlternatingHexagons"/>
    <dgm:cxn modelId="{F8908612-8674-438B-A9C5-D2C5B9EB287D}" type="presParOf" srcId="{392C72E8-2D4C-40B1-BBAD-9EFE7F1DEEC1}" destId="{14CFC59C-B8FE-47C0-BD3C-499749885004}" srcOrd="3" destOrd="0" presId="urn:microsoft.com/office/officeart/2008/layout/AlternatingHexagons"/>
    <dgm:cxn modelId="{CC51917D-82F1-4078-9851-CBE07C489F6A}" type="presParOf" srcId="{392C72E8-2D4C-40B1-BBAD-9EFE7F1DEEC1}" destId="{B3FE3EE4-E857-4161-8ADF-69488CB457CD}" srcOrd="4" destOrd="0" presId="urn:microsoft.com/office/officeart/2008/layout/AlternatingHexagons"/>
    <dgm:cxn modelId="{82015EA7-080E-49CF-86B2-9EA7A24DECA0}" type="presParOf" srcId="{E0CE048B-08E0-4317-970F-20684259466C}" destId="{E9E852AA-A46B-46A1-A68D-572A0922CD58}" srcOrd="1" destOrd="0" presId="urn:microsoft.com/office/officeart/2008/layout/AlternatingHexagons"/>
    <dgm:cxn modelId="{B7438144-9AF7-4341-BCE5-176172D93611}" type="presParOf" srcId="{E0CE048B-08E0-4317-970F-20684259466C}" destId="{B8D74DBB-9D61-4A6E-B17E-D65B40E991FC}" srcOrd="2" destOrd="0" presId="urn:microsoft.com/office/officeart/2008/layout/AlternatingHexagons"/>
    <dgm:cxn modelId="{999BB02D-1EB3-46D8-968A-836A5AE33C4B}" type="presParOf" srcId="{B8D74DBB-9D61-4A6E-B17E-D65B40E991FC}" destId="{9FD8B744-5AE3-4398-8FFE-2670C3F7BA53}" srcOrd="0" destOrd="0" presId="urn:microsoft.com/office/officeart/2008/layout/AlternatingHexagons"/>
    <dgm:cxn modelId="{58AC3BCE-846A-4FF9-BD4A-08C962BBC77C}" type="presParOf" srcId="{B8D74DBB-9D61-4A6E-B17E-D65B40E991FC}" destId="{89219CCE-E213-42E3-8CE6-25329B60335D}" srcOrd="1" destOrd="0" presId="urn:microsoft.com/office/officeart/2008/layout/AlternatingHexagons"/>
    <dgm:cxn modelId="{B240C038-6F5D-4B23-BE61-D000D61789A2}" type="presParOf" srcId="{B8D74DBB-9D61-4A6E-B17E-D65B40E991FC}" destId="{74A09581-FA1C-4BB9-8148-619C933FD041}" srcOrd="2" destOrd="0" presId="urn:microsoft.com/office/officeart/2008/layout/AlternatingHexagons"/>
    <dgm:cxn modelId="{622A0647-6B2E-42D2-B4EA-1385FBAB2F7B}" type="presParOf" srcId="{B8D74DBB-9D61-4A6E-B17E-D65B40E991FC}" destId="{FAF2A1EB-B835-4747-B60C-271098E2951B}" srcOrd="3" destOrd="0" presId="urn:microsoft.com/office/officeart/2008/layout/AlternatingHexagons"/>
    <dgm:cxn modelId="{C5A5BC83-9E44-4F06-9107-86F4DC0E4A83}" type="presParOf" srcId="{B8D74DBB-9D61-4A6E-B17E-D65B40E991FC}" destId="{96AEC76E-9C24-48EC-8B37-798AC6FB54AF}" srcOrd="4" destOrd="0" presId="urn:microsoft.com/office/officeart/2008/layout/AlternatingHexagons"/>
    <dgm:cxn modelId="{6B8F1010-74A7-44B6-914B-C1FCC8B236F2}" type="presParOf" srcId="{E0CE048B-08E0-4317-970F-20684259466C}" destId="{7B2965C7-A506-4DA1-88DA-E2559016F4DB}" srcOrd="3" destOrd="0" presId="urn:microsoft.com/office/officeart/2008/layout/AlternatingHexagons"/>
    <dgm:cxn modelId="{BE0B87AB-7474-46F7-827E-693847504BCF}" type="presParOf" srcId="{E0CE048B-08E0-4317-970F-20684259466C}" destId="{4AF6E9F1-75CB-4FDA-9282-03D144F49528}" srcOrd="4" destOrd="0" presId="urn:microsoft.com/office/officeart/2008/layout/AlternatingHexagons"/>
    <dgm:cxn modelId="{CFE8FBDA-719F-4BF0-AE26-DD2894ABDF07}" type="presParOf" srcId="{4AF6E9F1-75CB-4FDA-9282-03D144F49528}" destId="{69086EFE-9118-4E29-9AFE-BA05459E0059}" srcOrd="0" destOrd="0" presId="urn:microsoft.com/office/officeart/2008/layout/AlternatingHexagons"/>
    <dgm:cxn modelId="{3A2D800D-E283-45A9-BB3B-9B707265ED1A}" type="presParOf" srcId="{4AF6E9F1-75CB-4FDA-9282-03D144F49528}" destId="{DC1697C7-30D7-42B0-ABD9-33D53311530C}" srcOrd="1" destOrd="0" presId="urn:microsoft.com/office/officeart/2008/layout/AlternatingHexagons"/>
    <dgm:cxn modelId="{6E53A48E-C19F-4C1B-A44B-6EFF05B109EE}" type="presParOf" srcId="{4AF6E9F1-75CB-4FDA-9282-03D144F49528}" destId="{0665839C-C48B-491D-8AE1-60D78A5C267E}" srcOrd="2" destOrd="0" presId="urn:microsoft.com/office/officeart/2008/layout/AlternatingHexagons"/>
    <dgm:cxn modelId="{A6C5DB09-BB4E-43E2-B1E9-87C8588E5551}" type="presParOf" srcId="{4AF6E9F1-75CB-4FDA-9282-03D144F49528}" destId="{83CDD5C4-BD7B-4818-853A-EBA5477B0DB0}" srcOrd="3" destOrd="0" presId="urn:microsoft.com/office/officeart/2008/layout/AlternatingHexagons"/>
    <dgm:cxn modelId="{07640BB4-5701-4F2C-AEFA-C1B1121C48E8}" type="presParOf" srcId="{4AF6E9F1-75CB-4FDA-9282-03D144F49528}" destId="{B9350902-71D9-404C-AD5B-CA540289FA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4AF52931-E4CA-4429-AACB-B8747CDB2409}">
      <dgm:prSet phldrT="[Text]" custT="1"/>
      <dgm:spPr/>
      <dgm:t>
        <a:bodyPr/>
        <a:lstStyle/>
        <a:p>
          <a:r>
            <a:rPr lang="en-US" sz="2000" b="1" dirty="0"/>
            <a:t>SQL Injection Attacks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2000" b="1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 sz="2000" b="1"/>
        </a:p>
      </dgm:t>
    </dgm:pt>
    <dgm:pt modelId="{81BEB84D-9A77-49C6-9301-B3359FCAC75F}">
      <dgm:prSet phldrT="[Text]" custT="1"/>
      <dgm:spPr/>
      <dgm:t>
        <a:bodyPr/>
        <a:lstStyle/>
        <a:p>
          <a:r>
            <a:rPr lang="en-US" sz="2000" b="1" dirty="0"/>
            <a:t>Broken Authentication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2000" b="1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 sz="2000" b="1" dirty="0"/>
        </a:p>
      </dgm:t>
    </dgm:pt>
    <dgm:pt modelId="{BFF9359E-E9B1-4B73-BACC-2C7988765B16}">
      <dgm:prSet phldrT="[Text]" custT="1"/>
      <dgm:spPr/>
      <dgm:t>
        <a:bodyPr/>
        <a:lstStyle/>
        <a:p>
          <a:r>
            <a:rPr lang="en-US" sz="2000" b="1" dirty="0"/>
            <a:t>Sensitive Data Exposure</a:t>
          </a:r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 sz="2000" b="1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2000" b="1"/>
        </a:p>
      </dgm:t>
    </dgm:pt>
    <dgm:pt modelId="{EFDAF92B-72A8-4335-9763-D9AEE4C53AD8}">
      <dgm:prSet custT="1"/>
      <dgm:spPr/>
      <dgm:t>
        <a:bodyPr/>
        <a:lstStyle/>
        <a:p>
          <a:r>
            <a:rPr lang="en-US" sz="2000" b="1" i="0" dirty="0"/>
            <a:t>XML External Entities (XEE)</a:t>
          </a:r>
        </a:p>
      </dgm:t>
    </dgm:pt>
    <dgm:pt modelId="{02A15657-6A04-41BC-92C9-CB9FB21289E7}" type="parTrans" cxnId="{6FF26891-124E-4EC7-BEAC-031F5EAA6093}">
      <dgm:prSet/>
      <dgm:spPr/>
      <dgm:t>
        <a:bodyPr/>
        <a:lstStyle/>
        <a:p>
          <a:endParaRPr lang="en-US" sz="2000" b="1"/>
        </a:p>
      </dgm:t>
    </dgm:pt>
    <dgm:pt modelId="{F23AA02D-0FE9-4E5A-AC0B-D27A42846892}" type="sibTrans" cxnId="{6FF26891-124E-4EC7-BEAC-031F5EAA6093}">
      <dgm:prSet/>
      <dgm:spPr/>
      <dgm:t>
        <a:bodyPr/>
        <a:lstStyle/>
        <a:p>
          <a:endParaRPr lang="en-US" sz="2000" b="1"/>
        </a:p>
      </dgm:t>
    </dgm:pt>
    <dgm:pt modelId="{386F232F-FF2A-4781-898E-9705539DA3E7}">
      <dgm:prSet custT="1"/>
      <dgm:spPr/>
      <dgm:t>
        <a:bodyPr/>
        <a:lstStyle/>
        <a:p>
          <a:r>
            <a:rPr lang="en-US" sz="2000" b="1" i="0"/>
            <a:t>Broken Access Control</a:t>
          </a:r>
        </a:p>
      </dgm:t>
    </dgm:pt>
    <dgm:pt modelId="{91635423-799B-4EDF-9662-D54B3CC1473E}" type="parTrans" cxnId="{DDC41F71-AB49-42C7-910F-463504DE5387}">
      <dgm:prSet/>
      <dgm:spPr/>
      <dgm:t>
        <a:bodyPr/>
        <a:lstStyle/>
        <a:p>
          <a:endParaRPr lang="en-US" sz="2000" b="1"/>
        </a:p>
      </dgm:t>
    </dgm:pt>
    <dgm:pt modelId="{8A5DA695-35C0-4B3E-9573-799290608EA8}" type="sibTrans" cxnId="{DDC41F71-AB49-42C7-910F-463504DE5387}">
      <dgm:prSet/>
      <dgm:spPr/>
      <dgm:t>
        <a:bodyPr/>
        <a:lstStyle/>
        <a:p>
          <a:endParaRPr lang="en-US" sz="2000" b="1"/>
        </a:p>
      </dgm:t>
    </dgm:pt>
    <dgm:pt modelId="{2396EFD8-FEE3-40F2-8733-1BD383B0894A}" type="pres">
      <dgm:prSet presAssocID="{C7720856-93F0-4CC7-B7FD-2466914A11D4}" presName="linear" presStyleCnt="0">
        <dgm:presLayoutVars>
          <dgm:animLvl val="lvl"/>
          <dgm:resizeHandles val="exact"/>
        </dgm:presLayoutVars>
      </dgm:prSet>
      <dgm:spPr/>
    </dgm:pt>
    <dgm:pt modelId="{80B504DA-DD8B-43E6-9618-C4B6DA141579}" type="pres">
      <dgm:prSet presAssocID="{4AF52931-E4CA-4429-AACB-B8747CDB24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5DF273-FCF6-4D44-93F5-CD745EFBECD1}" type="pres">
      <dgm:prSet presAssocID="{D86AF01C-9CBC-41F8-9354-48CD82BDFDC9}" presName="spacer" presStyleCnt="0"/>
      <dgm:spPr/>
    </dgm:pt>
    <dgm:pt modelId="{5584E15A-D8F8-4CC2-8379-E84DE3A31FD8}" type="pres">
      <dgm:prSet presAssocID="{81BEB84D-9A77-49C6-9301-B3359FCAC75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8EEFB2-E741-4A3F-AB67-7E6132BDD23C}" type="pres">
      <dgm:prSet presAssocID="{5D260F18-25D2-4074-87F1-7E78DDA61C58}" presName="spacer" presStyleCnt="0"/>
      <dgm:spPr/>
    </dgm:pt>
    <dgm:pt modelId="{CFCDB1EB-704D-463C-B9AC-977E9545C27B}" type="pres">
      <dgm:prSet presAssocID="{BFF9359E-E9B1-4B73-BACC-2C7988765B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5F147E-C8A3-4871-8199-0E9372A35652}" type="pres">
      <dgm:prSet presAssocID="{1CEF1965-C516-4C44-BAE3-2FA3F5116930}" presName="spacer" presStyleCnt="0"/>
      <dgm:spPr/>
    </dgm:pt>
    <dgm:pt modelId="{85939EF8-7E69-4E18-82EF-32A57DF435F1}" type="pres">
      <dgm:prSet presAssocID="{EFDAF92B-72A8-4335-9763-D9AEE4C53A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5F449F-2913-40C3-87E0-84FA3F7F4569}" type="pres">
      <dgm:prSet presAssocID="{F23AA02D-0FE9-4E5A-AC0B-D27A42846892}" presName="spacer" presStyleCnt="0"/>
      <dgm:spPr/>
    </dgm:pt>
    <dgm:pt modelId="{3D00D099-91ED-4BC5-BEE7-9A4E0F6B17C7}" type="pres">
      <dgm:prSet presAssocID="{386F232F-FF2A-4781-898E-9705539DA3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EDB706-25CC-4256-AF05-FDB53EF402D6}" type="presOf" srcId="{C7720856-93F0-4CC7-B7FD-2466914A11D4}" destId="{2396EFD8-FEE3-40F2-8733-1BD383B0894A}" srcOrd="0" destOrd="0" presId="urn:microsoft.com/office/officeart/2005/8/layout/vList2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DDC41F71-AB49-42C7-910F-463504DE5387}" srcId="{C7720856-93F0-4CC7-B7FD-2466914A11D4}" destId="{386F232F-FF2A-4781-898E-9705539DA3E7}" srcOrd="4" destOrd="0" parTransId="{91635423-799B-4EDF-9662-D54B3CC1473E}" sibTransId="{8A5DA695-35C0-4B3E-9573-799290608EA8}"/>
    <dgm:cxn modelId="{6FF26891-124E-4EC7-BEAC-031F5EAA6093}" srcId="{C7720856-93F0-4CC7-B7FD-2466914A11D4}" destId="{EFDAF92B-72A8-4335-9763-D9AEE4C53AD8}" srcOrd="3" destOrd="0" parTransId="{02A15657-6A04-41BC-92C9-CB9FB21289E7}" sibTransId="{F23AA02D-0FE9-4E5A-AC0B-D27A42846892}"/>
    <dgm:cxn modelId="{BCE1B59B-5349-425D-87EB-41706716455E}" type="presOf" srcId="{386F232F-FF2A-4781-898E-9705539DA3E7}" destId="{3D00D099-91ED-4BC5-BEE7-9A4E0F6B17C7}" srcOrd="0" destOrd="0" presId="urn:microsoft.com/office/officeart/2005/8/layout/vList2"/>
    <dgm:cxn modelId="{F3736BA1-4444-4CD1-9307-FD12538686CE}" type="presOf" srcId="{BFF9359E-E9B1-4B73-BACC-2C7988765B16}" destId="{CFCDB1EB-704D-463C-B9AC-977E9545C27B}" srcOrd="0" destOrd="0" presId="urn:microsoft.com/office/officeart/2005/8/layout/vList2"/>
    <dgm:cxn modelId="{492687BC-46E6-4BBD-ACD2-00E2915FF466}" type="presOf" srcId="{4AF52931-E4CA-4429-AACB-B8747CDB2409}" destId="{80B504DA-DD8B-43E6-9618-C4B6DA141579}" srcOrd="0" destOrd="0" presId="urn:microsoft.com/office/officeart/2005/8/layout/vList2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1B4C80C5-39BD-43C4-999B-CADA8D744CFE}" type="presOf" srcId="{EFDAF92B-72A8-4335-9763-D9AEE4C53AD8}" destId="{85939EF8-7E69-4E18-82EF-32A57DF435F1}" srcOrd="0" destOrd="0" presId="urn:microsoft.com/office/officeart/2005/8/layout/vList2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DE5A97E8-FD79-40C5-97B3-6A3C28183292}" type="presOf" srcId="{81BEB84D-9A77-49C6-9301-B3359FCAC75F}" destId="{5584E15A-D8F8-4CC2-8379-E84DE3A31FD8}" srcOrd="0" destOrd="0" presId="urn:microsoft.com/office/officeart/2005/8/layout/vList2"/>
    <dgm:cxn modelId="{E435578B-F356-4119-BBEA-04F6605E94B1}" type="presParOf" srcId="{2396EFD8-FEE3-40F2-8733-1BD383B0894A}" destId="{80B504DA-DD8B-43E6-9618-C4B6DA141579}" srcOrd="0" destOrd="0" presId="urn:microsoft.com/office/officeart/2005/8/layout/vList2"/>
    <dgm:cxn modelId="{F5BD2A77-83DE-4721-BEE1-89B59B7CC24E}" type="presParOf" srcId="{2396EFD8-FEE3-40F2-8733-1BD383B0894A}" destId="{7B5DF273-FCF6-4D44-93F5-CD745EFBECD1}" srcOrd="1" destOrd="0" presId="urn:microsoft.com/office/officeart/2005/8/layout/vList2"/>
    <dgm:cxn modelId="{CF4ED52A-ACD5-4BDE-84AB-931C3779CE20}" type="presParOf" srcId="{2396EFD8-FEE3-40F2-8733-1BD383B0894A}" destId="{5584E15A-D8F8-4CC2-8379-E84DE3A31FD8}" srcOrd="2" destOrd="0" presId="urn:microsoft.com/office/officeart/2005/8/layout/vList2"/>
    <dgm:cxn modelId="{5900643A-0B22-4698-896D-2C1A242B6A6F}" type="presParOf" srcId="{2396EFD8-FEE3-40F2-8733-1BD383B0894A}" destId="{FD8EEFB2-E741-4A3F-AB67-7E6132BDD23C}" srcOrd="3" destOrd="0" presId="urn:microsoft.com/office/officeart/2005/8/layout/vList2"/>
    <dgm:cxn modelId="{73986400-C925-4E24-9A7F-E928A44D96E5}" type="presParOf" srcId="{2396EFD8-FEE3-40F2-8733-1BD383B0894A}" destId="{CFCDB1EB-704D-463C-B9AC-977E9545C27B}" srcOrd="4" destOrd="0" presId="urn:microsoft.com/office/officeart/2005/8/layout/vList2"/>
    <dgm:cxn modelId="{A541E0A1-41C9-480A-B95D-DB1FEA748B71}" type="presParOf" srcId="{2396EFD8-FEE3-40F2-8733-1BD383B0894A}" destId="{DB5F147E-C8A3-4871-8199-0E9372A35652}" srcOrd="5" destOrd="0" presId="urn:microsoft.com/office/officeart/2005/8/layout/vList2"/>
    <dgm:cxn modelId="{A5E3E48B-C521-4A70-AECD-AD665BA238C9}" type="presParOf" srcId="{2396EFD8-FEE3-40F2-8733-1BD383B0894A}" destId="{85939EF8-7E69-4E18-82EF-32A57DF435F1}" srcOrd="6" destOrd="0" presId="urn:microsoft.com/office/officeart/2005/8/layout/vList2"/>
    <dgm:cxn modelId="{3559F902-A5FF-4E29-8E40-DFA19AEB6494}" type="presParOf" srcId="{2396EFD8-FEE3-40F2-8733-1BD383B0894A}" destId="{F35F449F-2913-40C3-87E0-84FA3F7F4569}" srcOrd="7" destOrd="0" presId="urn:microsoft.com/office/officeart/2005/8/layout/vList2"/>
    <dgm:cxn modelId="{DC3331A7-F734-445A-8175-33410BA3BA52}" type="presParOf" srcId="{2396EFD8-FEE3-40F2-8733-1BD383B0894A}" destId="{3D00D099-91ED-4BC5-BEE7-9A4E0F6B17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EAC52-4374-4E2F-A67B-9002D21864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1BF31F-D1D3-4CE4-BC31-44F0711536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Detection</a:t>
          </a:r>
        </a:p>
      </dgm:t>
    </dgm:pt>
    <dgm:pt modelId="{8498EF48-876D-473A-A6AA-FB65FCDC38F5}" type="parTrans" cxnId="{157AC901-230E-4E25-AA73-1A1A1F746794}">
      <dgm:prSet/>
      <dgm:spPr/>
      <dgm:t>
        <a:bodyPr/>
        <a:lstStyle/>
        <a:p>
          <a:endParaRPr lang="en-US"/>
        </a:p>
      </dgm:t>
    </dgm:pt>
    <dgm:pt modelId="{6102752E-5F98-4A84-9C0D-B36363BC93E2}" type="sibTrans" cxnId="{157AC901-230E-4E25-AA73-1A1A1F746794}">
      <dgm:prSet/>
      <dgm:spPr/>
      <dgm:t>
        <a:bodyPr/>
        <a:lstStyle/>
        <a:p>
          <a:endParaRPr lang="en-US"/>
        </a:p>
      </dgm:t>
    </dgm:pt>
    <dgm:pt modelId="{FDF5CFEA-4A56-4086-99DE-8E97068BA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Identification</a:t>
          </a:r>
        </a:p>
      </dgm:t>
    </dgm:pt>
    <dgm:pt modelId="{7ECE68C7-DD29-482F-82D1-CEAB2AB7ECD5}" type="parTrans" cxnId="{17F60A0B-9FCD-4D04-8064-96999C3DC3AC}">
      <dgm:prSet/>
      <dgm:spPr/>
      <dgm:t>
        <a:bodyPr/>
        <a:lstStyle/>
        <a:p>
          <a:endParaRPr lang="en-US"/>
        </a:p>
      </dgm:t>
    </dgm:pt>
    <dgm:pt modelId="{9E16220D-D438-42DB-9239-D29FBEA1998C}" type="sibTrans" cxnId="{17F60A0B-9FCD-4D04-8064-96999C3DC3AC}">
      <dgm:prSet/>
      <dgm:spPr/>
      <dgm:t>
        <a:bodyPr/>
        <a:lstStyle/>
        <a:p>
          <a:endParaRPr lang="en-US"/>
        </a:p>
      </dgm:t>
    </dgm:pt>
    <dgm:pt modelId="{6E64FA49-4AC9-488B-834A-6C0BB4045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Prevention</a:t>
          </a:r>
        </a:p>
      </dgm:t>
    </dgm:pt>
    <dgm:pt modelId="{0B0ECF47-62EC-4C48-BA5B-76C3890BBA0A}" type="parTrans" cxnId="{BCA8EC0B-B9CA-4504-B4E5-53325E6B200E}">
      <dgm:prSet/>
      <dgm:spPr/>
      <dgm:t>
        <a:bodyPr/>
        <a:lstStyle/>
        <a:p>
          <a:endParaRPr lang="en-US"/>
        </a:p>
      </dgm:t>
    </dgm:pt>
    <dgm:pt modelId="{56CDEEB5-6E83-4314-888F-BE3E64278F7B}" type="sibTrans" cxnId="{BCA8EC0B-B9CA-4504-B4E5-53325E6B200E}">
      <dgm:prSet/>
      <dgm:spPr/>
      <dgm:t>
        <a:bodyPr/>
        <a:lstStyle/>
        <a:p>
          <a:endParaRPr lang="en-US"/>
        </a:p>
      </dgm:t>
    </dgm:pt>
    <dgm:pt modelId="{15AAF703-D789-45D1-92CF-C8645F7EDD1E}" type="pres">
      <dgm:prSet presAssocID="{205EAC52-4374-4E2F-A67B-9002D21864A8}" presName="root" presStyleCnt="0">
        <dgm:presLayoutVars>
          <dgm:dir/>
          <dgm:resizeHandles val="exact"/>
        </dgm:presLayoutVars>
      </dgm:prSet>
      <dgm:spPr/>
    </dgm:pt>
    <dgm:pt modelId="{D22CC0FF-5C81-4EAA-9349-A7FAB05B2E26}" type="pres">
      <dgm:prSet presAssocID="{601BF31F-D1D3-4CE4-BC31-44F071153665}" presName="compNode" presStyleCnt="0"/>
      <dgm:spPr/>
    </dgm:pt>
    <dgm:pt modelId="{D79F210D-0ABF-405C-A208-F28CBE67EBC1}" type="pres">
      <dgm:prSet presAssocID="{601BF31F-D1D3-4CE4-BC31-44F071153665}" presName="bgRect" presStyleLbl="bgShp" presStyleIdx="0" presStyleCnt="3"/>
      <dgm:spPr/>
    </dgm:pt>
    <dgm:pt modelId="{666CD827-0246-44E9-BC7C-76E09D38E386}" type="pres">
      <dgm:prSet presAssocID="{601BF31F-D1D3-4CE4-BC31-44F07115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6A560E5-3C73-42CF-912C-6E2E6FB191AB}" type="pres">
      <dgm:prSet presAssocID="{601BF31F-D1D3-4CE4-BC31-44F071153665}" presName="spaceRect" presStyleCnt="0"/>
      <dgm:spPr/>
    </dgm:pt>
    <dgm:pt modelId="{44D2F017-4B41-4752-8C7C-84F8F05508F6}" type="pres">
      <dgm:prSet presAssocID="{601BF31F-D1D3-4CE4-BC31-44F071153665}" presName="parTx" presStyleLbl="revTx" presStyleIdx="0" presStyleCnt="3">
        <dgm:presLayoutVars>
          <dgm:chMax val="0"/>
          <dgm:chPref val="0"/>
        </dgm:presLayoutVars>
      </dgm:prSet>
      <dgm:spPr/>
    </dgm:pt>
    <dgm:pt modelId="{EA02B45D-5C36-4765-96CF-BD7839D2A070}" type="pres">
      <dgm:prSet presAssocID="{6102752E-5F98-4A84-9C0D-B36363BC93E2}" presName="sibTrans" presStyleCnt="0"/>
      <dgm:spPr/>
    </dgm:pt>
    <dgm:pt modelId="{F74498E7-4A84-40AC-BFFA-6803399B67A7}" type="pres">
      <dgm:prSet presAssocID="{FDF5CFEA-4A56-4086-99DE-8E97068BAEA9}" presName="compNode" presStyleCnt="0"/>
      <dgm:spPr/>
    </dgm:pt>
    <dgm:pt modelId="{62E460D3-4BB4-42F7-B1AD-ADD083CC24BD}" type="pres">
      <dgm:prSet presAssocID="{FDF5CFEA-4A56-4086-99DE-8E97068BAEA9}" presName="bgRect" presStyleLbl="bgShp" presStyleIdx="1" presStyleCnt="3"/>
      <dgm:spPr/>
    </dgm:pt>
    <dgm:pt modelId="{3F3D4A1C-2C5A-4069-8E63-DA0E2FB62162}" type="pres">
      <dgm:prSet presAssocID="{FDF5CFEA-4A56-4086-99DE-8E97068BA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E71F870-D37D-422C-BDA9-5054F76C8310}" type="pres">
      <dgm:prSet presAssocID="{FDF5CFEA-4A56-4086-99DE-8E97068BAEA9}" presName="spaceRect" presStyleCnt="0"/>
      <dgm:spPr/>
    </dgm:pt>
    <dgm:pt modelId="{7B77CD13-5200-4696-B5AA-A8418B5C92E1}" type="pres">
      <dgm:prSet presAssocID="{FDF5CFEA-4A56-4086-99DE-8E97068BAEA9}" presName="parTx" presStyleLbl="revTx" presStyleIdx="1" presStyleCnt="3">
        <dgm:presLayoutVars>
          <dgm:chMax val="0"/>
          <dgm:chPref val="0"/>
        </dgm:presLayoutVars>
      </dgm:prSet>
      <dgm:spPr/>
    </dgm:pt>
    <dgm:pt modelId="{7AD00051-55AE-4096-8FBA-CD3BB7DE455C}" type="pres">
      <dgm:prSet presAssocID="{9E16220D-D438-42DB-9239-D29FBEA1998C}" presName="sibTrans" presStyleCnt="0"/>
      <dgm:spPr/>
    </dgm:pt>
    <dgm:pt modelId="{DFC2DAF9-7B65-4179-B733-9E32BD0D6AD2}" type="pres">
      <dgm:prSet presAssocID="{6E64FA49-4AC9-488B-834A-6C0BB4045A96}" presName="compNode" presStyleCnt="0"/>
      <dgm:spPr/>
    </dgm:pt>
    <dgm:pt modelId="{F51EDAE0-9160-43BD-A592-AC734F9D0E0B}" type="pres">
      <dgm:prSet presAssocID="{6E64FA49-4AC9-488B-834A-6C0BB4045A96}" presName="bgRect" presStyleLbl="bgShp" presStyleIdx="2" presStyleCnt="3"/>
      <dgm:spPr/>
    </dgm:pt>
    <dgm:pt modelId="{5EBE552F-863E-45BD-8328-514550E771C1}" type="pres">
      <dgm:prSet presAssocID="{6E64FA49-4AC9-488B-834A-6C0BB4045A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CE3D74C-CE8D-48CA-949E-B4CE36903F42}" type="pres">
      <dgm:prSet presAssocID="{6E64FA49-4AC9-488B-834A-6C0BB4045A96}" presName="spaceRect" presStyleCnt="0"/>
      <dgm:spPr/>
    </dgm:pt>
    <dgm:pt modelId="{812D12C6-AA55-4FFE-A793-AB5A5E437C6F}" type="pres">
      <dgm:prSet presAssocID="{6E64FA49-4AC9-488B-834A-6C0BB4045A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AC901-230E-4E25-AA73-1A1A1F746794}" srcId="{205EAC52-4374-4E2F-A67B-9002D21864A8}" destId="{601BF31F-D1D3-4CE4-BC31-44F071153665}" srcOrd="0" destOrd="0" parTransId="{8498EF48-876D-473A-A6AA-FB65FCDC38F5}" sibTransId="{6102752E-5F98-4A84-9C0D-B36363BC93E2}"/>
    <dgm:cxn modelId="{17F60A0B-9FCD-4D04-8064-96999C3DC3AC}" srcId="{205EAC52-4374-4E2F-A67B-9002D21864A8}" destId="{FDF5CFEA-4A56-4086-99DE-8E97068BAEA9}" srcOrd="1" destOrd="0" parTransId="{7ECE68C7-DD29-482F-82D1-CEAB2AB7ECD5}" sibTransId="{9E16220D-D438-42DB-9239-D29FBEA1998C}"/>
    <dgm:cxn modelId="{BCA8EC0B-B9CA-4504-B4E5-53325E6B200E}" srcId="{205EAC52-4374-4E2F-A67B-9002D21864A8}" destId="{6E64FA49-4AC9-488B-834A-6C0BB4045A96}" srcOrd="2" destOrd="0" parTransId="{0B0ECF47-62EC-4C48-BA5B-76C3890BBA0A}" sibTransId="{56CDEEB5-6E83-4314-888F-BE3E64278F7B}"/>
    <dgm:cxn modelId="{2C246343-55A0-41F9-8BC2-65FA3E7BF5B9}" type="presOf" srcId="{601BF31F-D1D3-4CE4-BC31-44F071153665}" destId="{44D2F017-4B41-4752-8C7C-84F8F05508F6}" srcOrd="0" destOrd="0" presId="urn:microsoft.com/office/officeart/2018/2/layout/IconVerticalSolidList"/>
    <dgm:cxn modelId="{30428A82-684E-4309-A5BD-8C91B5F6856A}" type="presOf" srcId="{FDF5CFEA-4A56-4086-99DE-8E97068BAEA9}" destId="{7B77CD13-5200-4696-B5AA-A8418B5C92E1}" srcOrd="0" destOrd="0" presId="urn:microsoft.com/office/officeart/2018/2/layout/IconVerticalSolidList"/>
    <dgm:cxn modelId="{F5A3A787-4BA0-47E6-AB2E-B546495CBE9A}" type="presOf" srcId="{6E64FA49-4AC9-488B-834A-6C0BB4045A96}" destId="{812D12C6-AA55-4FFE-A793-AB5A5E437C6F}" srcOrd="0" destOrd="0" presId="urn:microsoft.com/office/officeart/2018/2/layout/IconVerticalSolidList"/>
    <dgm:cxn modelId="{1B8073FD-6C9D-493A-B027-F2EAE4A393C3}" type="presOf" srcId="{205EAC52-4374-4E2F-A67B-9002D21864A8}" destId="{15AAF703-D789-45D1-92CF-C8645F7EDD1E}" srcOrd="0" destOrd="0" presId="urn:microsoft.com/office/officeart/2018/2/layout/IconVerticalSolidList"/>
    <dgm:cxn modelId="{B2DF80C3-A516-4873-AB70-669D49BDCB42}" type="presParOf" srcId="{15AAF703-D789-45D1-92CF-C8645F7EDD1E}" destId="{D22CC0FF-5C81-4EAA-9349-A7FAB05B2E26}" srcOrd="0" destOrd="0" presId="urn:microsoft.com/office/officeart/2018/2/layout/IconVerticalSolidList"/>
    <dgm:cxn modelId="{0D73C2C9-51F8-421A-A6E6-8F6366E4CD65}" type="presParOf" srcId="{D22CC0FF-5C81-4EAA-9349-A7FAB05B2E26}" destId="{D79F210D-0ABF-405C-A208-F28CBE67EBC1}" srcOrd="0" destOrd="0" presId="urn:microsoft.com/office/officeart/2018/2/layout/IconVerticalSolidList"/>
    <dgm:cxn modelId="{1D7A2E6C-078A-4428-A3AA-88A961F82970}" type="presParOf" srcId="{D22CC0FF-5C81-4EAA-9349-A7FAB05B2E26}" destId="{666CD827-0246-44E9-BC7C-76E09D38E386}" srcOrd="1" destOrd="0" presId="urn:microsoft.com/office/officeart/2018/2/layout/IconVerticalSolidList"/>
    <dgm:cxn modelId="{AEBA63DB-F3C2-47C3-985A-C9815BEBC2CA}" type="presParOf" srcId="{D22CC0FF-5C81-4EAA-9349-A7FAB05B2E26}" destId="{86A560E5-3C73-42CF-912C-6E2E6FB191AB}" srcOrd="2" destOrd="0" presId="urn:microsoft.com/office/officeart/2018/2/layout/IconVerticalSolidList"/>
    <dgm:cxn modelId="{F63A4345-C003-4E0F-83ED-6971F7802A5D}" type="presParOf" srcId="{D22CC0FF-5C81-4EAA-9349-A7FAB05B2E26}" destId="{44D2F017-4B41-4752-8C7C-84F8F05508F6}" srcOrd="3" destOrd="0" presId="urn:microsoft.com/office/officeart/2018/2/layout/IconVerticalSolidList"/>
    <dgm:cxn modelId="{D26612AA-4842-4367-84F3-F80F057F16AC}" type="presParOf" srcId="{15AAF703-D789-45D1-92CF-C8645F7EDD1E}" destId="{EA02B45D-5C36-4765-96CF-BD7839D2A070}" srcOrd="1" destOrd="0" presId="urn:microsoft.com/office/officeart/2018/2/layout/IconVerticalSolidList"/>
    <dgm:cxn modelId="{6880AAA5-D916-40AC-A617-064DC0601143}" type="presParOf" srcId="{15AAF703-D789-45D1-92CF-C8645F7EDD1E}" destId="{F74498E7-4A84-40AC-BFFA-6803399B67A7}" srcOrd="2" destOrd="0" presId="urn:microsoft.com/office/officeart/2018/2/layout/IconVerticalSolidList"/>
    <dgm:cxn modelId="{3C381D6B-7564-4A9C-8C02-4A0AF069674A}" type="presParOf" srcId="{F74498E7-4A84-40AC-BFFA-6803399B67A7}" destId="{62E460D3-4BB4-42F7-B1AD-ADD083CC24BD}" srcOrd="0" destOrd="0" presId="urn:microsoft.com/office/officeart/2018/2/layout/IconVerticalSolidList"/>
    <dgm:cxn modelId="{43C9E008-9EE5-43F9-AB2C-7057C037BAF3}" type="presParOf" srcId="{F74498E7-4A84-40AC-BFFA-6803399B67A7}" destId="{3F3D4A1C-2C5A-4069-8E63-DA0E2FB62162}" srcOrd="1" destOrd="0" presId="urn:microsoft.com/office/officeart/2018/2/layout/IconVerticalSolidList"/>
    <dgm:cxn modelId="{19B82E24-5993-4336-AB0A-DB22A4001648}" type="presParOf" srcId="{F74498E7-4A84-40AC-BFFA-6803399B67A7}" destId="{3E71F870-D37D-422C-BDA9-5054F76C8310}" srcOrd="2" destOrd="0" presId="urn:microsoft.com/office/officeart/2018/2/layout/IconVerticalSolidList"/>
    <dgm:cxn modelId="{870D1B51-0404-41D0-BCF8-ED1894F07286}" type="presParOf" srcId="{F74498E7-4A84-40AC-BFFA-6803399B67A7}" destId="{7B77CD13-5200-4696-B5AA-A8418B5C92E1}" srcOrd="3" destOrd="0" presId="urn:microsoft.com/office/officeart/2018/2/layout/IconVerticalSolidList"/>
    <dgm:cxn modelId="{F3044836-A211-4C4C-8D35-E42FD122966C}" type="presParOf" srcId="{15AAF703-D789-45D1-92CF-C8645F7EDD1E}" destId="{7AD00051-55AE-4096-8FBA-CD3BB7DE455C}" srcOrd="3" destOrd="0" presId="urn:microsoft.com/office/officeart/2018/2/layout/IconVerticalSolidList"/>
    <dgm:cxn modelId="{AAB2228D-DA5A-4D75-873C-CF0E7A7CA8DB}" type="presParOf" srcId="{15AAF703-D789-45D1-92CF-C8645F7EDD1E}" destId="{DFC2DAF9-7B65-4179-B733-9E32BD0D6AD2}" srcOrd="4" destOrd="0" presId="urn:microsoft.com/office/officeart/2018/2/layout/IconVerticalSolidList"/>
    <dgm:cxn modelId="{F15446B9-8BEE-4072-8E84-7B71B55DAEE8}" type="presParOf" srcId="{DFC2DAF9-7B65-4179-B733-9E32BD0D6AD2}" destId="{F51EDAE0-9160-43BD-A592-AC734F9D0E0B}" srcOrd="0" destOrd="0" presId="urn:microsoft.com/office/officeart/2018/2/layout/IconVerticalSolidList"/>
    <dgm:cxn modelId="{54CCA48B-F8EE-46D9-9B44-BE39CA1CDC63}" type="presParOf" srcId="{DFC2DAF9-7B65-4179-B733-9E32BD0D6AD2}" destId="{5EBE552F-863E-45BD-8328-514550E771C1}" srcOrd="1" destOrd="0" presId="urn:microsoft.com/office/officeart/2018/2/layout/IconVerticalSolidList"/>
    <dgm:cxn modelId="{35630F9B-2324-4F15-9C4B-DD895F7AC9F5}" type="presParOf" srcId="{DFC2DAF9-7B65-4179-B733-9E32BD0D6AD2}" destId="{ECE3D74C-CE8D-48CA-949E-B4CE36903F42}" srcOrd="2" destOrd="0" presId="urn:microsoft.com/office/officeart/2018/2/layout/IconVerticalSolidList"/>
    <dgm:cxn modelId="{A216FA65-6BE1-49F5-854A-9244E6A352C7}" type="presParOf" srcId="{DFC2DAF9-7B65-4179-B733-9E32BD0D6AD2}" destId="{812D12C6-AA55-4FFE-A793-AB5A5E437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5EAC52-4374-4E2F-A67B-9002D21864A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1BF31F-D1D3-4CE4-BC31-44F071153665}">
      <dgm:prSet custT="1"/>
      <dgm:spPr/>
      <dgm:t>
        <a:bodyPr/>
        <a:lstStyle/>
        <a:p>
          <a:r>
            <a:rPr lang="en-US" sz="2000" dirty="0"/>
            <a:t>Union-Based SQL Injection</a:t>
          </a:r>
        </a:p>
        <a:p>
          <a:r>
            <a:rPr lang="en-US" sz="2000" dirty="0"/>
            <a:t>select username, </a:t>
          </a:r>
          <a:r>
            <a:rPr lang="en-US" sz="2000" dirty="0" err="1"/>
            <a:t>lastname</a:t>
          </a:r>
          <a:r>
            <a:rPr lang="en-US" sz="2000" dirty="0"/>
            <a:t> from users where username = '1' union select address, phone from </a:t>
          </a:r>
          <a:r>
            <a:rPr lang="en-US" sz="2000" dirty="0" err="1"/>
            <a:t>user_info</a:t>
          </a:r>
          <a:endParaRPr lang="en-US" sz="2000" dirty="0"/>
        </a:p>
      </dgm:t>
    </dgm:pt>
    <dgm:pt modelId="{8498EF48-876D-473A-A6AA-FB65FCDC38F5}" type="parTrans" cxnId="{157AC901-230E-4E25-AA73-1A1A1F746794}">
      <dgm:prSet/>
      <dgm:spPr/>
      <dgm:t>
        <a:bodyPr/>
        <a:lstStyle/>
        <a:p>
          <a:endParaRPr lang="en-US" sz="2000"/>
        </a:p>
      </dgm:t>
    </dgm:pt>
    <dgm:pt modelId="{6102752E-5F98-4A84-9C0D-B36363BC93E2}" type="sibTrans" cxnId="{157AC901-230E-4E25-AA73-1A1A1F746794}">
      <dgm:prSet/>
      <dgm:spPr/>
      <dgm:t>
        <a:bodyPr/>
        <a:lstStyle/>
        <a:p>
          <a:endParaRPr lang="en-US" sz="2000"/>
        </a:p>
      </dgm:t>
    </dgm:pt>
    <dgm:pt modelId="{FDF5CFEA-4A56-4086-99DE-8E97068BAEA9}">
      <dgm:prSet custT="1"/>
      <dgm:spPr/>
      <dgm:t>
        <a:bodyPr/>
        <a:lstStyle/>
        <a:p>
          <a:r>
            <a:rPr lang="en-US" sz="2000"/>
            <a:t>Blind SQL Injection</a:t>
          </a:r>
        </a:p>
      </dgm:t>
    </dgm:pt>
    <dgm:pt modelId="{7ECE68C7-DD29-482F-82D1-CEAB2AB7ECD5}" type="parTrans" cxnId="{17F60A0B-9FCD-4D04-8064-96999C3DC3AC}">
      <dgm:prSet/>
      <dgm:spPr/>
      <dgm:t>
        <a:bodyPr/>
        <a:lstStyle/>
        <a:p>
          <a:endParaRPr lang="en-US" sz="2000"/>
        </a:p>
      </dgm:t>
    </dgm:pt>
    <dgm:pt modelId="{9E16220D-D438-42DB-9239-D29FBEA1998C}" type="sibTrans" cxnId="{17F60A0B-9FCD-4D04-8064-96999C3DC3AC}">
      <dgm:prSet/>
      <dgm:spPr/>
      <dgm:t>
        <a:bodyPr/>
        <a:lstStyle/>
        <a:p>
          <a:endParaRPr lang="en-US" sz="2000"/>
        </a:p>
      </dgm:t>
    </dgm:pt>
    <dgm:pt modelId="{6E64FA49-4AC9-488B-834A-6C0BB4045A96}">
      <dgm:prSet custT="1"/>
      <dgm:spPr/>
      <dgm:t>
        <a:bodyPr/>
        <a:lstStyle/>
        <a:p>
          <a:r>
            <a:rPr lang="en-US" sz="2000"/>
            <a:t>SQL Injection Using Booleans</a:t>
          </a:r>
        </a:p>
        <a:p>
          <a:r>
            <a:rPr lang="en-US" sz="2000"/>
            <a:t>select * from users where urole = 'admin' OR 2=2;</a:t>
          </a:r>
        </a:p>
      </dgm:t>
    </dgm:pt>
    <dgm:pt modelId="{0B0ECF47-62EC-4C48-BA5B-76C3890BBA0A}" type="parTrans" cxnId="{BCA8EC0B-B9CA-4504-B4E5-53325E6B200E}">
      <dgm:prSet/>
      <dgm:spPr/>
      <dgm:t>
        <a:bodyPr/>
        <a:lstStyle/>
        <a:p>
          <a:endParaRPr lang="en-US" sz="2000"/>
        </a:p>
      </dgm:t>
    </dgm:pt>
    <dgm:pt modelId="{56CDEEB5-6E83-4314-888F-BE3E64278F7B}" type="sibTrans" cxnId="{BCA8EC0B-B9CA-4504-B4E5-53325E6B200E}">
      <dgm:prSet/>
      <dgm:spPr/>
      <dgm:t>
        <a:bodyPr/>
        <a:lstStyle/>
        <a:p>
          <a:endParaRPr lang="en-US" sz="2000"/>
        </a:p>
      </dgm:t>
    </dgm:pt>
    <dgm:pt modelId="{85E085F0-085F-49BE-B380-12810765E22B}">
      <dgm:prSet custT="1"/>
      <dgm:spPr/>
      <dgm:t>
        <a:bodyPr/>
        <a:lstStyle/>
        <a:p>
          <a:r>
            <a:rPr lang="en-US" sz="2000"/>
            <a:t>SQL Injection Based on Errors</a:t>
          </a:r>
        </a:p>
      </dgm:t>
    </dgm:pt>
    <dgm:pt modelId="{57AF3A0B-1146-4B20-93CB-397E1623A157}" type="parTrans" cxnId="{6C1C5F75-974C-4E9C-B6F6-2A7252322BCD}">
      <dgm:prSet/>
      <dgm:spPr/>
      <dgm:t>
        <a:bodyPr/>
        <a:lstStyle/>
        <a:p>
          <a:endParaRPr lang="en-US" sz="2000"/>
        </a:p>
      </dgm:t>
    </dgm:pt>
    <dgm:pt modelId="{447B0364-88CA-4C84-A7C6-CF353AE4DA16}" type="sibTrans" cxnId="{6C1C5F75-974C-4E9C-B6F6-2A7252322BCD}">
      <dgm:prSet/>
      <dgm:spPr/>
      <dgm:t>
        <a:bodyPr/>
        <a:lstStyle/>
        <a:p>
          <a:endParaRPr lang="en-US" sz="2000"/>
        </a:p>
      </dgm:t>
    </dgm:pt>
    <dgm:pt modelId="{24A3D36B-30AF-4BFC-B457-A51845953AB9}">
      <dgm:prSet custT="1"/>
      <dgm:spPr/>
      <dgm:t>
        <a:bodyPr/>
        <a:lstStyle/>
        <a:p>
          <a:r>
            <a:rPr lang="en-US" sz="2000"/>
            <a:t>SQL Injection Based on Time</a:t>
          </a:r>
        </a:p>
      </dgm:t>
    </dgm:pt>
    <dgm:pt modelId="{0D9B5D9C-CDCF-4740-A3C0-C17BB80EC8E4}" type="parTrans" cxnId="{DB0EC4A6-8B18-4CA9-BE9A-D4266FF0E8FF}">
      <dgm:prSet/>
      <dgm:spPr/>
      <dgm:t>
        <a:bodyPr/>
        <a:lstStyle/>
        <a:p>
          <a:endParaRPr lang="en-US" sz="2000"/>
        </a:p>
      </dgm:t>
    </dgm:pt>
    <dgm:pt modelId="{1B80CF06-2A82-4396-ACB7-87C47230951F}" type="sibTrans" cxnId="{DB0EC4A6-8B18-4CA9-BE9A-D4266FF0E8FF}">
      <dgm:prSet/>
      <dgm:spPr/>
      <dgm:t>
        <a:bodyPr/>
        <a:lstStyle/>
        <a:p>
          <a:endParaRPr lang="en-US" sz="2000"/>
        </a:p>
      </dgm:t>
    </dgm:pt>
    <dgm:pt modelId="{6D76AB8A-DAD4-4E1A-8200-EEEFB77004A3}" type="pres">
      <dgm:prSet presAssocID="{205EAC52-4374-4E2F-A67B-9002D21864A8}" presName="Name0" presStyleCnt="0">
        <dgm:presLayoutVars>
          <dgm:dir/>
          <dgm:animLvl val="lvl"/>
          <dgm:resizeHandles val="exact"/>
        </dgm:presLayoutVars>
      </dgm:prSet>
      <dgm:spPr/>
    </dgm:pt>
    <dgm:pt modelId="{BD237F17-70C9-491C-98DF-C690D7D19D18}" type="pres">
      <dgm:prSet presAssocID="{601BF31F-D1D3-4CE4-BC31-44F071153665}" presName="linNode" presStyleCnt="0"/>
      <dgm:spPr/>
    </dgm:pt>
    <dgm:pt modelId="{35E8B82A-1C20-4DA6-9A8E-31589CA8A1CE}" type="pres">
      <dgm:prSet presAssocID="{601BF31F-D1D3-4CE4-BC31-44F071153665}" presName="parentText" presStyleLbl="node1" presStyleIdx="0" presStyleCnt="5" custScaleX="218269">
        <dgm:presLayoutVars>
          <dgm:chMax val="1"/>
          <dgm:bulletEnabled val="1"/>
        </dgm:presLayoutVars>
      </dgm:prSet>
      <dgm:spPr/>
    </dgm:pt>
    <dgm:pt modelId="{2DFE6E74-81AA-461D-9A4C-2D96DDA4A69C}" type="pres">
      <dgm:prSet presAssocID="{6102752E-5F98-4A84-9C0D-B36363BC93E2}" presName="sp" presStyleCnt="0"/>
      <dgm:spPr/>
    </dgm:pt>
    <dgm:pt modelId="{29CFABAD-306F-4E62-9C93-9BE05686AE60}" type="pres">
      <dgm:prSet presAssocID="{FDF5CFEA-4A56-4086-99DE-8E97068BAEA9}" presName="linNode" presStyleCnt="0"/>
      <dgm:spPr/>
    </dgm:pt>
    <dgm:pt modelId="{05578D4E-57DB-457C-A5B1-F586AB50BF4D}" type="pres">
      <dgm:prSet presAssocID="{FDF5CFEA-4A56-4086-99DE-8E97068BAEA9}" presName="parentText" presStyleLbl="node1" presStyleIdx="1" presStyleCnt="5" custScaleX="218269">
        <dgm:presLayoutVars>
          <dgm:chMax val="1"/>
          <dgm:bulletEnabled val="1"/>
        </dgm:presLayoutVars>
      </dgm:prSet>
      <dgm:spPr/>
    </dgm:pt>
    <dgm:pt modelId="{50DE1DF7-DF4B-4E7A-A49C-8B9C07981CD2}" type="pres">
      <dgm:prSet presAssocID="{9E16220D-D438-42DB-9239-D29FBEA1998C}" presName="sp" presStyleCnt="0"/>
      <dgm:spPr/>
    </dgm:pt>
    <dgm:pt modelId="{29233782-3B35-4378-825B-2009A99F83F2}" type="pres">
      <dgm:prSet presAssocID="{6E64FA49-4AC9-488B-834A-6C0BB4045A96}" presName="linNode" presStyleCnt="0"/>
      <dgm:spPr/>
    </dgm:pt>
    <dgm:pt modelId="{2532B447-6352-4E2A-978A-C0FF7D93E7BF}" type="pres">
      <dgm:prSet presAssocID="{6E64FA49-4AC9-488B-834A-6C0BB4045A96}" presName="parentText" presStyleLbl="node1" presStyleIdx="2" presStyleCnt="5" custScaleX="218269">
        <dgm:presLayoutVars>
          <dgm:chMax val="1"/>
          <dgm:bulletEnabled val="1"/>
        </dgm:presLayoutVars>
      </dgm:prSet>
      <dgm:spPr/>
    </dgm:pt>
    <dgm:pt modelId="{5658CE66-6D9A-443B-8564-B2CD1CEDF041}" type="pres">
      <dgm:prSet presAssocID="{56CDEEB5-6E83-4314-888F-BE3E64278F7B}" presName="sp" presStyleCnt="0"/>
      <dgm:spPr/>
    </dgm:pt>
    <dgm:pt modelId="{36FA8854-8E7E-4DCB-931A-8DA85F406A61}" type="pres">
      <dgm:prSet presAssocID="{85E085F0-085F-49BE-B380-12810765E22B}" presName="linNode" presStyleCnt="0"/>
      <dgm:spPr/>
    </dgm:pt>
    <dgm:pt modelId="{E5760858-9DD2-4091-A4CC-99353BCFDC08}" type="pres">
      <dgm:prSet presAssocID="{85E085F0-085F-49BE-B380-12810765E22B}" presName="parentText" presStyleLbl="node1" presStyleIdx="3" presStyleCnt="5" custScaleX="218269">
        <dgm:presLayoutVars>
          <dgm:chMax val="1"/>
          <dgm:bulletEnabled val="1"/>
        </dgm:presLayoutVars>
      </dgm:prSet>
      <dgm:spPr/>
    </dgm:pt>
    <dgm:pt modelId="{A09C3F9F-C089-41F0-A432-66695550C557}" type="pres">
      <dgm:prSet presAssocID="{447B0364-88CA-4C84-A7C6-CF353AE4DA16}" presName="sp" presStyleCnt="0"/>
      <dgm:spPr/>
    </dgm:pt>
    <dgm:pt modelId="{E353E6DD-1A74-4FF5-9C8B-0C0BC40DBD40}" type="pres">
      <dgm:prSet presAssocID="{24A3D36B-30AF-4BFC-B457-A51845953AB9}" presName="linNode" presStyleCnt="0"/>
      <dgm:spPr/>
    </dgm:pt>
    <dgm:pt modelId="{7CA2273E-B20F-4B48-AF54-B162E729C61B}" type="pres">
      <dgm:prSet presAssocID="{24A3D36B-30AF-4BFC-B457-A51845953AB9}" presName="parentText" presStyleLbl="node1" presStyleIdx="4" presStyleCnt="5" custScaleX="218269">
        <dgm:presLayoutVars>
          <dgm:chMax val="1"/>
          <dgm:bulletEnabled val="1"/>
        </dgm:presLayoutVars>
      </dgm:prSet>
      <dgm:spPr/>
    </dgm:pt>
  </dgm:ptLst>
  <dgm:cxnLst>
    <dgm:cxn modelId="{157AC901-230E-4E25-AA73-1A1A1F746794}" srcId="{205EAC52-4374-4E2F-A67B-9002D21864A8}" destId="{601BF31F-D1D3-4CE4-BC31-44F071153665}" srcOrd="0" destOrd="0" parTransId="{8498EF48-876D-473A-A6AA-FB65FCDC38F5}" sibTransId="{6102752E-5F98-4A84-9C0D-B36363BC93E2}"/>
    <dgm:cxn modelId="{17F60A0B-9FCD-4D04-8064-96999C3DC3AC}" srcId="{205EAC52-4374-4E2F-A67B-9002D21864A8}" destId="{FDF5CFEA-4A56-4086-99DE-8E97068BAEA9}" srcOrd="1" destOrd="0" parTransId="{7ECE68C7-DD29-482F-82D1-CEAB2AB7ECD5}" sibTransId="{9E16220D-D438-42DB-9239-D29FBEA1998C}"/>
    <dgm:cxn modelId="{BCA8EC0B-B9CA-4504-B4E5-53325E6B200E}" srcId="{205EAC52-4374-4E2F-A67B-9002D21864A8}" destId="{6E64FA49-4AC9-488B-834A-6C0BB4045A96}" srcOrd="2" destOrd="0" parTransId="{0B0ECF47-62EC-4C48-BA5B-76C3890BBA0A}" sibTransId="{56CDEEB5-6E83-4314-888F-BE3E64278F7B}"/>
    <dgm:cxn modelId="{67B95D28-D4EC-43FB-BB24-02A268D7702D}" type="presOf" srcId="{FDF5CFEA-4A56-4086-99DE-8E97068BAEA9}" destId="{05578D4E-57DB-457C-A5B1-F586AB50BF4D}" srcOrd="0" destOrd="0" presId="urn:microsoft.com/office/officeart/2005/8/layout/vList5"/>
    <dgm:cxn modelId="{3F9B0237-0C6F-4860-AF14-7FD704202939}" type="presOf" srcId="{85E085F0-085F-49BE-B380-12810765E22B}" destId="{E5760858-9DD2-4091-A4CC-99353BCFDC08}" srcOrd="0" destOrd="0" presId="urn:microsoft.com/office/officeart/2005/8/layout/vList5"/>
    <dgm:cxn modelId="{9FF6F15B-F4CF-444F-886E-925B2A67BAE1}" type="presOf" srcId="{205EAC52-4374-4E2F-A67B-9002D21864A8}" destId="{6D76AB8A-DAD4-4E1A-8200-EEEFB77004A3}" srcOrd="0" destOrd="0" presId="urn:microsoft.com/office/officeart/2005/8/layout/vList5"/>
    <dgm:cxn modelId="{5E715454-2366-422F-914F-2A2A92FC0278}" type="presOf" srcId="{6E64FA49-4AC9-488B-834A-6C0BB4045A96}" destId="{2532B447-6352-4E2A-978A-C0FF7D93E7BF}" srcOrd="0" destOrd="0" presId="urn:microsoft.com/office/officeart/2005/8/layout/vList5"/>
    <dgm:cxn modelId="{6C1C5F75-974C-4E9C-B6F6-2A7252322BCD}" srcId="{205EAC52-4374-4E2F-A67B-9002D21864A8}" destId="{85E085F0-085F-49BE-B380-12810765E22B}" srcOrd="3" destOrd="0" parTransId="{57AF3A0B-1146-4B20-93CB-397E1623A157}" sibTransId="{447B0364-88CA-4C84-A7C6-CF353AE4DA16}"/>
    <dgm:cxn modelId="{4B460A87-C6FA-499A-A594-41014E7DB5EE}" type="presOf" srcId="{24A3D36B-30AF-4BFC-B457-A51845953AB9}" destId="{7CA2273E-B20F-4B48-AF54-B162E729C61B}" srcOrd="0" destOrd="0" presId="urn:microsoft.com/office/officeart/2005/8/layout/vList5"/>
    <dgm:cxn modelId="{6F94579E-2A14-47D1-9497-6C47D68D5116}" type="presOf" srcId="{601BF31F-D1D3-4CE4-BC31-44F071153665}" destId="{35E8B82A-1C20-4DA6-9A8E-31589CA8A1CE}" srcOrd="0" destOrd="0" presId="urn:microsoft.com/office/officeart/2005/8/layout/vList5"/>
    <dgm:cxn modelId="{DB0EC4A6-8B18-4CA9-BE9A-D4266FF0E8FF}" srcId="{205EAC52-4374-4E2F-A67B-9002D21864A8}" destId="{24A3D36B-30AF-4BFC-B457-A51845953AB9}" srcOrd="4" destOrd="0" parTransId="{0D9B5D9C-CDCF-4740-A3C0-C17BB80EC8E4}" sibTransId="{1B80CF06-2A82-4396-ACB7-87C47230951F}"/>
    <dgm:cxn modelId="{969BA2B0-C074-4C1A-AC8C-BA71A62CEFCB}" type="presParOf" srcId="{6D76AB8A-DAD4-4E1A-8200-EEEFB77004A3}" destId="{BD237F17-70C9-491C-98DF-C690D7D19D18}" srcOrd="0" destOrd="0" presId="urn:microsoft.com/office/officeart/2005/8/layout/vList5"/>
    <dgm:cxn modelId="{8F0FA8A9-2D92-40B7-AD11-2EB69CC1B9FD}" type="presParOf" srcId="{BD237F17-70C9-491C-98DF-C690D7D19D18}" destId="{35E8B82A-1C20-4DA6-9A8E-31589CA8A1CE}" srcOrd="0" destOrd="0" presId="urn:microsoft.com/office/officeart/2005/8/layout/vList5"/>
    <dgm:cxn modelId="{A85D556C-197B-421B-B1E4-F09F2F59113B}" type="presParOf" srcId="{6D76AB8A-DAD4-4E1A-8200-EEEFB77004A3}" destId="{2DFE6E74-81AA-461D-9A4C-2D96DDA4A69C}" srcOrd="1" destOrd="0" presId="urn:microsoft.com/office/officeart/2005/8/layout/vList5"/>
    <dgm:cxn modelId="{9FF2CBF1-EF5F-4862-B631-D70F82ACAE7E}" type="presParOf" srcId="{6D76AB8A-DAD4-4E1A-8200-EEEFB77004A3}" destId="{29CFABAD-306F-4E62-9C93-9BE05686AE60}" srcOrd="2" destOrd="0" presId="urn:microsoft.com/office/officeart/2005/8/layout/vList5"/>
    <dgm:cxn modelId="{5D5F3231-C450-48E3-8575-561B198B7CA6}" type="presParOf" srcId="{29CFABAD-306F-4E62-9C93-9BE05686AE60}" destId="{05578D4E-57DB-457C-A5B1-F586AB50BF4D}" srcOrd="0" destOrd="0" presId="urn:microsoft.com/office/officeart/2005/8/layout/vList5"/>
    <dgm:cxn modelId="{25592DFD-EC28-4779-AEA9-571D7C021454}" type="presParOf" srcId="{6D76AB8A-DAD4-4E1A-8200-EEEFB77004A3}" destId="{50DE1DF7-DF4B-4E7A-A49C-8B9C07981CD2}" srcOrd="3" destOrd="0" presId="urn:microsoft.com/office/officeart/2005/8/layout/vList5"/>
    <dgm:cxn modelId="{5950D7BB-0C22-4C9E-B22E-CBFB4EBA868E}" type="presParOf" srcId="{6D76AB8A-DAD4-4E1A-8200-EEEFB77004A3}" destId="{29233782-3B35-4378-825B-2009A99F83F2}" srcOrd="4" destOrd="0" presId="urn:microsoft.com/office/officeart/2005/8/layout/vList5"/>
    <dgm:cxn modelId="{1FDAA8E6-3AED-4F94-92C2-29A028CCCE6F}" type="presParOf" srcId="{29233782-3B35-4378-825B-2009A99F83F2}" destId="{2532B447-6352-4E2A-978A-C0FF7D93E7BF}" srcOrd="0" destOrd="0" presId="urn:microsoft.com/office/officeart/2005/8/layout/vList5"/>
    <dgm:cxn modelId="{E4955DA9-EB0D-4699-B9A0-F8F6A2EBD995}" type="presParOf" srcId="{6D76AB8A-DAD4-4E1A-8200-EEEFB77004A3}" destId="{5658CE66-6D9A-443B-8564-B2CD1CEDF041}" srcOrd="5" destOrd="0" presId="urn:microsoft.com/office/officeart/2005/8/layout/vList5"/>
    <dgm:cxn modelId="{6F82CF26-67A9-40C4-B4A8-2E084ED086CB}" type="presParOf" srcId="{6D76AB8A-DAD4-4E1A-8200-EEEFB77004A3}" destId="{36FA8854-8E7E-4DCB-931A-8DA85F406A61}" srcOrd="6" destOrd="0" presId="urn:microsoft.com/office/officeart/2005/8/layout/vList5"/>
    <dgm:cxn modelId="{3F5EDA4B-5CA2-4F26-A12A-57EF70E439F9}" type="presParOf" srcId="{36FA8854-8E7E-4DCB-931A-8DA85F406A61}" destId="{E5760858-9DD2-4091-A4CC-99353BCFDC08}" srcOrd="0" destOrd="0" presId="urn:microsoft.com/office/officeart/2005/8/layout/vList5"/>
    <dgm:cxn modelId="{8D849086-64CC-4D88-8052-2E9A99E74C04}" type="presParOf" srcId="{6D76AB8A-DAD4-4E1A-8200-EEEFB77004A3}" destId="{A09C3F9F-C089-41F0-A432-66695550C557}" srcOrd="7" destOrd="0" presId="urn:microsoft.com/office/officeart/2005/8/layout/vList5"/>
    <dgm:cxn modelId="{35C6D5F5-A9F8-4364-BF93-BA99548CB64D}" type="presParOf" srcId="{6D76AB8A-DAD4-4E1A-8200-EEEFB77004A3}" destId="{E353E6DD-1A74-4FF5-9C8B-0C0BC40DBD40}" srcOrd="8" destOrd="0" presId="urn:microsoft.com/office/officeart/2005/8/layout/vList5"/>
    <dgm:cxn modelId="{ECDA5778-49A2-4F49-846F-1BDA479E24C5}" type="presParOf" srcId="{E353E6DD-1A74-4FF5-9C8B-0C0BC40DBD40}" destId="{7CA2273E-B20F-4B48-AF54-B162E729C6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5EAC52-4374-4E2F-A67B-9002D21864A8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1BF31F-D1D3-4CE4-BC31-44F0711536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Frontend User Interface App</a:t>
          </a:r>
        </a:p>
      </dgm:t>
    </dgm:pt>
    <dgm:pt modelId="{8498EF48-876D-473A-A6AA-FB65FCDC38F5}" type="parTrans" cxnId="{157AC901-230E-4E25-AA73-1A1A1F746794}">
      <dgm:prSet/>
      <dgm:spPr/>
      <dgm:t>
        <a:bodyPr/>
        <a:lstStyle/>
        <a:p>
          <a:endParaRPr lang="en-US" sz="2000"/>
        </a:p>
      </dgm:t>
    </dgm:pt>
    <dgm:pt modelId="{6102752E-5F98-4A84-9C0D-B36363BC93E2}" type="sibTrans" cxnId="{157AC901-230E-4E25-AA73-1A1A1F746794}">
      <dgm:prSet/>
      <dgm:spPr/>
      <dgm:t>
        <a:bodyPr/>
        <a:lstStyle/>
        <a:p>
          <a:endParaRPr lang="en-US"/>
        </a:p>
      </dgm:t>
    </dgm:pt>
    <dgm:pt modelId="{6E64FA49-4AC9-488B-834A-6C0BB4045A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Java </a:t>
          </a:r>
          <a:r>
            <a:rPr lang="en-US" dirty="0" err="1"/>
            <a:t>Springboot</a:t>
          </a:r>
          <a:r>
            <a:rPr lang="en-US" dirty="0"/>
            <a:t> Rest API</a:t>
          </a:r>
        </a:p>
      </dgm:t>
    </dgm:pt>
    <dgm:pt modelId="{0B0ECF47-62EC-4C48-BA5B-76C3890BBA0A}" type="parTrans" cxnId="{BCA8EC0B-B9CA-4504-B4E5-53325E6B200E}">
      <dgm:prSet/>
      <dgm:spPr/>
      <dgm:t>
        <a:bodyPr/>
        <a:lstStyle/>
        <a:p>
          <a:endParaRPr lang="en-US" sz="2000"/>
        </a:p>
      </dgm:t>
    </dgm:pt>
    <dgm:pt modelId="{56CDEEB5-6E83-4314-888F-BE3E64278F7B}" type="sibTrans" cxnId="{BCA8EC0B-B9CA-4504-B4E5-53325E6B200E}">
      <dgm:prSet/>
      <dgm:spPr/>
      <dgm:t>
        <a:bodyPr/>
        <a:lstStyle/>
        <a:p>
          <a:endParaRPr lang="en-US"/>
        </a:p>
      </dgm:t>
    </dgm:pt>
    <dgm:pt modelId="{85E085F0-085F-49BE-B380-12810765E2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MYSQL Database</a:t>
          </a:r>
        </a:p>
      </dgm:t>
    </dgm:pt>
    <dgm:pt modelId="{57AF3A0B-1146-4B20-93CB-397E1623A157}" type="parTrans" cxnId="{6C1C5F75-974C-4E9C-B6F6-2A7252322BCD}">
      <dgm:prSet/>
      <dgm:spPr/>
      <dgm:t>
        <a:bodyPr/>
        <a:lstStyle/>
        <a:p>
          <a:endParaRPr lang="en-US" sz="2000"/>
        </a:p>
      </dgm:t>
    </dgm:pt>
    <dgm:pt modelId="{447B0364-88CA-4C84-A7C6-CF353AE4DA16}" type="sibTrans" cxnId="{6C1C5F75-974C-4E9C-B6F6-2A7252322BCD}">
      <dgm:prSet/>
      <dgm:spPr/>
      <dgm:t>
        <a:bodyPr/>
        <a:lstStyle/>
        <a:p>
          <a:endParaRPr lang="en-US"/>
        </a:p>
      </dgm:t>
    </dgm:pt>
    <dgm:pt modelId="{64356AFF-0BCB-441C-A2F0-4CA831C6E003}" type="pres">
      <dgm:prSet presAssocID="{205EAC52-4374-4E2F-A67B-9002D21864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B1CAFE-09C4-4F0F-A56B-86FBEF07818D}" type="pres">
      <dgm:prSet presAssocID="{601BF31F-D1D3-4CE4-BC31-44F071153665}" presName="hierRoot1" presStyleCnt="0"/>
      <dgm:spPr/>
    </dgm:pt>
    <dgm:pt modelId="{F36BAB83-8B71-4753-9486-3D65DF5F0021}" type="pres">
      <dgm:prSet presAssocID="{601BF31F-D1D3-4CE4-BC31-44F071153665}" presName="composite" presStyleCnt="0"/>
      <dgm:spPr/>
    </dgm:pt>
    <dgm:pt modelId="{9A9EAC0E-2EEC-4D20-9D72-A1F9ABAF43B7}" type="pres">
      <dgm:prSet presAssocID="{601BF31F-D1D3-4CE4-BC31-44F071153665}" presName="background" presStyleLbl="node0" presStyleIdx="0" presStyleCnt="3"/>
      <dgm:spPr/>
    </dgm:pt>
    <dgm:pt modelId="{899868A6-98BD-4F39-B758-5B5703B7D7F1}" type="pres">
      <dgm:prSet presAssocID="{601BF31F-D1D3-4CE4-BC31-44F071153665}" presName="text" presStyleLbl="fgAcc0" presStyleIdx="0" presStyleCnt="3">
        <dgm:presLayoutVars>
          <dgm:chPref val="3"/>
        </dgm:presLayoutVars>
      </dgm:prSet>
      <dgm:spPr/>
    </dgm:pt>
    <dgm:pt modelId="{530689D3-30BB-4068-8098-2CA9D64BAD92}" type="pres">
      <dgm:prSet presAssocID="{601BF31F-D1D3-4CE4-BC31-44F071153665}" presName="hierChild2" presStyleCnt="0"/>
      <dgm:spPr/>
    </dgm:pt>
    <dgm:pt modelId="{F102BA6D-2BC2-4DB8-8A61-2D45508C561D}" type="pres">
      <dgm:prSet presAssocID="{6E64FA49-4AC9-488B-834A-6C0BB4045A96}" presName="hierRoot1" presStyleCnt="0"/>
      <dgm:spPr/>
    </dgm:pt>
    <dgm:pt modelId="{05B2BAC9-6DA4-4AA0-8A01-655D8F779B4E}" type="pres">
      <dgm:prSet presAssocID="{6E64FA49-4AC9-488B-834A-6C0BB4045A96}" presName="composite" presStyleCnt="0"/>
      <dgm:spPr/>
    </dgm:pt>
    <dgm:pt modelId="{AF41F218-72CF-44EC-B4D3-864EA51DEC88}" type="pres">
      <dgm:prSet presAssocID="{6E64FA49-4AC9-488B-834A-6C0BB4045A96}" presName="background" presStyleLbl="node0" presStyleIdx="1" presStyleCnt="3"/>
      <dgm:spPr/>
    </dgm:pt>
    <dgm:pt modelId="{8217ECC4-C083-4AC4-AA7F-0838859226EC}" type="pres">
      <dgm:prSet presAssocID="{6E64FA49-4AC9-488B-834A-6C0BB4045A96}" presName="text" presStyleLbl="fgAcc0" presStyleIdx="1" presStyleCnt="3">
        <dgm:presLayoutVars>
          <dgm:chPref val="3"/>
        </dgm:presLayoutVars>
      </dgm:prSet>
      <dgm:spPr/>
    </dgm:pt>
    <dgm:pt modelId="{37D88831-C311-4593-94B7-DBD0113811D0}" type="pres">
      <dgm:prSet presAssocID="{6E64FA49-4AC9-488B-834A-6C0BB4045A96}" presName="hierChild2" presStyleCnt="0"/>
      <dgm:spPr/>
    </dgm:pt>
    <dgm:pt modelId="{27480EED-D436-45BF-80CD-AE97045A101F}" type="pres">
      <dgm:prSet presAssocID="{85E085F0-085F-49BE-B380-12810765E22B}" presName="hierRoot1" presStyleCnt="0"/>
      <dgm:spPr/>
    </dgm:pt>
    <dgm:pt modelId="{61DD8699-4943-49CA-B1EB-DB408F219F45}" type="pres">
      <dgm:prSet presAssocID="{85E085F0-085F-49BE-B380-12810765E22B}" presName="composite" presStyleCnt="0"/>
      <dgm:spPr/>
    </dgm:pt>
    <dgm:pt modelId="{24A2449A-FE69-4C82-A8AE-6D6545CA0247}" type="pres">
      <dgm:prSet presAssocID="{85E085F0-085F-49BE-B380-12810765E22B}" presName="background" presStyleLbl="node0" presStyleIdx="2" presStyleCnt="3"/>
      <dgm:spPr/>
    </dgm:pt>
    <dgm:pt modelId="{C2A77409-7C23-401F-B30E-0F4F2D05613C}" type="pres">
      <dgm:prSet presAssocID="{85E085F0-085F-49BE-B380-12810765E22B}" presName="text" presStyleLbl="fgAcc0" presStyleIdx="2" presStyleCnt="3">
        <dgm:presLayoutVars>
          <dgm:chPref val="3"/>
        </dgm:presLayoutVars>
      </dgm:prSet>
      <dgm:spPr/>
    </dgm:pt>
    <dgm:pt modelId="{BC5DBD49-A66B-4A2C-9595-F5DA5EED7174}" type="pres">
      <dgm:prSet presAssocID="{85E085F0-085F-49BE-B380-12810765E22B}" presName="hierChild2" presStyleCnt="0"/>
      <dgm:spPr/>
    </dgm:pt>
  </dgm:ptLst>
  <dgm:cxnLst>
    <dgm:cxn modelId="{157AC901-230E-4E25-AA73-1A1A1F746794}" srcId="{205EAC52-4374-4E2F-A67B-9002D21864A8}" destId="{601BF31F-D1D3-4CE4-BC31-44F071153665}" srcOrd="0" destOrd="0" parTransId="{8498EF48-876D-473A-A6AA-FB65FCDC38F5}" sibTransId="{6102752E-5F98-4A84-9C0D-B36363BC93E2}"/>
    <dgm:cxn modelId="{BCA8EC0B-B9CA-4504-B4E5-53325E6B200E}" srcId="{205EAC52-4374-4E2F-A67B-9002D21864A8}" destId="{6E64FA49-4AC9-488B-834A-6C0BB4045A96}" srcOrd="1" destOrd="0" parTransId="{0B0ECF47-62EC-4C48-BA5B-76C3890BBA0A}" sibTransId="{56CDEEB5-6E83-4314-888F-BE3E64278F7B}"/>
    <dgm:cxn modelId="{5DA6EE15-31ED-4600-99BB-B24578AC86AA}" type="presOf" srcId="{85E085F0-085F-49BE-B380-12810765E22B}" destId="{C2A77409-7C23-401F-B30E-0F4F2D05613C}" srcOrd="0" destOrd="0" presId="urn:microsoft.com/office/officeart/2005/8/layout/hierarchy1"/>
    <dgm:cxn modelId="{6C1C5F75-974C-4E9C-B6F6-2A7252322BCD}" srcId="{205EAC52-4374-4E2F-A67B-9002D21864A8}" destId="{85E085F0-085F-49BE-B380-12810765E22B}" srcOrd="2" destOrd="0" parTransId="{57AF3A0B-1146-4B20-93CB-397E1623A157}" sibTransId="{447B0364-88CA-4C84-A7C6-CF353AE4DA16}"/>
    <dgm:cxn modelId="{2F0070AD-1AA4-445E-9096-0305DF88D351}" type="presOf" srcId="{205EAC52-4374-4E2F-A67B-9002D21864A8}" destId="{64356AFF-0BCB-441C-A2F0-4CA831C6E003}" srcOrd="0" destOrd="0" presId="urn:microsoft.com/office/officeart/2005/8/layout/hierarchy1"/>
    <dgm:cxn modelId="{CE775BE9-9939-430A-BBD5-0E135BCB9636}" type="presOf" srcId="{6E64FA49-4AC9-488B-834A-6C0BB4045A96}" destId="{8217ECC4-C083-4AC4-AA7F-0838859226EC}" srcOrd="0" destOrd="0" presId="urn:microsoft.com/office/officeart/2005/8/layout/hierarchy1"/>
    <dgm:cxn modelId="{D220E8FC-22E7-4B42-81E6-171A363F7BDE}" type="presOf" srcId="{601BF31F-D1D3-4CE4-BC31-44F071153665}" destId="{899868A6-98BD-4F39-B758-5B5703B7D7F1}" srcOrd="0" destOrd="0" presId="urn:microsoft.com/office/officeart/2005/8/layout/hierarchy1"/>
    <dgm:cxn modelId="{C9CC46B3-E66E-4183-96C1-3859A2CF9CC6}" type="presParOf" srcId="{64356AFF-0BCB-441C-A2F0-4CA831C6E003}" destId="{64B1CAFE-09C4-4F0F-A56B-86FBEF07818D}" srcOrd="0" destOrd="0" presId="urn:microsoft.com/office/officeart/2005/8/layout/hierarchy1"/>
    <dgm:cxn modelId="{CE5FC8D0-49D0-47A6-BCCE-187B260BAA62}" type="presParOf" srcId="{64B1CAFE-09C4-4F0F-A56B-86FBEF07818D}" destId="{F36BAB83-8B71-4753-9486-3D65DF5F0021}" srcOrd="0" destOrd="0" presId="urn:microsoft.com/office/officeart/2005/8/layout/hierarchy1"/>
    <dgm:cxn modelId="{065EF5BC-57E8-4C9B-9063-7CAB6DF706C8}" type="presParOf" srcId="{F36BAB83-8B71-4753-9486-3D65DF5F0021}" destId="{9A9EAC0E-2EEC-4D20-9D72-A1F9ABAF43B7}" srcOrd="0" destOrd="0" presId="urn:microsoft.com/office/officeart/2005/8/layout/hierarchy1"/>
    <dgm:cxn modelId="{B7AE3148-4D42-4A39-A82B-C6314963F6E1}" type="presParOf" srcId="{F36BAB83-8B71-4753-9486-3D65DF5F0021}" destId="{899868A6-98BD-4F39-B758-5B5703B7D7F1}" srcOrd="1" destOrd="0" presId="urn:microsoft.com/office/officeart/2005/8/layout/hierarchy1"/>
    <dgm:cxn modelId="{2382E5E4-1AFA-4B1F-B87C-6C0F5A5A9557}" type="presParOf" srcId="{64B1CAFE-09C4-4F0F-A56B-86FBEF07818D}" destId="{530689D3-30BB-4068-8098-2CA9D64BAD92}" srcOrd="1" destOrd="0" presId="urn:microsoft.com/office/officeart/2005/8/layout/hierarchy1"/>
    <dgm:cxn modelId="{8C5B37AF-1AC6-4F8C-9387-B06D9B23D7AD}" type="presParOf" srcId="{64356AFF-0BCB-441C-A2F0-4CA831C6E003}" destId="{F102BA6D-2BC2-4DB8-8A61-2D45508C561D}" srcOrd="1" destOrd="0" presId="urn:microsoft.com/office/officeart/2005/8/layout/hierarchy1"/>
    <dgm:cxn modelId="{A10BFC76-4C5C-4BBC-A31C-E0A4654826D4}" type="presParOf" srcId="{F102BA6D-2BC2-4DB8-8A61-2D45508C561D}" destId="{05B2BAC9-6DA4-4AA0-8A01-655D8F779B4E}" srcOrd="0" destOrd="0" presId="urn:microsoft.com/office/officeart/2005/8/layout/hierarchy1"/>
    <dgm:cxn modelId="{EB6CA0FF-7628-4838-BD9C-D0D6C1340686}" type="presParOf" srcId="{05B2BAC9-6DA4-4AA0-8A01-655D8F779B4E}" destId="{AF41F218-72CF-44EC-B4D3-864EA51DEC88}" srcOrd="0" destOrd="0" presId="urn:microsoft.com/office/officeart/2005/8/layout/hierarchy1"/>
    <dgm:cxn modelId="{055458BF-70E3-45DE-A38F-8584CD74EAA5}" type="presParOf" srcId="{05B2BAC9-6DA4-4AA0-8A01-655D8F779B4E}" destId="{8217ECC4-C083-4AC4-AA7F-0838859226EC}" srcOrd="1" destOrd="0" presId="urn:microsoft.com/office/officeart/2005/8/layout/hierarchy1"/>
    <dgm:cxn modelId="{2CCF20D0-30CD-42A1-AA73-69C19CA1D6F8}" type="presParOf" srcId="{F102BA6D-2BC2-4DB8-8A61-2D45508C561D}" destId="{37D88831-C311-4593-94B7-DBD0113811D0}" srcOrd="1" destOrd="0" presId="urn:microsoft.com/office/officeart/2005/8/layout/hierarchy1"/>
    <dgm:cxn modelId="{A3359439-0687-45E2-AB34-B9E1BF83477D}" type="presParOf" srcId="{64356AFF-0BCB-441C-A2F0-4CA831C6E003}" destId="{27480EED-D436-45BF-80CD-AE97045A101F}" srcOrd="2" destOrd="0" presId="urn:microsoft.com/office/officeart/2005/8/layout/hierarchy1"/>
    <dgm:cxn modelId="{8B42D15B-C9E3-4EC2-B37F-E95DA7895F0F}" type="presParOf" srcId="{27480EED-D436-45BF-80CD-AE97045A101F}" destId="{61DD8699-4943-49CA-B1EB-DB408F219F45}" srcOrd="0" destOrd="0" presId="urn:microsoft.com/office/officeart/2005/8/layout/hierarchy1"/>
    <dgm:cxn modelId="{2DF65F5B-553C-4571-A563-CB0120CB70D0}" type="presParOf" srcId="{61DD8699-4943-49CA-B1EB-DB408F219F45}" destId="{24A2449A-FE69-4C82-A8AE-6D6545CA0247}" srcOrd="0" destOrd="0" presId="urn:microsoft.com/office/officeart/2005/8/layout/hierarchy1"/>
    <dgm:cxn modelId="{D44AD53A-CC7F-43F1-BD1C-A2F2F18BCBE2}" type="presParOf" srcId="{61DD8699-4943-49CA-B1EB-DB408F219F45}" destId="{C2A77409-7C23-401F-B30E-0F4F2D05613C}" srcOrd="1" destOrd="0" presId="urn:microsoft.com/office/officeart/2005/8/layout/hierarchy1"/>
    <dgm:cxn modelId="{EEEB13EC-AAB3-493F-9E76-45D390FDAEFA}" type="presParOf" srcId="{27480EED-D436-45BF-80CD-AE97045A101F}" destId="{BC5DBD49-A66B-4A2C-9595-F5DA5EED71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5FAC06-899C-404B-892D-7366B31B02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73E896-F990-4FCD-BF3F-ECDCF1298D0B}">
      <dgm:prSet custT="1"/>
      <dgm:spPr/>
      <dgm:t>
        <a:bodyPr/>
        <a:lstStyle/>
        <a:p>
          <a:r>
            <a:rPr lang="en-US" sz="1800"/>
            <a:t>Practice and uphold</a:t>
          </a:r>
        </a:p>
      </dgm:t>
    </dgm:pt>
    <dgm:pt modelId="{77BFD191-4084-4FF5-8125-5AF84195F615}" type="parTrans" cxnId="{ECEDCD20-7C74-443C-B7A8-BEEBC4F870BB}">
      <dgm:prSet/>
      <dgm:spPr/>
      <dgm:t>
        <a:bodyPr/>
        <a:lstStyle/>
        <a:p>
          <a:endParaRPr lang="en-US" sz="1800"/>
        </a:p>
      </dgm:t>
    </dgm:pt>
    <dgm:pt modelId="{B216BEF4-2E17-4363-A70E-60A8B0E168F8}" type="sibTrans" cxnId="{ECEDCD20-7C74-443C-B7A8-BEEBC4F870BB}">
      <dgm:prSet/>
      <dgm:spPr/>
      <dgm:t>
        <a:bodyPr/>
        <a:lstStyle/>
        <a:p>
          <a:endParaRPr lang="en-US" sz="1800"/>
        </a:p>
      </dgm:t>
    </dgm:pt>
    <dgm:pt modelId="{C8272C47-AF12-42F6-A3A5-5872CB049C0E}">
      <dgm:prSet custT="1"/>
      <dgm:spPr/>
      <dgm:t>
        <a:bodyPr/>
        <a:lstStyle/>
        <a:p>
          <a:r>
            <a:rPr lang="en-US" sz="1800"/>
            <a:t>Practice and uphold awareness.</a:t>
          </a:r>
        </a:p>
      </dgm:t>
    </dgm:pt>
    <dgm:pt modelId="{D28EDA97-7C68-4B6B-9CC4-406EB960D7F4}" type="parTrans" cxnId="{966761FA-A505-4EE2-9693-1214316179B2}">
      <dgm:prSet/>
      <dgm:spPr/>
      <dgm:t>
        <a:bodyPr/>
        <a:lstStyle/>
        <a:p>
          <a:endParaRPr lang="en-US" sz="1800"/>
        </a:p>
      </dgm:t>
    </dgm:pt>
    <dgm:pt modelId="{A9C85587-E5E6-432D-9272-F1A71C4AFC02}" type="sibTrans" cxnId="{966761FA-A505-4EE2-9693-1214316179B2}">
      <dgm:prSet/>
      <dgm:spPr/>
      <dgm:t>
        <a:bodyPr/>
        <a:lstStyle/>
        <a:p>
          <a:endParaRPr lang="en-US" sz="1800"/>
        </a:p>
      </dgm:t>
    </dgm:pt>
    <dgm:pt modelId="{DDE40B4C-EF81-4EF5-B578-633185018813}">
      <dgm:prSet custT="1"/>
      <dgm:spPr/>
      <dgm:t>
        <a:bodyPr/>
        <a:lstStyle/>
        <a:p>
          <a:r>
            <a:rPr lang="en-US" sz="1800"/>
            <a:t>Trust</a:t>
          </a:r>
        </a:p>
      </dgm:t>
    </dgm:pt>
    <dgm:pt modelId="{CA94561B-CFC0-4B53-8D80-0F7FF61A0DBD}" type="parTrans" cxnId="{9897309F-8102-4891-91DA-E040C09B18FC}">
      <dgm:prSet/>
      <dgm:spPr/>
      <dgm:t>
        <a:bodyPr/>
        <a:lstStyle/>
        <a:p>
          <a:endParaRPr lang="en-US" sz="1800"/>
        </a:p>
      </dgm:t>
    </dgm:pt>
    <dgm:pt modelId="{56C7B94A-B324-4DC7-9A47-4E3B6FEA5AA7}" type="sibTrans" cxnId="{9897309F-8102-4891-91DA-E040C09B18FC}">
      <dgm:prSet/>
      <dgm:spPr/>
      <dgm:t>
        <a:bodyPr/>
        <a:lstStyle/>
        <a:p>
          <a:endParaRPr lang="en-US" sz="1800"/>
        </a:p>
      </dgm:t>
    </dgm:pt>
    <dgm:pt modelId="{2C0E6625-A909-4A87-A925-C46221438742}">
      <dgm:prSet custT="1"/>
      <dgm:spPr/>
      <dgm:t>
        <a:bodyPr/>
        <a:lstStyle/>
        <a:p>
          <a:r>
            <a:rPr lang="en-US" sz="1800"/>
            <a:t>Never trust any data entered by a user; always carefully verify it.</a:t>
          </a:r>
        </a:p>
      </dgm:t>
    </dgm:pt>
    <dgm:pt modelId="{41291130-EBB7-47A9-BC30-CA7494299EAC}" type="parTrans" cxnId="{0A62185D-E43D-4F3D-A0EA-5DAE890DE0E6}">
      <dgm:prSet/>
      <dgm:spPr/>
      <dgm:t>
        <a:bodyPr/>
        <a:lstStyle/>
        <a:p>
          <a:endParaRPr lang="en-US" sz="1800"/>
        </a:p>
      </dgm:t>
    </dgm:pt>
    <dgm:pt modelId="{D652DF47-529F-4AD1-A64B-6B49F5166AE5}" type="sibTrans" cxnId="{0A62185D-E43D-4F3D-A0EA-5DAE890DE0E6}">
      <dgm:prSet/>
      <dgm:spPr/>
      <dgm:t>
        <a:bodyPr/>
        <a:lstStyle/>
        <a:p>
          <a:endParaRPr lang="en-US" sz="1800"/>
        </a:p>
      </dgm:t>
    </dgm:pt>
    <dgm:pt modelId="{A93540FF-6DB7-4054-AB98-B803C1BE8C48}">
      <dgm:prSet custT="1"/>
      <dgm:spPr/>
      <dgm:t>
        <a:bodyPr/>
        <a:lstStyle/>
        <a:p>
          <a:r>
            <a:rPr lang="en-US" sz="1800"/>
            <a:t>Be</a:t>
          </a:r>
        </a:p>
      </dgm:t>
    </dgm:pt>
    <dgm:pt modelId="{54AF0598-5BFB-46A0-B7E2-7C9305A0E608}" type="parTrans" cxnId="{80B1A43D-5D01-42DB-A660-B52B1077217B}">
      <dgm:prSet/>
      <dgm:spPr/>
      <dgm:t>
        <a:bodyPr/>
        <a:lstStyle/>
        <a:p>
          <a:endParaRPr lang="en-US" sz="1800"/>
        </a:p>
      </dgm:t>
    </dgm:pt>
    <dgm:pt modelId="{382B8FE7-019B-417B-BA2B-A784A0DB74E5}" type="sibTrans" cxnId="{80B1A43D-5D01-42DB-A660-B52B1077217B}">
      <dgm:prSet/>
      <dgm:spPr/>
      <dgm:t>
        <a:bodyPr/>
        <a:lstStyle/>
        <a:p>
          <a:endParaRPr lang="en-US" sz="1800"/>
        </a:p>
      </dgm:t>
    </dgm:pt>
    <dgm:pt modelId="{6B852039-6424-420A-9067-8141FBD82595}">
      <dgm:prSet custT="1"/>
      <dgm:spPr/>
      <dgm:t>
        <a:bodyPr/>
        <a:lstStyle/>
        <a:p>
          <a:r>
            <a:rPr lang="en-US" sz="1800"/>
            <a:t>Input validation needs to be mandatory on both the client side and the server side.</a:t>
          </a:r>
        </a:p>
      </dgm:t>
    </dgm:pt>
    <dgm:pt modelId="{C3009A5F-90B0-46E7-88FB-7BE8E53A1648}" type="parTrans" cxnId="{567797C0-0ABA-458B-BC0E-CD74D8F289F9}">
      <dgm:prSet/>
      <dgm:spPr/>
      <dgm:t>
        <a:bodyPr/>
        <a:lstStyle/>
        <a:p>
          <a:endParaRPr lang="en-US" sz="1800"/>
        </a:p>
      </dgm:t>
    </dgm:pt>
    <dgm:pt modelId="{F4E425B2-AC5C-48E4-A342-104E75777B25}" type="sibTrans" cxnId="{567797C0-0ABA-458B-BC0E-CD74D8F289F9}">
      <dgm:prSet/>
      <dgm:spPr/>
      <dgm:t>
        <a:bodyPr/>
        <a:lstStyle/>
        <a:p>
          <a:endParaRPr lang="en-US" sz="1800"/>
        </a:p>
      </dgm:t>
    </dgm:pt>
    <dgm:pt modelId="{2DDCB7A0-6F9C-4F74-AEFA-0B06E864DDDF}">
      <dgm:prSet custT="1"/>
      <dgm:spPr/>
      <dgm:t>
        <a:bodyPr/>
        <a:lstStyle/>
        <a:p>
          <a:r>
            <a:rPr lang="en-US" sz="1800"/>
            <a:t>Use</a:t>
          </a:r>
        </a:p>
      </dgm:t>
    </dgm:pt>
    <dgm:pt modelId="{1B93A601-A4B7-469A-8856-1D3AB7F2FFBB}" type="parTrans" cxnId="{7230A495-F445-4C9A-933D-B551B8783F0C}">
      <dgm:prSet/>
      <dgm:spPr/>
      <dgm:t>
        <a:bodyPr/>
        <a:lstStyle/>
        <a:p>
          <a:endParaRPr lang="en-US" sz="1800"/>
        </a:p>
      </dgm:t>
    </dgm:pt>
    <dgm:pt modelId="{EFE2B67D-DBA9-4A93-A57F-DD75D404604D}" type="sibTrans" cxnId="{7230A495-F445-4C9A-933D-B551B8783F0C}">
      <dgm:prSet/>
      <dgm:spPr/>
      <dgm:t>
        <a:bodyPr/>
        <a:lstStyle/>
        <a:p>
          <a:endParaRPr lang="en-US" sz="1800"/>
        </a:p>
      </dgm:t>
    </dgm:pt>
    <dgm:pt modelId="{9D0F2D25-79B8-41AD-8EEF-3F4355CCDCF2}">
      <dgm:prSet custT="1"/>
      <dgm:spPr/>
      <dgm:t>
        <a:bodyPr/>
        <a:lstStyle/>
        <a:p>
          <a:r>
            <a:rPr lang="en-US" sz="1800"/>
            <a:t>Always use the most recent technology and use newer versions of software.</a:t>
          </a:r>
        </a:p>
      </dgm:t>
    </dgm:pt>
    <dgm:pt modelId="{E175FF4F-82D0-4A47-A9FF-8C551F4E20C9}" type="parTrans" cxnId="{C9AAFB27-281F-4038-8C9A-3994A9735820}">
      <dgm:prSet/>
      <dgm:spPr/>
      <dgm:t>
        <a:bodyPr/>
        <a:lstStyle/>
        <a:p>
          <a:endParaRPr lang="en-US" sz="1800"/>
        </a:p>
      </dgm:t>
    </dgm:pt>
    <dgm:pt modelId="{675BCCA6-7D81-4307-9A2B-D1F7A4EDE054}" type="sibTrans" cxnId="{C9AAFB27-281F-4038-8C9A-3994A9735820}">
      <dgm:prSet/>
      <dgm:spPr/>
      <dgm:t>
        <a:bodyPr/>
        <a:lstStyle/>
        <a:p>
          <a:endParaRPr lang="en-US" sz="1800"/>
        </a:p>
      </dgm:t>
    </dgm:pt>
    <dgm:pt modelId="{965451E0-6400-4CED-8D30-649929AEA94A}">
      <dgm:prSet custT="1"/>
      <dgm:spPr/>
      <dgm:t>
        <a:bodyPr/>
        <a:lstStyle/>
        <a:p>
          <a:r>
            <a:rPr lang="en-US" sz="1800"/>
            <a:t>Use</a:t>
          </a:r>
        </a:p>
      </dgm:t>
    </dgm:pt>
    <dgm:pt modelId="{B3E9E13B-C06F-4DEB-8DE6-C75E40EAA6E4}" type="parTrans" cxnId="{575BE366-6DE1-400C-A0F7-235B89EFCC61}">
      <dgm:prSet/>
      <dgm:spPr/>
      <dgm:t>
        <a:bodyPr/>
        <a:lstStyle/>
        <a:p>
          <a:endParaRPr lang="en-US" sz="1800"/>
        </a:p>
      </dgm:t>
    </dgm:pt>
    <dgm:pt modelId="{26DEC73D-5713-42FC-9216-083378E117E9}" type="sibTrans" cxnId="{575BE366-6DE1-400C-A0F7-235B89EFCC61}">
      <dgm:prSet/>
      <dgm:spPr/>
      <dgm:t>
        <a:bodyPr/>
        <a:lstStyle/>
        <a:p>
          <a:endParaRPr lang="en-US" sz="1800"/>
        </a:p>
      </dgm:t>
    </dgm:pt>
    <dgm:pt modelId="{F3CB9AFB-7826-4F56-8256-A04CE14EC34D}">
      <dgm:prSet custT="1"/>
      <dgm:spPr/>
      <dgm:t>
        <a:bodyPr/>
        <a:lstStyle/>
        <a:p>
          <a:r>
            <a:rPr lang="en-US" sz="1800"/>
            <a:t>Use validated techniques, such as parameterized queries or stored procedures.</a:t>
          </a:r>
        </a:p>
      </dgm:t>
    </dgm:pt>
    <dgm:pt modelId="{D0BAB146-FDF7-4D52-9724-82E7B525476D}" type="parTrans" cxnId="{F3D55A39-896A-4D8A-8FAC-805E7599BFF7}">
      <dgm:prSet/>
      <dgm:spPr/>
      <dgm:t>
        <a:bodyPr/>
        <a:lstStyle/>
        <a:p>
          <a:endParaRPr lang="en-US" sz="1800"/>
        </a:p>
      </dgm:t>
    </dgm:pt>
    <dgm:pt modelId="{F0F17F81-8426-4EC5-9488-0770318E25A1}" type="sibTrans" cxnId="{F3D55A39-896A-4D8A-8FAC-805E7599BFF7}">
      <dgm:prSet/>
      <dgm:spPr/>
      <dgm:t>
        <a:bodyPr/>
        <a:lstStyle/>
        <a:p>
          <a:endParaRPr lang="en-US" sz="1800"/>
        </a:p>
      </dgm:t>
    </dgm:pt>
    <dgm:pt modelId="{2B0DA185-601F-45A8-B72D-538C07121265}">
      <dgm:prSet custT="1"/>
      <dgm:spPr/>
      <dgm:t>
        <a:bodyPr/>
        <a:lstStyle/>
        <a:p>
          <a:r>
            <a:rPr lang="en-US" sz="1800"/>
            <a:t>Conduct</a:t>
          </a:r>
        </a:p>
      </dgm:t>
    </dgm:pt>
    <dgm:pt modelId="{924B2D9F-5832-480F-A6B0-1B98A7152CBD}" type="parTrans" cxnId="{0671547D-104D-430D-9EF5-3BEE0BE81B7C}">
      <dgm:prSet/>
      <dgm:spPr/>
      <dgm:t>
        <a:bodyPr/>
        <a:lstStyle/>
        <a:p>
          <a:endParaRPr lang="en-US" sz="1800"/>
        </a:p>
      </dgm:t>
    </dgm:pt>
    <dgm:pt modelId="{30F9F673-2065-4F47-8194-B3F793F45CD8}" type="sibTrans" cxnId="{0671547D-104D-430D-9EF5-3BEE0BE81B7C}">
      <dgm:prSet/>
      <dgm:spPr/>
      <dgm:t>
        <a:bodyPr/>
        <a:lstStyle/>
        <a:p>
          <a:endParaRPr lang="en-US" sz="1800"/>
        </a:p>
      </dgm:t>
    </dgm:pt>
    <dgm:pt modelId="{03C8B54F-A4B2-4BC4-9693-91DFD080EA17}">
      <dgm:prSet custT="1"/>
      <dgm:spPr/>
      <dgm:t>
        <a:bodyPr/>
        <a:lstStyle/>
        <a:p>
          <a:r>
            <a:rPr lang="en-US" sz="1800"/>
            <a:t>Conduct regular web application scans using penetrating testing tools.</a:t>
          </a:r>
        </a:p>
      </dgm:t>
    </dgm:pt>
    <dgm:pt modelId="{1E760AF2-52B0-4850-ABFE-4E7FF482B10D}" type="parTrans" cxnId="{362441C1-BA20-475D-809C-2A7FA84070F8}">
      <dgm:prSet/>
      <dgm:spPr/>
      <dgm:t>
        <a:bodyPr/>
        <a:lstStyle/>
        <a:p>
          <a:endParaRPr lang="en-US" sz="1800"/>
        </a:p>
      </dgm:t>
    </dgm:pt>
    <dgm:pt modelId="{35CA8DBB-4C5E-4C46-A07F-710A2B7A1FFF}" type="sibTrans" cxnId="{362441C1-BA20-475D-809C-2A7FA84070F8}">
      <dgm:prSet/>
      <dgm:spPr/>
      <dgm:t>
        <a:bodyPr/>
        <a:lstStyle/>
        <a:p>
          <a:endParaRPr lang="en-US" sz="1800"/>
        </a:p>
      </dgm:t>
    </dgm:pt>
    <dgm:pt modelId="{50FCF113-6544-4873-B9BB-C5824F997B00}">
      <dgm:prSet custT="1"/>
      <dgm:spPr/>
      <dgm:t>
        <a:bodyPr/>
        <a:lstStyle/>
        <a:p>
          <a:r>
            <a:rPr lang="en-US" sz="1800"/>
            <a:t>Compose</a:t>
          </a:r>
        </a:p>
      </dgm:t>
    </dgm:pt>
    <dgm:pt modelId="{FECC60DA-1B98-4E37-88EB-6C85E15F764F}" type="parTrans" cxnId="{A7258D3F-C33D-4EF8-AF44-E3F9A5775C84}">
      <dgm:prSet/>
      <dgm:spPr/>
      <dgm:t>
        <a:bodyPr/>
        <a:lstStyle/>
        <a:p>
          <a:endParaRPr lang="en-US" sz="1800"/>
        </a:p>
      </dgm:t>
    </dgm:pt>
    <dgm:pt modelId="{D1905808-1D23-49E7-BD8A-774A6E70B557}" type="sibTrans" cxnId="{A7258D3F-C33D-4EF8-AF44-E3F9A5775C84}">
      <dgm:prSet/>
      <dgm:spPr/>
      <dgm:t>
        <a:bodyPr/>
        <a:lstStyle/>
        <a:p>
          <a:endParaRPr lang="en-US" sz="1800"/>
        </a:p>
      </dgm:t>
    </dgm:pt>
    <dgm:pt modelId="{0B98711D-FAEE-4EAC-824D-FC7AEE7A51F4}">
      <dgm:prSet custT="1"/>
      <dgm:spPr/>
      <dgm:t>
        <a:bodyPr/>
        <a:lstStyle/>
        <a:p>
          <a:r>
            <a:rPr lang="en-US" sz="1800"/>
            <a:t>Compose code utilizing object-oriented programming strategies.</a:t>
          </a:r>
        </a:p>
      </dgm:t>
    </dgm:pt>
    <dgm:pt modelId="{04792CBE-994F-4D68-84BA-16F64598AF03}" type="parTrans" cxnId="{8C002042-18C4-47E8-8B2A-E03FF1471A11}">
      <dgm:prSet/>
      <dgm:spPr/>
      <dgm:t>
        <a:bodyPr/>
        <a:lstStyle/>
        <a:p>
          <a:endParaRPr lang="en-US" sz="1800"/>
        </a:p>
      </dgm:t>
    </dgm:pt>
    <dgm:pt modelId="{19315775-7B1B-4FCD-92C9-305DEB34DADD}" type="sibTrans" cxnId="{8C002042-18C4-47E8-8B2A-E03FF1471A11}">
      <dgm:prSet/>
      <dgm:spPr/>
      <dgm:t>
        <a:bodyPr/>
        <a:lstStyle/>
        <a:p>
          <a:endParaRPr lang="en-US" sz="1800"/>
        </a:p>
      </dgm:t>
    </dgm:pt>
    <dgm:pt modelId="{4C249143-8FA1-49F3-A0F5-A79712BF3F1C}">
      <dgm:prSet custT="1"/>
      <dgm:spPr/>
      <dgm:t>
        <a:bodyPr/>
        <a:lstStyle/>
        <a:p>
          <a:r>
            <a:rPr lang="en-US" sz="1800"/>
            <a:t>Stick</a:t>
          </a:r>
        </a:p>
      </dgm:t>
    </dgm:pt>
    <dgm:pt modelId="{98466972-606C-4752-8D12-8B24DF9341C3}" type="parTrans" cxnId="{D80D9571-D709-499E-AEBD-06A19C188D44}">
      <dgm:prSet/>
      <dgm:spPr/>
      <dgm:t>
        <a:bodyPr/>
        <a:lstStyle/>
        <a:p>
          <a:endParaRPr lang="en-US" sz="1800"/>
        </a:p>
      </dgm:t>
    </dgm:pt>
    <dgm:pt modelId="{BEFF2BBA-F831-43F2-B174-2C9E19A6BEE0}" type="sibTrans" cxnId="{D80D9571-D709-499E-AEBD-06A19C188D44}">
      <dgm:prSet/>
      <dgm:spPr/>
      <dgm:t>
        <a:bodyPr/>
        <a:lstStyle/>
        <a:p>
          <a:endParaRPr lang="en-US" sz="1800"/>
        </a:p>
      </dgm:t>
    </dgm:pt>
    <dgm:pt modelId="{AC1D5971-1A5A-4943-B4FC-99199B2A99F7}">
      <dgm:prSet custT="1"/>
      <dgm:spPr/>
      <dgm:t>
        <a:bodyPr/>
        <a:lstStyle/>
        <a:p>
          <a:r>
            <a:rPr lang="en-US" sz="1800"/>
            <a:t>Stick to language-explicit conventions for code and approach.</a:t>
          </a:r>
        </a:p>
      </dgm:t>
    </dgm:pt>
    <dgm:pt modelId="{AC11C418-CE7D-446D-A1B7-5641C9220C00}" type="parTrans" cxnId="{D799F4AD-1EE7-4F7F-8B20-A640B9CACB97}">
      <dgm:prSet/>
      <dgm:spPr/>
      <dgm:t>
        <a:bodyPr/>
        <a:lstStyle/>
        <a:p>
          <a:endParaRPr lang="en-US" sz="1800"/>
        </a:p>
      </dgm:t>
    </dgm:pt>
    <dgm:pt modelId="{7476ED5B-9B28-47AD-8F67-2CAB819EDE7B}" type="sibTrans" cxnId="{D799F4AD-1EE7-4F7F-8B20-A640B9CACB97}">
      <dgm:prSet/>
      <dgm:spPr/>
      <dgm:t>
        <a:bodyPr/>
        <a:lstStyle/>
        <a:p>
          <a:endParaRPr lang="en-US" sz="1800"/>
        </a:p>
      </dgm:t>
    </dgm:pt>
    <dgm:pt modelId="{381F09D3-9CF8-4E51-8A0E-25365E44650E}">
      <dgm:prSet custT="1"/>
      <dgm:spPr/>
      <dgm:t>
        <a:bodyPr/>
        <a:lstStyle/>
        <a:p>
          <a:r>
            <a:rPr lang="en-US" sz="1800"/>
            <a:t>Deal</a:t>
          </a:r>
        </a:p>
      </dgm:t>
    </dgm:pt>
    <dgm:pt modelId="{7338BEAD-68C7-4F09-881B-F81FAAD7A739}" type="parTrans" cxnId="{A307E272-8958-438C-A8ED-CE17C6DFDC89}">
      <dgm:prSet/>
      <dgm:spPr/>
      <dgm:t>
        <a:bodyPr/>
        <a:lstStyle/>
        <a:p>
          <a:endParaRPr lang="en-US" sz="1800"/>
        </a:p>
      </dgm:t>
    </dgm:pt>
    <dgm:pt modelId="{E3798A47-C6F5-4CAB-B884-C4EF3B5E601A}" type="sibTrans" cxnId="{A307E272-8958-438C-A8ED-CE17C6DFDC89}">
      <dgm:prSet/>
      <dgm:spPr/>
      <dgm:t>
        <a:bodyPr/>
        <a:lstStyle/>
        <a:p>
          <a:endParaRPr lang="en-US" sz="1800"/>
        </a:p>
      </dgm:t>
    </dgm:pt>
    <dgm:pt modelId="{E13A562A-72E1-4DA6-A4CE-B562E5CA622F}">
      <dgm:prSet custT="1"/>
      <dgm:spPr/>
      <dgm:t>
        <a:bodyPr/>
        <a:lstStyle/>
        <a:p>
          <a:r>
            <a:rPr lang="en-US" sz="1800"/>
            <a:t>Deal with SQL queries and data base connection errors in a profoundly solid way.</a:t>
          </a:r>
        </a:p>
      </dgm:t>
    </dgm:pt>
    <dgm:pt modelId="{90C72124-5362-4EC0-ABFB-2E64141E9517}" type="parTrans" cxnId="{E02B0C05-8D85-4E98-89C9-71939D9E381F}">
      <dgm:prSet/>
      <dgm:spPr/>
      <dgm:t>
        <a:bodyPr/>
        <a:lstStyle/>
        <a:p>
          <a:endParaRPr lang="en-US" sz="1800"/>
        </a:p>
      </dgm:t>
    </dgm:pt>
    <dgm:pt modelId="{DAF90CFC-2724-4DC2-8B3F-6B4C51C7B894}" type="sibTrans" cxnId="{E02B0C05-8D85-4E98-89C9-71939D9E381F}">
      <dgm:prSet/>
      <dgm:spPr/>
      <dgm:t>
        <a:bodyPr/>
        <a:lstStyle/>
        <a:p>
          <a:endParaRPr lang="en-US" sz="1800"/>
        </a:p>
      </dgm:t>
    </dgm:pt>
    <dgm:pt modelId="{2391769B-17AD-45A5-95CB-7A0BAB97D9E2}" type="pres">
      <dgm:prSet presAssocID="{175FAC06-899C-404B-892D-7366B31B022E}" presName="Name0" presStyleCnt="0">
        <dgm:presLayoutVars>
          <dgm:dir/>
          <dgm:animLvl val="lvl"/>
          <dgm:resizeHandles val="exact"/>
        </dgm:presLayoutVars>
      </dgm:prSet>
      <dgm:spPr/>
    </dgm:pt>
    <dgm:pt modelId="{535D0A66-386F-4D8A-81B0-F6A232BCE624}" type="pres">
      <dgm:prSet presAssocID="{1773E896-F990-4FCD-BF3F-ECDCF1298D0B}" presName="linNode" presStyleCnt="0"/>
      <dgm:spPr/>
    </dgm:pt>
    <dgm:pt modelId="{114515A3-2890-4375-A3DE-917771371C29}" type="pres">
      <dgm:prSet presAssocID="{1773E896-F990-4FCD-BF3F-ECDCF1298D0B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99BDA238-5639-40AA-A9EB-777ED3288554}" type="pres">
      <dgm:prSet presAssocID="{1773E896-F990-4FCD-BF3F-ECDCF1298D0B}" presName="descendantText" presStyleLbl="alignAccFollowNode1" presStyleIdx="0" presStyleCnt="9">
        <dgm:presLayoutVars>
          <dgm:bulletEnabled val="1"/>
        </dgm:presLayoutVars>
      </dgm:prSet>
      <dgm:spPr/>
    </dgm:pt>
    <dgm:pt modelId="{557F0694-F316-45B7-A428-17654153562B}" type="pres">
      <dgm:prSet presAssocID="{B216BEF4-2E17-4363-A70E-60A8B0E168F8}" presName="sp" presStyleCnt="0"/>
      <dgm:spPr/>
    </dgm:pt>
    <dgm:pt modelId="{7ABD032B-E27A-4676-ADF6-189818F67403}" type="pres">
      <dgm:prSet presAssocID="{DDE40B4C-EF81-4EF5-B578-633185018813}" presName="linNode" presStyleCnt="0"/>
      <dgm:spPr/>
    </dgm:pt>
    <dgm:pt modelId="{5AE1190F-C1F6-498B-A04F-96E74462A753}" type="pres">
      <dgm:prSet presAssocID="{DDE40B4C-EF81-4EF5-B578-633185018813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E605C8CE-66BF-48BE-862F-7F98CFF1565E}" type="pres">
      <dgm:prSet presAssocID="{DDE40B4C-EF81-4EF5-B578-633185018813}" presName="descendantText" presStyleLbl="alignAccFollowNode1" presStyleIdx="1" presStyleCnt="9">
        <dgm:presLayoutVars>
          <dgm:bulletEnabled val="1"/>
        </dgm:presLayoutVars>
      </dgm:prSet>
      <dgm:spPr/>
    </dgm:pt>
    <dgm:pt modelId="{0316FF34-EC8F-40BE-A076-A9664D7434EF}" type="pres">
      <dgm:prSet presAssocID="{56C7B94A-B324-4DC7-9A47-4E3B6FEA5AA7}" presName="sp" presStyleCnt="0"/>
      <dgm:spPr/>
    </dgm:pt>
    <dgm:pt modelId="{00E1F8D7-C19F-4F62-A352-CAA31A6A0A28}" type="pres">
      <dgm:prSet presAssocID="{A93540FF-6DB7-4054-AB98-B803C1BE8C48}" presName="linNode" presStyleCnt="0"/>
      <dgm:spPr/>
    </dgm:pt>
    <dgm:pt modelId="{D5EF68CB-67D3-4EA7-B106-4027E4B7E365}" type="pres">
      <dgm:prSet presAssocID="{A93540FF-6DB7-4054-AB98-B803C1BE8C48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DF461158-D1EA-45FB-A94F-8DA19916F816}" type="pres">
      <dgm:prSet presAssocID="{A93540FF-6DB7-4054-AB98-B803C1BE8C48}" presName="descendantText" presStyleLbl="alignAccFollowNode1" presStyleIdx="2" presStyleCnt="9">
        <dgm:presLayoutVars>
          <dgm:bulletEnabled val="1"/>
        </dgm:presLayoutVars>
      </dgm:prSet>
      <dgm:spPr/>
    </dgm:pt>
    <dgm:pt modelId="{5DA27B21-8AD2-4B85-A495-1354DC6205A4}" type="pres">
      <dgm:prSet presAssocID="{382B8FE7-019B-417B-BA2B-A784A0DB74E5}" presName="sp" presStyleCnt="0"/>
      <dgm:spPr/>
    </dgm:pt>
    <dgm:pt modelId="{DB9E9226-FE0F-4B60-AED7-23C018F4273A}" type="pres">
      <dgm:prSet presAssocID="{2DDCB7A0-6F9C-4F74-AEFA-0B06E864DDDF}" presName="linNode" presStyleCnt="0"/>
      <dgm:spPr/>
    </dgm:pt>
    <dgm:pt modelId="{AA02A0AA-D9B1-481E-8243-089CCEB37BD7}" type="pres">
      <dgm:prSet presAssocID="{2DDCB7A0-6F9C-4F74-AEFA-0B06E864DDDF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50014D62-6DD7-461E-A13C-D79BCBAEEC8E}" type="pres">
      <dgm:prSet presAssocID="{2DDCB7A0-6F9C-4F74-AEFA-0B06E864DDDF}" presName="descendantText" presStyleLbl="alignAccFollowNode1" presStyleIdx="3" presStyleCnt="9">
        <dgm:presLayoutVars>
          <dgm:bulletEnabled val="1"/>
        </dgm:presLayoutVars>
      </dgm:prSet>
      <dgm:spPr/>
    </dgm:pt>
    <dgm:pt modelId="{A543EFED-958A-4F50-90BA-DA596C98F381}" type="pres">
      <dgm:prSet presAssocID="{EFE2B67D-DBA9-4A93-A57F-DD75D404604D}" presName="sp" presStyleCnt="0"/>
      <dgm:spPr/>
    </dgm:pt>
    <dgm:pt modelId="{85F4FAE3-59BF-4E63-8D69-864D943AB28E}" type="pres">
      <dgm:prSet presAssocID="{965451E0-6400-4CED-8D30-649929AEA94A}" presName="linNode" presStyleCnt="0"/>
      <dgm:spPr/>
    </dgm:pt>
    <dgm:pt modelId="{CDF42452-28E2-441F-A13D-D6945202ADC6}" type="pres">
      <dgm:prSet presAssocID="{965451E0-6400-4CED-8D30-649929AEA94A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C9FB3DD8-73FA-4068-996F-F2217F7DAB89}" type="pres">
      <dgm:prSet presAssocID="{965451E0-6400-4CED-8D30-649929AEA94A}" presName="descendantText" presStyleLbl="alignAccFollowNode1" presStyleIdx="4" presStyleCnt="9">
        <dgm:presLayoutVars>
          <dgm:bulletEnabled val="1"/>
        </dgm:presLayoutVars>
      </dgm:prSet>
      <dgm:spPr/>
    </dgm:pt>
    <dgm:pt modelId="{CF628354-0A1A-431E-8EB4-31D7BD4C585E}" type="pres">
      <dgm:prSet presAssocID="{26DEC73D-5713-42FC-9216-083378E117E9}" presName="sp" presStyleCnt="0"/>
      <dgm:spPr/>
    </dgm:pt>
    <dgm:pt modelId="{F2945581-F9D0-4A03-82CA-6B2C8D70CDB4}" type="pres">
      <dgm:prSet presAssocID="{2B0DA185-601F-45A8-B72D-538C07121265}" presName="linNode" presStyleCnt="0"/>
      <dgm:spPr/>
    </dgm:pt>
    <dgm:pt modelId="{8FE9F90B-9AF6-41AF-9269-A05100BD7DC0}" type="pres">
      <dgm:prSet presAssocID="{2B0DA185-601F-45A8-B72D-538C07121265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BFA407D9-1DAF-4100-9BC3-92E61D7AD874}" type="pres">
      <dgm:prSet presAssocID="{2B0DA185-601F-45A8-B72D-538C07121265}" presName="descendantText" presStyleLbl="alignAccFollowNode1" presStyleIdx="5" presStyleCnt="9">
        <dgm:presLayoutVars>
          <dgm:bulletEnabled val="1"/>
        </dgm:presLayoutVars>
      </dgm:prSet>
      <dgm:spPr/>
    </dgm:pt>
    <dgm:pt modelId="{91949F79-1B3F-4DD7-AF04-9643F11A2987}" type="pres">
      <dgm:prSet presAssocID="{30F9F673-2065-4F47-8194-B3F793F45CD8}" presName="sp" presStyleCnt="0"/>
      <dgm:spPr/>
    </dgm:pt>
    <dgm:pt modelId="{E9E4C744-7753-48E4-B614-FCB77F6FF0A4}" type="pres">
      <dgm:prSet presAssocID="{50FCF113-6544-4873-B9BB-C5824F997B00}" presName="linNode" presStyleCnt="0"/>
      <dgm:spPr/>
    </dgm:pt>
    <dgm:pt modelId="{D4F7CC46-7830-4E5B-AD40-83F8D06244BA}" type="pres">
      <dgm:prSet presAssocID="{50FCF113-6544-4873-B9BB-C5824F997B00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B79C37A6-B8F6-4C1D-B278-BDF30C436B01}" type="pres">
      <dgm:prSet presAssocID="{50FCF113-6544-4873-B9BB-C5824F997B00}" presName="descendantText" presStyleLbl="alignAccFollowNode1" presStyleIdx="6" presStyleCnt="9">
        <dgm:presLayoutVars>
          <dgm:bulletEnabled val="1"/>
        </dgm:presLayoutVars>
      </dgm:prSet>
      <dgm:spPr/>
    </dgm:pt>
    <dgm:pt modelId="{BA8CB22F-30BC-4722-AE07-4348BCF88D5C}" type="pres">
      <dgm:prSet presAssocID="{D1905808-1D23-49E7-BD8A-774A6E70B557}" presName="sp" presStyleCnt="0"/>
      <dgm:spPr/>
    </dgm:pt>
    <dgm:pt modelId="{1845E6AC-400C-4F08-9A59-4BC6430F17D7}" type="pres">
      <dgm:prSet presAssocID="{4C249143-8FA1-49F3-A0F5-A79712BF3F1C}" presName="linNode" presStyleCnt="0"/>
      <dgm:spPr/>
    </dgm:pt>
    <dgm:pt modelId="{975CA40D-4B53-4694-8D1F-29100B684004}" type="pres">
      <dgm:prSet presAssocID="{4C249143-8FA1-49F3-A0F5-A79712BF3F1C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920404F6-AA49-47B8-A13E-838BB18C40A0}" type="pres">
      <dgm:prSet presAssocID="{4C249143-8FA1-49F3-A0F5-A79712BF3F1C}" presName="descendantText" presStyleLbl="alignAccFollowNode1" presStyleIdx="7" presStyleCnt="9">
        <dgm:presLayoutVars>
          <dgm:bulletEnabled val="1"/>
        </dgm:presLayoutVars>
      </dgm:prSet>
      <dgm:spPr/>
    </dgm:pt>
    <dgm:pt modelId="{BB5D3B27-266B-43C9-AC18-E1A282E365D1}" type="pres">
      <dgm:prSet presAssocID="{BEFF2BBA-F831-43F2-B174-2C9E19A6BEE0}" presName="sp" presStyleCnt="0"/>
      <dgm:spPr/>
    </dgm:pt>
    <dgm:pt modelId="{1B546785-AC7B-4EA1-9F24-467693F13C5F}" type="pres">
      <dgm:prSet presAssocID="{381F09D3-9CF8-4E51-8A0E-25365E44650E}" presName="linNode" presStyleCnt="0"/>
      <dgm:spPr/>
    </dgm:pt>
    <dgm:pt modelId="{0F99D566-B49A-42B0-AB83-50EEE904EAE4}" type="pres">
      <dgm:prSet presAssocID="{381F09D3-9CF8-4E51-8A0E-25365E44650E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A41991FC-DCC8-4D3A-B6B2-EA8DAFD74E56}" type="pres">
      <dgm:prSet presAssocID="{381F09D3-9CF8-4E51-8A0E-25365E44650E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E02B0C05-8D85-4E98-89C9-71939D9E381F}" srcId="{381F09D3-9CF8-4E51-8A0E-25365E44650E}" destId="{E13A562A-72E1-4DA6-A4CE-B562E5CA622F}" srcOrd="0" destOrd="0" parTransId="{90C72124-5362-4EC0-ABFB-2E64141E9517}" sibTransId="{DAF90CFC-2724-4DC2-8B3F-6B4C51C7B894}"/>
    <dgm:cxn modelId="{62682512-FE41-44FD-8CA9-F30940570B4B}" type="presOf" srcId="{2DDCB7A0-6F9C-4F74-AEFA-0B06E864DDDF}" destId="{AA02A0AA-D9B1-481E-8243-089CCEB37BD7}" srcOrd="0" destOrd="0" presId="urn:microsoft.com/office/officeart/2005/8/layout/vList5"/>
    <dgm:cxn modelId="{ECEDCD20-7C74-443C-B7A8-BEEBC4F870BB}" srcId="{175FAC06-899C-404B-892D-7366B31B022E}" destId="{1773E896-F990-4FCD-BF3F-ECDCF1298D0B}" srcOrd="0" destOrd="0" parTransId="{77BFD191-4084-4FF5-8125-5AF84195F615}" sibTransId="{B216BEF4-2E17-4363-A70E-60A8B0E168F8}"/>
    <dgm:cxn modelId="{5ABB3423-5225-4BDF-AF08-FBA4FE364509}" type="presOf" srcId="{965451E0-6400-4CED-8D30-649929AEA94A}" destId="{CDF42452-28E2-441F-A13D-D6945202ADC6}" srcOrd="0" destOrd="0" presId="urn:microsoft.com/office/officeart/2005/8/layout/vList5"/>
    <dgm:cxn modelId="{C9AAFB27-281F-4038-8C9A-3994A9735820}" srcId="{2DDCB7A0-6F9C-4F74-AEFA-0B06E864DDDF}" destId="{9D0F2D25-79B8-41AD-8EEF-3F4355CCDCF2}" srcOrd="0" destOrd="0" parTransId="{E175FF4F-82D0-4A47-A9FF-8C551F4E20C9}" sibTransId="{675BCCA6-7D81-4307-9A2B-D1F7A4EDE054}"/>
    <dgm:cxn modelId="{2E07D629-7D13-466A-8314-138E6092CCAF}" type="presOf" srcId="{E13A562A-72E1-4DA6-A4CE-B562E5CA622F}" destId="{A41991FC-DCC8-4D3A-B6B2-EA8DAFD74E56}" srcOrd="0" destOrd="0" presId="urn:microsoft.com/office/officeart/2005/8/layout/vList5"/>
    <dgm:cxn modelId="{A2EF2232-2384-4133-8F5E-5D50E4A8ABFF}" type="presOf" srcId="{2B0DA185-601F-45A8-B72D-538C07121265}" destId="{8FE9F90B-9AF6-41AF-9269-A05100BD7DC0}" srcOrd="0" destOrd="0" presId="urn:microsoft.com/office/officeart/2005/8/layout/vList5"/>
    <dgm:cxn modelId="{F3D55A39-896A-4D8A-8FAC-805E7599BFF7}" srcId="{965451E0-6400-4CED-8D30-649929AEA94A}" destId="{F3CB9AFB-7826-4F56-8256-A04CE14EC34D}" srcOrd="0" destOrd="0" parTransId="{D0BAB146-FDF7-4D52-9724-82E7B525476D}" sibTransId="{F0F17F81-8426-4EC5-9488-0770318E25A1}"/>
    <dgm:cxn modelId="{80B1A43D-5D01-42DB-A660-B52B1077217B}" srcId="{175FAC06-899C-404B-892D-7366B31B022E}" destId="{A93540FF-6DB7-4054-AB98-B803C1BE8C48}" srcOrd="2" destOrd="0" parTransId="{54AF0598-5BFB-46A0-B7E2-7C9305A0E608}" sibTransId="{382B8FE7-019B-417B-BA2B-A784A0DB74E5}"/>
    <dgm:cxn modelId="{A7258D3F-C33D-4EF8-AF44-E3F9A5775C84}" srcId="{175FAC06-899C-404B-892D-7366B31B022E}" destId="{50FCF113-6544-4873-B9BB-C5824F997B00}" srcOrd="6" destOrd="0" parTransId="{FECC60DA-1B98-4E37-88EB-6C85E15F764F}" sibTransId="{D1905808-1D23-49E7-BD8A-774A6E70B557}"/>
    <dgm:cxn modelId="{0A62185D-E43D-4F3D-A0EA-5DAE890DE0E6}" srcId="{DDE40B4C-EF81-4EF5-B578-633185018813}" destId="{2C0E6625-A909-4A87-A925-C46221438742}" srcOrd="0" destOrd="0" parTransId="{41291130-EBB7-47A9-BC30-CA7494299EAC}" sibTransId="{D652DF47-529F-4AD1-A64B-6B49F5166AE5}"/>
    <dgm:cxn modelId="{4AE6965D-D237-45C1-9A01-BFB7D4264074}" type="presOf" srcId="{175FAC06-899C-404B-892D-7366B31B022E}" destId="{2391769B-17AD-45A5-95CB-7A0BAB97D9E2}" srcOrd="0" destOrd="0" presId="urn:microsoft.com/office/officeart/2005/8/layout/vList5"/>
    <dgm:cxn modelId="{8C002042-18C4-47E8-8B2A-E03FF1471A11}" srcId="{50FCF113-6544-4873-B9BB-C5824F997B00}" destId="{0B98711D-FAEE-4EAC-824D-FC7AEE7A51F4}" srcOrd="0" destOrd="0" parTransId="{04792CBE-994F-4D68-84BA-16F64598AF03}" sibTransId="{19315775-7B1B-4FCD-92C9-305DEB34DADD}"/>
    <dgm:cxn modelId="{575BE366-6DE1-400C-A0F7-235B89EFCC61}" srcId="{175FAC06-899C-404B-892D-7366B31B022E}" destId="{965451E0-6400-4CED-8D30-649929AEA94A}" srcOrd="4" destOrd="0" parTransId="{B3E9E13B-C06F-4DEB-8DE6-C75E40EAA6E4}" sibTransId="{26DEC73D-5713-42FC-9216-083378E117E9}"/>
    <dgm:cxn modelId="{5FDB6F67-0EBA-40D1-9084-370D3F4EAD77}" type="presOf" srcId="{9D0F2D25-79B8-41AD-8EEF-3F4355CCDCF2}" destId="{50014D62-6DD7-461E-A13C-D79BCBAEEC8E}" srcOrd="0" destOrd="0" presId="urn:microsoft.com/office/officeart/2005/8/layout/vList5"/>
    <dgm:cxn modelId="{E101A049-4754-4BD8-9E7C-87AB539774FA}" type="presOf" srcId="{C8272C47-AF12-42F6-A3A5-5872CB049C0E}" destId="{99BDA238-5639-40AA-A9EB-777ED3288554}" srcOrd="0" destOrd="0" presId="urn:microsoft.com/office/officeart/2005/8/layout/vList5"/>
    <dgm:cxn modelId="{D80D9571-D709-499E-AEBD-06A19C188D44}" srcId="{175FAC06-899C-404B-892D-7366B31B022E}" destId="{4C249143-8FA1-49F3-A0F5-A79712BF3F1C}" srcOrd="7" destOrd="0" parTransId="{98466972-606C-4752-8D12-8B24DF9341C3}" sibTransId="{BEFF2BBA-F831-43F2-B174-2C9E19A6BEE0}"/>
    <dgm:cxn modelId="{A307E272-8958-438C-A8ED-CE17C6DFDC89}" srcId="{175FAC06-899C-404B-892D-7366B31B022E}" destId="{381F09D3-9CF8-4E51-8A0E-25365E44650E}" srcOrd="8" destOrd="0" parTransId="{7338BEAD-68C7-4F09-881B-F81FAAD7A739}" sibTransId="{E3798A47-C6F5-4CAB-B884-C4EF3B5E601A}"/>
    <dgm:cxn modelId="{00EAD074-7D45-41A6-ADCC-66120113444A}" type="presOf" srcId="{0B98711D-FAEE-4EAC-824D-FC7AEE7A51F4}" destId="{B79C37A6-B8F6-4C1D-B278-BDF30C436B01}" srcOrd="0" destOrd="0" presId="urn:microsoft.com/office/officeart/2005/8/layout/vList5"/>
    <dgm:cxn modelId="{B175D158-667B-4AAE-ACC1-CBA5C7DD0341}" type="presOf" srcId="{AC1D5971-1A5A-4943-B4FC-99199B2A99F7}" destId="{920404F6-AA49-47B8-A13E-838BB18C40A0}" srcOrd="0" destOrd="0" presId="urn:microsoft.com/office/officeart/2005/8/layout/vList5"/>
    <dgm:cxn modelId="{B3D0B779-B20D-4BA2-A1F8-ACE247F109CF}" type="presOf" srcId="{4C249143-8FA1-49F3-A0F5-A79712BF3F1C}" destId="{975CA40D-4B53-4694-8D1F-29100B684004}" srcOrd="0" destOrd="0" presId="urn:microsoft.com/office/officeart/2005/8/layout/vList5"/>
    <dgm:cxn modelId="{9886187C-384A-4696-88F1-5425ABDA7D2E}" type="presOf" srcId="{F3CB9AFB-7826-4F56-8256-A04CE14EC34D}" destId="{C9FB3DD8-73FA-4068-996F-F2217F7DAB89}" srcOrd="0" destOrd="0" presId="urn:microsoft.com/office/officeart/2005/8/layout/vList5"/>
    <dgm:cxn modelId="{0671547D-104D-430D-9EF5-3BEE0BE81B7C}" srcId="{175FAC06-899C-404B-892D-7366B31B022E}" destId="{2B0DA185-601F-45A8-B72D-538C07121265}" srcOrd="5" destOrd="0" parTransId="{924B2D9F-5832-480F-A6B0-1B98A7152CBD}" sibTransId="{30F9F673-2065-4F47-8194-B3F793F45CD8}"/>
    <dgm:cxn modelId="{E02B6888-7C66-46DD-A332-1F92A6D0248A}" type="presOf" srcId="{2C0E6625-A909-4A87-A925-C46221438742}" destId="{E605C8CE-66BF-48BE-862F-7F98CFF1565E}" srcOrd="0" destOrd="0" presId="urn:microsoft.com/office/officeart/2005/8/layout/vList5"/>
    <dgm:cxn modelId="{8D21408F-F11C-44B8-A817-C388A87348DD}" type="presOf" srcId="{6B852039-6424-420A-9067-8141FBD82595}" destId="{DF461158-D1EA-45FB-A94F-8DA19916F816}" srcOrd="0" destOrd="0" presId="urn:microsoft.com/office/officeart/2005/8/layout/vList5"/>
    <dgm:cxn modelId="{7230A495-F445-4C9A-933D-B551B8783F0C}" srcId="{175FAC06-899C-404B-892D-7366B31B022E}" destId="{2DDCB7A0-6F9C-4F74-AEFA-0B06E864DDDF}" srcOrd="3" destOrd="0" parTransId="{1B93A601-A4B7-469A-8856-1D3AB7F2FFBB}" sibTransId="{EFE2B67D-DBA9-4A93-A57F-DD75D404604D}"/>
    <dgm:cxn modelId="{9897309F-8102-4891-91DA-E040C09B18FC}" srcId="{175FAC06-899C-404B-892D-7366B31B022E}" destId="{DDE40B4C-EF81-4EF5-B578-633185018813}" srcOrd="1" destOrd="0" parTransId="{CA94561B-CFC0-4B53-8D80-0F7FF61A0DBD}" sibTransId="{56C7B94A-B324-4DC7-9A47-4E3B6FEA5AA7}"/>
    <dgm:cxn modelId="{D799F4AD-1EE7-4F7F-8B20-A640B9CACB97}" srcId="{4C249143-8FA1-49F3-A0F5-A79712BF3F1C}" destId="{AC1D5971-1A5A-4943-B4FC-99199B2A99F7}" srcOrd="0" destOrd="0" parTransId="{AC11C418-CE7D-446D-A1B7-5641C9220C00}" sibTransId="{7476ED5B-9B28-47AD-8F67-2CAB819EDE7B}"/>
    <dgm:cxn modelId="{8C418EB6-ACA5-4701-8708-4C787FC724EF}" type="presOf" srcId="{1773E896-F990-4FCD-BF3F-ECDCF1298D0B}" destId="{114515A3-2890-4375-A3DE-917771371C29}" srcOrd="0" destOrd="0" presId="urn:microsoft.com/office/officeart/2005/8/layout/vList5"/>
    <dgm:cxn modelId="{567797C0-0ABA-458B-BC0E-CD74D8F289F9}" srcId="{A93540FF-6DB7-4054-AB98-B803C1BE8C48}" destId="{6B852039-6424-420A-9067-8141FBD82595}" srcOrd="0" destOrd="0" parTransId="{C3009A5F-90B0-46E7-88FB-7BE8E53A1648}" sibTransId="{F4E425B2-AC5C-48E4-A342-104E75777B25}"/>
    <dgm:cxn modelId="{362441C1-BA20-475D-809C-2A7FA84070F8}" srcId="{2B0DA185-601F-45A8-B72D-538C07121265}" destId="{03C8B54F-A4B2-4BC4-9693-91DFD080EA17}" srcOrd="0" destOrd="0" parTransId="{1E760AF2-52B0-4850-ABFE-4E7FF482B10D}" sibTransId="{35CA8DBB-4C5E-4C46-A07F-710A2B7A1FFF}"/>
    <dgm:cxn modelId="{299B9CC8-6612-455C-9AED-87702BF6F425}" type="presOf" srcId="{381F09D3-9CF8-4E51-8A0E-25365E44650E}" destId="{0F99D566-B49A-42B0-AB83-50EEE904EAE4}" srcOrd="0" destOrd="0" presId="urn:microsoft.com/office/officeart/2005/8/layout/vList5"/>
    <dgm:cxn modelId="{BA9602D0-2BD6-4D47-B172-4355BC1BDB43}" type="presOf" srcId="{DDE40B4C-EF81-4EF5-B578-633185018813}" destId="{5AE1190F-C1F6-498B-A04F-96E74462A753}" srcOrd="0" destOrd="0" presId="urn:microsoft.com/office/officeart/2005/8/layout/vList5"/>
    <dgm:cxn modelId="{97A5CFDE-5D3A-497B-9EA3-70DCB14D4598}" type="presOf" srcId="{A93540FF-6DB7-4054-AB98-B803C1BE8C48}" destId="{D5EF68CB-67D3-4EA7-B106-4027E4B7E365}" srcOrd="0" destOrd="0" presId="urn:microsoft.com/office/officeart/2005/8/layout/vList5"/>
    <dgm:cxn modelId="{9590A5E7-96AE-4814-80DE-FF3FBCA8EBAA}" type="presOf" srcId="{03C8B54F-A4B2-4BC4-9693-91DFD080EA17}" destId="{BFA407D9-1DAF-4100-9BC3-92E61D7AD874}" srcOrd="0" destOrd="0" presId="urn:microsoft.com/office/officeart/2005/8/layout/vList5"/>
    <dgm:cxn modelId="{966761FA-A505-4EE2-9693-1214316179B2}" srcId="{1773E896-F990-4FCD-BF3F-ECDCF1298D0B}" destId="{C8272C47-AF12-42F6-A3A5-5872CB049C0E}" srcOrd="0" destOrd="0" parTransId="{D28EDA97-7C68-4B6B-9CC4-406EB960D7F4}" sibTransId="{A9C85587-E5E6-432D-9272-F1A71C4AFC02}"/>
    <dgm:cxn modelId="{BF6CE3FB-B718-47CB-988F-99A957220B69}" type="presOf" srcId="{50FCF113-6544-4873-B9BB-C5824F997B00}" destId="{D4F7CC46-7830-4E5B-AD40-83F8D06244BA}" srcOrd="0" destOrd="0" presId="urn:microsoft.com/office/officeart/2005/8/layout/vList5"/>
    <dgm:cxn modelId="{AB40F80A-E562-41FC-AE56-0F200611ACD9}" type="presParOf" srcId="{2391769B-17AD-45A5-95CB-7A0BAB97D9E2}" destId="{535D0A66-386F-4D8A-81B0-F6A232BCE624}" srcOrd="0" destOrd="0" presId="urn:microsoft.com/office/officeart/2005/8/layout/vList5"/>
    <dgm:cxn modelId="{0335672D-7F73-447A-93B6-34E2A04A35EC}" type="presParOf" srcId="{535D0A66-386F-4D8A-81B0-F6A232BCE624}" destId="{114515A3-2890-4375-A3DE-917771371C29}" srcOrd="0" destOrd="0" presId="urn:microsoft.com/office/officeart/2005/8/layout/vList5"/>
    <dgm:cxn modelId="{83D987DA-CF30-447F-A1C3-8817C9801092}" type="presParOf" srcId="{535D0A66-386F-4D8A-81B0-F6A232BCE624}" destId="{99BDA238-5639-40AA-A9EB-777ED3288554}" srcOrd="1" destOrd="0" presId="urn:microsoft.com/office/officeart/2005/8/layout/vList5"/>
    <dgm:cxn modelId="{5DE6B952-B23D-490E-83F6-8C3FAEE26C86}" type="presParOf" srcId="{2391769B-17AD-45A5-95CB-7A0BAB97D9E2}" destId="{557F0694-F316-45B7-A428-17654153562B}" srcOrd="1" destOrd="0" presId="urn:microsoft.com/office/officeart/2005/8/layout/vList5"/>
    <dgm:cxn modelId="{5BAC3DB6-188C-40F9-9969-A62F5DCC0CA7}" type="presParOf" srcId="{2391769B-17AD-45A5-95CB-7A0BAB97D9E2}" destId="{7ABD032B-E27A-4676-ADF6-189818F67403}" srcOrd="2" destOrd="0" presId="urn:microsoft.com/office/officeart/2005/8/layout/vList5"/>
    <dgm:cxn modelId="{E0D0C06C-DF26-4145-9A13-6E6B5840FAD2}" type="presParOf" srcId="{7ABD032B-E27A-4676-ADF6-189818F67403}" destId="{5AE1190F-C1F6-498B-A04F-96E74462A753}" srcOrd="0" destOrd="0" presId="urn:microsoft.com/office/officeart/2005/8/layout/vList5"/>
    <dgm:cxn modelId="{DEFE2857-B880-4D14-A22D-B35A5365D0FD}" type="presParOf" srcId="{7ABD032B-E27A-4676-ADF6-189818F67403}" destId="{E605C8CE-66BF-48BE-862F-7F98CFF1565E}" srcOrd="1" destOrd="0" presId="urn:microsoft.com/office/officeart/2005/8/layout/vList5"/>
    <dgm:cxn modelId="{413C10C4-6ECB-4CC3-9F66-6563F8AEBD02}" type="presParOf" srcId="{2391769B-17AD-45A5-95CB-7A0BAB97D9E2}" destId="{0316FF34-EC8F-40BE-A076-A9664D7434EF}" srcOrd="3" destOrd="0" presId="urn:microsoft.com/office/officeart/2005/8/layout/vList5"/>
    <dgm:cxn modelId="{AC8BEBFA-D39A-47AE-BF6A-4589E15BF90D}" type="presParOf" srcId="{2391769B-17AD-45A5-95CB-7A0BAB97D9E2}" destId="{00E1F8D7-C19F-4F62-A352-CAA31A6A0A28}" srcOrd="4" destOrd="0" presId="urn:microsoft.com/office/officeart/2005/8/layout/vList5"/>
    <dgm:cxn modelId="{5F208F86-3537-4DC4-92EC-E8DCA583875F}" type="presParOf" srcId="{00E1F8D7-C19F-4F62-A352-CAA31A6A0A28}" destId="{D5EF68CB-67D3-4EA7-B106-4027E4B7E365}" srcOrd="0" destOrd="0" presId="urn:microsoft.com/office/officeart/2005/8/layout/vList5"/>
    <dgm:cxn modelId="{4E15728D-52CD-48D1-82AB-7BF97352D78A}" type="presParOf" srcId="{00E1F8D7-C19F-4F62-A352-CAA31A6A0A28}" destId="{DF461158-D1EA-45FB-A94F-8DA19916F816}" srcOrd="1" destOrd="0" presId="urn:microsoft.com/office/officeart/2005/8/layout/vList5"/>
    <dgm:cxn modelId="{BCA7BAE2-1811-49A6-8D1E-2F4E151C8D38}" type="presParOf" srcId="{2391769B-17AD-45A5-95CB-7A0BAB97D9E2}" destId="{5DA27B21-8AD2-4B85-A495-1354DC6205A4}" srcOrd="5" destOrd="0" presId="urn:microsoft.com/office/officeart/2005/8/layout/vList5"/>
    <dgm:cxn modelId="{AB360ACF-1F2B-48E7-A01C-4C9C65DA9C1B}" type="presParOf" srcId="{2391769B-17AD-45A5-95CB-7A0BAB97D9E2}" destId="{DB9E9226-FE0F-4B60-AED7-23C018F4273A}" srcOrd="6" destOrd="0" presId="urn:microsoft.com/office/officeart/2005/8/layout/vList5"/>
    <dgm:cxn modelId="{9CDB87AA-C9EC-4933-B6FD-46ABCE52BCFF}" type="presParOf" srcId="{DB9E9226-FE0F-4B60-AED7-23C018F4273A}" destId="{AA02A0AA-D9B1-481E-8243-089CCEB37BD7}" srcOrd="0" destOrd="0" presId="urn:microsoft.com/office/officeart/2005/8/layout/vList5"/>
    <dgm:cxn modelId="{1F249A4A-A63C-4745-8C3F-458CCBA3637B}" type="presParOf" srcId="{DB9E9226-FE0F-4B60-AED7-23C018F4273A}" destId="{50014D62-6DD7-461E-A13C-D79BCBAEEC8E}" srcOrd="1" destOrd="0" presId="urn:microsoft.com/office/officeart/2005/8/layout/vList5"/>
    <dgm:cxn modelId="{20DA58EF-9600-4713-A37F-43442B6697AC}" type="presParOf" srcId="{2391769B-17AD-45A5-95CB-7A0BAB97D9E2}" destId="{A543EFED-958A-4F50-90BA-DA596C98F381}" srcOrd="7" destOrd="0" presId="urn:microsoft.com/office/officeart/2005/8/layout/vList5"/>
    <dgm:cxn modelId="{78B89D22-497D-4E51-9F6B-2161092B73E8}" type="presParOf" srcId="{2391769B-17AD-45A5-95CB-7A0BAB97D9E2}" destId="{85F4FAE3-59BF-4E63-8D69-864D943AB28E}" srcOrd="8" destOrd="0" presId="urn:microsoft.com/office/officeart/2005/8/layout/vList5"/>
    <dgm:cxn modelId="{CD7190D6-2610-432F-8D90-6E28D48A0E73}" type="presParOf" srcId="{85F4FAE3-59BF-4E63-8D69-864D943AB28E}" destId="{CDF42452-28E2-441F-A13D-D6945202ADC6}" srcOrd="0" destOrd="0" presId="urn:microsoft.com/office/officeart/2005/8/layout/vList5"/>
    <dgm:cxn modelId="{F971F892-6D7B-4388-981B-B39D73F52100}" type="presParOf" srcId="{85F4FAE3-59BF-4E63-8D69-864D943AB28E}" destId="{C9FB3DD8-73FA-4068-996F-F2217F7DAB89}" srcOrd="1" destOrd="0" presId="urn:microsoft.com/office/officeart/2005/8/layout/vList5"/>
    <dgm:cxn modelId="{1116771D-E725-4960-B52C-52C8AFB7847C}" type="presParOf" srcId="{2391769B-17AD-45A5-95CB-7A0BAB97D9E2}" destId="{CF628354-0A1A-431E-8EB4-31D7BD4C585E}" srcOrd="9" destOrd="0" presId="urn:microsoft.com/office/officeart/2005/8/layout/vList5"/>
    <dgm:cxn modelId="{78DEA9B5-3AB4-4303-A30A-920DE53FD598}" type="presParOf" srcId="{2391769B-17AD-45A5-95CB-7A0BAB97D9E2}" destId="{F2945581-F9D0-4A03-82CA-6B2C8D70CDB4}" srcOrd="10" destOrd="0" presId="urn:microsoft.com/office/officeart/2005/8/layout/vList5"/>
    <dgm:cxn modelId="{3CFACC36-A535-40D5-9C19-EBF9E082BD9F}" type="presParOf" srcId="{F2945581-F9D0-4A03-82CA-6B2C8D70CDB4}" destId="{8FE9F90B-9AF6-41AF-9269-A05100BD7DC0}" srcOrd="0" destOrd="0" presId="urn:microsoft.com/office/officeart/2005/8/layout/vList5"/>
    <dgm:cxn modelId="{F655522C-B8E1-4AAE-A007-63D2F0C6E8A9}" type="presParOf" srcId="{F2945581-F9D0-4A03-82CA-6B2C8D70CDB4}" destId="{BFA407D9-1DAF-4100-9BC3-92E61D7AD874}" srcOrd="1" destOrd="0" presId="urn:microsoft.com/office/officeart/2005/8/layout/vList5"/>
    <dgm:cxn modelId="{629CDF38-2BAF-4242-9E23-06ADA9F850AC}" type="presParOf" srcId="{2391769B-17AD-45A5-95CB-7A0BAB97D9E2}" destId="{91949F79-1B3F-4DD7-AF04-9643F11A2987}" srcOrd="11" destOrd="0" presId="urn:microsoft.com/office/officeart/2005/8/layout/vList5"/>
    <dgm:cxn modelId="{789F393C-DC61-4017-B5C2-DCDB4EFA11C9}" type="presParOf" srcId="{2391769B-17AD-45A5-95CB-7A0BAB97D9E2}" destId="{E9E4C744-7753-48E4-B614-FCB77F6FF0A4}" srcOrd="12" destOrd="0" presId="urn:microsoft.com/office/officeart/2005/8/layout/vList5"/>
    <dgm:cxn modelId="{F49A08BD-B3B8-403D-B0CB-F4518A3099B9}" type="presParOf" srcId="{E9E4C744-7753-48E4-B614-FCB77F6FF0A4}" destId="{D4F7CC46-7830-4E5B-AD40-83F8D06244BA}" srcOrd="0" destOrd="0" presId="urn:microsoft.com/office/officeart/2005/8/layout/vList5"/>
    <dgm:cxn modelId="{DCCD46C8-761D-4B34-A3BB-F659B58F4B41}" type="presParOf" srcId="{E9E4C744-7753-48E4-B614-FCB77F6FF0A4}" destId="{B79C37A6-B8F6-4C1D-B278-BDF30C436B01}" srcOrd="1" destOrd="0" presId="urn:microsoft.com/office/officeart/2005/8/layout/vList5"/>
    <dgm:cxn modelId="{251417AD-2305-48CC-A0DB-B350AFB2FCF9}" type="presParOf" srcId="{2391769B-17AD-45A5-95CB-7A0BAB97D9E2}" destId="{BA8CB22F-30BC-4722-AE07-4348BCF88D5C}" srcOrd="13" destOrd="0" presId="urn:microsoft.com/office/officeart/2005/8/layout/vList5"/>
    <dgm:cxn modelId="{38BD0F82-D28D-4509-914A-FF146947A88A}" type="presParOf" srcId="{2391769B-17AD-45A5-95CB-7A0BAB97D9E2}" destId="{1845E6AC-400C-4F08-9A59-4BC6430F17D7}" srcOrd="14" destOrd="0" presId="urn:microsoft.com/office/officeart/2005/8/layout/vList5"/>
    <dgm:cxn modelId="{6EE1F2AD-9409-47D5-9B5F-22CD967ED907}" type="presParOf" srcId="{1845E6AC-400C-4F08-9A59-4BC6430F17D7}" destId="{975CA40D-4B53-4694-8D1F-29100B684004}" srcOrd="0" destOrd="0" presId="urn:microsoft.com/office/officeart/2005/8/layout/vList5"/>
    <dgm:cxn modelId="{B05DDA65-5AC4-4E7C-AC66-501D1C6E507B}" type="presParOf" srcId="{1845E6AC-400C-4F08-9A59-4BC6430F17D7}" destId="{920404F6-AA49-47B8-A13E-838BB18C40A0}" srcOrd="1" destOrd="0" presId="urn:microsoft.com/office/officeart/2005/8/layout/vList5"/>
    <dgm:cxn modelId="{9E806E71-39C6-45B9-8AD5-3A5375AE5C1E}" type="presParOf" srcId="{2391769B-17AD-45A5-95CB-7A0BAB97D9E2}" destId="{BB5D3B27-266B-43C9-AC18-E1A282E365D1}" srcOrd="15" destOrd="0" presId="urn:microsoft.com/office/officeart/2005/8/layout/vList5"/>
    <dgm:cxn modelId="{8513F6FE-4DCB-4960-B8F5-3831B103C3F3}" type="presParOf" srcId="{2391769B-17AD-45A5-95CB-7A0BAB97D9E2}" destId="{1B546785-AC7B-4EA1-9F24-467693F13C5F}" srcOrd="16" destOrd="0" presId="urn:microsoft.com/office/officeart/2005/8/layout/vList5"/>
    <dgm:cxn modelId="{E7FA4D36-1A07-495E-91EA-A9258BE2198F}" type="presParOf" srcId="{1B546785-AC7B-4EA1-9F24-467693F13C5F}" destId="{0F99D566-B49A-42B0-AB83-50EEE904EAE4}" srcOrd="0" destOrd="0" presId="urn:microsoft.com/office/officeart/2005/8/layout/vList5"/>
    <dgm:cxn modelId="{799B8DF5-4EEA-4384-92CD-AFAB05C0F841}" type="presParOf" srcId="{1B546785-AC7B-4EA1-9F24-467693F13C5F}" destId="{A41991FC-DCC8-4D3A-B6B2-EA8DAFD74E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88F1-425A-40D6-B63E-C63CCA745EF1}">
      <dsp:nvSpPr>
        <dsp:cNvPr id="0" name=""/>
        <dsp:cNvSpPr/>
      </dsp:nvSpPr>
      <dsp:spPr>
        <a:xfrm rot="5400000">
          <a:off x="2573655" y="179488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Cyber Crime</a:t>
          </a:r>
        </a:p>
      </dsp:txBody>
      <dsp:txXfrm rot="-5400000">
        <a:off x="2912688" y="333025"/>
        <a:ext cx="1012237" cy="1163492"/>
      </dsp:txXfrm>
    </dsp:sp>
    <dsp:sp modelId="{4A182850-0616-4C8B-817B-8EBBAAC4F3A5}">
      <dsp:nvSpPr>
        <dsp:cNvPr id="0" name=""/>
        <dsp:cNvSpPr/>
      </dsp:nvSpPr>
      <dsp:spPr>
        <a:xfrm>
          <a:off x="4198712" y="407679"/>
          <a:ext cx="1886378" cy="101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3EE4-E857-4161-8ADF-69488CB457CD}">
      <dsp:nvSpPr>
        <dsp:cNvPr id="0" name=""/>
        <dsp:cNvSpPr/>
      </dsp:nvSpPr>
      <dsp:spPr>
        <a:xfrm rot="5400000">
          <a:off x="985446" y="179488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24479" y="333025"/>
        <a:ext cx="1012237" cy="1163492"/>
      </dsp:txXfrm>
    </dsp:sp>
    <dsp:sp modelId="{9FD8B744-5AE3-4398-8FFE-2670C3F7BA53}">
      <dsp:nvSpPr>
        <dsp:cNvPr id="0" name=""/>
        <dsp:cNvSpPr/>
      </dsp:nvSpPr>
      <dsp:spPr>
        <a:xfrm rot="5400000">
          <a:off x="1776508" y="1614218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Breaches</a:t>
          </a:r>
        </a:p>
      </dsp:txBody>
      <dsp:txXfrm rot="-5400000">
        <a:off x="2115541" y="1767755"/>
        <a:ext cx="1012237" cy="1163492"/>
      </dsp:txXfrm>
    </dsp:sp>
    <dsp:sp modelId="{89219CCE-E213-42E3-8CE6-25329B60335D}">
      <dsp:nvSpPr>
        <dsp:cNvPr id="0" name=""/>
        <dsp:cNvSpPr/>
      </dsp:nvSpPr>
      <dsp:spPr>
        <a:xfrm>
          <a:off x="0" y="1842409"/>
          <a:ext cx="1825527" cy="101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EC76E-9C24-48EC-8B37-798AC6FB54AF}">
      <dsp:nvSpPr>
        <dsp:cNvPr id="0" name=""/>
        <dsp:cNvSpPr/>
      </dsp:nvSpPr>
      <dsp:spPr>
        <a:xfrm rot="5400000">
          <a:off x="3364717" y="1614218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Flawed Access Control</a:t>
          </a:r>
        </a:p>
      </dsp:txBody>
      <dsp:txXfrm rot="-5400000">
        <a:off x="3703750" y="1767755"/>
        <a:ext cx="1012237" cy="1163492"/>
      </dsp:txXfrm>
    </dsp:sp>
    <dsp:sp modelId="{69086EFE-9118-4E29-9AFE-BA05459E0059}">
      <dsp:nvSpPr>
        <dsp:cNvPr id="0" name=""/>
        <dsp:cNvSpPr/>
      </dsp:nvSpPr>
      <dsp:spPr>
        <a:xfrm rot="5400000">
          <a:off x="2573655" y="3048947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DDos</a:t>
          </a:r>
          <a:endParaRPr lang="en-US" sz="1800" kern="1200" dirty="0"/>
        </a:p>
      </dsp:txBody>
      <dsp:txXfrm rot="-5400000">
        <a:off x="2912688" y="3202484"/>
        <a:ext cx="1012237" cy="1163492"/>
      </dsp:txXfrm>
    </dsp:sp>
    <dsp:sp modelId="{DC1697C7-30D7-42B0-ABD9-33D53311530C}">
      <dsp:nvSpPr>
        <dsp:cNvPr id="0" name=""/>
        <dsp:cNvSpPr/>
      </dsp:nvSpPr>
      <dsp:spPr>
        <a:xfrm>
          <a:off x="4198712" y="3277138"/>
          <a:ext cx="1886378" cy="101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50902-71D9-404C-AD5B-CA540289FA17}">
      <dsp:nvSpPr>
        <dsp:cNvPr id="0" name=""/>
        <dsp:cNvSpPr/>
      </dsp:nvSpPr>
      <dsp:spPr>
        <a:xfrm rot="5400000">
          <a:off x="985446" y="3048947"/>
          <a:ext cx="1690303" cy="14705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24479" y="3202484"/>
        <a:ext cx="1012237" cy="116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504DA-DD8B-43E6-9618-C4B6DA141579}">
      <dsp:nvSpPr>
        <dsp:cNvPr id="0" name=""/>
        <dsp:cNvSpPr/>
      </dsp:nvSpPr>
      <dsp:spPr>
        <a:xfrm>
          <a:off x="0" y="36859"/>
          <a:ext cx="6407431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SQL Injection Attacks</a:t>
          </a:r>
        </a:p>
      </dsp:txBody>
      <dsp:txXfrm>
        <a:off x="40209" y="77068"/>
        <a:ext cx="6327013" cy="743262"/>
      </dsp:txXfrm>
    </dsp:sp>
    <dsp:sp modelId="{5584E15A-D8F8-4CC2-8379-E84DE3A31FD8}">
      <dsp:nvSpPr>
        <dsp:cNvPr id="0" name=""/>
        <dsp:cNvSpPr/>
      </dsp:nvSpPr>
      <dsp:spPr>
        <a:xfrm>
          <a:off x="0" y="987259"/>
          <a:ext cx="6407431" cy="823680"/>
        </a:xfrm>
        <a:prstGeom prst="roundRect">
          <a:avLst/>
        </a:prstGeom>
        <a:solidFill>
          <a:schemeClr val="accent5">
            <a:hueOff val="-421158"/>
            <a:satOff val="-1986"/>
            <a:lumOff val="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Broken Authentication</a:t>
          </a:r>
        </a:p>
      </dsp:txBody>
      <dsp:txXfrm>
        <a:off x="40209" y="1027468"/>
        <a:ext cx="6327013" cy="743262"/>
      </dsp:txXfrm>
    </dsp:sp>
    <dsp:sp modelId="{CFCDB1EB-704D-463C-B9AC-977E9545C27B}">
      <dsp:nvSpPr>
        <dsp:cNvPr id="0" name=""/>
        <dsp:cNvSpPr/>
      </dsp:nvSpPr>
      <dsp:spPr>
        <a:xfrm>
          <a:off x="0" y="1937659"/>
          <a:ext cx="6407431" cy="823680"/>
        </a:xfrm>
        <a:prstGeom prst="round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Sensitive Data Exposure</a:t>
          </a:r>
        </a:p>
      </dsp:txBody>
      <dsp:txXfrm>
        <a:off x="40209" y="1977868"/>
        <a:ext cx="6327013" cy="743262"/>
      </dsp:txXfrm>
    </dsp:sp>
    <dsp:sp modelId="{85939EF8-7E69-4E18-82EF-32A57DF435F1}">
      <dsp:nvSpPr>
        <dsp:cNvPr id="0" name=""/>
        <dsp:cNvSpPr/>
      </dsp:nvSpPr>
      <dsp:spPr>
        <a:xfrm>
          <a:off x="0" y="2888059"/>
          <a:ext cx="6407431" cy="823680"/>
        </a:xfrm>
        <a:prstGeom prst="roundRect">
          <a:avLst/>
        </a:prstGeom>
        <a:solidFill>
          <a:schemeClr val="accent5">
            <a:hueOff val="-1263473"/>
            <a:satOff val="-5958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XML External Entities (XEE)</a:t>
          </a:r>
        </a:p>
      </dsp:txBody>
      <dsp:txXfrm>
        <a:off x="40209" y="2928268"/>
        <a:ext cx="6327013" cy="743262"/>
      </dsp:txXfrm>
    </dsp:sp>
    <dsp:sp modelId="{3D00D099-91ED-4BC5-BEE7-9A4E0F6B17C7}">
      <dsp:nvSpPr>
        <dsp:cNvPr id="0" name=""/>
        <dsp:cNvSpPr/>
      </dsp:nvSpPr>
      <dsp:spPr>
        <a:xfrm>
          <a:off x="0" y="3838460"/>
          <a:ext cx="6407431" cy="823680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Broken Access Control</a:t>
          </a:r>
        </a:p>
      </dsp:txBody>
      <dsp:txXfrm>
        <a:off x="40209" y="3878669"/>
        <a:ext cx="6327013" cy="743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F210D-0ABF-405C-A208-F28CBE67EBC1}">
      <dsp:nvSpPr>
        <dsp:cNvPr id="0" name=""/>
        <dsp:cNvSpPr/>
      </dsp:nvSpPr>
      <dsp:spPr>
        <a:xfrm>
          <a:off x="0" y="490"/>
          <a:ext cx="6815731" cy="1148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CD827-0246-44E9-BC7C-76E09D38E386}">
      <dsp:nvSpPr>
        <dsp:cNvPr id="0" name=""/>
        <dsp:cNvSpPr/>
      </dsp:nvSpPr>
      <dsp:spPr>
        <a:xfrm>
          <a:off x="347467" y="258937"/>
          <a:ext cx="631759" cy="631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F017-4B41-4752-8C7C-84F8F05508F6}">
      <dsp:nvSpPr>
        <dsp:cNvPr id="0" name=""/>
        <dsp:cNvSpPr/>
      </dsp:nvSpPr>
      <dsp:spPr>
        <a:xfrm>
          <a:off x="1326694" y="490"/>
          <a:ext cx="5489036" cy="114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6" tIns="121566" rIns="121566" bIns="1215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Detection</a:t>
          </a:r>
        </a:p>
      </dsp:txBody>
      <dsp:txXfrm>
        <a:off x="1326694" y="490"/>
        <a:ext cx="5489036" cy="1148652"/>
      </dsp:txXfrm>
    </dsp:sp>
    <dsp:sp modelId="{62E460D3-4BB4-42F7-B1AD-ADD083CC24BD}">
      <dsp:nvSpPr>
        <dsp:cNvPr id="0" name=""/>
        <dsp:cNvSpPr/>
      </dsp:nvSpPr>
      <dsp:spPr>
        <a:xfrm>
          <a:off x="0" y="1436307"/>
          <a:ext cx="6815731" cy="1148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D4A1C-2C5A-4069-8E63-DA0E2FB62162}">
      <dsp:nvSpPr>
        <dsp:cNvPr id="0" name=""/>
        <dsp:cNvSpPr/>
      </dsp:nvSpPr>
      <dsp:spPr>
        <a:xfrm>
          <a:off x="347467" y="1694753"/>
          <a:ext cx="631759" cy="631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CD13-5200-4696-B5AA-A8418B5C92E1}">
      <dsp:nvSpPr>
        <dsp:cNvPr id="0" name=""/>
        <dsp:cNvSpPr/>
      </dsp:nvSpPr>
      <dsp:spPr>
        <a:xfrm>
          <a:off x="1326694" y="1436307"/>
          <a:ext cx="5489036" cy="114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6" tIns="121566" rIns="121566" bIns="1215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Identification</a:t>
          </a:r>
        </a:p>
      </dsp:txBody>
      <dsp:txXfrm>
        <a:off x="1326694" y="1436307"/>
        <a:ext cx="5489036" cy="1148652"/>
      </dsp:txXfrm>
    </dsp:sp>
    <dsp:sp modelId="{F51EDAE0-9160-43BD-A592-AC734F9D0E0B}">
      <dsp:nvSpPr>
        <dsp:cNvPr id="0" name=""/>
        <dsp:cNvSpPr/>
      </dsp:nvSpPr>
      <dsp:spPr>
        <a:xfrm>
          <a:off x="0" y="2872123"/>
          <a:ext cx="6815731" cy="1148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E552F-863E-45BD-8328-514550E771C1}">
      <dsp:nvSpPr>
        <dsp:cNvPr id="0" name=""/>
        <dsp:cNvSpPr/>
      </dsp:nvSpPr>
      <dsp:spPr>
        <a:xfrm>
          <a:off x="347467" y="3130570"/>
          <a:ext cx="631759" cy="631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12C6-AA55-4FFE-A793-AB5A5E437C6F}">
      <dsp:nvSpPr>
        <dsp:cNvPr id="0" name=""/>
        <dsp:cNvSpPr/>
      </dsp:nvSpPr>
      <dsp:spPr>
        <a:xfrm>
          <a:off x="1326694" y="2872123"/>
          <a:ext cx="5489036" cy="114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6" tIns="121566" rIns="121566" bIns="1215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Prevention</a:t>
          </a:r>
        </a:p>
      </dsp:txBody>
      <dsp:txXfrm>
        <a:off x="1326694" y="2872123"/>
        <a:ext cx="5489036" cy="1148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8B82A-1C20-4DA6-9A8E-31589CA8A1CE}">
      <dsp:nvSpPr>
        <dsp:cNvPr id="0" name=""/>
        <dsp:cNvSpPr/>
      </dsp:nvSpPr>
      <dsp:spPr>
        <a:xfrm>
          <a:off x="1125418" y="2073"/>
          <a:ext cx="8255725" cy="9066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Union-Based SQL Injection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username, </a:t>
          </a:r>
          <a:r>
            <a:rPr lang="en-US" sz="2000" kern="1200" dirty="0" err="1"/>
            <a:t>lastname</a:t>
          </a:r>
          <a:r>
            <a:rPr lang="en-US" sz="2000" kern="1200" dirty="0"/>
            <a:t> from users where username = '1' union select address, phone from </a:t>
          </a:r>
          <a:r>
            <a:rPr lang="en-US" sz="2000" kern="1200" dirty="0" err="1"/>
            <a:t>user_info</a:t>
          </a:r>
          <a:endParaRPr lang="en-US" sz="2000" kern="1200" dirty="0"/>
        </a:p>
      </dsp:txBody>
      <dsp:txXfrm>
        <a:off x="1169679" y="46334"/>
        <a:ext cx="8167203" cy="818170"/>
      </dsp:txXfrm>
    </dsp:sp>
    <dsp:sp modelId="{05578D4E-57DB-457C-A5B1-F586AB50BF4D}">
      <dsp:nvSpPr>
        <dsp:cNvPr id="0" name=""/>
        <dsp:cNvSpPr/>
      </dsp:nvSpPr>
      <dsp:spPr>
        <a:xfrm>
          <a:off x="1125418" y="954101"/>
          <a:ext cx="8255725" cy="906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Blind SQL Injection</a:t>
          </a:r>
        </a:p>
      </dsp:txBody>
      <dsp:txXfrm>
        <a:off x="1169679" y="998362"/>
        <a:ext cx="8167203" cy="818170"/>
      </dsp:txXfrm>
    </dsp:sp>
    <dsp:sp modelId="{2532B447-6352-4E2A-978A-C0FF7D93E7BF}">
      <dsp:nvSpPr>
        <dsp:cNvPr id="0" name=""/>
        <dsp:cNvSpPr/>
      </dsp:nvSpPr>
      <dsp:spPr>
        <a:xfrm>
          <a:off x="1125418" y="1906128"/>
          <a:ext cx="8255725" cy="9066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SQL Injection Using Booleans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 * from users where urole = 'admin' OR 2=2;</a:t>
          </a:r>
        </a:p>
      </dsp:txBody>
      <dsp:txXfrm>
        <a:off x="1169679" y="1950389"/>
        <a:ext cx="8167203" cy="818170"/>
      </dsp:txXfrm>
    </dsp:sp>
    <dsp:sp modelId="{E5760858-9DD2-4091-A4CC-99353BCFDC08}">
      <dsp:nvSpPr>
        <dsp:cNvPr id="0" name=""/>
        <dsp:cNvSpPr/>
      </dsp:nvSpPr>
      <dsp:spPr>
        <a:xfrm>
          <a:off x="1125418" y="2858156"/>
          <a:ext cx="8255725" cy="9066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SQL Injection Based on Errors</a:t>
          </a:r>
        </a:p>
      </dsp:txBody>
      <dsp:txXfrm>
        <a:off x="1169679" y="2902417"/>
        <a:ext cx="8167203" cy="818170"/>
      </dsp:txXfrm>
    </dsp:sp>
    <dsp:sp modelId="{7CA2273E-B20F-4B48-AF54-B162E729C61B}">
      <dsp:nvSpPr>
        <dsp:cNvPr id="0" name=""/>
        <dsp:cNvSpPr/>
      </dsp:nvSpPr>
      <dsp:spPr>
        <a:xfrm>
          <a:off x="1125418" y="3810183"/>
          <a:ext cx="8255725" cy="9066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SQL Injection Based on Time</a:t>
          </a:r>
        </a:p>
      </dsp:txBody>
      <dsp:txXfrm>
        <a:off x="1169679" y="3854444"/>
        <a:ext cx="8167203" cy="818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EAC0E-2EEC-4D20-9D72-A1F9ABAF43B7}">
      <dsp:nvSpPr>
        <dsp:cNvPr id="0" name=""/>
        <dsp:cNvSpPr/>
      </dsp:nvSpPr>
      <dsp:spPr>
        <a:xfrm>
          <a:off x="0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868A6-98BD-4F39-B758-5B5703B7D7F1}">
      <dsp:nvSpPr>
        <dsp:cNvPr id="0" name=""/>
        <dsp:cNvSpPr/>
      </dsp:nvSpPr>
      <dsp:spPr>
        <a:xfrm>
          <a:off x="300136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Frontend User Interface App</a:t>
          </a:r>
        </a:p>
      </dsp:txBody>
      <dsp:txXfrm>
        <a:off x="350375" y="1196776"/>
        <a:ext cx="2600752" cy="1614803"/>
      </dsp:txXfrm>
    </dsp:sp>
    <dsp:sp modelId="{AF41F218-72CF-44EC-B4D3-864EA51DEC88}">
      <dsp:nvSpPr>
        <dsp:cNvPr id="0" name=""/>
        <dsp:cNvSpPr/>
      </dsp:nvSpPr>
      <dsp:spPr>
        <a:xfrm>
          <a:off x="3301503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7ECC4-C083-4AC4-AA7F-0838859226EC}">
      <dsp:nvSpPr>
        <dsp:cNvPr id="0" name=""/>
        <dsp:cNvSpPr/>
      </dsp:nvSpPr>
      <dsp:spPr>
        <a:xfrm>
          <a:off x="3601640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Java </a:t>
          </a:r>
          <a:r>
            <a:rPr lang="en-US" sz="2700" kern="1200" dirty="0" err="1"/>
            <a:t>Springboot</a:t>
          </a:r>
          <a:r>
            <a:rPr lang="en-US" sz="2700" kern="1200" dirty="0"/>
            <a:t> Rest API</a:t>
          </a:r>
        </a:p>
      </dsp:txBody>
      <dsp:txXfrm>
        <a:off x="3651879" y="1196776"/>
        <a:ext cx="2600752" cy="1614803"/>
      </dsp:txXfrm>
    </dsp:sp>
    <dsp:sp modelId="{24A2449A-FE69-4C82-A8AE-6D6545CA0247}">
      <dsp:nvSpPr>
        <dsp:cNvPr id="0" name=""/>
        <dsp:cNvSpPr/>
      </dsp:nvSpPr>
      <dsp:spPr>
        <a:xfrm>
          <a:off x="6603007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7409-7C23-401F-B30E-0F4F2D05613C}">
      <dsp:nvSpPr>
        <dsp:cNvPr id="0" name=""/>
        <dsp:cNvSpPr/>
      </dsp:nvSpPr>
      <dsp:spPr>
        <a:xfrm>
          <a:off x="6903144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MYSQL Database</a:t>
          </a:r>
        </a:p>
      </dsp:txBody>
      <dsp:txXfrm>
        <a:off x="6953383" y="1196776"/>
        <a:ext cx="2600752" cy="1614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A238-5639-40AA-A9EB-777ED3288554}">
      <dsp:nvSpPr>
        <dsp:cNvPr id="0" name=""/>
        <dsp:cNvSpPr/>
      </dsp:nvSpPr>
      <dsp:spPr>
        <a:xfrm rot="5400000">
          <a:off x="6358504" y="-2857261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Practice and uphold awareness.</a:t>
          </a:r>
        </a:p>
      </dsp:txBody>
      <dsp:txXfrm rot="-5400000">
        <a:off x="3457179" y="60830"/>
        <a:ext cx="6129330" cy="309913"/>
      </dsp:txXfrm>
    </dsp:sp>
    <dsp:sp modelId="{114515A3-2890-4375-A3DE-917771371C29}">
      <dsp:nvSpPr>
        <dsp:cNvPr id="0" name=""/>
        <dsp:cNvSpPr/>
      </dsp:nvSpPr>
      <dsp:spPr>
        <a:xfrm>
          <a:off x="0" y="1133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 and uphold</a:t>
          </a:r>
        </a:p>
      </dsp:txBody>
      <dsp:txXfrm>
        <a:off x="20957" y="22090"/>
        <a:ext cx="3415265" cy="387392"/>
      </dsp:txXfrm>
    </dsp:sp>
    <dsp:sp modelId="{E605C8CE-66BF-48BE-862F-7F98CFF1565E}">
      <dsp:nvSpPr>
        <dsp:cNvPr id="0" name=""/>
        <dsp:cNvSpPr/>
      </dsp:nvSpPr>
      <dsp:spPr>
        <a:xfrm rot="5400000">
          <a:off x="6358504" y="-2406489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Never trust any data entered by a user; always carefully verify it.</a:t>
          </a:r>
        </a:p>
      </dsp:txBody>
      <dsp:txXfrm rot="-5400000">
        <a:off x="3457179" y="511602"/>
        <a:ext cx="6129330" cy="309913"/>
      </dsp:txXfrm>
    </dsp:sp>
    <dsp:sp modelId="{5AE1190F-C1F6-498B-A04F-96E74462A753}">
      <dsp:nvSpPr>
        <dsp:cNvPr id="0" name=""/>
        <dsp:cNvSpPr/>
      </dsp:nvSpPr>
      <dsp:spPr>
        <a:xfrm>
          <a:off x="0" y="451905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Trust</a:t>
          </a:r>
        </a:p>
      </dsp:txBody>
      <dsp:txXfrm>
        <a:off x="20957" y="472862"/>
        <a:ext cx="3415265" cy="387392"/>
      </dsp:txXfrm>
    </dsp:sp>
    <dsp:sp modelId="{DF461158-D1EA-45FB-A94F-8DA19916F816}">
      <dsp:nvSpPr>
        <dsp:cNvPr id="0" name=""/>
        <dsp:cNvSpPr/>
      </dsp:nvSpPr>
      <dsp:spPr>
        <a:xfrm rot="5400000">
          <a:off x="6358504" y="-1955717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Input validation needs to be mandatory on both the client side and the server side.</a:t>
          </a:r>
        </a:p>
      </dsp:txBody>
      <dsp:txXfrm rot="-5400000">
        <a:off x="3457179" y="962374"/>
        <a:ext cx="6129330" cy="309913"/>
      </dsp:txXfrm>
    </dsp:sp>
    <dsp:sp modelId="{D5EF68CB-67D3-4EA7-B106-4027E4B7E365}">
      <dsp:nvSpPr>
        <dsp:cNvPr id="0" name=""/>
        <dsp:cNvSpPr/>
      </dsp:nvSpPr>
      <dsp:spPr>
        <a:xfrm>
          <a:off x="0" y="902677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</a:t>
          </a:r>
        </a:p>
      </dsp:txBody>
      <dsp:txXfrm>
        <a:off x="20957" y="923634"/>
        <a:ext cx="3415265" cy="387392"/>
      </dsp:txXfrm>
    </dsp:sp>
    <dsp:sp modelId="{50014D62-6DD7-461E-A13C-D79BCBAEEC8E}">
      <dsp:nvSpPr>
        <dsp:cNvPr id="0" name=""/>
        <dsp:cNvSpPr/>
      </dsp:nvSpPr>
      <dsp:spPr>
        <a:xfrm rot="5400000">
          <a:off x="6358504" y="-1504945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Always use the most recent technology and use newer versions of software.</a:t>
          </a:r>
        </a:p>
      </dsp:txBody>
      <dsp:txXfrm rot="-5400000">
        <a:off x="3457179" y="1413146"/>
        <a:ext cx="6129330" cy="309913"/>
      </dsp:txXfrm>
    </dsp:sp>
    <dsp:sp modelId="{AA02A0AA-D9B1-481E-8243-089CCEB37BD7}">
      <dsp:nvSpPr>
        <dsp:cNvPr id="0" name=""/>
        <dsp:cNvSpPr/>
      </dsp:nvSpPr>
      <dsp:spPr>
        <a:xfrm>
          <a:off x="0" y="1353449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20957" y="1374406"/>
        <a:ext cx="3415265" cy="387392"/>
      </dsp:txXfrm>
    </dsp:sp>
    <dsp:sp modelId="{C9FB3DD8-73FA-4068-996F-F2217F7DAB89}">
      <dsp:nvSpPr>
        <dsp:cNvPr id="0" name=""/>
        <dsp:cNvSpPr/>
      </dsp:nvSpPr>
      <dsp:spPr>
        <a:xfrm rot="5400000">
          <a:off x="6358504" y="-1054173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validated techniques, such as parameterized queries or stored procedures.</a:t>
          </a:r>
        </a:p>
      </dsp:txBody>
      <dsp:txXfrm rot="-5400000">
        <a:off x="3457179" y="1863918"/>
        <a:ext cx="6129330" cy="309913"/>
      </dsp:txXfrm>
    </dsp:sp>
    <dsp:sp modelId="{CDF42452-28E2-441F-A13D-D6945202ADC6}">
      <dsp:nvSpPr>
        <dsp:cNvPr id="0" name=""/>
        <dsp:cNvSpPr/>
      </dsp:nvSpPr>
      <dsp:spPr>
        <a:xfrm>
          <a:off x="0" y="1804221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20957" y="1825178"/>
        <a:ext cx="3415265" cy="387392"/>
      </dsp:txXfrm>
    </dsp:sp>
    <dsp:sp modelId="{BFA407D9-1DAF-4100-9BC3-92E61D7AD874}">
      <dsp:nvSpPr>
        <dsp:cNvPr id="0" name=""/>
        <dsp:cNvSpPr/>
      </dsp:nvSpPr>
      <dsp:spPr>
        <a:xfrm rot="5400000">
          <a:off x="6358504" y="-603401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Conduct regular web application scans using penetrating testing tools.</a:t>
          </a:r>
        </a:p>
      </dsp:txBody>
      <dsp:txXfrm rot="-5400000">
        <a:off x="3457179" y="2314690"/>
        <a:ext cx="6129330" cy="309913"/>
      </dsp:txXfrm>
    </dsp:sp>
    <dsp:sp modelId="{8FE9F90B-9AF6-41AF-9269-A05100BD7DC0}">
      <dsp:nvSpPr>
        <dsp:cNvPr id="0" name=""/>
        <dsp:cNvSpPr/>
      </dsp:nvSpPr>
      <dsp:spPr>
        <a:xfrm>
          <a:off x="0" y="2254993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Conduct</a:t>
          </a:r>
        </a:p>
      </dsp:txBody>
      <dsp:txXfrm>
        <a:off x="20957" y="2275950"/>
        <a:ext cx="3415265" cy="387392"/>
      </dsp:txXfrm>
    </dsp:sp>
    <dsp:sp modelId="{B79C37A6-B8F6-4C1D-B278-BDF30C436B01}">
      <dsp:nvSpPr>
        <dsp:cNvPr id="0" name=""/>
        <dsp:cNvSpPr/>
      </dsp:nvSpPr>
      <dsp:spPr>
        <a:xfrm rot="5400000">
          <a:off x="6358504" y="-152629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Compose code utilizing object-oriented programming strategies.</a:t>
          </a:r>
        </a:p>
      </dsp:txBody>
      <dsp:txXfrm rot="-5400000">
        <a:off x="3457179" y="2765462"/>
        <a:ext cx="6129330" cy="309913"/>
      </dsp:txXfrm>
    </dsp:sp>
    <dsp:sp modelId="{D4F7CC46-7830-4E5B-AD40-83F8D06244BA}">
      <dsp:nvSpPr>
        <dsp:cNvPr id="0" name=""/>
        <dsp:cNvSpPr/>
      </dsp:nvSpPr>
      <dsp:spPr>
        <a:xfrm>
          <a:off x="0" y="2705765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Compose</a:t>
          </a:r>
        </a:p>
      </dsp:txBody>
      <dsp:txXfrm>
        <a:off x="20957" y="2726722"/>
        <a:ext cx="3415265" cy="387392"/>
      </dsp:txXfrm>
    </dsp:sp>
    <dsp:sp modelId="{920404F6-AA49-47B8-A13E-838BB18C40A0}">
      <dsp:nvSpPr>
        <dsp:cNvPr id="0" name=""/>
        <dsp:cNvSpPr/>
      </dsp:nvSpPr>
      <dsp:spPr>
        <a:xfrm rot="5400000">
          <a:off x="6358504" y="298142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Stick to language-explicit conventions for code and approach.</a:t>
          </a:r>
        </a:p>
      </dsp:txBody>
      <dsp:txXfrm rot="-5400000">
        <a:off x="3457179" y="3216233"/>
        <a:ext cx="6129330" cy="309913"/>
      </dsp:txXfrm>
    </dsp:sp>
    <dsp:sp modelId="{975CA40D-4B53-4694-8D1F-29100B684004}">
      <dsp:nvSpPr>
        <dsp:cNvPr id="0" name=""/>
        <dsp:cNvSpPr/>
      </dsp:nvSpPr>
      <dsp:spPr>
        <a:xfrm>
          <a:off x="0" y="3156536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Stick</a:t>
          </a:r>
        </a:p>
      </dsp:txBody>
      <dsp:txXfrm>
        <a:off x="20957" y="3177493"/>
        <a:ext cx="3415265" cy="387392"/>
      </dsp:txXfrm>
    </dsp:sp>
    <dsp:sp modelId="{A41991FC-DCC8-4D3A-B6B2-EA8DAFD74E56}">
      <dsp:nvSpPr>
        <dsp:cNvPr id="0" name=""/>
        <dsp:cNvSpPr/>
      </dsp:nvSpPr>
      <dsp:spPr>
        <a:xfrm rot="5400000">
          <a:off x="6358504" y="748914"/>
          <a:ext cx="343445" cy="6146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Deal with SQL queries and data base connection errors in a profoundly solid way.</a:t>
          </a:r>
        </a:p>
      </dsp:txBody>
      <dsp:txXfrm rot="-5400000">
        <a:off x="3457179" y="3667005"/>
        <a:ext cx="6129330" cy="309913"/>
      </dsp:txXfrm>
    </dsp:sp>
    <dsp:sp modelId="{0F99D566-B49A-42B0-AB83-50EEE904EAE4}">
      <dsp:nvSpPr>
        <dsp:cNvPr id="0" name=""/>
        <dsp:cNvSpPr/>
      </dsp:nvSpPr>
      <dsp:spPr>
        <a:xfrm>
          <a:off x="0" y="3607308"/>
          <a:ext cx="3457179" cy="42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Deal</a:t>
          </a:r>
        </a:p>
      </dsp:txBody>
      <dsp:txXfrm>
        <a:off x="20957" y="3628265"/>
        <a:ext cx="3415265" cy="38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7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3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6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8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8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7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0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7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lang="en-US" sz="4800"/>
              <a:t>Capstone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SQL Injection attacks detection and prevention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-By Mubasher </a:t>
            </a:r>
            <a:r>
              <a:rPr lang="en-US" sz="1700" dirty="0" err="1">
                <a:solidFill>
                  <a:srgbClr val="FFFFFF"/>
                </a:solidFill>
              </a:rPr>
              <a:t>Mehnaz</a:t>
            </a:r>
            <a:r>
              <a:rPr lang="en-US" sz="1700" dirty="0">
                <a:solidFill>
                  <a:srgbClr val="FFFFFF"/>
                </a:solidFill>
              </a:rPr>
              <a:t> Begum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7C7753D-4049-AABF-4AB8-2576D292D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9" r="16321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Frontend Integration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941143-CB10-E89F-9D87-FFE303D0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04977"/>
              </p:ext>
            </p:extLst>
          </p:nvPr>
        </p:nvGraphicFramePr>
        <p:xfrm>
          <a:off x="4337262" y="2090829"/>
          <a:ext cx="6717592" cy="3463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902">
                  <a:extLst>
                    <a:ext uri="{9D8B030D-6E8A-4147-A177-3AD203B41FA5}">
                      <a16:colId xmlns:a16="http://schemas.microsoft.com/office/drawing/2014/main" val="4126538525"/>
                    </a:ext>
                  </a:extLst>
                </a:gridCol>
                <a:gridCol w="2297298">
                  <a:extLst>
                    <a:ext uri="{9D8B030D-6E8A-4147-A177-3AD203B41FA5}">
                      <a16:colId xmlns:a16="http://schemas.microsoft.com/office/drawing/2014/main" val="4060721248"/>
                    </a:ext>
                  </a:extLst>
                </a:gridCol>
                <a:gridCol w="3101392">
                  <a:extLst>
                    <a:ext uri="{9D8B030D-6E8A-4147-A177-3AD203B41FA5}">
                      <a16:colId xmlns:a16="http://schemas.microsoft.com/office/drawing/2014/main" val="1211248804"/>
                    </a:ext>
                  </a:extLst>
                </a:gridCol>
              </a:tblGrid>
              <a:tr h="1950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Frontend React App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Module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Function/Method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279793"/>
                  </a:ext>
                </a:extLst>
              </a:tr>
              <a:tr h="611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Start up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Start up packages information required for dependencies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Package.json</a:t>
                      </a:r>
                      <a:r>
                        <a:rPr lang="en-US" sz="1100" dirty="0">
                          <a:effectLst/>
                        </a:rPr>
                        <a:t>, Package-</a:t>
                      </a:r>
                      <a:r>
                        <a:rPr lang="en-US" sz="1100" dirty="0" err="1">
                          <a:effectLst/>
                        </a:rPr>
                        <a:t>lock.json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388401"/>
                  </a:ext>
                </a:extLst>
              </a:tr>
              <a:tr h="4031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Dependencies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All dependencies included in this folder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Node_modules</a:t>
                      </a:r>
                      <a:r>
                        <a:rPr lang="en-US" sz="1100" dirty="0">
                          <a:effectLst/>
                        </a:rPr>
                        <a:t>/Gets installed on </a:t>
                      </a:r>
                      <a:r>
                        <a:rPr lang="en-US" sz="1100" dirty="0" err="1">
                          <a:effectLst/>
                        </a:rPr>
                        <a:t>npm</a:t>
                      </a:r>
                      <a:r>
                        <a:rPr lang="en-US" sz="1100" dirty="0">
                          <a:effectLst/>
                        </a:rPr>
                        <a:t> install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718147"/>
                  </a:ext>
                </a:extLst>
              </a:tr>
              <a:tr h="611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Application Root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Main application module that builds the react 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Src/</a:t>
                      </a:r>
                      <a:r>
                        <a:rPr lang="en-US" sz="1050">
                          <a:effectLst/>
                        </a:rPr>
                        <a:t>App.js/App()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277587"/>
                  </a:ext>
                </a:extLst>
              </a:tr>
              <a:tr h="4031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Load the dashboard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/src/components/dashboard.jsDashboard() </a:t>
                      </a:r>
                      <a:r>
                        <a:rPr lang="en-US" sz="1050">
                          <a:effectLst/>
                        </a:rPr>
                        <a:t>handleLogout()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971001"/>
                  </a:ext>
                </a:extLst>
              </a:tr>
              <a:tr h="1950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Home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Sample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/src/components/dashboard.jsHome() 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857276"/>
                  </a:ext>
                </a:extLst>
              </a:tr>
              <a:tr h="611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Login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Login Component which has call to REST API to Authenticate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dirty="0" err="1">
                          <a:effectLst/>
                        </a:rPr>
                        <a:t>src</a:t>
                      </a:r>
                      <a:r>
                        <a:rPr lang="en-US" sz="1100" dirty="0">
                          <a:effectLst/>
                        </a:rPr>
                        <a:t>/components/login.js </a:t>
                      </a:r>
                      <a:r>
                        <a:rPr lang="en-US" sz="1050" dirty="0" err="1">
                          <a:effectLst/>
                        </a:rPr>
                        <a:t>handleLogin</a:t>
                      </a:r>
                      <a:r>
                        <a:rPr lang="en-US" sz="1050" dirty="0">
                          <a:effectLst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8974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36C1D0E-22E9-5004-5271-2DEC3CE7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1" y="1967938"/>
            <a:ext cx="2016369" cy="41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0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5121130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JAVA Rest API Integration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019E7-CFAD-A5FC-D26D-0582E2D5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85224"/>
              </p:ext>
            </p:extLst>
          </p:nvPr>
        </p:nvGraphicFramePr>
        <p:xfrm>
          <a:off x="1928313" y="643992"/>
          <a:ext cx="8334250" cy="3652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567">
                  <a:extLst>
                    <a:ext uri="{9D8B030D-6E8A-4147-A177-3AD203B41FA5}">
                      <a16:colId xmlns:a16="http://schemas.microsoft.com/office/drawing/2014/main" val="4151580248"/>
                    </a:ext>
                  </a:extLst>
                </a:gridCol>
                <a:gridCol w="2648283">
                  <a:extLst>
                    <a:ext uri="{9D8B030D-6E8A-4147-A177-3AD203B41FA5}">
                      <a16:colId xmlns:a16="http://schemas.microsoft.com/office/drawing/2014/main" val="3779016561"/>
                    </a:ext>
                  </a:extLst>
                </a:gridCol>
                <a:gridCol w="4300400">
                  <a:extLst>
                    <a:ext uri="{9D8B030D-6E8A-4147-A177-3AD203B41FA5}">
                      <a16:colId xmlns:a16="http://schemas.microsoft.com/office/drawing/2014/main" val="449747210"/>
                    </a:ext>
                  </a:extLst>
                </a:gridCol>
              </a:tblGrid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Java Spring boot REST API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Module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Function/Method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26448724"/>
                  </a:ext>
                </a:extLst>
              </a:tr>
              <a:tr h="319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Start up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Main Application class/method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com.capstone.restapi. Application  </a:t>
                      </a:r>
                    </a:p>
                    <a:p>
                      <a:r>
                        <a:rPr lang="en-US" sz="900">
                          <a:effectLst/>
                        </a:rPr>
                        <a:t>com.capstone.restapi. Application.main()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4224483673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Authenticate User: Un-Safe code to show SQL Attack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com.capstone.restapi.controller. authenticateUnsafeUser()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78436863"/>
                  </a:ext>
                </a:extLst>
              </a:tr>
              <a:tr h="173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Get Users: Unsafe code to show SQL attack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com.capstone.restapi.controller. getUsers() 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881548582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Authenticate User: SAFE SQL method for preventing SQL Attacks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com.capstone.restapi.controller.authenticateSafeUser()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469511214"/>
                  </a:ext>
                </a:extLst>
              </a:tr>
              <a:tr h="173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Get Users: Safe code to show SQL attack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com.capstone.restapi.controller.getSafeUsers() 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2773110574"/>
                  </a:ext>
                </a:extLst>
              </a:tr>
              <a:tr h="486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Authenticate User: SAFE SQL method for preventing SQL Attacks – using JPA Repository approach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com.capstone.restapi.controller.authenticateUser() 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1972524208"/>
                  </a:ext>
                </a:extLst>
              </a:tr>
              <a:tr h="173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Rest Controller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Method to establish JDBC connection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com.capstone.restapi.controller.getConn() 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1636878799"/>
                  </a:ext>
                </a:extLst>
              </a:tr>
              <a:tr h="173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Exception Handler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Throw Resource not found exception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com.capstone.restapi.exception.ResourceNotFoundException()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1459317428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Model with Entity mapping to DB. table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Model with getter/setters for Entity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com.capstone.restapi.model.User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2138391885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Repository Interface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User Repository extending JPA Repository, ORM for Safe execution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com.capstone.restapi.repository. loggedInUser()om.capstone.restapi.repository. getUserById()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978041839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Service Interface &amp; Implementation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UserServiceImpl for UserService for showing SQL Attack.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com.capstone.restapi.Service.authenticateUser()com.capstone.restapi.Service.getUserById()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1524555664"/>
                  </a:ext>
                </a:extLst>
              </a:tr>
              <a:tr h="173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Application properties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Contains jdbc connection string and other properties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/resources/application.properties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28" marR="12828" marT="0" marB="0"/>
                </a:tc>
                <a:extLst>
                  <a:ext uri="{0D108BD9-81ED-4DB2-BD59-A6C34878D82A}">
                    <a16:rowId xmlns:a16="http://schemas.microsoft.com/office/drawing/2014/main" val="217975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9" name="Rectangle 268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GUI Login User – Show Attack Scenario</a:t>
            </a:r>
          </a:p>
        </p:txBody>
      </p:sp>
      <p:pic>
        <p:nvPicPr>
          <p:cNvPr id="6" name="Picture 5" descr="Graphical user interface, application">
            <a:extLst>
              <a:ext uri="{FF2B5EF4-FFF2-40B4-BE49-F238E27FC236}">
                <a16:creationId xmlns:a16="http://schemas.microsoft.com/office/drawing/2014/main" id="{9CAC7ADA-947C-5B68-61AF-7E50B2C6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40" y="129015"/>
            <a:ext cx="7752913" cy="4167191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5" name="Picture 274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1B14D7-6C91-80D3-BD60-2CFF59643DD3}"/>
              </a:ext>
            </a:extLst>
          </p:cNvPr>
          <p:cNvSpPr txBox="1"/>
          <p:nvPr/>
        </p:nvSpPr>
        <p:spPr>
          <a:xfrm>
            <a:off x="8673704" y="1208660"/>
            <a:ext cx="4158849" cy="116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Attack successful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Database is exposed</a:t>
            </a:r>
          </a:p>
        </p:txBody>
      </p:sp>
    </p:spTree>
    <p:extLst>
      <p:ext uri="{BB962C8B-B14F-4D97-AF65-F5344CB8AC3E}">
        <p14:creationId xmlns:p14="http://schemas.microsoft.com/office/powerpoint/2010/main" val="158349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GUI Login User – Prevent Attack Scenario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8EE00-0B6D-5124-688B-DEC5C4B89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1" r="2789" b="-1"/>
          <a:stretch/>
        </p:blipFill>
        <p:spPr>
          <a:xfrm>
            <a:off x="2798377" y="51086"/>
            <a:ext cx="6918560" cy="4257313"/>
          </a:xfrm>
          <a:prstGeom prst="rect">
            <a:avLst/>
          </a:prstGeom>
        </p:spPr>
      </p:pic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9" name="Picture 238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4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4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4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555" r="1" b="123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68" name="Rectangle 4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 You</a:t>
            </a:r>
          </a:p>
        </p:txBody>
      </p:sp>
      <p:cxnSp>
        <p:nvCxnSpPr>
          <p:cNvPr id="69" name="Straight Connector 5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EA93B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Problem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99363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86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4" y="1193800"/>
            <a:ext cx="441514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Top 5: OWASP Survey</a:t>
            </a:r>
          </a:p>
        </p:txBody>
      </p:sp>
      <p:cxnSp>
        <p:nvCxnSpPr>
          <p:cNvPr id="75" name="Straight Connector 6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57009"/>
              </p:ext>
            </p:extLst>
          </p:nvPr>
        </p:nvGraphicFramePr>
        <p:xfrm>
          <a:off x="4654296" y="1193800"/>
          <a:ext cx="640743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082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01" y="1193800"/>
            <a:ext cx="3362176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SQL Injection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4955E-E607-428D-1C37-60B3934A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18" y="1875533"/>
            <a:ext cx="6485062" cy="3450613"/>
          </a:xfrm>
        </p:spPr>
        <p:txBody>
          <a:bodyPr>
            <a:normAutofit/>
          </a:bodyPr>
          <a:lstStyle/>
          <a:p>
            <a:r>
              <a:rPr lang="en-US" dirty="0"/>
              <a:t>Most popular method used by hackers</a:t>
            </a:r>
          </a:p>
          <a:p>
            <a:r>
              <a:rPr lang="en-US" dirty="0"/>
              <a:t>Targets the database</a:t>
            </a:r>
          </a:p>
          <a:p>
            <a:r>
              <a:rPr lang="en-US" dirty="0"/>
              <a:t>Exploits a database query code to gain unauthorized data/access.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Bypass the Login Authentication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Failure to validate the reliability of user input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3" t="909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Project Benefits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3487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4955E-E607-428D-1C37-60B3934A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3487E6"/>
              </a:buClr>
            </a:pPr>
            <a:r>
              <a:rPr lang="en-US" dirty="0">
                <a:solidFill>
                  <a:srgbClr val="FFFFFE"/>
                </a:solidFill>
              </a:rPr>
              <a:t>Provides mitigation techniques</a:t>
            </a:r>
          </a:p>
          <a:p>
            <a:pPr>
              <a:buClr>
                <a:srgbClr val="3487E6"/>
              </a:buClr>
            </a:pPr>
            <a:r>
              <a:rPr lang="en-US" dirty="0">
                <a:solidFill>
                  <a:srgbClr val="FFFFFE"/>
                </a:solidFill>
              </a:rPr>
              <a:t>Aims at identifying different kinds of attacks</a:t>
            </a:r>
          </a:p>
          <a:p>
            <a:pPr>
              <a:buClr>
                <a:srgbClr val="3487E6"/>
              </a:buClr>
            </a:pPr>
            <a:r>
              <a:rPr lang="en-US" dirty="0">
                <a:solidFill>
                  <a:srgbClr val="FFFFFE"/>
                </a:solidFill>
              </a:rPr>
              <a:t>Comprehension of how to perceive and guard against SQL Injection Attacks</a:t>
            </a:r>
          </a:p>
          <a:p>
            <a:pPr>
              <a:buClr>
                <a:srgbClr val="3487E6"/>
              </a:buClr>
            </a:pPr>
            <a:r>
              <a:rPr lang="en-US" dirty="0">
                <a:solidFill>
                  <a:srgbClr val="FFFFFE"/>
                </a:solidFill>
              </a:rPr>
              <a:t>Comparison of Safe code vs un-safe code</a:t>
            </a:r>
          </a:p>
          <a:p>
            <a:pPr>
              <a:buClr>
                <a:srgbClr val="3487E6"/>
              </a:buClr>
            </a:pPr>
            <a:r>
              <a:rPr lang="en-US" dirty="0">
                <a:solidFill>
                  <a:srgbClr val="FFFFFE"/>
                </a:solidFill>
              </a:rPr>
              <a:t>Various Prevention mechanisms and Tools available needed for automated detection</a:t>
            </a:r>
          </a:p>
        </p:txBody>
      </p:sp>
    </p:spTree>
    <p:extLst>
      <p:ext uri="{BB962C8B-B14F-4D97-AF65-F5344CB8AC3E}">
        <p14:creationId xmlns:p14="http://schemas.microsoft.com/office/powerpoint/2010/main" val="117375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3" t="909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Project Implementation Approach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3487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3355AAC9-4F88-C0FC-FA35-91326BF6F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75012"/>
              </p:ext>
            </p:extLst>
          </p:nvPr>
        </p:nvGraphicFramePr>
        <p:xfrm>
          <a:off x="4063421" y="2015733"/>
          <a:ext cx="6815731" cy="4021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761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Key concepts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3355AAC9-4F88-C0FC-FA35-91326BF6F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45992"/>
              </p:ext>
            </p:extLst>
          </p:nvPr>
        </p:nvGraphicFramePr>
        <p:xfrm>
          <a:off x="1450975" y="2019476"/>
          <a:ext cx="10506563" cy="471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050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Design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3355AAC9-4F88-C0FC-FA35-91326BF6F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98815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A14A3A-3A59-6014-19BC-A45985173E6F}"/>
              </a:ext>
            </a:extLst>
          </p:cNvPr>
          <p:cNvSpPr/>
          <p:nvPr/>
        </p:nvSpPr>
        <p:spPr>
          <a:xfrm>
            <a:off x="1266092" y="5542671"/>
            <a:ext cx="3362179" cy="82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</a:pPr>
            <a:r>
              <a:rPr lang="en-US"/>
              <a:t>Node JS, Node package Manager</a:t>
            </a:r>
          </a:p>
          <a:p>
            <a:pPr lvl="0">
              <a:lnSpc>
                <a:spcPct val="100000"/>
              </a:lnSpc>
            </a:pPr>
            <a:r>
              <a:rPr lang="en-US"/>
              <a:t>React, JavaScript, HTML5, CSS3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B891B-A134-FCC5-BA7D-ACF751B610EC}"/>
              </a:ext>
            </a:extLst>
          </p:cNvPr>
          <p:cNvSpPr/>
          <p:nvPr/>
        </p:nvSpPr>
        <p:spPr>
          <a:xfrm>
            <a:off x="5124004" y="5563275"/>
            <a:ext cx="3362179" cy="82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Spring boot, Hibernate, JDBC,  MySQL driver, Maven.</a:t>
            </a:r>
          </a:p>
        </p:txBody>
      </p:sp>
    </p:spTree>
    <p:extLst>
      <p:ext uri="{BB962C8B-B14F-4D97-AF65-F5344CB8AC3E}">
        <p14:creationId xmlns:p14="http://schemas.microsoft.com/office/powerpoint/2010/main" val="184884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B0D-CCBA-9DC4-79BC-48AC2C64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8F9E9F-C70F-397C-7B6A-D4C29A243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780100"/>
              </p:ext>
            </p:extLst>
          </p:nvPr>
        </p:nvGraphicFramePr>
        <p:xfrm>
          <a:off x="1451579" y="2015732"/>
          <a:ext cx="9603275" cy="403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0657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768</Words>
  <Application>Microsoft Office PowerPoint</Application>
  <PresentationFormat>Widescreen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Gallery</vt:lpstr>
      <vt:lpstr>Capstone Presentation</vt:lpstr>
      <vt:lpstr>Problem</vt:lpstr>
      <vt:lpstr>Top 5: OWASP Survey</vt:lpstr>
      <vt:lpstr>SQL Injection</vt:lpstr>
      <vt:lpstr>Project Benefits</vt:lpstr>
      <vt:lpstr>Project Implementation Approach</vt:lpstr>
      <vt:lpstr>Key concepts</vt:lpstr>
      <vt:lpstr>Project Design</vt:lpstr>
      <vt:lpstr>Project learnings</vt:lpstr>
      <vt:lpstr>Frontend Integration</vt:lpstr>
      <vt:lpstr>JAVA Rest API Integration</vt:lpstr>
      <vt:lpstr>GUI Login User – Show Attack Scenario</vt:lpstr>
      <vt:lpstr>GUI Login User – Prevent Attack Scenario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Mubasher Begum</dc:creator>
  <cp:lastModifiedBy>Mubasher Begum</cp:lastModifiedBy>
  <cp:revision>27</cp:revision>
  <dcterms:created xsi:type="dcterms:W3CDTF">2023-03-01T20:15:21Z</dcterms:created>
  <dcterms:modified xsi:type="dcterms:W3CDTF">2023-03-02T02:16:00Z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