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3"/>
    <p:sldMasterId id="214748370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Nunito SemiBold"/>
      <p:regular r:id="rId40"/>
      <p:bold r:id="rId41"/>
      <p:italic r:id="rId42"/>
      <p:boldItalic r:id="rId43"/>
    </p:embeddedFont>
    <p:embeddedFont>
      <p:font typeface="Neucha"/>
      <p:regular r:id="rId44"/>
    </p:embeddedFont>
    <p:embeddedFont>
      <p:font typeface="Proxima Nova"/>
      <p:regular r:id="rId45"/>
      <p:bold r:id="rId46"/>
      <p:italic r:id="rId47"/>
      <p:boldItalic r:id="rId48"/>
    </p:embeddedFont>
    <p:embeddedFont>
      <p:font typeface="Roboto"/>
      <p:regular r:id="rId49"/>
      <p:bold r:id="rId50"/>
      <p:italic r:id="rId51"/>
      <p:boldItalic r:id="rId52"/>
    </p:embeddedFont>
    <p:embeddedFont>
      <p:font typeface="Nunito"/>
      <p:regular r:id="rId53"/>
      <p:bold r:id="rId54"/>
      <p:italic r:id="rId55"/>
      <p:boldItalic r:id="rId56"/>
    </p:embeddedFont>
    <p:embeddedFont>
      <p:font typeface="Lilita One"/>
      <p:regular r:id="rId57"/>
    </p:embeddedFont>
    <p:embeddedFont>
      <p:font typeface="Nunito ExtraBold"/>
      <p:bold r:id="rId58"/>
      <p:boldItalic r:id="rId59"/>
    </p:embeddedFont>
    <p:embeddedFont>
      <p:font typeface="Proxima Nova Semibold"/>
      <p:regular r:id="rId60"/>
      <p:bold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unitoSemiBold-regular.fntdata"/><Relationship Id="rId42" Type="http://schemas.openxmlformats.org/officeDocument/2006/relationships/font" Target="fonts/NunitoSemiBold-italic.fntdata"/><Relationship Id="rId41" Type="http://schemas.openxmlformats.org/officeDocument/2006/relationships/font" Target="fonts/NunitoSemiBold-bold.fntdata"/><Relationship Id="rId44" Type="http://schemas.openxmlformats.org/officeDocument/2006/relationships/font" Target="fonts/Neucha-regular.fntdata"/><Relationship Id="rId43" Type="http://schemas.openxmlformats.org/officeDocument/2006/relationships/font" Target="fonts/NunitoSemiBold-boldItalic.fntdata"/><Relationship Id="rId46" Type="http://schemas.openxmlformats.org/officeDocument/2006/relationships/font" Target="fonts/ProximaNova-bold.fntdata"/><Relationship Id="rId45" Type="http://schemas.openxmlformats.org/officeDocument/2006/relationships/font" Target="fonts/ProximaNova-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ProximaNova-boldItalic.fntdata"/><Relationship Id="rId47" Type="http://schemas.openxmlformats.org/officeDocument/2006/relationships/font" Target="fonts/ProximaNova-italic.fntdata"/><Relationship Id="rId4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roximaNovaSemibold-boldItalic.fntdata"/><Relationship Id="rId61" Type="http://schemas.openxmlformats.org/officeDocument/2006/relationships/font" Target="fonts/ProximaNovaSemibo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roximaNovaSemibold-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Nunito-regular.fntdata"/><Relationship Id="rId52" Type="http://schemas.openxmlformats.org/officeDocument/2006/relationships/font" Target="fonts/Roboto-boldItalic.fntdata"/><Relationship Id="rId11" Type="http://schemas.openxmlformats.org/officeDocument/2006/relationships/slide" Target="slides/slide6.xml"/><Relationship Id="rId55" Type="http://schemas.openxmlformats.org/officeDocument/2006/relationships/font" Target="fonts/Nunito-italic.fntdata"/><Relationship Id="rId10" Type="http://schemas.openxmlformats.org/officeDocument/2006/relationships/slide" Target="slides/slide5.xml"/><Relationship Id="rId54" Type="http://schemas.openxmlformats.org/officeDocument/2006/relationships/font" Target="fonts/Nunito-bold.fntdata"/><Relationship Id="rId13" Type="http://schemas.openxmlformats.org/officeDocument/2006/relationships/slide" Target="slides/slide8.xml"/><Relationship Id="rId57" Type="http://schemas.openxmlformats.org/officeDocument/2006/relationships/font" Target="fonts/LilitaOne-regular.fntdata"/><Relationship Id="rId12" Type="http://schemas.openxmlformats.org/officeDocument/2006/relationships/slide" Target="slides/slide7.xml"/><Relationship Id="rId56" Type="http://schemas.openxmlformats.org/officeDocument/2006/relationships/font" Target="fonts/Nunito-boldItalic.fntdata"/><Relationship Id="rId15" Type="http://schemas.openxmlformats.org/officeDocument/2006/relationships/slide" Target="slides/slide10.xml"/><Relationship Id="rId59" Type="http://schemas.openxmlformats.org/officeDocument/2006/relationships/font" Target="fonts/NunitoExtraBold-boldItalic.fntdata"/><Relationship Id="rId14" Type="http://schemas.openxmlformats.org/officeDocument/2006/relationships/slide" Target="slides/slide9.xml"/><Relationship Id="rId58" Type="http://schemas.openxmlformats.org/officeDocument/2006/relationships/font" Target="fonts/NunitoExtraBo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0" name="Shape 2600"/>
        <p:cNvGrpSpPr/>
        <p:nvPr/>
      </p:nvGrpSpPr>
      <p:grpSpPr>
        <a:xfrm>
          <a:off x="0" y="0"/>
          <a:ext cx="0" cy="0"/>
          <a:chOff x="0" y="0"/>
          <a:chExt cx="0" cy="0"/>
        </a:xfrm>
      </p:grpSpPr>
      <p:sp>
        <p:nvSpPr>
          <p:cNvPr id="2601" name="Google Shape;26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02" name="Google Shape;26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6" name="Shape 3136"/>
        <p:cNvGrpSpPr/>
        <p:nvPr/>
      </p:nvGrpSpPr>
      <p:grpSpPr>
        <a:xfrm>
          <a:off x="0" y="0"/>
          <a:ext cx="0" cy="0"/>
          <a:chOff x="0" y="0"/>
          <a:chExt cx="0" cy="0"/>
        </a:xfrm>
      </p:grpSpPr>
      <p:sp>
        <p:nvSpPr>
          <p:cNvPr id="3137" name="Google Shape;3137;g11ed301659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8" name="Google Shape;3138;g11ed301659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4" name="Shape 3204"/>
        <p:cNvGrpSpPr/>
        <p:nvPr/>
      </p:nvGrpSpPr>
      <p:grpSpPr>
        <a:xfrm>
          <a:off x="0" y="0"/>
          <a:ext cx="0" cy="0"/>
          <a:chOff x="0" y="0"/>
          <a:chExt cx="0" cy="0"/>
        </a:xfrm>
      </p:grpSpPr>
      <p:sp>
        <p:nvSpPr>
          <p:cNvPr id="3205" name="Google Shape;3205;g11ed4d9bfa4_0_1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6" name="Google Shape;3206;g11ed4d9bfa4_0_1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2" name="Shape 3212"/>
        <p:cNvGrpSpPr/>
        <p:nvPr/>
      </p:nvGrpSpPr>
      <p:grpSpPr>
        <a:xfrm>
          <a:off x="0" y="0"/>
          <a:ext cx="0" cy="0"/>
          <a:chOff x="0" y="0"/>
          <a:chExt cx="0" cy="0"/>
        </a:xfrm>
      </p:grpSpPr>
      <p:sp>
        <p:nvSpPr>
          <p:cNvPr id="3213" name="Google Shape;3213;g1ec33246e73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4" name="Google Shape;3214;g1ec33246e73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9" name="Shape 3219"/>
        <p:cNvGrpSpPr/>
        <p:nvPr/>
      </p:nvGrpSpPr>
      <p:grpSpPr>
        <a:xfrm>
          <a:off x="0" y="0"/>
          <a:ext cx="0" cy="0"/>
          <a:chOff x="0" y="0"/>
          <a:chExt cx="0" cy="0"/>
        </a:xfrm>
      </p:grpSpPr>
      <p:sp>
        <p:nvSpPr>
          <p:cNvPr id="3220" name="Google Shape;3220;g8c453551a3_2_1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1" name="Google Shape;3221;g8c453551a3_2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7" name="Shape 3227"/>
        <p:cNvGrpSpPr/>
        <p:nvPr/>
      </p:nvGrpSpPr>
      <p:grpSpPr>
        <a:xfrm>
          <a:off x="0" y="0"/>
          <a:ext cx="0" cy="0"/>
          <a:chOff x="0" y="0"/>
          <a:chExt cx="0" cy="0"/>
        </a:xfrm>
      </p:grpSpPr>
      <p:sp>
        <p:nvSpPr>
          <p:cNvPr id="3228" name="Google Shape;3228;g11ed301659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9" name="Google Shape;3229;g11ed301659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8" name="Shape 3238"/>
        <p:cNvGrpSpPr/>
        <p:nvPr/>
      </p:nvGrpSpPr>
      <p:grpSpPr>
        <a:xfrm>
          <a:off x="0" y="0"/>
          <a:ext cx="0" cy="0"/>
          <a:chOff x="0" y="0"/>
          <a:chExt cx="0" cy="0"/>
        </a:xfrm>
      </p:grpSpPr>
      <p:sp>
        <p:nvSpPr>
          <p:cNvPr id="3239" name="Google Shape;3239;g8e72aea8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0" name="Google Shape;3240;g8e72aea8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5" name="Shape 3265"/>
        <p:cNvGrpSpPr/>
        <p:nvPr/>
      </p:nvGrpSpPr>
      <p:grpSpPr>
        <a:xfrm>
          <a:off x="0" y="0"/>
          <a:ext cx="0" cy="0"/>
          <a:chOff x="0" y="0"/>
          <a:chExt cx="0" cy="0"/>
        </a:xfrm>
      </p:grpSpPr>
      <p:sp>
        <p:nvSpPr>
          <p:cNvPr id="3266" name="Google Shape;3266;g8c453551a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7" name="Google Shape;3267;g8c453551a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9" name="Shape 4019"/>
        <p:cNvGrpSpPr/>
        <p:nvPr/>
      </p:nvGrpSpPr>
      <p:grpSpPr>
        <a:xfrm>
          <a:off x="0" y="0"/>
          <a:ext cx="0" cy="0"/>
          <a:chOff x="0" y="0"/>
          <a:chExt cx="0" cy="0"/>
        </a:xfrm>
      </p:grpSpPr>
      <p:sp>
        <p:nvSpPr>
          <p:cNvPr id="4020" name="Google Shape;4020;g11ecabaa1b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1" name="Google Shape;4021;g11ecabaa1b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7" name="Shape 4137"/>
        <p:cNvGrpSpPr/>
        <p:nvPr/>
      </p:nvGrpSpPr>
      <p:grpSpPr>
        <a:xfrm>
          <a:off x="0" y="0"/>
          <a:ext cx="0" cy="0"/>
          <a:chOff x="0" y="0"/>
          <a:chExt cx="0" cy="0"/>
        </a:xfrm>
      </p:grpSpPr>
      <p:sp>
        <p:nvSpPr>
          <p:cNvPr id="4138" name="Google Shape;4138;g1ec33246e73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9" name="Google Shape;4139;g1ec33246e73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9" name="Shape 4249"/>
        <p:cNvGrpSpPr/>
        <p:nvPr/>
      </p:nvGrpSpPr>
      <p:grpSpPr>
        <a:xfrm>
          <a:off x="0" y="0"/>
          <a:ext cx="0" cy="0"/>
          <a:chOff x="0" y="0"/>
          <a:chExt cx="0" cy="0"/>
        </a:xfrm>
      </p:grpSpPr>
      <p:sp>
        <p:nvSpPr>
          <p:cNvPr id="4250" name="Google Shape;4250;g1ec33246e73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1" name="Google Shape;4251;g1ec33246e73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3" name="Shape 2673"/>
        <p:cNvGrpSpPr/>
        <p:nvPr/>
      </p:nvGrpSpPr>
      <p:grpSpPr>
        <a:xfrm>
          <a:off x="0" y="0"/>
          <a:ext cx="0" cy="0"/>
          <a:chOff x="0" y="0"/>
          <a:chExt cx="0" cy="0"/>
        </a:xfrm>
      </p:grpSpPr>
      <p:sp>
        <p:nvSpPr>
          <p:cNvPr id="2674" name="Google Shape;2674;g8e72aea862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5" name="Google Shape;2675;g8e72aea862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1" name="Shape 4351"/>
        <p:cNvGrpSpPr/>
        <p:nvPr/>
      </p:nvGrpSpPr>
      <p:grpSpPr>
        <a:xfrm>
          <a:off x="0" y="0"/>
          <a:ext cx="0" cy="0"/>
          <a:chOff x="0" y="0"/>
          <a:chExt cx="0" cy="0"/>
        </a:xfrm>
      </p:grpSpPr>
      <p:sp>
        <p:nvSpPr>
          <p:cNvPr id="4352" name="Google Shape;4352;g1ec33246e7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3" name="Google Shape;4353;g1ec33246e7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2" name="Shape 4362"/>
        <p:cNvGrpSpPr/>
        <p:nvPr/>
      </p:nvGrpSpPr>
      <p:grpSpPr>
        <a:xfrm>
          <a:off x="0" y="0"/>
          <a:ext cx="0" cy="0"/>
          <a:chOff x="0" y="0"/>
          <a:chExt cx="0" cy="0"/>
        </a:xfrm>
      </p:grpSpPr>
      <p:sp>
        <p:nvSpPr>
          <p:cNvPr id="4363" name="Google Shape;4363;g8c453551a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4" name="Google Shape;4364;g8c453551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8" name="Shape 4448"/>
        <p:cNvGrpSpPr/>
        <p:nvPr/>
      </p:nvGrpSpPr>
      <p:grpSpPr>
        <a:xfrm>
          <a:off x="0" y="0"/>
          <a:ext cx="0" cy="0"/>
          <a:chOff x="0" y="0"/>
          <a:chExt cx="0" cy="0"/>
        </a:xfrm>
      </p:grpSpPr>
      <p:sp>
        <p:nvSpPr>
          <p:cNvPr id="4449" name="Google Shape;4449;g1ec33246e73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0" name="Google Shape;4450;g1ec33246e73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4" name="Shape 4454"/>
        <p:cNvGrpSpPr/>
        <p:nvPr/>
      </p:nvGrpSpPr>
      <p:grpSpPr>
        <a:xfrm>
          <a:off x="0" y="0"/>
          <a:ext cx="0" cy="0"/>
          <a:chOff x="0" y="0"/>
          <a:chExt cx="0" cy="0"/>
        </a:xfrm>
      </p:grpSpPr>
      <p:sp>
        <p:nvSpPr>
          <p:cNvPr id="4455" name="Google Shape;4455;g867aee8ab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6" name="Google Shape;4456;g867aee8ab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3" name="Shape 4463"/>
        <p:cNvGrpSpPr/>
        <p:nvPr/>
      </p:nvGrpSpPr>
      <p:grpSpPr>
        <a:xfrm>
          <a:off x="0" y="0"/>
          <a:ext cx="0" cy="0"/>
          <a:chOff x="0" y="0"/>
          <a:chExt cx="0" cy="0"/>
        </a:xfrm>
      </p:grpSpPr>
      <p:sp>
        <p:nvSpPr>
          <p:cNvPr id="4464" name="Google Shape;4464;g11ed4d9bfa4_0_1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5" name="Google Shape;4465;g11ed4d9bfa4_0_1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7" name="Shape 4477"/>
        <p:cNvGrpSpPr/>
        <p:nvPr/>
      </p:nvGrpSpPr>
      <p:grpSpPr>
        <a:xfrm>
          <a:off x="0" y="0"/>
          <a:ext cx="0" cy="0"/>
          <a:chOff x="0" y="0"/>
          <a:chExt cx="0" cy="0"/>
        </a:xfrm>
      </p:grpSpPr>
      <p:sp>
        <p:nvSpPr>
          <p:cNvPr id="4478" name="Google Shape;4478;g8e7144cc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9" name="Google Shape;4479;g8e7144cc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3" name="Shape 4493"/>
        <p:cNvGrpSpPr/>
        <p:nvPr/>
      </p:nvGrpSpPr>
      <p:grpSpPr>
        <a:xfrm>
          <a:off x="0" y="0"/>
          <a:ext cx="0" cy="0"/>
          <a:chOff x="0" y="0"/>
          <a:chExt cx="0" cy="0"/>
        </a:xfrm>
      </p:grpSpPr>
      <p:sp>
        <p:nvSpPr>
          <p:cNvPr id="4494" name="Google Shape;4494;g11ed4d9bfa4_0_1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5" name="Google Shape;4495;g11ed4d9bfa4_0_1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8" name="Shape 4578"/>
        <p:cNvGrpSpPr/>
        <p:nvPr/>
      </p:nvGrpSpPr>
      <p:grpSpPr>
        <a:xfrm>
          <a:off x="0" y="0"/>
          <a:ext cx="0" cy="0"/>
          <a:chOff x="0" y="0"/>
          <a:chExt cx="0" cy="0"/>
        </a:xfrm>
      </p:grpSpPr>
      <p:sp>
        <p:nvSpPr>
          <p:cNvPr id="4579" name="Google Shape;4579;g11ed4d9bfa4_0_1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0" name="Google Shape;4580;g11ed4d9bfa4_0_1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2" name="Shape 4592"/>
        <p:cNvGrpSpPr/>
        <p:nvPr/>
      </p:nvGrpSpPr>
      <p:grpSpPr>
        <a:xfrm>
          <a:off x="0" y="0"/>
          <a:ext cx="0" cy="0"/>
          <a:chOff x="0" y="0"/>
          <a:chExt cx="0" cy="0"/>
        </a:xfrm>
      </p:grpSpPr>
      <p:sp>
        <p:nvSpPr>
          <p:cNvPr id="4593" name="Google Shape;4593;g11ed4d9bfa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4" name="Google Shape;4594;g11ed4d9bfa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0" name="Shape 4630"/>
        <p:cNvGrpSpPr/>
        <p:nvPr/>
      </p:nvGrpSpPr>
      <p:grpSpPr>
        <a:xfrm>
          <a:off x="0" y="0"/>
          <a:ext cx="0" cy="0"/>
          <a:chOff x="0" y="0"/>
          <a:chExt cx="0" cy="0"/>
        </a:xfrm>
      </p:grpSpPr>
      <p:sp>
        <p:nvSpPr>
          <p:cNvPr id="4631" name="Google Shape;4631;g8f9c1b3e3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2" name="Google Shape;4632;g8f9c1b3e3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4" name="Shape 2804"/>
        <p:cNvGrpSpPr/>
        <p:nvPr/>
      </p:nvGrpSpPr>
      <p:grpSpPr>
        <a:xfrm>
          <a:off x="0" y="0"/>
          <a:ext cx="0" cy="0"/>
          <a:chOff x="0" y="0"/>
          <a:chExt cx="0" cy="0"/>
        </a:xfrm>
      </p:grpSpPr>
      <p:sp>
        <p:nvSpPr>
          <p:cNvPr id="2805" name="Google Shape;2805;g8c453551a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6" name="Google Shape;2806;g8c453551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6" name="Shape 4646"/>
        <p:cNvGrpSpPr/>
        <p:nvPr/>
      </p:nvGrpSpPr>
      <p:grpSpPr>
        <a:xfrm>
          <a:off x="0" y="0"/>
          <a:ext cx="0" cy="0"/>
          <a:chOff x="0" y="0"/>
          <a:chExt cx="0" cy="0"/>
        </a:xfrm>
      </p:grpSpPr>
      <p:sp>
        <p:nvSpPr>
          <p:cNvPr id="4647" name="Google Shape;4647;g1ec33246e73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8" name="Google Shape;4648;g1ec33246e73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1" name="Shape 4661"/>
        <p:cNvGrpSpPr/>
        <p:nvPr/>
      </p:nvGrpSpPr>
      <p:grpSpPr>
        <a:xfrm>
          <a:off x="0" y="0"/>
          <a:ext cx="0" cy="0"/>
          <a:chOff x="0" y="0"/>
          <a:chExt cx="0" cy="0"/>
        </a:xfrm>
      </p:grpSpPr>
      <p:sp>
        <p:nvSpPr>
          <p:cNvPr id="4662" name="Google Shape;4662;g8e72aea862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3" name="Google Shape;4663;g8e72aea862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9" name="Shape 4669"/>
        <p:cNvGrpSpPr/>
        <p:nvPr/>
      </p:nvGrpSpPr>
      <p:grpSpPr>
        <a:xfrm>
          <a:off x="0" y="0"/>
          <a:ext cx="0" cy="0"/>
          <a:chOff x="0" y="0"/>
          <a:chExt cx="0" cy="0"/>
        </a:xfrm>
      </p:grpSpPr>
      <p:sp>
        <p:nvSpPr>
          <p:cNvPr id="4670" name="Google Shape;4670;g1ec33246e7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1" name="Google Shape;4671;g1ec33246e7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8" name="Shape 4738"/>
        <p:cNvGrpSpPr/>
        <p:nvPr/>
      </p:nvGrpSpPr>
      <p:grpSpPr>
        <a:xfrm>
          <a:off x="0" y="0"/>
          <a:ext cx="0" cy="0"/>
          <a:chOff x="0" y="0"/>
          <a:chExt cx="0" cy="0"/>
        </a:xfrm>
      </p:grpSpPr>
      <p:sp>
        <p:nvSpPr>
          <p:cNvPr id="4739" name="Google Shape;4739;g8e72aea862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0" name="Google Shape;4740;g8e72aea862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7" name="Shape 4747"/>
        <p:cNvGrpSpPr/>
        <p:nvPr/>
      </p:nvGrpSpPr>
      <p:grpSpPr>
        <a:xfrm>
          <a:off x="0" y="0"/>
          <a:ext cx="0" cy="0"/>
          <a:chOff x="0" y="0"/>
          <a:chExt cx="0" cy="0"/>
        </a:xfrm>
      </p:grpSpPr>
      <p:sp>
        <p:nvSpPr>
          <p:cNvPr id="4748" name="Google Shape;4748;SLIDES_API29311826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9" name="Google Shape;4749;SLIDES_API29311826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6" name="Shape 2836"/>
        <p:cNvGrpSpPr/>
        <p:nvPr/>
      </p:nvGrpSpPr>
      <p:grpSpPr>
        <a:xfrm>
          <a:off x="0" y="0"/>
          <a:ext cx="0" cy="0"/>
          <a:chOff x="0" y="0"/>
          <a:chExt cx="0" cy="0"/>
        </a:xfrm>
      </p:grpSpPr>
      <p:sp>
        <p:nvSpPr>
          <p:cNvPr id="2837" name="Google Shape;2837;g11ecabaa1b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8" name="Google Shape;2838;g11ecabaa1b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7" name="Shape 2847"/>
        <p:cNvGrpSpPr/>
        <p:nvPr/>
      </p:nvGrpSpPr>
      <p:grpSpPr>
        <a:xfrm>
          <a:off x="0" y="0"/>
          <a:ext cx="0" cy="0"/>
          <a:chOff x="0" y="0"/>
          <a:chExt cx="0" cy="0"/>
        </a:xfrm>
      </p:grpSpPr>
      <p:sp>
        <p:nvSpPr>
          <p:cNvPr id="2848" name="Google Shape;2848;g8c453551a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9" name="Google Shape;2849;g8c453551a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4" name="Shape 2954"/>
        <p:cNvGrpSpPr/>
        <p:nvPr/>
      </p:nvGrpSpPr>
      <p:grpSpPr>
        <a:xfrm>
          <a:off x="0" y="0"/>
          <a:ext cx="0" cy="0"/>
          <a:chOff x="0" y="0"/>
          <a:chExt cx="0" cy="0"/>
        </a:xfrm>
      </p:grpSpPr>
      <p:sp>
        <p:nvSpPr>
          <p:cNvPr id="2955" name="Google Shape;2955;g11ed4d9bf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6" name="Google Shape;2956;g11ed4d9bf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3" name="Shape 2963"/>
        <p:cNvGrpSpPr/>
        <p:nvPr/>
      </p:nvGrpSpPr>
      <p:grpSpPr>
        <a:xfrm>
          <a:off x="0" y="0"/>
          <a:ext cx="0" cy="0"/>
          <a:chOff x="0" y="0"/>
          <a:chExt cx="0" cy="0"/>
        </a:xfrm>
      </p:grpSpPr>
      <p:sp>
        <p:nvSpPr>
          <p:cNvPr id="2964" name="Google Shape;2964;g11ed301659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5" name="Google Shape;2965;g11ed301659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8" name="Shape 3048"/>
        <p:cNvGrpSpPr/>
        <p:nvPr/>
      </p:nvGrpSpPr>
      <p:grpSpPr>
        <a:xfrm>
          <a:off x="0" y="0"/>
          <a:ext cx="0" cy="0"/>
          <a:chOff x="0" y="0"/>
          <a:chExt cx="0" cy="0"/>
        </a:xfrm>
      </p:grpSpPr>
      <p:sp>
        <p:nvSpPr>
          <p:cNvPr id="3049" name="Google Shape;3049;g867aee8ab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0" name="Google Shape;3050;g867aee8ab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5" name="Shape 3125"/>
        <p:cNvGrpSpPr/>
        <p:nvPr/>
      </p:nvGrpSpPr>
      <p:grpSpPr>
        <a:xfrm>
          <a:off x="0" y="0"/>
          <a:ext cx="0" cy="0"/>
          <a:chOff x="0" y="0"/>
          <a:chExt cx="0" cy="0"/>
        </a:xfrm>
      </p:grpSpPr>
      <p:sp>
        <p:nvSpPr>
          <p:cNvPr id="3126" name="Google Shape;3126;g11ed4d9bfa4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7" name="Google Shape;3127;g11ed4d9bfa4_0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325" y="1242425"/>
            <a:ext cx="44259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Lilita One"/>
              <a:buNone/>
              <a:defRPr sz="5200">
                <a:latin typeface="Lilita One"/>
                <a:ea typeface="Lilita One"/>
                <a:cs typeface="Lilita One"/>
                <a:sym typeface="Lilita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1396725" y="3157475"/>
            <a:ext cx="3059100" cy="71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a:off x="0" y="0"/>
            <a:ext cx="3330303" cy="4665197"/>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446475" y="3874475"/>
            <a:ext cx="996175" cy="685800"/>
            <a:chOff x="1379925" y="685000"/>
            <a:chExt cx="996175" cy="685800"/>
          </a:xfrm>
        </p:grpSpPr>
        <p:sp>
          <p:nvSpPr>
            <p:cNvPr id="13" name="Google Shape;13;p2"/>
            <p:cNvSpPr/>
            <p:nvPr/>
          </p:nvSpPr>
          <p:spPr>
            <a:xfrm>
              <a:off x="1379925" y="685000"/>
              <a:ext cx="996175" cy="685800"/>
            </a:xfrm>
            <a:custGeom>
              <a:rect b="b" l="l" r="r" t="t"/>
              <a:pathLst>
                <a:path extrusionOk="0" h="27432" w="39847">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530525" y="760450"/>
              <a:ext cx="132850" cy="129725"/>
            </a:xfrm>
            <a:custGeom>
              <a:rect b="b" l="l" r="r" t="t"/>
              <a:pathLst>
                <a:path extrusionOk="0" h="5189" w="5314">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515200" y="747700"/>
              <a:ext cx="145725" cy="130475"/>
            </a:xfrm>
            <a:custGeom>
              <a:rect b="b" l="l" r="r" t="t"/>
              <a:pathLst>
                <a:path extrusionOk="0" h="5219" w="5829">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22975" y="798200"/>
              <a:ext cx="130175" cy="79975"/>
            </a:xfrm>
            <a:custGeom>
              <a:rect b="b" l="l" r="r" t="t"/>
              <a:pathLst>
                <a:path extrusionOk="0" h="3199" w="5207">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525425" y="788000"/>
              <a:ext cx="122625" cy="58650"/>
            </a:xfrm>
            <a:custGeom>
              <a:rect b="b" l="l" r="r" t="t"/>
              <a:pathLst>
                <a:path extrusionOk="0" h="2346" w="4905">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25425" y="782875"/>
              <a:ext cx="125275" cy="58675"/>
            </a:xfrm>
            <a:custGeom>
              <a:rect b="b" l="l" r="r" t="t"/>
              <a:pathLst>
                <a:path extrusionOk="0" h="2347" w="5011">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91550" y="826850"/>
              <a:ext cx="132850" cy="129750"/>
            </a:xfrm>
            <a:custGeom>
              <a:rect b="b" l="l" r="r" t="t"/>
              <a:pathLst>
                <a:path extrusionOk="0" h="5190" w="5314">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676225" y="814100"/>
              <a:ext cx="148175" cy="130475"/>
            </a:xfrm>
            <a:custGeom>
              <a:rect b="b" l="l" r="r" t="t"/>
              <a:pathLst>
                <a:path extrusionOk="0" h="5219" w="5927">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83775" y="864625"/>
              <a:ext cx="132850" cy="79950"/>
            </a:xfrm>
            <a:custGeom>
              <a:rect b="b" l="l" r="r" t="t"/>
              <a:pathLst>
                <a:path extrusionOk="0" h="3198" w="5314">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686450" y="854400"/>
              <a:ext cx="122625" cy="58675"/>
            </a:xfrm>
            <a:custGeom>
              <a:rect b="b" l="l" r="r" t="t"/>
              <a:pathLst>
                <a:path extrusionOk="0" h="2347" w="4905">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688900" y="851750"/>
              <a:ext cx="122625" cy="56200"/>
            </a:xfrm>
            <a:custGeom>
              <a:rect b="b" l="l" r="r" t="t"/>
              <a:pathLst>
                <a:path extrusionOk="0" h="2248" w="4905">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852350" y="893375"/>
              <a:ext cx="132850" cy="129625"/>
            </a:xfrm>
            <a:custGeom>
              <a:rect b="b" l="l" r="r" t="t"/>
              <a:pathLst>
                <a:path extrusionOk="0" h="5185" w="5314">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837025" y="881525"/>
              <a:ext cx="148175" cy="130575"/>
            </a:xfrm>
            <a:custGeom>
              <a:rect b="b" l="l" r="r" t="t"/>
              <a:pathLst>
                <a:path extrusionOk="0" h="5223" w="5927">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847250" y="931025"/>
              <a:ext cx="130400" cy="81075"/>
            </a:xfrm>
            <a:custGeom>
              <a:rect b="b" l="l" r="r" t="t"/>
              <a:pathLst>
                <a:path extrusionOk="0" h="3243" w="5216">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849900" y="920800"/>
              <a:ext cx="122625" cy="58675"/>
            </a:xfrm>
            <a:custGeom>
              <a:rect b="b" l="l" r="r" t="t"/>
              <a:pathLst>
                <a:path extrusionOk="0" h="2347" w="4905">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849900" y="918150"/>
              <a:ext cx="122625" cy="56225"/>
            </a:xfrm>
            <a:custGeom>
              <a:rect b="b" l="l" r="r" t="t"/>
              <a:pathLst>
                <a:path extrusionOk="0" h="2249" w="4905">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015825" y="960400"/>
              <a:ext cx="132850" cy="131450"/>
            </a:xfrm>
            <a:custGeom>
              <a:rect b="b" l="l" r="r" t="t"/>
              <a:pathLst>
                <a:path extrusionOk="0" h="5258" w="5314">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000500" y="947950"/>
              <a:ext cx="145725" cy="130550"/>
            </a:xfrm>
            <a:custGeom>
              <a:rect b="b" l="l" r="r" t="t"/>
              <a:pathLst>
                <a:path extrusionOk="0" h="5222" w="5829">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008275" y="999875"/>
              <a:ext cx="132825" cy="78625"/>
            </a:xfrm>
            <a:custGeom>
              <a:rect b="b" l="l" r="r" t="t"/>
              <a:pathLst>
                <a:path extrusionOk="0" h="3145" w="5313">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010725" y="987225"/>
              <a:ext cx="122625" cy="58650"/>
            </a:xfrm>
            <a:custGeom>
              <a:rect b="b" l="l" r="r" t="t"/>
              <a:pathLst>
                <a:path extrusionOk="0" h="2346" w="4905">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010725" y="984550"/>
              <a:ext cx="125275" cy="58875"/>
            </a:xfrm>
            <a:custGeom>
              <a:rect b="b" l="l" r="r" t="t"/>
              <a:pathLst>
                <a:path extrusionOk="0" h="2355" w="5011">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176850" y="1027900"/>
              <a:ext cx="132825" cy="130375"/>
            </a:xfrm>
            <a:custGeom>
              <a:rect b="b" l="l" r="r" t="t"/>
              <a:pathLst>
                <a:path extrusionOk="0" h="5215" w="5313">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161525" y="1015900"/>
              <a:ext cx="148150" cy="129025"/>
            </a:xfrm>
            <a:custGeom>
              <a:rect b="b" l="l" r="r" t="t"/>
              <a:pathLst>
                <a:path extrusionOk="0" h="5161" w="5926">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169075" y="1066300"/>
              <a:ext cx="132850" cy="78625"/>
            </a:xfrm>
            <a:custGeom>
              <a:rect b="b" l="l" r="r" t="t"/>
              <a:pathLst>
                <a:path extrusionOk="0" h="3145" w="5314">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171725" y="1056075"/>
              <a:ext cx="122625" cy="56225"/>
            </a:xfrm>
            <a:custGeom>
              <a:rect b="b" l="l" r="r" t="t"/>
              <a:pathLst>
                <a:path extrusionOk="0" h="2249" w="4905">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174175" y="1050975"/>
              <a:ext cx="122625" cy="58875"/>
            </a:xfrm>
            <a:custGeom>
              <a:rect b="b" l="l" r="r" t="t"/>
              <a:pathLst>
                <a:path extrusionOk="0" h="2355" w="4905">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466775" y="908700"/>
              <a:ext cx="132850" cy="130700"/>
            </a:xfrm>
            <a:custGeom>
              <a:rect b="b" l="l" r="r" t="t"/>
              <a:pathLst>
                <a:path extrusionOk="0" h="5228" w="5314">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451450" y="896850"/>
              <a:ext cx="148175" cy="130575"/>
            </a:xfrm>
            <a:custGeom>
              <a:rect b="b" l="l" r="r" t="t"/>
              <a:pathLst>
                <a:path extrusionOk="0" h="5223" w="5927">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461675" y="948800"/>
              <a:ext cx="130175" cy="78625"/>
            </a:xfrm>
            <a:custGeom>
              <a:rect b="b" l="l" r="r" t="t"/>
              <a:pathLst>
                <a:path extrusionOk="0" h="3145" w="5207">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464125" y="936125"/>
              <a:ext cx="122625" cy="58675"/>
            </a:xfrm>
            <a:custGeom>
              <a:rect b="b" l="l" r="r" t="t"/>
              <a:pathLst>
                <a:path extrusionOk="0" h="2347" w="4905">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464125" y="933475"/>
              <a:ext cx="122625" cy="56225"/>
            </a:xfrm>
            <a:custGeom>
              <a:rect b="b" l="l" r="r" t="t"/>
              <a:pathLst>
                <a:path extrusionOk="0" h="2249" w="4905">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630250" y="976825"/>
              <a:ext cx="132850" cy="130350"/>
            </a:xfrm>
            <a:custGeom>
              <a:rect b="b" l="l" r="r" t="t"/>
              <a:pathLst>
                <a:path extrusionOk="0" h="5214" w="5314">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614925" y="963275"/>
              <a:ext cx="148175" cy="130550"/>
            </a:xfrm>
            <a:custGeom>
              <a:rect b="b" l="l" r="r" t="t"/>
              <a:pathLst>
                <a:path extrusionOk="0" h="5222" w="5927">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622475" y="1015200"/>
              <a:ext cx="132850" cy="78625"/>
            </a:xfrm>
            <a:custGeom>
              <a:rect b="b" l="l" r="r" t="t"/>
              <a:pathLst>
                <a:path extrusionOk="0" h="3145" w="5314">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625125" y="1002550"/>
              <a:ext cx="122650" cy="58650"/>
            </a:xfrm>
            <a:custGeom>
              <a:rect b="b" l="l" r="r" t="t"/>
              <a:pathLst>
                <a:path extrusionOk="0" h="2346" w="4906">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627600" y="999875"/>
              <a:ext cx="122625" cy="58875"/>
            </a:xfrm>
            <a:custGeom>
              <a:rect b="b" l="l" r="r" t="t"/>
              <a:pathLst>
                <a:path extrusionOk="0" h="2355" w="4905">
                  <a:moveTo>
                    <a:pt x="106" y="1"/>
                  </a:moveTo>
                  <a:lnTo>
                    <a:pt x="0" y="107"/>
                  </a:lnTo>
                  <a:lnTo>
                    <a:pt x="0" y="311"/>
                  </a:lnTo>
                  <a:lnTo>
                    <a:pt x="4700" y="2355"/>
                  </a:lnTo>
                  <a:cubicBezTo>
                    <a:pt x="4806" y="2248"/>
                    <a:pt x="4806" y="2248"/>
                    <a:pt x="4806" y="2150"/>
                  </a:cubicBezTo>
                  <a:lnTo>
                    <a:pt x="4904" y="2044"/>
                  </a:lnTo>
                  <a:lnTo>
                    <a:pt x="1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791050" y="1043225"/>
              <a:ext cx="132850" cy="130375"/>
            </a:xfrm>
            <a:custGeom>
              <a:rect b="b" l="l" r="r" t="t"/>
              <a:pathLst>
                <a:path extrusionOk="0" h="5215" w="5314">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775725" y="1031225"/>
              <a:ext cx="148175" cy="129025"/>
            </a:xfrm>
            <a:custGeom>
              <a:rect b="b" l="l" r="r" t="t"/>
              <a:pathLst>
                <a:path extrusionOk="0" h="5161" w="5927">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785950" y="1081625"/>
              <a:ext cx="130400" cy="78625"/>
            </a:xfrm>
            <a:custGeom>
              <a:rect b="b" l="l" r="r" t="t"/>
              <a:pathLst>
                <a:path extrusionOk="0" h="3145" w="5216">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785950" y="1071400"/>
              <a:ext cx="122625" cy="56225"/>
            </a:xfrm>
            <a:custGeom>
              <a:rect b="b" l="l" r="r" t="t"/>
              <a:pathLst>
                <a:path extrusionOk="0" h="2249" w="4905">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788600" y="1066300"/>
              <a:ext cx="122625" cy="58875"/>
            </a:xfrm>
            <a:custGeom>
              <a:rect b="b" l="l" r="r" t="t"/>
              <a:pathLst>
                <a:path extrusionOk="0" h="2355" w="4905">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952075" y="1110375"/>
              <a:ext cx="135300" cy="129625"/>
            </a:xfrm>
            <a:custGeom>
              <a:rect b="b" l="l" r="r" t="t"/>
              <a:pathLst>
                <a:path extrusionOk="0" h="5185" w="5412">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936750" y="1097625"/>
              <a:ext cx="148175" cy="130550"/>
            </a:xfrm>
            <a:custGeom>
              <a:rect b="b" l="l" r="r" t="t"/>
              <a:pathLst>
                <a:path extrusionOk="0" h="5222" w="5927">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946975" y="1148025"/>
              <a:ext cx="130175" cy="80150"/>
            </a:xfrm>
            <a:custGeom>
              <a:rect b="b" l="l" r="r" t="t"/>
              <a:pathLst>
                <a:path extrusionOk="0" h="3206" w="5207">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949425" y="1137800"/>
              <a:ext cx="122625" cy="58875"/>
            </a:xfrm>
            <a:custGeom>
              <a:rect b="b" l="l" r="r" t="t"/>
              <a:pathLst>
                <a:path extrusionOk="0" h="2355" w="4905">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949425" y="1132700"/>
              <a:ext cx="122625" cy="58875"/>
            </a:xfrm>
            <a:custGeom>
              <a:rect b="b" l="l" r="r" t="t"/>
              <a:pathLst>
                <a:path extrusionOk="0" h="2355" w="4905">
                  <a:moveTo>
                    <a:pt x="205" y="1"/>
                  </a:moveTo>
                  <a:cubicBezTo>
                    <a:pt x="106" y="107"/>
                    <a:pt x="106" y="107"/>
                    <a:pt x="106" y="205"/>
                  </a:cubicBezTo>
                  <a:lnTo>
                    <a:pt x="0" y="311"/>
                  </a:lnTo>
                  <a:lnTo>
                    <a:pt x="4806" y="2354"/>
                  </a:lnTo>
                  <a:lnTo>
                    <a:pt x="4904" y="2248"/>
                  </a:lnTo>
                  <a:lnTo>
                    <a:pt x="4904" y="2044"/>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115550" y="1176775"/>
              <a:ext cx="132825" cy="129625"/>
            </a:xfrm>
            <a:custGeom>
              <a:rect b="b" l="l" r="r" t="t"/>
              <a:pathLst>
                <a:path extrusionOk="0" h="5185" w="5313">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100225" y="1164025"/>
              <a:ext cx="148150" cy="130575"/>
            </a:xfrm>
            <a:custGeom>
              <a:rect b="b" l="l" r="r" t="t"/>
              <a:pathLst>
                <a:path extrusionOk="0" h="5223" w="5926">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107775" y="1214425"/>
              <a:ext cx="132850" cy="80175"/>
            </a:xfrm>
            <a:custGeom>
              <a:rect b="b" l="l" r="r" t="t"/>
              <a:pathLst>
                <a:path extrusionOk="0" h="3207" w="5314">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110425" y="1204225"/>
              <a:ext cx="122625" cy="58875"/>
            </a:xfrm>
            <a:custGeom>
              <a:rect b="b" l="l" r="r" t="t"/>
              <a:pathLst>
                <a:path extrusionOk="0" h="2355" w="4905">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112875" y="1201775"/>
              <a:ext cx="122625" cy="56200"/>
            </a:xfrm>
            <a:custGeom>
              <a:rect b="b" l="l" r="r" t="t"/>
              <a:pathLst>
                <a:path extrusionOk="0" h="2248" w="4905">
                  <a:moveTo>
                    <a:pt x="107" y="0"/>
                  </a:moveTo>
                  <a:lnTo>
                    <a:pt x="1" y="98"/>
                  </a:lnTo>
                  <a:lnTo>
                    <a:pt x="1" y="303"/>
                  </a:lnTo>
                  <a:lnTo>
                    <a:pt x="4807" y="2248"/>
                  </a:lnTo>
                  <a:lnTo>
                    <a:pt x="4807" y="2142"/>
                  </a:lnTo>
                  <a:cubicBezTo>
                    <a:pt x="4807" y="2043"/>
                    <a:pt x="4905" y="2043"/>
                    <a:pt x="4905" y="1937"/>
                  </a:cubicBez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2"/>
          <p:cNvGrpSpPr/>
          <p:nvPr/>
        </p:nvGrpSpPr>
        <p:grpSpPr>
          <a:xfrm>
            <a:off x="5039213" y="4229775"/>
            <a:ext cx="482850" cy="615300"/>
            <a:chOff x="6278450" y="5904625"/>
            <a:chExt cx="482850" cy="615300"/>
          </a:xfrm>
        </p:grpSpPr>
        <p:sp>
          <p:nvSpPr>
            <p:cNvPr id="65" name="Google Shape;65;p2"/>
            <p:cNvSpPr/>
            <p:nvPr/>
          </p:nvSpPr>
          <p:spPr>
            <a:xfrm>
              <a:off x="6278450" y="5986375"/>
              <a:ext cx="482850" cy="533550"/>
            </a:xfrm>
            <a:custGeom>
              <a:rect b="b" l="l" r="r" t="t"/>
              <a:pathLst>
                <a:path extrusionOk="0" h="21342" w="19314">
                  <a:moveTo>
                    <a:pt x="5926" y="0"/>
                  </a:moveTo>
                  <a:lnTo>
                    <a:pt x="5722" y="1022"/>
                  </a:lnTo>
                  <a:cubicBezTo>
                    <a:pt x="4291" y="1128"/>
                    <a:pt x="3065" y="1945"/>
                    <a:pt x="2763" y="3270"/>
                  </a:cubicBezTo>
                  <a:lnTo>
                    <a:pt x="311" y="15840"/>
                  </a:lnTo>
                  <a:cubicBezTo>
                    <a:pt x="0" y="17475"/>
                    <a:pt x="1332" y="19003"/>
                    <a:pt x="3172" y="19412"/>
                  </a:cubicBezTo>
                  <a:lnTo>
                    <a:pt x="12571" y="21251"/>
                  </a:lnTo>
                  <a:cubicBezTo>
                    <a:pt x="12860" y="21312"/>
                    <a:pt x="13145" y="21341"/>
                    <a:pt x="13421" y="21341"/>
                  </a:cubicBezTo>
                  <a:cubicBezTo>
                    <a:pt x="14996" y="21341"/>
                    <a:pt x="16294" y="20394"/>
                    <a:pt x="16551" y="19003"/>
                  </a:cubicBezTo>
                  <a:lnTo>
                    <a:pt x="19003" y="6539"/>
                  </a:lnTo>
                  <a:cubicBezTo>
                    <a:pt x="19314" y="5215"/>
                    <a:pt x="18497" y="3883"/>
                    <a:pt x="17164" y="3270"/>
                  </a:cubicBezTo>
                  <a:lnTo>
                    <a:pt x="17369" y="2248"/>
                  </a:lnTo>
                  <a:lnTo>
                    <a:pt x="592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6424125" y="5986375"/>
              <a:ext cx="288550" cy="71525"/>
            </a:xfrm>
            <a:custGeom>
              <a:rect b="b" l="l" r="r" t="t"/>
              <a:pathLst>
                <a:path extrusionOk="0" h="2861" w="11542">
                  <a:moveTo>
                    <a:pt x="99" y="0"/>
                  </a:moveTo>
                  <a:lnTo>
                    <a:pt x="1" y="613"/>
                  </a:lnTo>
                  <a:lnTo>
                    <a:pt x="11444" y="2861"/>
                  </a:lnTo>
                  <a:lnTo>
                    <a:pt x="11542" y="2248"/>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6406150" y="5904625"/>
              <a:ext cx="344950" cy="143075"/>
            </a:xfrm>
            <a:custGeom>
              <a:rect b="b" l="l" r="r" t="t"/>
              <a:pathLst>
                <a:path extrusionOk="0" h="5723" w="13798">
                  <a:moveTo>
                    <a:pt x="614" y="1"/>
                  </a:moveTo>
                  <a:lnTo>
                    <a:pt x="1" y="3066"/>
                  </a:lnTo>
                  <a:lnTo>
                    <a:pt x="13184" y="5722"/>
                  </a:lnTo>
                  <a:lnTo>
                    <a:pt x="13797" y="2559"/>
                  </a:lnTo>
                  <a:lnTo>
                    <a:pt x="6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6416375" y="5904625"/>
              <a:ext cx="30675" cy="81775"/>
            </a:xfrm>
            <a:custGeom>
              <a:rect b="b" l="l" r="r" t="t"/>
              <a:pathLst>
                <a:path extrusionOk="0" h="3271" w="1227">
                  <a:moveTo>
                    <a:pt x="613" y="1"/>
                  </a:moveTo>
                  <a:lnTo>
                    <a:pt x="0" y="3172"/>
                  </a:lnTo>
                  <a:lnTo>
                    <a:pt x="613" y="3270"/>
                  </a:lnTo>
                  <a:lnTo>
                    <a:pt x="1226" y="205"/>
                  </a:lnTo>
                  <a:lnTo>
                    <a:pt x="6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6447025" y="5912400"/>
              <a:ext cx="28225" cy="79100"/>
            </a:xfrm>
            <a:custGeom>
              <a:rect b="b" l="l" r="r" t="t"/>
              <a:pathLst>
                <a:path extrusionOk="0" h="3164" w="1129">
                  <a:moveTo>
                    <a:pt x="613" y="0"/>
                  </a:moveTo>
                  <a:lnTo>
                    <a:pt x="0" y="3065"/>
                  </a:lnTo>
                  <a:lnTo>
                    <a:pt x="515" y="3164"/>
                  </a:lnTo>
                  <a:lnTo>
                    <a:pt x="1128" y="99"/>
                  </a:lnTo>
                  <a:lnTo>
                    <a:pt x="6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6475225" y="5917500"/>
              <a:ext cx="30675" cy="81775"/>
            </a:xfrm>
            <a:custGeom>
              <a:rect b="b" l="l" r="r" t="t"/>
              <a:pathLst>
                <a:path extrusionOk="0" h="3271" w="1227">
                  <a:moveTo>
                    <a:pt x="613" y="1"/>
                  </a:moveTo>
                  <a:lnTo>
                    <a:pt x="0" y="3164"/>
                  </a:lnTo>
                  <a:lnTo>
                    <a:pt x="613" y="3270"/>
                  </a:lnTo>
                  <a:lnTo>
                    <a:pt x="1226" y="99"/>
                  </a:lnTo>
                  <a:lnTo>
                    <a:pt x="6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6505875" y="5922625"/>
              <a:ext cx="28000" cy="81750"/>
            </a:xfrm>
            <a:custGeom>
              <a:rect b="b" l="l" r="r" t="t"/>
              <a:pathLst>
                <a:path extrusionOk="0" h="3270" w="1120">
                  <a:moveTo>
                    <a:pt x="613" y="0"/>
                  </a:moveTo>
                  <a:lnTo>
                    <a:pt x="0" y="3163"/>
                  </a:lnTo>
                  <a:lnTo>
                    <a:pt x="507" y="3269"/>
                  </a:lnTo>
                  <a:lnTo>
                    <a:pt x="1120" y="98"/>
                  </a:lnTo>
                  <a:lnTo>
                    <a:pt x="6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6533850" y="5930175"/>
              <a:ext cx="30675" cy="79300"/>
            </a:xfrm>
            <a:custGeom>
              <a:rect b="b" l="l" r="r" t="t"/>
              <a:pathLst>
                <a:path extrusionOk="0" h="3172" w="1227">
                  <a:moveTo>
                    <a:pt x="614" y="1"/>
                  </a:moveTo>
                  <a:lnTo>
                    <a:pt x="1" y="3066"/>
                  </a:lnTo>
                  <a:lnTo>
                    <a:pt x="516" y="3172"/>
                  </a:lnTo>
                  <a:lnTo>
                    <a:pt x="1227" y="107"/>
                  </a:lnTo>
                  <a:lnTo>
                    <a:pt x="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562050" y="5935275"/>
              <a:ext cx="30675" cy="81775"/>
            </a:xfrm>
            <a:custGeom>
              <a:rect b="b" l="l" r="r" t="t"/>
              <a:pathLst>
                <a:path extrusionOk="0" h="3271" w="1227">
                  <a:moveTo>
                    <a:pt x="712" y="1"/>
                  </a:moveTo>
                  <a:lnTo>
                    <a:pt x="1" y="3066"/>
                  </a:lnTo>
                  <a:lnTo>
                    <a:pt x="614" y="3270"/>
                  </a:lnTo>
                  <a:lnTo>
                    <a:pt x="1227" y="107"/>
                  </a:lnTo>
                  <a:lnTo>
                    <a:pt x="7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592700" y="5940400"/>
              <a:ext cx="28025" cy="81750"/>
            </a:xfrm>
            <a:custGeom>
              <a:rect b="b" l="l" r="r" t="t"/>
              <a:pathLst>
                <a:path extrusionOk="0" h="3270" w="1121">
                  <a:moveTo>
                    <a:pt x="614" y="0"/>
                  </a:moveTo>
                  <a:lnTo>
                    <a:pt x="1" y="3171"/>
                  </a:lnTo>
                  <a:lnTo>
                    <a:pt x="508" y="3270"/>
                  </a:lnTo>
                  <a:lnTo>
                    <a:pt x="1121" y="106"/>
                  </a:lnTo>
                  <a:lnTo>
                    <a:pt x="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6620700" y="5945500"/>
              <a:ext cx="30675" cy="81750"/>
            </a:xfrm>
            <a:custGeom>
              <a:rect b="b" l="l" r="r" t="t"/>
              <a:pathLst>
                <a:path extrusionOk="0" h="3270" w="1227">
                  <a:moveTo>
                    <a:pt x="614" y="1"/>
                  </a:moveTo>
                  <a:lnTo>
                    <a:pt x="1" y="3172"/>
                  </a:lnTo>
                  <a:lnTo>
                    <a:pt x="614" y="3270"/>
                  </a:lnTo>
                  <a:lnTo>
                    <a:pt x="1227" y="205"/>
                  </a:lnTo>
                  <a:lnTo>
                    <a:pt x="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651350" y="5953275"/>
              <a:ext cx="28225" cy="79100"/>
            </a:xfrm>
            <a:custGeom>
              <a:rect b="b" l="l" r="r" t="t"/>
              <a:pathLst>
                <a:path extrusionOk="0" h="3164" w="1129">
                  <a:moveTo>
                    <a:pt x="614" y="0"/>
                  </a:moveTo>
                  <a:lnTo>
                    <a:pt x="1" y="3065"/>
                  </a:lnTo>
                  <a:lnTo>
                    <a:pt x="516" y="3163"/>
                  </a:lnTo>
                  <a:lnTo>
                    <a:pt x="1129" y="98"/>
                  </a:lnTo>
                  <a:lnTo>
                    <a:pt x="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6679550" y="5958375"/>
              <a:ext cx="30675" cy="81750"/>
            </a:xfrm>
            <a:custGeom>
              <a:rect b="b" l="l" r="r" t="t"/>
              <a:pathLst>
                <a:path extrusionOk="0" h="3270" w="1227">
                  <a:moveTo>
                    <a:pt x="614" y="0"/>
                  </a:moveTo>
                  <a:lnTo>
                    <a:pt x="1" y="3164"/>
                  </a:lnTo>
                  <a:lnTo>
                    <a:pt x="614" y="3270"/>
                  </a:lnTo>
                  <a:lnTo>
                    <a:pt x="1227" y="99"/>
                  </a:lnTo>
                  <a:lnTo>
                    <a:pt x="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6710200" y="5963475"/>
              <a:ext cx="28025" cy="81775"/>
            </a:xfrm>
            <a:custGeom>
              <a:rect b="b" l="l" r="r" t="t"/>
              <a:pathLst>
                <a:path extrusionOk="0" h="3271" w="1121">
                  <a:moveTo>
                    <a:pt x="614" y="1"/>
                  </a:moveTo>
                  <a:lnTo>
                    <a:pt x="1" y="3164"/>
                  </a:lnTo>
                  <a:lnTo>
                    <a:pt x="507" y="3270"/>
                  </a:lnTo>
                  <a:lnTo>
                    <a:pt x="1120" y="99"/>
                  </a:lnTo>
                  <a:lnTo>
                    <a:pt x="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301525" y="6124300"/>
              <a:ext cx="441800" cy="260550"/>
            </a:xfrm>
            <a:custGeom>
              <a:rect b="b" l="l" r="r" t="t"/>
              <a:pathLst>
                <a:path extrusionOk="0" h="10422" w="17672">
                  <a:moveTo>
                    <a:pt x="1431" y="0"/>
                  </a:moveTo>
                  <a:lnTo>
                    <a:pt x="1" y="7152"/>
                  </a:lnTo>
                  <a:lnTo>
                    <a:pt x="16241" y="10421"/>
                  </a:lnTo>
                  <a:lnTo>
                    <a:pt x="17672" y="3172"/>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6332175" y="6124300"/>
              <a:ext cx="411150" cy="112400"/>
            </a:xfrm>
            <a:custGeom>
              <a:rect b="b" l="l" r="r" t="t"/>
              <a:pathLst>
                <a:path extrusionOk="0" h="4496" w="16446">
                  <a:moveTo>
                    <a:pt x="205" y="0"/>
                  </a:moveTo>
                  <a:lnTo>
                    <a:pt x="1" y="1333"/>
                  </a:lnTo>
                  <a:lnTo>
                    <a:pt x="16241" y="4496"/>
                  </a:lnTo>
                  <a:lnTo>
                    <a:pt x="16446" y="3172"/>
                  </a:lnTo>
                  <a:lnTo>
                    <a:pt x="20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6349950" y="6195800"/>
              <a:ext cx="97100" cy="94650"/>
            </a:xfrm>
            <a:custGeom>
              <a:rect b="b" l="l" r="r" t="t"/>
              <a:pathLst>
                <a:path extrusionOk="0" h="3786" w="3884">
                  <a:moveTo>
                    <a:pt x="1538" y="1"/>
                  </a:moveTo>
                  <a:lnTo>
                    <a:pt x="1333" y="1023"/>
                  </a:lnTo>
                  <a:lnTo>
                    <a:pt x="312" y="818"/>
                  </a:lnTo>
                  <a:lnTo>
                    <a:pt x="1" y="2249"/>
                  </a:lnTo>
                  <a:lnTo>
                    <a:pt x="1129" y="2453"/>
                  </a:lnTo>
                  <a:lnTo>
                    <a:pt x="925" y="3475"/>
                  </a:lnTo>
                  <a:lnTo>
                    <a:pt x="2355" y="3785"/>
                  </a:lnTo>
                  <a:lnTo>
                    <a:pt x="2559" y="2764"/>
                  </a:lnTo>
                  <a:lnTo>
                    <a:pt x="3581" y="2968"/>
                  </a:lnTo>
                  <a:lnTo>
                    <a:pt x="3883" y="1538"/>
                  </a:lnTo>
                  <a:lnTo>
                    <a:pt x="2862" y="1333"/>
                  </a:lnTo>
                  <a:lnTo>
                    <a:pt x="3066" y="205"/>
                  </a:lnTo>
                  <a:lnTo>
                    <a:pt x="15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6546725" y="6236675"/>
              <a:ext cx="145525" cy="43550"/>
            </a:xfrm>
            <a:custGeom>
              <a:rect b="b" l="l" r="r" t="t"/>
              <a:pathLst>
                <a:path extrusionOk="0" h="1742" w="5821">
                  <a:moveTo>
                    <a:pt x="99" y="1"/>
                  </a:moveTo>
                  <a:lnTo>
                    <a:pt x="1" y="614"/>
                  </a:lnTo>
                  <a:lnTo>
                    <a:pt x="5722" y="1742"/>
                  </a:lnTo>
                  <a:lnTo>
                    <a:pt x="5820" y="1129"/>
                  </a:lnTo>
                  <a:lnTo>
                    <a:pt x="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538975" y="6275100"/>
              <a:ext cx="145700" cy="43325"/>
            </a:xfrm>
            <a:custGeom>
              <a:rect b="b" l="l" r="r" t="t"/>
              <a:pathLst>
                <a:path extrusionOk="0" h="1733" w="5828">
                  <a:moveTo>
                    <a:pt x="107" y="0"/>
                  </a:moveTo>
                  <a:lnTo>
                    <a:pt x="0" y="613"/>
                  </a:lnTo>
                  <a:lnTo>
                    <a:pt x="5722" y="1733"/>
                  </a:lnTo>
                  <a:lnTo>
                    <a:pt x="5828" y="1120"/>
                  </a:lnTo>
                  <a:lnTo>
                    <a:pt x="1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2"/>
          <p:cNvGrpSpPr/>
          <p:nvPr/>
        </p:nvGrpSpPr>
        <p:grpSpPr>
          <a:xfrm>
            <a:off x="8430775" y="3865875"/>
            <a:ext cx="597725" cy="702975"/>
            <a:chOff x="5070725" y="5750900"/>
            <a:chExt cx="597725" cy="702975"/>
          </a:xfrm>
        </p:grpSpPr>
        <p:sp>
          <p:nvSpPr>
            <p:cNvPr id="85" name="Google Shape;85;p2"/>
            <p:cNvSpPr/>
            <p:nvPr/>
          </p:nvSpPr>
          <p:spPr>
            <a:xfrm>
              <a:off x="5469200" y="5750900"/>
              <a:ext cx="199250" cy="176175"/>
            </a:xfrm>
            <a:custGeom>
              <a:rect b="b" l="l" r="r" t="t"/>
              <a:pathLst>
                <a:path extrusionOk="0" h="7047" w="7970">
                  <a:moveTo>
                    <a:pt x="1741" y="1"/>
                  </a:moveTo>
                  <a:lnTo>
                    <a:pt x="0" y="2248"/>
                  </a:lnTo>
                  <a:lnTo>
                    <a:pt x="6334" y="7046"/>
                  </a:lnTo>
                  <a:lnTo>
                    <a:pt x="7969" y="4798"/>
                  </a:lnTo>
                  <a:lnTo>
                    <a:pt x="17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476950" y="5756000"/>
              <a:ext cx="48450" cy="61325"/>
            </a:xfrm>
            <a:custGeom>
              <a:rect b="b" l="l" r="r" t="t"/>
              <a:pathLst>
                <a:path extrusionOk="0" h="2453" w="1938">
                  <a:moveTo>
                    <a:pt x="1635" y="1"/>
                  </a:moveTo>
                  <a:lnTo>
                    <a:pt x="1" y="2249"/>
                  </a:lnTo>
                  <a:lnTo>
                    <a:pt x="205" y="2453"/>
                  </a:lnTo>
                  <a:lnTo>
                    <a:pt x="1938" y="205"/>
                  </a:lnTo>
                  <a:lnTo>
                    <a:pt x="1635"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492275" y="5768675"/>
              <a:ext cx="48450" cy="61325"/>
            </a:xfrm>
            <a:custGeom>
              <a:rect b="b" l="l" r="r" t="t"/>
              <a:pathLst>
                <a:path extrusionOk="0" h="2453" w="1938">
                  <a:moveTo>
                    <a:pt x="1635" y="1"/>
                  </a:moveTo>
                  <a:lnTo>
                    <a:pt x="1" y="2150"/>
                  </a:lnTo>
                  <a:lnTo>
                    <a:pt x="303" y="2453"/>
                  </a:lnTo>
                  <a:lnTo>
                    <a:pt x="1938" y="205"/>
                  </a:lnTo>
                  <a:lnTo>
                    <a:pt x="1635"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07600" y="5778900"/>
              <a:ext cx="48450" cy="61325"/>
            </a:xfrm>
            <a:custGeom>
              <a:rect b="b" l="l" r="r" t="t"/>
              <a:pathLst>
                <a:path extrusionOk="0" h="2453" w="1938">
                  <a:moveTo>
                    <a:pt x="1635" y="0"/>
                  </a:moveTo>
                  <a:lnTo>
                    <a:pt x="1" y="2248"/>
                  </a:lnTo>
                  <a:lnTo>
                    <a:pt x="303" y="2452"/>
                  </a:lnTo>
                  <a:lnTo>
                    <a:pt x="1938" y="311"/>
                  </a:lnTo>
                  <a:lnTo>
                    <a:pt x="163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522925" y="5791775"/>
              <a:ext cx="48450" cy="61325"/>
            </a:xfrm>
            <a:custGeom>
              <a:rect b="b" l="l" r="r" t="t"/>
              <a:pathLst>
                <a:path extrusionOk="0" h="2453" w="1938">
                  <a:moveTo>
                    <a:pt x="1635" y="0"/>
                  </a:moveTo>
                  <a:lnTo>
                    <a:pt x="1" y="2248"/>
                  </a:lnTo>
                  <a:lnTo>
                    <a:pt x="303" y="2452"/>
                  </a:lnTo>
                  <a:lnTo>
                    <a:pt x="1938" y="205"/>
                  </a:lnTo>
                  <a:lnTo>
                    <a:pt x="163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538250" y="5804450"/>
              <a:ext cx="48450" cy="61325"/>
            </a:xfrm>
            <a:custGeom>
              <a:rect b="b" l="l" r="r" t="t"/>
              <a:pathLst>
                <a:path extrusionOk="0" h="2453" w="1938">
                  <a:moveTo>
                    <a:pt x="1635" y="0"/>
                  </a:moveTo>
                  <a:lnTo>
                    <a:pt x="1" y="2150"/>
                  </a:lnTo>
                  <a:lnTo>
                    <a:pt x="303" y="2452"/>
                  </a:lnTo>
                  <a:lnTo>
                    <a:pt x="1938" y="204"/>
                  </a:lnTo>
                  <a:lnTo>
                    <a:pt x="163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5553575" y="5814650"/>
              <a:ext cx="48450" cy="61325"/>
            </a:xfrm>
            <a:custGeom>
              <a:rect b="b" l="l" r="r" t="t"/>
              <a:pathLst>
                <a:path extrusionOk="0" h="2453" w="1938">
                  <a:moveTo>
                    <a:pt x="1733" y="1"/>
                  </a:moveTo>
                  <a:lnTo>
                    <a:pt x="1" y="2248"/>
                  </a:lnTo>
                  <a:lnTo>
                    <a:pt x="303" y="2453"/>
                  </a:lnTo>
                  <a:lnTo>
                    <a:pt x="1938" y="311"/>
                  </a:lnTo>
                  <a:lnTo>
                    <a:pt x="173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5568900" y="5827525"/>
              <a:ext cx="51125" cy="61325"/>
            </a:xfrm>
            <a:custGeom>
              <a:rect b="b" l="l" r="r" t="t"/>
              <a:pathLst>
                <a:path extrusionOk="0" h="2453" w="2045">
                  <a:moveTo>
                    <a:pt x="1733" y="1"/>
                  </a:moveTo>
                  <a:lnTo>
                    <a:pt x="1" y="2248"/>
                  </a:lnTo>
                  <a:lnTo>
                    <a:pt x="303" y="2453"/>
                  </a:lnTo>
                  <a:lnTo>
                    <a:pt x="2044" y="205"/>
                  </a:lnTo>
                  <a:lnTo>
                    <a:pt x="173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5584225" y="5840200"/>
              <a:ext cx="51125" cy="61325"/>
            </a:xfrm>
            <a:custGeom>
              <a:rect b="b" l="l" r="r" t="t"/>
              <a:pathLst>
                <a:path extrusionOk="0" h="2453" w="2045">
                  <a:moveTo>
                    <a:pt x="1733" y="0"/>
                  </a:moveTo>
                  <a:lnTo>
                    <a:pt x="1" y="2150"/>
                  </a:lnTo>
                  <a:lnTo>
                    <a:pt x="303" y="2452"/>
                  </a:lnTo>
                  <a:lnTo>
                    <a:pt x="2044" y="205"/>
                  </a:lnTo>
                  <a:lnTo>
                    <a:pt x="1733"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5599550" y="5850425"/>
              <a:ext cx="51125" cy="61325"/>
            </a:xfrm>
            <a:custGeom>
              <a:rect b="b" l="l" r="r" t="t"/>
              <a:pathLst>
                <a:path extrusionOk="0" h="2453" w="2045">
                  <a:moveTo>
                    <a:pt x="1733" y="0"/>
                  </a:moveTo>
                  <a:lnTo>
                    <a:pt x="1" y="2248"/>
                  </a:lnTo>
                  <a:lnTo>
                    <a:pt x="303" y="2452"/>
                  </a:lnTo>
                  <a:lnTo>
                    <a:pt x="2044" y="204"/>
                  </a:lnTo>
                  <a:lnTo>
                    <a:pt x="1733"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614875" y="5863275"/>
              <a:ext cx="51125" cy="61325"/>
            </a:xfrm>
            <a:custGeom>
              <a:rect b="b" l="l" r="r" t="t"/>
              <a:pathLst>
                <a:path extrusionOk="0" h="2453" w="2045">
                  <a:moveTo>
                    <a:pt x="1733" y="1"/>
                  </a:moveTo>
                  <a:lnTo>
                    <a:pt x="1" y="2249"/>
                  </a:lnTo>
                  <a:lnTo>
                    <a:pt x="303" y="2453"/>
                  </a:lnTo>
                  <a:lnTo>
                    <a:pt x="2044" y="205"/>
                  </a:lnTo>
                  <a:lnTo>
                    <a:pt x="173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070725" y="5832625"/>
              <a:ext cx="531300" cy="621250"/>
            </a:xfrm>
            <a:custGeom>
              <a:rect b="b" l="l" r="r" t="t"/>
              <a:pathLst>
                <a:path extrusionOk="0" h="24850" w="21252">
                  <a:moveTo>
                    <a:pt x="16143" y="1"/>
                  </a:moveTo>
                  <a:lnTo>
                    <a:pt x="1023" y="19715"/>
                  </a:lnTo>
                  <a:cubicBezTo>
                    <a:pt x="1" y="21047"/>
                    <a:pt x="205" y="23091"/>
                    <a:pt x="1636" y="24211"/>
                  </a:cubicBezTo>
                  <a:cubicBezTo>
                    <a:pt x="2232" y="24636"/>
                    <a:pt x="2917" y="24849"/>
                    <a:pt x="3595" y="24849"/>
                  </a:cubicBezTo>
                  <a:cubicBezTo>
                    <a:pt x="4544" y="24849"/>
                    <a:pt x="5478" y="24432"/>
                    <a:pt x="6131" y="23598"/>
                  </a:cubicBezTo>
                  <a:lnTo>
                    <a:pt x="21252" y="3883"/>
                  </a:lnTo>
                  <a:lnTo>
                    <a:pt x="1614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096275" y="5980775"/>
              <a:ext cx="383150" cy="446850"/>
            </a:xfrm>
            <a:custGeom>
              <a:rect b="b" l="l" r="r" t="t"/>
              <a:pathLst>
                <a:path extrusionOk="0" h="17874" w="15326">
                  <a:moveTo>
                    <a:pt x="11648" y="1"/>
                  </a:moveTo>
                  <a:lnTo>
                    <a:pt x="818" y="14100"/>
                  </a:lnTo>
                  <a:cubicBezTo>
                    <a:pt x="1" y="15121"/>
                    <a:pt x="205" y="16650"/>
                    <a:pt x="1227" y="17369"/>
                  </a:cubicBezTo>
                  <a:cubicBezTo>
                    <a:pt x="1653" y="17710"/>
                    <a:pt x="2169" y="17873"/>
                    <a:pt x="2678" y="17873"/>
                  </a:cubicBezTo>
                  <a:cubicBezTo>
                    <a:pt x="3387" y="17873"/>
                    <a:pt x="4082" y="17556"/>
                    <a:pt x="4496" y="16960"/>
                  </a:cubicBezTo>
                  <a:lnTo>
                    <a:pt x="15326" y="2861"/>
                  </a:lnTo>
                  <a:lnTo>
                    <a:pt x="116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453875" y="5804450"/>
              <a:ext cx="173700" cy="143050"/>
            </a:xfrm>
            <a:custGeom>
              <a:rect b="b" l="l" r="r" t="t"/>
              <a:pathLst>
                <a:path extrusionOk="0" h="5722" w="6948">
                  <a:moveTo>
                    <a:pt x="719" y="0"/>
                  </a:moveTo>
                  <a:lnTo>
                    <a:pt x="0" y="924"/>
                  </a:lnTo>
                  <a:lnTo>
                    <a:pt x="6236" y="5721"/>
                  </a:lnTo>
                  <a:lnTo>
                    <a:pt x="6947" y="4806"/>
                  </a:lnTo>
                  <a:lnTo>
                    <a:pt x="719"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096275" y="6289725"/>
              <a:ext cx="145725" cy="137900"/>
            </a:xfrm>
            <a:custGeom>
              <a:rect b="b" l="l" r="r" t="t"/>
              <a:pathLst>
                <a:path extrusionOk="0" h="5516" w="5829">
                  <a:moveTo>
                    <a:pt x="2150" y="1"/>
                  </a:moveTo>
                  <a:lnTo>
                    <a:pt x="2150" y="1"/>
                  </a:lnTo>
                  <a:cubicBezTo>
                    <a:pt x="2130" y="27"/>
                    <a:pt x="2110" y="53"/>
                    <a:pt x="2090" y="79"/>
                  </a:cubicBezTo>
                  <a:lnTo>
                    <a:pt x="2090" y="79"/>
                  </a:lnTo>
                  <a:lnTo>
                    <a:pt x="2150" y="1"/>
                  </a:lnTo>
                  <a:close/>
                  <a:moveTo>
                    <a:pt x="5828" y="2861"/>
                  </a:moveTo>
                  <a:lnTo>
                    <a:pt x="5728" y="2992"/>
                  </a:lnTo>
                  <a:lnTo>
                    <a:pt x="5728" y="2992"/>
                  </a:lnTo>
                  <a:cubicBezTo>
                    <a:pt x="5763" y="2950"/>
                    <a:pt x="5797" y="2907"/>
                    <a:pt x="5828" y="2861"/>
                  </a:cubicBezTo>
                  <a:close/>
                  <a:moveTo>
                    <a:pt x="2090" y="79"/>
                  </a:moveTo>
                  <a:lnTo>
                    <a:pt x="818" y="1742"/>
                  </a:lnTo>
                  <a:cubicBezTo>
                    <a:pt x="1" y="2763"/>
                    <a:pt x="205" y="4292"/>
                    <a:pt x="1227" y="5011"/>
                  </a:cubicBezTo>
                  <a:cubicBezTo>
                    <a:pt x="1653" y="5352"/>
                    <a:pt x="2169" y="5515"/>
                    <a:pt x="2678" y="5515"/>
                  </a:cubicBezTo>
                  <a:cubicBezTo>
                    <a:pt x="3387" y="5515"/>
                    <a:pt x="4082" y="5198"/>
                    <a:pt x="4496" y="4602"/>
                  </a:cubicBezTo>
                  <a:lnTo>
                    <a:pt x="5728" y="2992"/>
                  </a:lnTo>
                  <a:lnTo>
                    <a:pt x="5728" y="2992"/>
                  </a:lnTo>
                  <a:cubicBezTo>
                    <a:pt x="5304" y="3503"/>
                    <a:pt x="4662" y="3774"/>
                    <a:pt x="4008" y="3774"/>
                  </a:cubicBezTo>
                  <a:cubicBezTo>
                    <a:pt x="3500" y="3774"/>
                    <a:pt x="2985" y="3611"/>
                    <a:pt x="2559" y="3270"/>
                  </a:cubicBezTo>
                  <a:cubicBezTo>
                    <a:pt x="1563" y="2577"/>
                    <a:pt x="1344" y="1100"/>
                    <a:pt x="2090" y="79"/>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2"/>
          <p:cNvGrpSpPr/>
          <p:nvPr/>
        </p:nvGrpSpPr>
        <p:grpSpPr>
          <a:xfrm>
            <a:off x="1442650" y="4290013"/>
            <a:ext cx="840250" cy="618825"/>
            <a:chOff x="1584275" y="3431500"/>
            <a:chExt cx="840250" cy="618825"/>
          </a:xfrm>
        </p:grpSpPr>
        <p:sp>
          <p:nvSpPr>
            <p:cNvPr id="101" name="Google Shape;101;p2"/>
            <p:cNvSpPr/>
            <p:nvPr/>
          </p:nvSpPr>
          <p:spPr>
            <a:xfrm>
              <a:off x="1849900" y="3431500"/>
              <a:ext cx="158400" cy="143000"/>
            </a:xfrm>
            <a:custGeom>
              <a:rect b="b" l="l" r="r" t="t"/>
              <a:pathLst>
                <a:path extrusionOk="0" h="5720" w="6336">
                  <a:moveTo>
                    <a:pt x="3146" y="1"/>
                  </a:moveTo>
                  <a:cubicBezTo>
                    <a:pt x="2881" y="1"/>
                    <a:pt x="2612" y="35"/>
                    <a:pt x="2346" y="105"/>
                  </a:cubicBezTo>
                  <a:cubicBezTo>
                    <a:pt x="818" y="514"/>
                    <a:pt x="1" y="2149"/>
                    <a:pt x="409" y="3579"/>
                  </a:cubicBezTo>
                  <a:cubicBezTo>
                    <a:pt x="753" y="4862"/>
                    <a:pt x="1960" y="5719"/>
                    <a:pt x="3185" y="5719"/>
                  </a:cubicBezTo>
                  <a:cubicBezTo>
                    <a:pt x="3419" y="5719"/>
                    <a:pt x="3654" y="5688"/>
                    <a:pt x="3883" y="5622"/>
                  </a:cubicBezTo>
                  <a:cubicBezTo>
                    <a:pt x="5412" y="5214"/>
                    <a:pt x="6335" y="3579"/>
                    <a:pt x="5926" y="2042"/>
                  </a:cubicBezTo>
                  <a:cubicBezTo>
                    <a:pt x="5588" y="778"/>
                    <a:pt x="4412" y="1"/>
                    <a:pt x="3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1872800" y="3446800"/>
              <a:ext cx="135500" cy="127725"/>
            </a:xfrm>
            <a:custGeom>
              <a:rect b="b" l="l" r="r" t="t"/>
              <a:pathLst>
                <a:path extrusionOk="0" h="5109" w="5420">
                  <a:moveTo>
                    <a:pt x="3989" y="0"/>
                  </a:moveTo>
                  <a:lnTo>
                    <a:pt x="3989" y="0"/>
                  </a:lnTo>
                  <a:cubicBezTo>
                    <a:pt x="4291" y="311"/>
                    <a:pt x="4397" y="613"/>
                    <a:pt x="4496" y="1022"/>
                  </a:cubicBezTo>
                  <a:cubicBezTo>
                    <a:pt x="5010" y="2558"/>
                    <a:pt x="4087" y="4087"/>
                    <a:pt x="2558" y="4495"/>
                  </a:cubicBezTo>
                  <a:cubicBezTo>
                    <a:pt x="2271" y="4592"/>
                    <a:pt x="1984" y="4639"/>
                    <a:pt x="1703" y="4639"/>
                  </a:cubicBezTo>
                  <a:cubicBezTo>
                    <a:pt x="1083" y="4639"/>
                    <a:pt x="495" y="4411"/>
                    <a:pt x="0" y="3989"/>
                  </a:cubicBezTo>
                  <a:lnTo>
                    <a:pt x="0" y="3989"/>
                  </a:lnTo>
                  <a:cubicBezTo>
                    <a:pt x="561" y="4703"/>
                    <a:pt x="1367" y="5109"/>
                    <a:pt x="2229" y="5109"/>
                  </a:cubicBezTo>
                  <a:cubicBezTo>
                    <a:pt x="2472" y="5109"/>
                    <a:pt x="2719" y="5077"/>
                    <a:pt x="2967" y="5010"/>
                  </a:cubicBezTo>
                  <a:cubicBezTo>
                    <a:pt x="4496" y="4602"/>
                    <a:pt x="5419" y="2967"/>
                    <a:pt x="5010" y="1430"/>
                  </a:cubicBezTo>
                  <a:cubicBezTo>
                    <a:pt x="4806" y="817"/>
                    <a:pt x="4496" y="409"/>
                    <a:pt x="3989" y="0"/>
                  </a:cubicBezTo>
                  <a:close/>
                </a:path>
              </a:pathLst>
            </a:custGeom>
            <a:solidFill>
              <a:srgbClr val="F0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860125" y="3482550"/>
              <a:ext cx="137950" cy="48650"/>
            </a:xfrm>
            <a:custGeom>
              <a:rect b="b" l="l" r="r" t="t"/>
              <a:pathLst>
                <a:path extrusionOk="0" h="1946" w="5518">
                  <a:moveTo>
                    <a:pt x="5517" y="0"/>
                  </a:moveTo>
                  <a:lnTo>
                    <a:pt x="0" y="1537"/>
                  </a:lnTo>
                  <a:lnTo>
                    <a:pt x="0" y="1635"/>
                  </a:lnTo>
                  <a:cubicBezTo>
                    <a:pt x="0" y="1741"/>
                    <a:pt x="98" y="1839"/>
                    <a:pt x="98" y="1946"/>
                  </a:cubicBezTo>
                  <a:lnTo>
                    <a:pt x="5517" y="409"/>
                  </a:lnTo>
                  <a:lnTo>
                    <a:pt x="5517" y="107"/>
                  </a:lnTo>
                  <a:lnTo>
                    <a:pt x="5517" y="0"/>
                  </a:lnTo>
                  <a:close/>
                </a:path>
              </a:pathLst>
            </a:custGeom>
            <a:solidFill>
              <a:srgbClr val="F0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857475" y="3477450"/>
              <a:ext cx="140600" cy="48650"/>
            </a:xfrm>
            <a:custGeom>
              <a:rect b="b" l="l" r="r" t="t"/>
              <a:pathLst>
                <a:path extrusionOk="0" h="1946" w="5624">
                  <a:moveTo>
                    <a:pt x="5517" y="0"/>
                  </a:moveTo>
                  <a:lnTo>
                    <a:pt x="0" y="1635"/>
                  </a:lnTo>
                  <a:cubicBezTo>
                    <a:pt x="106" y="1635"/>
                    <a:pt x="106" y="1741"/>
                    <a:pt x="106" y="1741"/>
                  </a:cubicBezTo>
                  <a:lnTo>
                    <a:pt x="106" y="1945"/>
                  </a:lnTo>
                  <a:lnTo>
                    <a:pt x="5623" y="409"/>
                  </a:lnTo>
                  <a:lnTo>
                    <a:pt x="5623" y="204"/>
                  </a:lnTo>
                  <a:cubicBezTo>
                    <a:pt x="5623" y="204"/>
                    <a:pt x="5517" y="106"/>
                    <a:pt x="5517" y="0"/>
                  </a:cubicBez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2"/>
            <p:cNvGrpSpPr/>
            <p:nvPr/>
          </p:nvGrpSpPr>
          <p:grpSpPr>
            <a:xfrm>
              <a:off x="2268800" y="3907175"/>
              <a:ext cx="155725" cy="143150"/>
              <a:chOff x="2268800" y="3907175"/>
              <a:chExt cx="155725" cy="143150"/>
            </a:xfrm>
          </p:grpSpPr>
          <p:sp>
            <p:nvSpPr>
              <p:cNvPr id="106" name="Google Shape;106;p2"/>
              <p:cNvSpPr/>
              <p:nvPr/>
            </p:nvSpPr>
            <p:spPr>
              <a:xfrm>
                <a:off x="2268800" y="3907175"/>
                <a:ext cx="155725" cy="143150"/>
              </a:xfrm>
              <a:custGeom>
                <a:rect b="b" l="l" r="r" t="t"/>
                <a:pathLst>
                  <a:path extrusionOk="0" h="5726" w="6229">
                    <a:moveTo>
                      <a:pt x="3066" y="1"/>
                    </a:moveTo>
                    <a:cubicBezTo>
                      <a:pt x="2359" y="1"/>
                      <a:pt x="1658" y="258"/>
                      <a:pt x="1120" y="792"/>
                    </a:cubicBezTo>
                    <a:cubicBezTo>
                      <a:pt x="0" y="1920"/>
                      <a:pt x="0" y="3759"/>
                      <a:pt x="1022" y="4879"/>
                    </a:cubicBezTo>
                    <a:cubicBezTo>
                      <a:pt x="1582" y="5443"/>
                      <a:pt x="2321" y="5725"/>
                      <a:pt x="3062" y="5725"/>
                    </a:cubicBezTo>
                    <a:cubicBezTo>
                      <a:pt x="3803" y="5725"/>
                      <a:pt x="4545" y="5443"/>
                      <a:pt x="5109" y="4879"/>
                    </a:cubicBezTo>
                    <a:cubicBezTo>
                      <a:pt x="6228" y="3857"/>
                      <a:pt x="6228" y="2018"/>
                      <a:pt x="5207" y="899"/>
                    </a:cubicBezTo>
                    <a:cubicBezTo>
                      <a:pt x="4621" y="309"/>
                      <a:pt x="3840" y="1"/>
                      <a:pt x="3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2317225" y="3909200"/>
                <a:ext cx="107300" cy="140400"/>
              </a:xfrm>
              <a:custGeom>
                <a:rect b="b" l="l" r="r" t="t"/>
                <a:pathLst>
                  <a:path extrusionOk="0" h="5616" w="4292">
                    <a:moveTo>
                      <a:pt x="1741" y="0"/>
                    </a:moveTo>
                    <a:cubicBezTo>
                      <a:pt x="2044" y="98"/>
                      <a:pt x="2354" y="303"/>
                      <a:pt x="2657" y="613"/>
                    </a:cubicBezTo>
                    <a:cubicBezTo>
                      <a:pt x="3678" y="1733"/>
                      <a:pt x="3678" y="3572"/>
                      <a:pt x="2559" y="4700"/>
                    </a:cubicBezTo>
                    <a:cubicBezTo>
                      <a:pt x="1990" y="5184"/>
                      <a:pt x="1300" y="5475"/>
                      <a:pt x="580" y="5475"/>
                    </a:cubicBezTo>
                    <a:cubicBezTo>
                      <a:pt x="388" y="5475"/>
                      <a:pt x="194" y="5454"/>
                      <a:pt x="0" y="5411"/>
                    </a:cubicBezTo>
                    <a:lnTo>
                      <a:pt x="0" y="5411"/>
                    </a:lnTo>
                    <a:cubicBezTo>
                      <a:pt x="341" y="5547"/>
                      <a:pt x="704" y="5616"/>
                      <a:pt x="1071" y="5616"/>
                    </a:cubicBezTo>
                    <a:cubicBezTo>
                      <a:pt x="1806" y="5616"/>
                      <a:pt x="2556" y="5343"/>
                      <a:pt x="3172" y="4798"/>
                    </a:cubicBezTo>
                    <a:cubicBezTo>
                      <a:pt x="4291" y="3776"/>
                      <a:pt x="4291" y="1937"/>
                      <a:pt x="3270" y="818"/>
                    </a:cubicBezTo>
                    <a:cubicBezTo>
                      <a:pt x="2763" y="303"/>
                      <a:pt x="2248" y="98"/>
                      <a:pt x="1741" y="0"/>
                    </a:cubicBezTo>
                    <a:close/>
                  </a:path>
                </a:pathLst>
              </a:custGeom>
              <a:solidFill>
                <a:srgbClr val="F0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294325" y="3929625"/>
                <a:ext cx="109750" cy="104650"/>
              </a:xfrm>
              <a:custGeom>
                <a:rect b="b" l="l" r="r" t="t"/>
                <a:pathLst>
                  <a:path extrusionOk="0" h="4186" w="4390">
                    <a:moveTo>
                      <a:pt x="4186" y="1"/>
                    </a:moveTo>
                    <a:lnTo>
                      <a:pt x="1" y="3981"/>
                    </a:lnTo>
                    <a:lnTo>
                      <a:pt x="99" y="3981"/>
                    </a:lnTo>
                    <a:cubicBezTo>
                      <a:pt x="205" y="4087"/>
                      <a:pt x="205" y="4186"/>
                      <a:pt x="303" y="4186"/>
                    </a:cubicBezTo>
                    <a:lnTo>
                      <a:pt x="4390" y="303"/>
                    </a:lnTo>
                    <a:cubicBezTo>
                      <a:pt x="4292" y="205"/>
                      <a:pt x="4292" y="99"/>
                      <a:pt x="4186" y="99"/>
                    </a:cubicBezTo>
                    <a:lnTo>
                      <a:pt x="4186" y="1"/>
                    </a:lnTo>
                    <a:close/>
                  </a:path>
                </a:pathLst>
              </a:custGeom>
              <a:solidFill>
                <a:srgbClr val="F0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2291675" y="3926975"/>
                <a:ext cx="109950" cy="104850"/>
              </a:xfrm>
              <a:custGeom>
                <a:rect b="b" l="l" r="r" t="t"/>
                <a:pathLst>
                  <a:path extrusionOk="0" h="4194" w="4398">
                    <a:moveTo>
                      <a:pt x="4087" y="0"/>
                    </a:moveTo>
                    <a:lnTo>
                      <a:pt x="1" y="3883"/>
                    </a:lnTo>
                    <a:cubicBezTo>
                      <a:pt x="1" y="3989"/>
                      <a:pt x="107" y="3989"/>
                      <a:pt x="107" y="4087"/>
                    </a:cubicBezTo>
                    <a:cubicBezTo>
                      <a:pt x="205" y="4087"/>
                      <a:pt x="205" y="4193"/>
                      <a:pt x="311" y="4193"/>
                    </a:cubicBezTo>
                    <a:lnTo>
                      <a:pt x="4398" y="205"/>
                    </a:lnTo>
                    <a:cubicBezTo>
                      <a:pt x="4292" y="205"/>
                      <a:pt x="4292" y="107"/>
                      <a:pt x="4292" y="107"/>
                    </a:cubicBezTo>
                    <a:cubicBezTo>
                      <a:pt x="4194" y="0"/>
                      <a:pt x="4194" y="0"/>
                      <a:pt x="4087" y="0"/>
                    </a:cubicBez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2"/>
            <p:cNvSpPr/>
            <p:nvPr/>
          </p:nvSpPr>
          <p:spPr>
            <a:xfrm>
              <a:off x="1584275" y="3575875"/>
              <a:ext cx="163500" cy="142975"/>
            </a:xfrm>
            <a:custGeom>
              <a:rect b="b" l="l" r="r" t="t"/>
              <a:pathLst>
                <a:path extrusionOk="0" h="5719" w="6540">
                  <a:moveTo>
                    <a:pt x="3250" y="0"/>
                  </a:moveTo>
                  <a:cubicBezTo>
                    <a:pt x="2177" y="0"/>
                    <a:pt x="1152" y="551"/>
                    <a:pt x="711" y="1580"/>
                  </a:cubicBezTo>
                  <a:cubicBezTo>
                    <a:pt x="0" y="3010"/>
                    <a:pt x="507" y="4751"/>
                    <a:pt x="1937" y="5462"/>
                  </a:cubicBezTo>
                  <a:cubicBezTo>
                    <a:pt x="2339" y="5634"/>
                    <a:pt x="2765" y="5718"/>
                    <a:pt x="3185" y="5718"/>
                  </a:cubicBezTo>
                  <a:cubicBezTo>
                    <a:pt x="4264" y="5718"/>
                    <a:pt x="5308" y="5167"/>
                    <a:pt x="5820" y="4138"/>
                  </a:cubicBezTo>
                  <a:cubicBezTo>
                    <a:pt x="6539" y="2708"/>
                    <a:pt x="5926" y="967"/>
                    <a:pt x="4496" y="256"/>
                  </a:cubicBezTo>
                  <a:cubicBezTo>
                    <a:pt x="4094" y="84"/>
                    <a:pt x="3668" y="0"/>
                    <a:pt x="3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591825" y="3635800"/>
              <a:ext cx="145725" cy="83050"/>
            </a:xfrm>
            <a:custGeom>
              <a:rect b="b" l="l" r="r" t="t"/>
              <a:pathLst>
                <a:path extrusionOk="0" h="3322" w="5829">
                  <a:moveTo>
                    <a:pt x="5722" y="0"/>
                  </a:moveTo>
                  <a:cubicBezTo>
                    <a:pt x="5722" y="409"/>
                    <a:pt x="5624" y="720"/>
                    <a:pt x="5420" y="1128"/>
                  </a:cubicBezTo>
                  <a:cubicBezTo>
                    <a:pt x="4992" y="2125"/>
                    <a:pt x="4017" y="2673"/>
                    <a:pt x="2981" y="2673"/>
                  </a:cubicBezTo>
                  <a:cubicBezTo>
                    <a:pt x="2531" y="2673"/>
                    <a:pt x="2069" y="2570"/>
                    <a:pt x="1635" y="2354"/>
                  </a:cubicBezTo>
                  <a:cubicBezTo>
                    <a:pt x="818" y="1946"/>
                    <a:pt x="205" y="1226"/>
                    <a:pt x="107" y="311"/>
                  </a:cubicBezTo>
                  <a:lnTo>
                    <a:pt x="107" y="311"/>
                  </a:lnTo>
                  <a:cubicBezTo>
                    <a:pt x="1" y="1431"/>
                    <a:pt x="614" y="2559"/>
                    <a:pt x="1635" y="3065"/>
                  </a:cubicBezTo>
                  <a:cubicBezTo>
                    <a:pt x="2037" y="3237"/>
                    <a:pt x="2463" y="3321"/>
                    <a:pt x="2883" y="3321"/>
                  </a:cubicBezTo>
                  <a:cubicBezTo>
                    <a:pt x="3962" y="3321"/>
                    <a:pt x="5006" y="2770"/>
                    <a:pt x="5518" y="1741"/>
                  </a:cubicBezTo>
                  <a:cubicBezTo>
                    <a:pt x="5722" y="1128"/>
                    <a:pt x="5828" y="613"/>
                    <a:pt x="5722" y="0"/>
                  </a:cubicBezTo>
                  <a:close/>
                </a:path>
              </a:pathLst>
            </a:custGeom>
            <a:solidFill>
              <a:srgbClr val="F0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596950" y="3615375"/>
              <a:ext cx="132825" cy="71525"/>
            </a:xfrm>
            <a:custGeom>
              <a:rect b="b" l="l" r="r" t="t"/>
              <a:pathLst>
                <a:path extrusionOk="0" h="2861" w="5313">
                  <a:moveTo>
                    <a:pt x="204" y="0"/>
                  </a:moveTo>
                  <a:lnTo>
                    <a:pt x="106" y="106"/>
                  </a:lnTo>
                  <a:cubicBezTo>
                    <a:pt x="106" y="204"/>
                    <a:pt x="0" y="311"/>
                    <a:pt x="0" y="409"/>
                  </a:cubicBezTo>
                  <a:lnTo>
                    <a:pt x="5108" y="2861"/>
                  </a:lnTo>
                  <a:cubicBezTo>
                    <a:pt x="5108" y="2763"/>
                    <a:pt x="5215" y="2763"/>
                    <a:pt x="5215" y="2656"/>
                  </a:cubicBezTo>
                  <a:cubicBezTo>
                    <a:pt x="5215" y="2558"/>
                    <a:pt x="5313" y="2558"/>
                    <a:pt x="5313" y="2558"/>
                  </a:cubicBezTo>
                  <a:lnTo>
                    <a:pt x="204" y="0"/>
                  </a:lnTo>
                  <a:close/>
                </a:path>
              </a:pathLst>
            </a:custGeom>
            <a:solidFill>
              <a:srgbClr val="F0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599600" y="3612900"/>
              <a:ext cx="132850" cy="68900"/>
            </a:xfrm>
            <a:custGeom>
              <a:rect b="b" l="l" r="r" t="t"/>
              <a:pathLst>
                <a:path extrusionOk="0" h="2756" w="5314">
                  <a:moveTo>
                    <a:pt x="98" y="1"/>
                  </a:moveTo>
                  <a:lnTo>
                    <a:pt x="98" y="99"/>
                  </a:lnTo>
                  <a:cubicBezTo>
                    <a:pt x="0" y="205"/>
                    <a:pt x="0" y="205"/>
                    <a:pt x="0" y="303"/>
                  </a:cubicBezTo>
                  <a:lnTo>
                    <a:pt x="5109" y="2755"/>
                  </a:lnTo>
                  <a:lnTo>
                    <a:pt x="5207" y="2657"/>
                  </a:lnTo>
                  <a:cubicBezTo>
                    <a:pt x="5207" y="2551"/>
                    <a:pt x="5207" y="2551"/>
                    <a:pt x="5313" y="2453"/>
                  </a:cubicBezTo>
                  <a:lnTo>
                    <a:pt x="98"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6" name="Shape 586"/>
        <p:cNvGrpSpPr/>
        <p:nvPr/>
      </p:nvGrpSpPr>
      <p:grpSpPr>
        <a:xfrm>
          <a:off x="0" y="0"/>
          <a:ext cx="0" cy="0"/>
          <a:chOff x="0" y="0"/>
          <a:chExt cx="0" cy="0"/>
        </a:xfrm>
      </p:grpSpPr>
      <p:sp>
        <p:nvSpPr>
          <p:cNvPr id="587" name="Google Shape;587;p11"/>
          <p:cNvSpPr/>
          <p:nvPr/>
        </p:nvSpPr>
        <p:spPr>
          <a:xfrm flipH="1" rot="10800000">
            <a:off x="6520050" y="0"/>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txBox="1"/>
          <p:nvPr>
            <p:ph hasCustomPrompt="1" type="title"/>
          </p:nvPr>
        </p:nvSpPr>
        <p:spPr>
          <a:xfrm>
            <a:off x="713225" y="1696675"/>
            <a:ext cx="7717800" cy="115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9" name="Google Shape;589;p11"/>
          <p:cNvSpPr txBox="1"/>
          <p:nvPr>
            <p:ph idx="1" type="body"/>
          </p:nvPr>
        </p:nvSpPr>
        <p:spPr>
          <a:xfrm>
            <a:off x="762000" y="2685500"/>
            <a:ext cx="7668900" cy="581700"/>
          </a:xfrm>
          <a:prstGeom prst="rect">
            <a:avLst/>
          </a:prstGeom>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590" name="Google Shape;590;p11"/>
          <p:cNvGrpSpPr/>
          <p:nvPr/>
        </p:nvGrpSpPr>
        <p:grpSpPr>
          <a:xfrm>
            <a:off x="8012063" y="168438"/>
            <a:ext cx="837425" cy="742113"/>
            <a:chOff x="6215925" y="6858088"/>
            <a:chExt cx="837425" cy="742113"/>
          </a:xfrm>
        </p:grpSpPr>
        <p:sp>
          <p:nvSpPr>
            <p:cNvPr id="591" name="Google Shape;591;p11"/>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11"/>
            <p:cNvGrpSpPr/>
            <p:nvPr/>
          </p:nvGrpSpPr>
          <p:grpSpPr>
            <a:xfrm>
              <a:off x="6361025" y="6858088"/>
              <a:ext cx="692325" cy="623250"/>
              <a:chOff x="6361025" y="6858088"/>
              <a:chExt cx="692325" cy="623250"/>
            </a:xfrm>
          </p:grpSpPr>
          <p:sp>
            <p:nvSpPr>
              <p:cNvPr id="594" name="Google Shape;594;p11"/>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4" name="Google Shape;604;p11"/>
          <p:cNvSpPr/>
          <p:nvPr/>
        </p:nvSpPr>
        <p:spPr>
          <a:xfrm>
            <a:off x="7422798" y="6434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a:off x="7553111" y="3577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7711935" y="12921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7951928" y="6925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flipH="1">
            <a:off x="345790" y="875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flipH="1">
            <a:off x="1724281" y="85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flipH="1">
            <a:off x="176597" y="1298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flipH="1">
            <a:off x="638297" y="600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flipH="1">
            <a:off x="737053" y="184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flipH="1">
            <a:off x="2387120" y="293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a:off x="8650205" y="46451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7285517" y="38554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9020278" y="50682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8558513" y="43701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a:off x="8459823" y="39541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6805997" y="40635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flipH="1">
            <a:off x="1090248" y="34717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flipH="1">
            <a:off x="1160751" y="31860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1"/>
          <p:cNvSpPr/>
          <p:nvPr/>
        </p:nvSpPr>
        <p:spPr>
          <a:xfrm flipH="1">
            <a:off x="1002250" y="41204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flipH="1">
            <a:off x="761998" y="35208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5" name="Google Shape;625;p11"/>
          <p:cNvGrpSpPr/>
          <p:nvPr/>
        </p:nvGrpSpPr>
        <p:grpSpPr>
          <a:xfrm>
            <a:off x="819000" y="4119838"/>
            <a:ext cx="985925" cy="744150"/>
            <a:chOff x="1666700" y="5967688"/>
            <a:chExt cx="985925" cy="744150"/>
          </a:xfrm>
        </p:grpSpPr>
        <p:sp>
          <p:nvSpPr>
            <p:cNvPr id="626" name="Google Shape;626;p11"/>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677" name="Shape 6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78" name="Shape 678"/>
        <p:cNvGrpSpPr/>
        <p:nvPr/>
      </p:nvGrpSpPr>
      <p:grpSpPr>
        <a:xfrm>
          <a:off x="0" y="0"/>
          <a:ext cx="0" cy="0"/>
          <a:chOff x="0" y="0"/>
          <a:chExt cx="0" cy="0"/>
        </a:xfrm>
      </p:grpSpPr>
      <p:sp>
        <p:nvSpPr>
          <p:cNvPr id="679" name="Google Shape;679;p13"/>
          <p:cNvSpPr/>
          <p:nvPr/>
        </p:nvSpPr>
        <p:spPr>
          <a:xfrm>
            <a:off x="7915700" y="3334300"/>
            <a:ext cx="1228300" cy="1809200"/>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1" name="Google Shape;681;p13"/>
          <p:cNvSpPr/>
          <p:nvPr/>
        </p:nvSpPr>
        <p:spPr>
          <a:xfrm rot="10800000">
            <a:off x="-9537" y="-7300"/>
            <a:ext cx="2222725" cy="1383500"/>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7823198" y="47298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7953511" y="18730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8112335" y="112171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8352328" y="52208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6" name="Google Shape;686;p13"/>
          <p:cNvGrpSpPr/>
          <p:nvPr/>
        </p:nvGrpSpPr>
        <p:grpSpPr>
          <a:xfrm>
            <a:off x="188950" y="4381475"/>
            <a:ext cx="480225" cy="615300"/>
            <a:chOff x="912850" y="4743425"/>
            <a:chExt cx="480225" cy="615300"/>
          </a:xfrm>
        </p:grpSpPr>
        <p:sp>
          <p:nvSpPr>
            <p:cNvPr id="687" name="Google Shape;687;p13"/>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3"/>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3"/>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13"/>
          <p:cNvSpPr txBox="1"/>
          <p:nvPr>
            <p:ph idx="1" type="subTitle"/>
          </p:nvPr>
        </p:nvSpPr>
        <p:spPr>
          <a:xfrm>
            <a:off x="724560" y="3642656"/>
            <a:ext cx="2094000" cy="3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08" name="Google Shape;708;p13"/>
          <p:cNvSpPr txBox="1"/>
          <p:nvPr>
            <p:ph idx="2" type="subTitle"/>
          </p:nvPr>
        </p:nvSpPr>
        <p:spPr>
          <a:xfrm>
            <a:off x="724560" y="4027495"/>
            <a:ext cx="2194500" cy="60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09" name="Google Shape;709;p13"/>
          <p:cNvSpPr txBox="1"/>
          <p:nvPr>
            <p:ph idx="3" type="subTitle"/>
          </p:nvPr>
        </p:nvSpPr>
        <p:spPr>
          <a:xfrm>
            <a:off x="3527025" y="3642656"/>
            <a:ext cx="2094000" cy="3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lgn="ctr">
              <a:spcBef>
                <a:spcPts val="160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710" name="Google Shape;710;p13"/>
          <p:cNvSpPr txBox="1"/>
          <p:nvPr>
            <p:ph idx="4" type="subTitle"/>
          </p:nvPr>
        </p:nvSpPr>
        <p:spPr>
          <a:xfrm>
            <a:off x="3527025" y="4027495"/>
            <a:ext cx="2194500" cy="60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11" name="Google Shape;711;p13"/>
          <p:cNvSpPr txBox="1"/>
          <p:nvPr>
            <p:ph idx="5" type="subTitle"/>
          </p:nvPr>
        </p:nvSpPr>
        <p:spPr>
          <a:xfrm>
            <a:off x="6338794" y="3642656"/>
            <a:ext cx="2094000" cy="3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lgn="ctr">
              <a:spcBef>
                <a:spcPts val="160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712" name="Google Shape;712;p13"/>
          <p:cNvSpPr txBox="1"/>
          <p:nvPr>
            <p:ph idx="6" type="subTitle"/>
          </p:nvPr>
        </p:nvSpPr>
        <p:spPr>
          <a:xfrm>
            <a:off x="6338794" y="4027495"/>
            <a:ext cx="2194500" cy="60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13" name="Google Shape;713;p13"/>
          <p:cNvSpPr txBox="1"/>
          <p:nvPr>
            <p:ph idx="7" type="subTitle"/>
          </p:nvPr>
        </p:nvSpPr>
        <p:spPr>
          <a:xfrm>
            <a:off x="724560" y="1892580"/>
            <a:ext cx="2094000" cy="3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14" name="Google Shape;714;p13"/>
          <p:cNvSpPr txBox="1"/>
          <p:nvPr>
            <p:ph idx="8" type="subTitle"/>
          </p:nvPr>
        </p:nvSpPr>
        <p:spPr>
          <a:xfrm>
            <a:off x="724560" y="2277419"/>
            <a:ext cx="2194500" cy="60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15" name="Google Shape;715;p13"/>
          <p:cNvSpPr txBox="1"/>
          <p:nvPr>
            <p:ph idx="9" type="subTitle"/>
          </p:nvPr>
        </p:nvSpPr>
        <p:spPr>
          <a:xfrm>
            <a:off x="3527025" y="1892580"/>
            <a:ext cx="2094000" cy="3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lgn="ctr">
              <a:spcBef>
                <a:spcPts val="160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716" name="Google Shape;716;p13"/>
          <p:cNvSpPr txBox="1"/>
          <p:nvPr>
            <p:ph idx="13" type="subTitle"/>
          </p:nvPr>
        </p:nvSpPr>
        <p:spPr>
          <a:xfrm>
            <a:off x="3527025" y="2277419"/>
            <a:ext cx="2194500" cy="60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17" name="Google Shape;717;p13"/>
          <p:cNvSpPr txBox="1"/>
          <p:nvPr>
            <p:ph idx="14" type="subTitle"/>
          </p:nvPr>
        </p:nvSpPr>
        <p:spPr>
          <a:xfrm>
            <a:off x="6338794" y="1892575"/>
            <a:ext cx="2094000" cy="3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718" name="Google Shape;718;p13"/>
          <p:cNvSpPr txBox="1"/>
          <p:nvPr>
            <p:ph idx="15" type="subTitle"/>
          </p:nvPr>
        </p:nvSpPr>
        <p:spPr>
          <a:xfrm>
            <a:off x="6338794" y="2277419"/>
            <a:ext cx="2194500" cy="60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19" name="Google Shape;719;p13"/>
          <p:cNvSpPr txBox="1"/>
          <p:nvPr>
            <p:ph hasCustomPrompt="1" idx="16" type="title"/>
          </p:nvPr>
        </p:nvSpPr>
        <p:spPr>
          <a:xfrm>
            <a:off x="1484760" y="1406875"/>
            <a:ext cx="5736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720" name="Google Shape;720;p13"/>
          <p:cNvSpPr txBox="1"/>
          <p:nvPr>
            <p:ph hasCustomPrompt="1" idx="17" type="title"/>
          </p:nvPr>
        </p:nvSpPr>
        <p:spPr>
          <a:xfrm>
            <a:off x="4286025" y="1406875"/>
            <a:ext cx="576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721" name="Google Shape;721;p13"/>
          <p:cNvSpPr txBox="1"/>
          <p:nvPr>
            <p:ph hasCustomPrompt="1" idx="18" type="title"/>
          </p:nvPr>
        </p:nvSpPr>
        <p:spPr>
          <a:xfrm>
            <a:off x="7097794" y="1406875"/>
            <a:ext cx="576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722" name="Google Shape;722;p13"/>
          <p:cNvSpPr txBox="1"/>
          <p:nvPr>
            <p:ph hasCustomPrompt="1" idx="19" type="title"/>
          </p:nvPr>
        </p:nvSpPr>
        <p:spPr>
          <a:xfrm>
            <a:off x="1483560" y="3163491"/>
            <a:ext cx="576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723" name="Google Shape;723;p13"/>
          <p:cNvSpPr txBox="1"/>
          <p:nvPr>
            <p:ph hasCustomPrompt="1" idx="20" type="title"/>
          </p:nvPr>
        </p:nvSpPr>
        <p:spPr>
          <a:xfrm>
            <a:off x="4286025" y="3163491"/>
            <a:ext cx="576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724" name="Google Shape;724;p13"/>
          <p:cNvSpPr txBox="1"/>
          <p:nvPr>
            <p:ph hasCustomPrompt="1" idx="21" type="title"/>
          </p:nvPr>
        </p:nvSpPr>
        <p:spPr>
          <a:xfrm>
            <a:off x="7097794" y="3163491"/>
            <a:ext cx="576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725" name="Google Shape;725;p13"/>
          <p:cNvSpPr/>
          <p:nvPr/>
        </p:nvSpPr>
        <p:spPr>
          <a:xfrm>
            <a:off x="2483740" y="171622"/>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113408" y="294927"/>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040826" y="55185"/>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8" name="Google Shape;728;p13"/>
          <p:cNvGrpSpPr/>
          <p:nvPr/>
        </p:nvGrpSpPr>
        <p:grpSpPr>
          <a:xfrm>
            <a:off x="8430775" y="49513"/>
            <a:ext cx="674325" cy="1173675"/>
            <a:chOff x="4266275" y="6869625"/>
            <a:chExt cx="674325" cy="1173675"/>
          </a:xfrm>
        </p:grpSpPr>
        <p:sp>
          <p:nvSpPr>
            <p:cNvPr id="729" name="Google Shape;729;p13"/>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5">
    <p:spTree>
      <p:nvGrpSpPr>
        <p:cNvPr id="761" name="Shape 761"/>
        <p:cNvGrpSpPr/>
        <p:nvPr/>
      </p:nvGrpSpPr>
      <p:grpSpPr>
        <a:xfrm>
          <a:off x="0" y="0"/>
          <a:ext cx="0" cy="0"/>
          <a:chOff x="0" y="0"/>
          <a:chExt cx="0" cy="0"/>
        </a:xfrm>
      </p:grpSpPr>
      <p:sp>
        <p:nvSpPr>
          <p:cNvPr id="762" name="Google Shape;762;p14"/>
          <p:cNvSpPr/>
          <p:nvPr/>
        </p:nvSpPr>
        <p:spPr>
          <a:xfrm>
            <a:off x="7915700" y="3334300"/>
            <a:ext cx="1228300" cy="1809200"/>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4" name="Google Shape;764;p14"/>
          <p:cNvSpPr/>
          <p:nvPr/>
        </p:nvSpPr>
        <p:spPr>
          <a:xfrm rot="10800000">
            <a:off x="-9537" y="-7300"/>
            <a:ext cx="2222725" cy="1383500"/>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7823198" y="47298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4"/>
          <p:cNvSpPr/>
          <p:nvPr/>
        </p:nvSpPr>
        <p:spPr>
          <a:xfrm>
            <a:off x="7953511" y="18730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4"/>
          <p:cNvSpPr/>
          <p:nvPr/>
        </p:nvSpPr>
        <p:spPr>
          <a:xfrm>
            <a:off x="8112335" y="112171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4"/>
          <p:cNvSpPr/>
          <p:nvPr/>
        </p:nvSpPr>
        <p:spPr>
          <a:xfrm>
            <a:off x="8352328" y="52208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9" name="Google Shape;769;p14"/>
          <p:cNvGrpSpPr/>
          <p:nvPr/>
        </p:nvGrpSpPr>
        <p:grpSpPr>
          <a:xfrm>
            <a:off x="188950" y="4381475"/>
            <a:ext cx="480225" cy="615300"/>
            <a:chOff x="912850" y="4743425"/>
            <a:chExt cx="480225" cy="615300"/>
          </a:xfrm>
        </p:grpSpPr>
        <p:sp>
          <p:nvSpPr>
            <p:cNvPr id="770" name="Google Shape;770;p14"/>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4"/>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4"/>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4"/>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4"/>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4"/>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4"/>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4"/>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4"/>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4"/>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4"/>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4"/>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4"/>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0" name="Google Shape;790;p14"/>
          <p:cNvSpPr txBox="1"/>
          <p:nvPr>
            <p:ph idx="1" type="subTitle"/>
          </p:nvPr>
        </p:nvSpPr>
        <p:spPr>
          <a:xfrm>
            <a:off x="2046783" y="3085489"/>
            <a:ext cx="21945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91" name="Google Shape;791;p14"/>
          <p:cNvSpPr txBox="1"/>
          <p:nvPr>
            <p:ph idx="2" type="subTitle"/>
          </p:nvPr>
        </p:nvSpPr>
        <p:spPr>
          <a:xfrm>
            <a:off x="2046783" y="3470328"/>
            <a:ext cx="21945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92" name="Google Shape;792;p14"/>
          <p:cNvSpPr txBox="1"/>
          <p:nvPr>
            <p:ph idx="3" type="subTitle"/>
          </p:nvPr>
        </p:nvSpPr>
        <p:spPr>
          <a:xfrm>
            <a:off x="2046783" y="1429352"/>
            <a:ext cx="21945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93" name="Google Shape;793;p14"/>
          <p:cNvSpPr txBox="1"/>
          <p:nvPr>
            <p:ph idx="4" type="subTitle"/>
          </p:nvPr>
        </p:nvSpPr>
        <p:spPr>
          <a:xfrm>
            <a:off x="2046783" y="1814191"/>
            <a:ext cx="21945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94" name="Google Shape;794;p14"/>
          <p:cNvSpPr txBox="1"/>
          <p:nvPr>
            <p:ph idx="5" type="subTitle"/>
          </p:nvPr>
        </p:nvSpPr>
        <p:spPr>
          <a:xfrm>
            <a:off x="5867184" y="1429352"/>
            <a:ext cx="21945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795" name="Google Shape;795;p14"/>
          <p:cNvSpPr txBox="1"/>
          <p:nvPr>
            <p:ph idx="6" type="subTitle"/>
          </p:nvPr>
        </p:nvSpPr>
        <p:spPr>
          <a:xfrm>
            <a:off x="5867184" y="1814191"/>
            <a:ext cx="21945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96" name="Google Shape;796;p14"/>
          <p:cNvSpPr txBox="1"/>
          <p:nvPr>
            <p:ph idx="7" type="subTitle"/>
          </p:nvPr>
        </p:nvSpPr>
        <p:spPr>
          <a:xfrm>
            <a:off x="5867184" y="3085489"/>
            <a:ext cx="21945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797" name="Google Shape;797;p14"/>
          <p:cNvSpPr txBox="1"/>
          <p:nvPr>
            <p:ph idx="8" type="subTitle"/>
          </p:nvPr>
        </p:nvSpPr>
        <p:spPr>
          <a:xfrm>
            <a:off x="5867184" y="3470328"/>
            <a:ext cx="21945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98" name="Google Shape;798;p14"/>
          <p:cNvSpPr txBox="1"/>
          <p:nvPr>
            <p:ph hasCustomPrompt="1" idx="9" type="title"/>
          </p:nvPr>
        </p:nvSpPr>
        <p:spPr>
          <a:xfrm>
            <a:off x="1204763" y="1752358"/>
            <a:ext cx="5736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799" name="Google Shape;799;p14"/>
          <p:cNvSpPr txBox="1"/>
          <p:nvPr>
            <p:ph hasCustomPrompt="1" idx="13" type="title"/>
          </p:nvPr>
        </p:nvSpPr>
        <p:spPr>
          <a:xfrm>
            <a:off x="5026027" y="1752358"/>
            <a:ext cx="576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800" name="Google Shape;800;p14"/>
          <p:cNvSpPr txBox="1"/>
          <p:nvPr>
            <p:ph hasCustomPrompt="1" idx="14" type="title"/>
          </p:nvPr>
        </p:nvSpPr>
        <p:spPr>
          <a:xfrm>
            <a:off x="5026021" y="3414924"/>
            <a:ext cx="576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801" name="Google Shape;801;p14"/>
          <p:cNvSpPr txBox="1"/>
          <p:nvPr>
            <p:ph hasCustomPrompt="1" idx="15" type="title"/>
          </p:nvPr>
        </p:nvSpPr>
        <p:spPr>
          <a:xfrm>
            <a:off x="1205588" y="3414924"/>
            <a:ext cx="576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802" name="Google Shape;802;p14"/>
          <p:cNvSpPr/>
          <p:nvPr/>
        </p:nvSpPr>
        <p:spPr>
          <a:xfrm>
            <a:off x="2483740" y="171622"/>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4"/>
          <p:cNvSpPr/>
          <p:nvPr/>
        </p:nvSpPr>
        <p:spPr>
          <a:xfrm>
            <a:off x="2113408" y="294927"/>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4"/>
          <p:cNvSpPr/>
          <p:nvPr/>
        </p:nvSpPr>
        <p:spPr>
          <a:xfrm>
            <a:off x="3040826" y="55185"/>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14"/>
          <p:cNvGrpSpPr/>
          <p:nvPr/>
        </p:nvGrpSpPr>
        <p:grpSpPr>
          <a:xfrm>
            <a:off x="8430775" y="49513"/>
            <a:ext cx="674325" cy="1173675"/>
            <a:chOff x="4266275" y="6869625"/>
            <a:chExt cx="674325" cy="1173675"/>
          </a:xfrm>
        </p:grpSpPr>
        <p:sp>
          <p:nvSpPr>
            <p:cNvPr id="806" name="Google Shape;806;p14"/>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4"/>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4"/>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4"/>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4"/>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4"/>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4"/>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4"/>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4"/>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4"/>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4"/>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4"/>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4"/>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4"/>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4"/>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4"/>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4"/>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4"/>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4"/>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4"/>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4"/>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4"/>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4"/>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4"/>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4"/>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838" name="Shape 838"/>
        <p:cNvGrpSpPr/>
        <p:nvPr/>
      </p:nvGrpSpPr>
      <p:grpSpPr>
        <a:xfrm>
          <a:off x="0" y="0"/>
          <a:ext cx="0" cy="0"/>
          <a:chOff x="0" y="0"/>
          <a:chExt cx="0" cy="0"/>
        </a:xfrm>
      </p:grpSpPr>
      <p:sp>
        <p:nvSpPr>
          <p:cNvPr id="839" name="Google Shape;839;p15"/>
          <p:cNvSpPr/>
          <p:nvPr/>
        </p:nvSpPr>
        <p:spPr>
          <a:xfrm flipH="1" rot="10800000">
            <a:off x="6520050" y="0"/>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5"/>
          <p:cNvSpPr/>
          <p:nvPr/>
        </p:nvSpPr>
        <p:spPr>
          <a:xfrm>
            <a:off x="7422798" y="6434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5"/>
          <p:cNvSpPr/>
          <p:nvPr/>
        </p:nvSpPr>
        <p:spPr>
          <a:xfrm>
            <a:off x="7553111" y="3577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5"/>
          <p:cNvSpPr/>
          <p:nvPr/>
        </p:nvSpPr>
        <p:spPr>
          <a:xfrm>
            <a:off x="7711935" y="12921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5"/>
          <p:cNvSpPr/>
          <p:nvPr/>
        </p:nvSpPr>
        <p:spPr>
          <a:xfrm>
            <a:off x="7951928" y="6925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5"/>
          <p:cNvSpPr/>
          <p:nvPr/>
        </p:nvSpPr>
        <p:spPr>
          <a:xfrm flipH="1">
            <a:off x="345790" y="875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5"/>
          <p:cNvSpPr/>
          <p:nvPr/>
        </p:nvSpPr>
        <p:spPr>
          <a:xfrm flipH="1">
            <a:off x="1724281" y="85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5"/>
          <p:cNvSpPr/>
          <p:nvPr/>
        </p:nvSpPr>
        <p:spPr>
          <a:xfrm flipH="1">
            <a:off x="176597" y="1298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5"/>
          <p:cNvSpPr/>
          <p:nvPr/>
        </p:nvSpPr>
        <p:spPr>
          <a:xfrm flipH="1">
            <a:off x="638297" y="600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5"/>
          <p:cNvSpPr/>
          <p:nvPr/>
        </p:nvSpPr>
        <p:spPr>
          <a:xfrm flipH="1">
            <a:off x="737053" y="184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5"/>
          <p:cNvSpPr/>
          <p:nvPr/>
        </p:nvSpPr>
        <p:spPr>
          <a:xfrm flipH="1">
            <a:off x="2387120" y="293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5"/>
          <p:cNvSpPr/>
          <p:nvPr/>
        </p:nvSpPr>
        <p:spPr>
          <a:xfrm>
            <a:off x="8650205" y="46451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5"/>
          <p:cNvSpPr/>
          <p:nvPr/>
        </p:nvSpPr>
        <p:spPr>
          <a:xfrm>
            <a:off x="7285517" y="38554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5"/>
          <p:cNvSpPr/>
          <p:nvPr/>
        </p:nvSpPr>
        <p:spPr>
          <a:xfrm>
            <a:off x="9020278" y="50682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5"/>
          <p:cNvSpPr/>
          <p:nvPr/>
        </p:nvSpPr>
        <p:spPr>
          <a:xfrm>
            <a:off x="8558513" y="43701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5"/>
          <p:cNvSpPr/>
          <p:nvPr/>
        </p:nvSpPr>
        <p:spPr>
          <a:xfrm>
            <a:off x="8459823" y="39541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5"/>
          <p:cNvSpPr/>
          <p:nvPr/>
        </p:nvSpPr>
        <p:spPr>
          <a:xfrm>
            <a:off x="6805997" y="40635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5"/>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5"/>
          <p:cNvSpPr/>
          <p:nvPr/>
        </p:nvSpPr>
        <p:spPr>
          <a:xfrm flipH="1">
            <a:off x="1090248" y="34717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5"/>
          <p:cNvSpPr/>
          <p:nvPr/>
        </p:nvSpPr>
        <p:spPr>
          <a:xfrm flipH="1">
            <a:off x="1160751" y="31860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5"/>
          <p:cNvSpPr/>
          <p:nvPr/>
        </p:nvSpPr>
        <p:spPr>
          <a:xfrm flipH="1">
            <a:off x="1002250" y="41204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5"/>
          <p:cNvSpPr/>
          <p:nvPr/>
        </p:nvSpPr>
        <p:spPr>
          <a:xfrm flipH="1">
            <a:off x="761998" y="35208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5"/>
          <p:cNvSpPr txBox="1"/>
          <p:nvPr>
            <p:ph type="title"/>
          </p:nvPr>
        </p:nvSpPr>
        <p:spPr>
          <a:xfrm>
            <a:off x="2725032" y="1931376"/>
            <a:ext cx="5400600" cy="914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62" name="Google Shape;862;p15"/>
          <p:cNvSpPr txBox="1"/>
          <p:nvPr>
            <p:ph idx="1" type="subTitle"/>
          </p:nvPr>
        </p:nvSpPr>
        <p:spPr>
          <a:xfrm>
            <a:off x="2725032" y="2846424"/>
            <a:ext cx="53958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63" name="Google Shape;863;p15"/>
          <p:cNvSpPr txBox="1"/>
          <p:nvPr>
            <p:ph hasCustomPrompt="1" idx="2" type="title"/>
          </p:nvPr>
        </p:nvSpPr>
        <p:spPr>
          <a:xfrm>
            <a:off x="1233306" y="2496076"/>
            <a:ext cx="1125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5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6_1">
    <p:spTree>
      <p:nvGrpSpPr>
        <p:cNvPr id="864" name="Shape 864"/>
        <p:cNvGrpSpPr/>
        <p:nvPr/>
      </p:nvGrpSpPr>
      <p:grpSpPr>
        <a:xfrm>
          <a:off x="0" y="0"/>
          <a:ext cx="0" cy="0"/>
          <a:chOff x="0" y="0"/>
          <a:chExt cx="0" cy="0"/>
        </a:xfrm>
      </p:grpSpPr>
      <p:sp>
        <p:nvSpPr>
          <p:cNvPr id="865" name="Google Shape;865;p16"/>
          <p:cNvSpPr/>
          <p:nvPr/>
        </p:nvSpPr>
        <p:spPr>
          <a:xfrm flipH="1" rot="10800000">
            <a:off x="6520050" y="0"/>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16"/>
          <p:cNvGrpSpPr/>
          <p:nvPr/>
        </p:nvGrpSpPr>
        <p:grpSpPr>
          <a:xfrm>
            <a:off x="8012063" y="168438"/>
            <a:ext cx="837425" cy="742113"/>
            <a:chOff x="6215925" y="6858088"/>
            <a:chExt cx="837425" cy="742113"/>
          </a:xfrm>
        </p:grpSpPr>
        <p:sp>
          <p:nvSpPr>
            <p:cNvPr id="867" name="Google Shape;867;p16"/>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9" name="Google Shape;869;p16"/>
            <p:cNvGrpSpPr/>
            <p:nvPr/>
          </p:nvGrpSpPr>
          <p:grpSpPr>
            <a:xfrm>
              <a:off x="6361025" y="6858088"/>
              <a:ext cx="692325" cy="623250"/>
              <a:chOff x="6361025" y="6858088"/>
              <a:chExt cx="692325" cy="623250"/>
            </a:xfrm>
          </p:grpSpPr>
          <p:sp>
            <p:nvSpPr>
              <p:cNvPr id="870" name="Google Shape;870;p16"/>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6"/>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6"/>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6"/>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6"/>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6"/>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6"/>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6"/>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6"/>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6"/>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0" name="Google Shape;880;p16"/>
          <p:cNvSpPr/>
          <p:nvPr/>
        </p:nvSpPr>
        <p:spPr>
          <a:xfrm>
            <a:off x="7422798" y="6434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6"/>
          <p:cNvSpPr/>
          <p:nvPr/>
        </p:nvSpPr>
        <p:spPr>
          <a:xfrm>
            <a:off x="7553111" y="3577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6"/>
          <p:cNvSpPr/>
          <p:nvPr/>
        </p:nvSpPr>
        <p:spPr>
          <a:xfrm>
            <a:off x="7711935" y="12921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6"/>
          <p:cNvSpPr/>
          <p:nvPr/>
        </p:nvSpPr>
        <p:spPr>
          <a:xfrm>
            <a:off x="7951928" y="6925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6"/>
          <p:cNvSpPr/>
          <p:nvPr/>
        </p:nvSpPr>
        <p:spPr>
          <a:xfrm flipH="1">
            <a:off x="345790" y="875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6"/>
          <p:cNvSpPr/>
          <p:nvPr/>
        </p:nvSpPr>
        <p:spPr>
          <a:xfrm flipH="1">
            <a:off x="1724281" y="85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6"/>
          <p:cNvSpPr/>
          <p:nvPr/>
        </p:nvSpPr>
        <p:spPr>
          <a:xfrm flipH="1">
            <a:off x="176597" y="1298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6"/>
          <p:cNvSpPr/>
          <p:nvPr/>
        </p:nvSpPr>
        <p:spPr>
          <a:xfrm flipH="1">
            <a:off x="638297" y="600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6"/>
          <p:cNvSpPr/>
          <p:nvPr/>
        </p:nvSpPr>
        <p:spPr>
          <a:xfrm flipH="1">
            <a:off x="737053" y="184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6"/>
          <p:cNvSpPr/>
          <p:nvPr/>
        </p:nvSpPr>
        <p:spPr>
          <a:xfrm flipH="1">
            <a:off x="2387120" y="293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6"/>
          <p:cNvSpPr/>
          <p:nvPr/>
        </p:nvSpPr>
        <p:spPr>
          <a:xfrm>
            <a:off x="8650205" y="46451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6"/>
          <p:cNvSpPr/>
          <p:nvPr/>
        </p:nvSpPr>
        <p:spPr>
          <a:xfrm>
            <a:off x="7285517" y="38554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6"/>
          <p:cNvSpPr/>
          <p:nvPr/>
        </p:nvSpPr>
        <p:spPr>
          <a:xfrm>
            <a:off x="9020278" y="50682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6"/>
          <p:cNvSpPr/>
          <p:nvPr/>
        </p:nvSpPr>
        <p:spPr>
          <a:xfrm>
            <a:off x="8558513" y="43701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6"/>
          <p:cNvSpPr/>
          <p:nvPr/>
        </p:nvSpPr>
        <p:spPr>
          <a:xfrm>
            <a:off x="8459823" y="39541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6"/>
          <p:cNvSpPr/>
          <p:nvPr/>
        </p:nvSpPr>
        <p:spPr>
          <a:xfrm>
            <a:off x="6805997" y="40635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6"/>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6"/>
          <p:cNvSpPr/>
          <p:nvPr/>
        </p:nvSpPr>
        <p:spPr>
          <a:xfrm flipH="1">
            <a:off x="1090248" y="34717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6"/>
          <p:cNvSpPr/>
          <p:nvPr/>
        </p:nvSpPr>
        <p:spPr>
          <a:xfrm flipH="1">
            <a:off x="1160751" y="31860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6"/>
          <p:cNvSpPr/>
          <p:nvPr/>
        </p:nvSpPr>
        <p:spPr>
          <a:xfrm flipH="1">
            <a:off x="1002250" y="41204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6"/>
          <p:cNvSpPr/>
          <p:nvPr/>
        </p:nvSpPr>
        <p:spPr>
          <a:xfrm flipH="1">
            <a:off x="761998" y="35208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1" name="Google Shape;901;p16"/>
          <p:cNvGrpSpPr/>
          <p:nvPr/>
        </p:nvGrpSpPr>
        <p:grpSpPr>
          <a:xfrm>
            <a:off x="819000" y="4119838"/>
            <a:ext cx="985925" cy="744150"/>
            <a:chOff x="1666700" y="5967688"/>
            <a:chExt cx="985925" cy="744150"/>
          </a:xfrm>
        </p:grpSpPr>
        <p:sp>
          <p:nvSpPr>
            <p:cNvPr id="902" name="Google Shape;902;p16"/>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6"/>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6"/>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6"/>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6"/>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6"/>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6"/>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6"/>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6"/>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6"/>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6"/>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6"/>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6"/>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6"/>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6"/>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6"/>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6"/>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6"/>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6"/>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6"/>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6"/>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6"/>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6"/>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6"/>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6"/>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6"/>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6"/>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6"/>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6"/>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6"/>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6"/>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6"/>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6"/>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6"/>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6"/>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6"/>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6"/>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6"/>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6"/>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6"/>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6"/>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6"/>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6"/>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6"/>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6"/>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6"/>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6"/>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6"/>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6"/>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6"/>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6"/>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3" name="Google Shape;953;p16"/>
          <p:cNvSpPr txBox="1"/>
          <p:nvPr>
            <p:ph type="title"/>
          </p:nvPr>
        </p:nvSpPr>
        <p:spPr>
          <a:xfrm>
            <a:off x="1871700" y="1327063"/>
            <a:ext cx="5400600" cy="914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54" name="Google Shape;954;p16"/>
          <p:cNvSpPr txBox="1"/>
          <p:nvPr>
            <p:ph idx="1" type="subTitle"/>
          </p:nvPr>
        </p:nvSpPr>
        <p:spPr>
          <a:xfrm>
            <a:off x="1871700" y="2242111"/>
            <a:ext cx="53958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55" name="Google Shape;955;p16"/>
          <p:cNvSpPr txBox="1"/>
          <p:nvPr>
            <p:ph hasCustomPrompt="1" idx="2" type="title"/>
          </p:nvPr>
        </p:nvSpPr>
        <p:spPr>
          <a:xfrm>
            <a:off x="4009500" y="3115363"/>
            <a:ext cx="1125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5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6_1_1">
    <p:spTree>
      <p:nvGrpSpPr>
        <p:cNvPr id="956" name="Shape 956"/>
        <p:cNvGrpSpPr/>
        <p:nvPr/>
      </p:nvGrpSpPr>
      <p:grpSpPr>
        <a:xfrm>
          <a:off x="0" y="0"/>
          <a:ext cx="0" cy="0"/>
          <a:chOff x="0" y="0"/>
          <a:chExt cx="0" cy="0"/>
        </a:xfrm>
      </p:grpSpPr>
      <p:sp>
        <p:nvSpPr>
          <p:cNvPr id="957" name="Google Shape;957;p17"/>
          <p:cNvSpPr/>
          <p:nvPr/>
        </p:nvSpPr>
        <p:spPr>
          <a:xfrm flipH="1" rot="10800000">
            <a:off x="6520050" y="0"/>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8" name="Google Shape;958;p17"/>
          <p:cNvGrpSpPr/>
          <p:nvPr/>
        </p:nvGrpSpPr>
        <p:grpSpPr>
          <a:xfrm>
            <a:off x="8012063" y="168438"/>
            <a:ext cx="837425" cy="742113"/>
            <a:chOff x="6215925" y="6858088"/>
            <a:chExt cx="837425" cy="742113"/>
          </a:xfrm>
        </p:grpSpPr>
        <p:sp>
          <p:nvSpPr>
            <p:cNvPr id="959" name="Google Shape;959;p17"/>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7"/>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1" name="Google Shape;961;p17"/>
            <p:cNvGrpSpPr/>
            <p:nvPr/>
          </p:nvGrpSpPr>
          <p:grpSpPr>
            <a:xfrm>
              <a:off x="6361025" y="6858088"/>
              <a:ext cx="692325" cy="623250"/>
              <a:chOff x="6361025" y="6858088"/>
              <a:chExt cx="692325" cy="623250"/>
            </a:xfrm>
          </p:grpSpPr>
          <p:sp>
            <p:nvSpPr>
              <p:cNvPr id="962" name="Google Shape;962;p17"/>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7"/>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7"/>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7"/>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7"/>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7"/>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7"/>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7"/>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7"/>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7"/>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2" name="Google Shape;972;p17"/>
          <p:cNvSpPr/>
          <p:nvPr/>
        </p:nvSpPr>
        <p:spPr>
          <a:xfrm>
            <a:off x="7422798" y="6434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7"/>
          <p:cNvSpPr/>
          <p:nvPr/>
        </p:nvSpPr>
        <p:spPr>
          <a:xfrm>
            <a:off x="7553111" y="3577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7"/>
          <p:cNvSpPr/>
          <p:nvPr/>
        </p:nvSpPr>
        <p:spPr>
          <a:xfrm>
            <a:off x="7711935" y="12921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7"/>
          <p:cNvSpPr/>
          <p:nvPr/>
        </p:nvSpPr>
        <p:spPr>
          <a:xfrm>
            <a:off x="7951928" y="6925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7"/>
          <p:cNvSpPr/>
          <p:nvPr/>
        </p:nvSpPr>
        <p:spPr>
          <a:xfrm flipH="1">
            <a:off x="345790" y="875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7"/>
          <p:cNvSpPr/>
          <p:nvPr/>
        </p:nvSpPr>
        <p:spPr>
          <a:xfrm flipH="1">
            <a:off x="1724281" y="85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7"/>
          <p:cNvSpPr/>
          <p:nvPr/>
        </p:nvSpPr>
        <p:spPr>
          <a:xfrm flipH="1">
            <a:off x="176597" y="1298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7"/>
          <p:cNvSpPr/>
          <p:nvPr/>
        </p:nvSpPr>
        <p:spPr>
          <a:xfrm flipH="1">
            <a:off x="638297" y="600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7"/>
          <p:cNvSpPr/>
          <p:nvPr/>
        </p:nvSpPr>
        <p:spPr>
          <a:xfrm flipH="1">
            <a:off x="737053" y="184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7"/>
          <p:cNvSpPr/>
          <p:nvPr/>
        </p:nvSpPr>
        <p:spPr>
          <a:xfrm flipH="1">
            <a:off x="2387120" y="293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7"/>
          <p:cNvSpPr/>
          <p:nvPr/>
        </p:nvSpPr>
        <p:spPr>
          <a:xfrm>
            <a:off x="8650205" y="46451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7"/>
          <p:cNvSpPr/>
          <p:nvPr/>
        </p:nvSpPr>
        <p:spPr>
          <a:xfrm>
            <a:off x="7285517" y="38554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7"/>
          <p:cNvSpPr/>
          <p:nvPr/>
        </p:nvSpPr>
        <p:spPr>
          <a:xfrm>
            <a:off x="9020278" y="50682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7"/>
          <p:cNvSpPr/>
          <p:nvPr/>
        </p:nvSpPr>
        <p:spPr>
          <a:xfrm>
            <a:off x="8558513" y="43701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7"/>
          <p:cNvSpPr/>
          <p:nvPr/>
        </p:nvSpPr>
        <p:spPr>
          <a:xfrm>
            <a:off x="8459823" y="39541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7"/>
          <p:cNvSpPr/>
          <p:nvPr/>
        </p:nvSpPr>
        <p:spPr>
          <a:xfrm>
            <a:off x="6805997" y="40635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7"/>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7"/>
          <p:cNvSpPr/>
          <p:nvPr/>
        </p:nvSpPr>
        <p:spPr>
          <a:xfrm flipH="1">
            <a:off x="1090248" y="34717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7"/>
          <p:cNvSpPr/>
          <p:nvPr/>
        </p:nvSpPr>
        <p:spPr>
          <a:xfrm flipH="1">
            <a:off x="1160751" y="31860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7"/>
          <p:cNvSpPr/>
          <p:nvPr/>
        </p:nvSpPr>
        <p:spPr>
          <a:xfrm flipH="1">
            <a:off x="1002250" y="41204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7"/>
          <p:cNvSpPr/>
          <p:nvPr/>
        </p:nvSpPr>
        <p:spPr>
          <a:xfrm flipH="1">
            <a:off x="761998" y="35208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3" name="Google Shape;993;p17"/>
          <p:cNvGrpSpPr/>
          <p:nvPr/>
        </p:nvGrpSpPr>
        <p:grpSpPr>
          <a:xfrm>
            <a:off x="819000" y="4119838"/>
            <a:ext cx="985925" cy="744150"/>
            <a:chOff x="1666700" y="5967688"/>
            <a:chExt cx="985925" cy="744150"/>
          </a:xfrm>
        </p:grpSpPr>
        <p:sp>
          <p:nvSpPr>
            <p:cNvPr id="994" name="Google Shape;994;p17"/>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7"/>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7"/>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7"/>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7"/>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7"/>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7"/>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7"/>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7"/>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7"/>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7"/>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7"/>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7"/>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7"/>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7"/>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7"/>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7"/>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7"/>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7"/>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7"/>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7"/>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7"/>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7"/>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7"/>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7"/>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7"/>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7"/>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7"/>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7"/>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7"/>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7"/>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7"/>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7"/>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7"/>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7"/>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7"/>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7"/>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7"/>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7"/>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7"/>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7"/>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7"/>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7"/>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7"/>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7"/>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7"/>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7"/>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7"/>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7"/>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7"/>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7"/>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5" name="Google Shape;1045;p17"/>
          <p:cNvSpPr txBox="1"/>
          <p:nvPr>
            <p:ph type="title"/>
          </p:nvPr>
        </p:nvSpPr>
        <p:spPr>
          <a:xfrm>
            <a:off x="1157864" y="1931375"/>
            <a:ext cx="5126400" cy="914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46" name="Google Shape;1046;p17"/>
          <p:cNvSpPr txBox="1"/>
          <p:nvPr>
            <p:ph idx="1" type="subTitle"/>
          </p:nvPr>
        </p:nvSpPr>
        <p:spPr>
          <a:xfrm>
            <a:off x="1157864" y="2846425"/>
            <a:ext cx="5121900" cy="365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047" name="Google Shape;1047;p17"/>
          <p:cNvSpPr txBox="1"/>
          <p:nvPr>
            <p:ph hasCustomPrompt="1" idx="2" type="title"/>
          </p:nvPr>
        </p:nvSpPr>
        <p:spPr>
          <a:xfrm>
            <a:off x="6646198" y="2404575"/>
            <a:ext cx="1125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5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8">
    <p:spTree>
      <p:nvGrpSpPr>
        <p:cNvPr id="1048" name="Shape 1048"/>
        <p:cNvGrpSpPr/>
        <p:nvPr/>
      </p:nvGrpSpPr>
      <p:grpSpPr>
        <a:xfrm>
          <a:off x="0" y="0"/>
          <a:ext cx="0" cy="0"/>
          <a:chOff x="0" y="0"/>
          <a:chExt cx="0" cy="0"/>
        </a:xfrm>
      </p:grpSpPr>
      <p:sp>
        <p:nvSpPr>
          <p:cNvPr id="1049" name="Google Shape;1049;p18"/>
          <p:cNvSpPr txBox="1"/>
          <p:nvPr>
            <p:ph idx="1" type="subTitle"/>
          </p:nvPr>
        </p:nvSpPr>
        <p:spPr>
          <a:xfrm>
            <a:off x="1536150" y="2567625"/>
            <a:ext cx="60717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50" name="Google Shape;1050;p18"/>
          <p:cNvSpPr txBox="1"/>
          <p:nvPr>
            <p:ph type="title"/>
          </p:nvPr>
        </p:nvSpPr>
        <p:spPr>
          <a:xfrm>
            <a:off x="1536150" y="1661475"/>
            <a:ext cx="6071700" cy="914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6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1" name="Google Shape;1051;p18"/>
          <p:cNvSpPr/>
          <p:nvPr/>
        </p:nvSpPr>
        <p:spPr>
          <a:xfrm rot="10800000">
            <a:off x="0" y="0"/>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18"/>
          <p:cNvGrpSpPr/>
          <p:nvPr/>
        </p:nvGrpSpPr>
        <p:grpSpPr>
          <a:xfrm flipH="1">
            <a:off x="294513" y="168438"/>
            <a:ext cx="837425" cy="742113"/>
            <a:chOff x="6215925" y="6858088"/>
            <a:chExt cx="837425" cy="742113"/>
          </a:xfrm>
        </p:grpSpPr>
        <p:sp>
          <p:nvSpPr>
            <p:cNvPr id="1053" name="Google Shape;1053;p18"/>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8"/>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5" name="Google Shape;1055;p18"/>
            <p:cNvGrpSpPr/>
            <p:nvPr/>
          </p:nvGrpSpPr>
          <p:grpSpPr>
            <a:xfrm>
              <a:off x="6361025" y="6858088"/>
              <a:ext cx="692325" cy="623250"/>
              <a:chOff x="6361025" y="6858088"/>
              <a:chExt cx="692325" cy="623250"/>
            </a:xfrm>
          </p:grpSpPr>
          <p:sp>
            <p:nvSpPr>
              <p:cNvPr id="1056" name="Google Shape;1056;p18"/>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8"/>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8"/>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8"/>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8"/>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8"/>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8"/>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8"/>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8"/>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8"/>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6" name="Google Shape;1066;p18"/>
          <p:cNvSpPr/>
          <p:nvPr/>
        </p:nvSpPr>
        <p:spPr>
          <a:xfrm flipH="1">
            <a:off x="1460188" y="6434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8"/>
          <p:cNvSpPr/>
          <p:nvPr/>
        </p:nvSpPr>
        <p:spPr>
          <a:xfrm flipH="1">
            <a:off x="1530690" y="3577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8"/>
          <p:cNvSpPr/>
          <p:nvPr/>
        </p:nvSpPr>
        <p:spPr>
          <a:xfrm flipH="1">
            <a:off x="1372189" y="12921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8"/>
          <p:cNvSpPr/>
          <p:nvPr/>
        </p:nvSpPr>
        <p:spPr>
          <a:xfrm flipH="1">
            <a:off x="1131937" y="6925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8"/>
          <p:cNvSpPr/>
          <p:nvPr/>
        </p:nvSpPr>
        <p:spPr>
          <a:xfrm>
            <a:off x="8540889" y="875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8"/>
          <p:cNvSpPr/>
          <p:nvPr/>
        </p:nvSpPr>
        <p:spPr>
          <a:xfrm>
            <a:off x="7176201" y="85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8"/>
          <p:cNvSpPr/>
          <p:nvPr/>
        </p:nvSpPr>
        <p:spPr>
          <a:xfrm>
            <a:off x="8910962" y="1298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8"/>
          <p:cNvSpPr/>
          <p:nvPr/>
        </p:nvSpPr>
        <p:spPr>
          <a:xfrm>
            <a:off x="8449197" y="600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8"/>
          <p:cNvSpPr/>
          <p:nvPr/>
        </p:nvSpPr>
        <p:spPr>
          <a:xfrm>
            <a:off x="8350507" y="184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8"/>
          <p:cNvSpPr/>
          <p:nvPr/>
        </p:nvSpPr>
        <p:spPr>
          <a:xfrm>
            <a:off x="6696681" y="293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8"/>
          <p:cNvSpPr/>
          <p:nvPr/>
        </p:nvSpPr>
        <p:spPr>
          <a:xfrm flipH="1">
            <a:off x="236474" y="46451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8"/>
          <p:cNvSpPr/>
          <p:nvPr/>
        </p:nvSpPr>
        <p:spPr>
          <a:xfrm flipH="1">
            <a:off x="1614964" y="38554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8"/>
          <p:cNvSpPr/>
          <p:nvPr/>
        </p:nvSpPr>
        <p:spPr>
          <a:xfrm flipH="1">
            <a:off x="67281" y="50682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8"/>
          <p:cNvSpPr/>
          <p:nvPr/>
        </p:nvSpPr>
        <p:spPr>
          <a:xfrm flipH="1">
            <a:off x="528981" y="43701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8"/>
          <p:cNvSpPr/>
          <p:nvPr/>
        </p:nvSpPr>
        <p:spPr>
          <a:xfrm flipH="1">
            <a:off x="627736" y="39541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8"/>
          <p:cNvSpPr/>
          <p:nvPr/>
        </p:nvSpPr>
        <p:spPr>
          <a:xfrm flipH="1">
            <a:off x="2277803" y="40635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8"/>
          <p:cNvSpPr/>
          <p:nvPr/>
        </p:nvSpPr>
        <p:spPr>
          <a:xfrm>
            <a:off x="652005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8"/>
          <p:cNvSpPr/>
          <p:nvPr/>
        </p:nvSpPr>
        <p:spPr>
          <a:xfrm>
            <a:off x="7792737" y="34717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8"/>
          <p:cNvSpPr/>
          <p:nvPr/>
        </p:nvSpPr>
        <p:spPr>
          <a:xfrm>
            <a:off x="7923050" y="31860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8"/>
          <p:cNvSpPr/>
          <p:nvPr/>
        </p:nvSpPr>
        <p:spPr>
          <a:xfrm>
            <a:off x="8081875" y="41204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8"/>
          <p:cNvSpPr/>
          <p:nvPr/>
        </p:nvSpPr>
        <p:spPr>
          <a:xfrm>
            <a:off x="8321868" y="35208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7" name="Google Shape;1087;p18"/>
          <p:cNvGrpSpPr/>
          <p:nvPr/>
        </p:nvGrpSpPr>
        <p:grpSpPr>
          <a:xfrm flipH="1">
            <a:off x="7339075" y="4119838"/>
            <a:ext cx="985925" cy="744150"/>
            <a:chOff x="1666700" y="5967688"/>
            <a:chExt cx="985925" cy="744150"/>
          </a:xfrm>
        </p:grpSpPr>
        <p:sp>
          <p:nvSpPr>
            <p:cNvPr id="1088" name="Google Shape;1088;p18"/>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8"/>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8"/>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8"/>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8"/>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8"/>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8"/>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8"/>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8"/>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8"/>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8"/>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8"/>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8"/>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8"/>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8"/>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8"/>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8"/>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8"/>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8"/>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8"/>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8"/>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8"/>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8"/>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8"/>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8"/>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8"/>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8"/>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8"/>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8"/>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8"/>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8"/>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8"/>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8"/>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8"/>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8"/>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8"/>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8"/>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8"/>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8"/>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8"/>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8"/>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8"/>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8"/>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8"/>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8"/>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8"/>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8"/>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8"/>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8"/>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8"/>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8"/>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7">
    <p:spTree>
      <p:nvGrpSpPr>
        <p:cNvPr id="1139" name="Shape 1139"/>
        <p:cNvGrpSpPr/>
        <p:nvPr/>
      </p:nvGrpSpPr>
      <p:grpSpPr>
        <a:xfrm>
          <a:off x="0" y="0"/>
          <a:ext cx="0" cy="0"/>
          <a:chOff x="0" y="0"/>
          <a:chExt cx="0" cy="0"/>
        </a:xfrm>
      </p:grpSpPr>
      <p:sp>
        <p:nvSpPr>
          <p:cNvPr id="1140" name="Google Shape;1140;p19"/>
          <p:cNvSpPr txBox="1"/>
          <p:nvPr>
            <p:ph type="title"/>
          </p:nvPr>
        </p:nvSpPr>
        <p:spPr>
          <a:xfrm>
            <a:off x="4078075" y="3371850"/>
            <a:ext cx="4389900" cy="1108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800"/>
              <a:buNone/>
              <a:defRPr sz="3500">
                <a:solidFill>
                  <a:schemeClr val="dk1"/>
                </a:solidFill>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1141" name="Google Shape;1141;p19"/>
          <p:cNvSpPr/>
          <p:nvPr/>
        </p:nvSpPr>
        <p:spPr>
          <a:xfrm flipH="1" rot="10800000">
            <a:off x="6921177" y="-7300"/>
            <a:ext cx="2222725" cy="1383500"/>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9"/>
          <p:cNvSpPr/>
          <p:nvPr/>
        </p:nvSpPr>
        <p:spPr>
          <a:xfrm flipH="1">
            <a:off x="-9537" y="2862625"/>
            <a:ext cx="3057427" cy="2280792"/>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9"/>
          <p:cNvSpPr/>
          <p:nvPr/>
        </p:nvSpPr>
        <p:spPr>
          <a:xfrm flipH="1">
            <a:off x="1393802" y="38908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9"/>
          <p:cNvSpPr/>
          <p:nvPr/>
        </p:nvSpPr>
        <p:spPr>
          <a:xfrm flipH="1">
            <a:off x="1464304" y="36051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9"/>
          <p:cNvSpPr/>
          <p:nvPr/>
        </p:nvSpPr>
        <p:spPr>
          <a:xfrm flipH="1">
            <a:off x="1305803" y="45395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9"/>
          <p:cNvSpPr/>
          <p:nvPr/>
        </p:nvSpPr>
        <p:spPr>
          <a:xfrm flipH="1">
            <a:off x="1065551" y="39399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9"/>
          <p:cNvSpPr/>
          <p:nvPr/>
        </p:nvSpPr>
        <p:spPr>
          <a:xfrm flipH="1">
            <a:off x="7842756" y="65593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9"/>
          <p:cNvSpPr/>
          <p:nvPr/>
        </p:nvSpPr>
        <p:spPr>
          <a:xfrm flipH="1">
            <a:off x="8360896" y="77923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9"/>
          <p:cNvSpPr/>
          <p:nvPr/>
        </p:nvSpPr>
        <p:spPr>
          <a:xfrm flipH="1">
            <a:off x="7433738" y="53949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9">
    <p:spTree>
      <p:nvGrpSpPr>
        <p:cNvPr id="1150" name="Shape 1150"/>
        <p:cNvGrpSpPr/>
        <p:nvPr/>
      </p:nvGrpSpPr>
      <p:grpSpPr>
        <a:xfrm>
          <a:off x="0" y="0"/>
          <a:ext cx="0" cy="0"/>
          <a:chOff x="0" y="0"/>
          <a:chExt cx="0" cy="0"/>
        </a:xfrm>
      </p:grpSpPr>
      <p:sp>
        <p:nvSpPr>
          <p:cNvPr id="1151" name="Google Shape;1151;p20"/>
          <p:cNvSpPr txBox="1"/>
          <p:nvPr>
            <p:ph type="title"/>
          </p:nvPr>
        </p:nvSpPr>
        <p:spPr>
          <a:xfrm>
            <a:off x="727200" y="1045425"/>
            <a:ext cx="7232400" cy="3052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100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grpSp>
        <p:nvGrpSpPr>
          <p:cNvPr id="1152" name="Google Shape;1152;p20"/>
          <p:cNvGrpSpPr/>
          <p:nvPr/>
        </p:nvGrpSpPr>
        <p:grpSpPr>
          <a:xfrm flipH="1">
            <a:off x="190497" y="142120"/>
            <a:ext cx="2270722" cy="1272963"/>
            <a:chOff x="5158247" y="5768045"/>
            <a:chExt cx="2270722" cy="1272963"/>
          </a:xfrm>
        </p:grpSpPr>
        <p:sp>
          <p:nvSpPr>
            <p:cNvPr id="1153" name="Google Shape;1153;p20"/>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0"/>
            <p:cNvSpPr/>
            <p:nvPr/>
          </p:nvSpPr>
          <p:spPr>
            <a:xfrm>
              <a:off x="54091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0"/>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0"/>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0"/>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0"/>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9" name="Google Shape;1159;p20"/>
          <p:cNvGrpSpPr/>
          <p:nvPr/>
        </p:nvGrpSpPr>
        <p:grpSpPr>
          <a:xfrm>
            <a:off x="7931973" y="328218"/>
            <a:ext cx="589265" cy="994279"/>
            <a:chOff x="3236798" y="7559043"/>
            <a:chExt cx="589265" cy="994279"/>
          </a:xfrm>
        </p:grpSpPr>
        <p:sp>
          <p:nvSpPr>
            <p:cNvPr id="1160" name="Google Shape;1160;p20"/>
            <p:cNvSpPr/>
            <p:nvPr/>
          </p:nvSpPr>
          <p:spPr>
            <a:xfrm>
              <a:off x="3236798" y="78447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0"/>
            <p:cNvSpPr/>
            <p:nvPr/>
          </p:nvSpPr>
          <p:spPr>
            <a:xfrm>
              <a:off x="3367111" y="75590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0"/>
            <p:cNvSpPr/>
            <p:nvPr/>
          </p:nvSpPr>
          <p:spPr>
            <a:xfrm>
              <a:off x="3525935" y="84934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0"/>
            <p:cNvSpPr/>
            <p:nvPr/>
          </p:nvSpPr>
          <p:spPr>
            <a:xfrm>
              <a:off x="3765928" y="78938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4" name="Google Shape;1164;p20"/>
          <p:cNvGrpSpPr/>
          <p:nvPr/>
        </p:nvGrpSpPr>
        <p:grpSpPr>
          <a:xfrm>
            <a:off x="7485508" y="4599423"/>
            <a:ext cx="987293" cy="324364"/>
            <a:chOff x="5694208" y="9209048"/>
            <a:chExt cx="987293" cy="324364"/>
          </a:xfrm>
        </p:grpSpPr>
        <p:sp>
          <p:nvSpPr>
            <p:cNvPr id="1165" name="Google Shape;1165;p20"/>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0"/>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0"/>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8" name="Google Shape;1168;p20"/>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0"/>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0"/>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0"/>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14" name="Shape 114"/>
        <p:cNvGrpSpPr/>
        <p:nvPr/>
      </p:nvGrpSpPr>
      <p:grpSpPr>
        <a:xfrm>
          <a:off x="0" y="0"/>
          <a:ext cx="0" cy="0"/>
          <a:chOff x="0" y="0"/>
          <a:chExt cx="0" cy="0"/>
        </a:xfrm>
      </p:grpSpPr>
      <p:sp>
        <p:nvSpPr>
          <p:cNvPr id="115" name="Google Shape;115;p3"/>
          <p:cNvSpPr txBox="1"/>
          <p:nvPr>
            <p:ph type="title"/>
          </p:nvPr>
        </p:nvSpPr>
        <p:spPr>
          <a:xfrm>
            <a:off x="713275" y="2288400"/>
            <a:ext cx="7687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6" name="Google Shape;116;p3"/>
          <p:cNvSpPr/>
          <p:nvPr/>
        </p:nvSpPr>
        <p:spPr>
          <a:xfrm>
            <a:off x="0" y="0"/>
            <a:ext cx="2143137" cy="3002177"/>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10800000">
            <a:off x="7000875" y="2141325"/>
            <a:ext cx="2143137" cy="3002177"/>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txBox="1"/>
          <p:nvPr>
            <p:ph idx="1" type="subTitle"/>
          </p:nvPr>
        </p:nvSpPr>
        <p:spPr>
          <a:xfrm>
            <a:off x="1988250" y="3078375"/>
            <a:ext cx="5167500" cy="50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9" name="Google Shape;119;p3"/>
          <p:cNvSpPr txBox="1"/>
          <p:nvPr>
            <p:ph hasCustomPrompt="1" idx="2" type="title"/>
          </p:nvPr>
        </p:nvSpPr>
        <p:spPr>
          <a:xfrm>
            <a:off x="3994525" y="1619250"/>
            <a:ext cx="1125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5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grpSp>
        <p:nvGrpSpPr>
          <p:cNvPr id="120" name="Google Shape;120;p3"/>
          <p:cNvGrpSpPr/>
          <p:nvPr/>
        </p:nvGrpSpPr>
        <p:grpSpPr>
          <a:xfrm>
            <a:off x="714013" y="3855263"/>
            <a:ext cx="985925" cy="744150"/>
            <a:chOff x="1666700" y="5967688"/>
            <a:chExt cx="985925" cy="744150"/>
          </a:xfrm>
        </p:grpSpPr>
        <p:sp>
          <p:nvSpPr>
            <p:cNvPr id="121" name="Google Shape;121;p3"/>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3"/>
          <p:cNvGrpSpPr/>
          <p:nvPr/>
        </p:nvGrpSpPr>
        <p:grpSpPr>
          <a:xfrm>
            <a:off x="580675" y="3130200"/>
            <a:ext cx="531275" cy="821125"/>
            <a:chOff x="238125" y="3188925"/>
            <a:chExt cx="531275" cy="821125"/>
          </a:xfrm>
        </p:grpSpPr>
        <p:sp>
          <p:nvSpPr>
            <p:cNvPr id="173" name="Google Shape;173;p3"/>
            <p:cNvSpPr/>
            <p:nvPr/>
          </p:nvSpPr>
          <p:spPr>
            <a:xfrm>
              <a:off x="281625" y="3275750"/>
              <a:ext cx="487775" cy="734300"/>
            </a:xfrm>
            <a:custGeom>
              <a:rect b="b" l="l" r="r" t="t"/>
              <a:pathLst>
                <a:path extrusionOk="0" h="29372" w="19511">
                  <a:moveTo>
                    <a:pt x="11950" y="1"/>
                  </a:moveTo>
                  <a:lnTo>
                    <a:pt x="1" y="3475"/>
                  </a:lnTo>
                  <a:lnTo>
                    <a:pt x="7357" y="28403"/>
                  </a:lnTo>
                  <a:cubicBezTo>
                    <a:pt x="7526" y="28991"/>
                    <a:pt x="8040" y="29371"/>
                    <a:pt x="8619" y="29371"/>
                  </a:cubicBezTo>
                  <a:cubicBezTo>
                    <a:pt x="8741" y="29371"/>
                    <a:pt x="8866" y="29354"/>
                    <a:pt x="8992" y="29319"/>
                  </a:cubicBezTo>
                  <a:lnTo>
                    <a:pt x="18391" y="26564"/>
                  </a:lnTo>
                  <a:cubicBezTo>
                    <a:pt x="19102" y="26360"/>
                    <a:pt x="19511" y="25641"/>
                    <a:pt x="19306" y="24930"/>
                  </a:cubicBezTo>
                  <a:lnTo>
                    <a:pt x="11950"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4950" y="3418800"/>
              <a:ext cx="365375" cy="316750"/>
            </a:xfrm>
            <a:custGeom>
              <a:rect b="b" l="l" r="r" t="t"/>
              <a:pathLst>
                <a:path extrusionOk="0" h="12670" w="14615">
                  <a:moveTo>
                    <a:pt x="11852" y="0"/>
                  </a:moveTo>
                  <a:lnTo>
                    <a:pt x="1" y="3474"/>
                  </a:lnTo>
                  <a:lnTo>
                    <a:pt x="2657" y="12669"/>
                  </a:lnTo>
                  <a:lnTo>
                    <a:pt x="14615" y="9195"/>
                  </a:lnTo>
                  <a:lnTo>
                    <a:pt x="118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238125" y="3188925"/>
              <a:ext cx="360250" cy="178800"/>
            </a:xfrm>
            <a:custGeom>
              <a:rect b="b" l="l" r="r" t="t"/>
              <a:pathLst>
                <a:path extrusionOk="0" h="7152" w="14410">
                  <a:moveTo>
                    <a:pt x="13486" y="0"/>
                  </a:moveTo>
                  <a:lnTo>
                    <a:pt x="0" y="3981"/>
                  </a:lnTo>
                  <a:lnTo>
                    <a:pt x="1022" y="7152"/>
                  </a:lnTo>
                  <a:lnTo>
                    <a:pt x="14410" y="3270"/>
                  </a:lnTo>
                  <a:lnTo>
                    <a:pt x="134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50975" y="32808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281625" y="3273100"/>
              <a:ext cx="35800" cy="84425"/>
            </a:xfrm>
            <a:custGeom>
              <a:rect b="b" l="l" r="r" t="t"/>
              <a:pathLst>
                <a:path extrusionOk="0" h="3377" w="1432">
                  <a:moveTo>
                    <a:pt x="508" y="1"/>
                  </a:moveTo>
                  <a:lnTo>
                    <a:pt x="1" y="107"/>
                  </a:lnTo>
                  <a:lnTo>
                    <a:pt x="916" y="3376"/>
                  </a:lnTo>
                  <a:lnTo>
                    <a:pt x="1431" y="3172"/>
                  </a:lnTo>
                  <a:lnTo>
                    <a:pt x="508"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09625" y="3262875"/>
              <a:ext cx="38450" cy="84425"/>
            </a:xfrm>
            <a:custGeom>
              <a:rect b="b" l="l" r="r" t="t"/>
              <a:pathLst>
                <a:path extrusionOk="0" h="3377" w="1538">
                  <a:moveTo>
                    <a:pt x="614" y="1"/>
                  </a:moveTo>
                  <a:lnTo>
                    <a:pt x="1" y="205"/>
                  </a:lnTo>
                  <a:lnTo>
                    <a:pt x="1022" y="3377"/>
                  </a:lnTo>
                  <a:lnTo>
                    <a:pt x="1537" y="3270"/>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40275" y="3255325"/>
              <a:ext cx="38450" cy="84200"/>
            </a:xfrm>
            <a:custGeom>
              <a:rect b="b" l="l" r="r" t="t"/>
              <a:pathLst>
                <a:path extrusionOk="0" h="3368" w="1538">
                  <a:moveTo>
                    <a:pt x="614" y="1"/>
                  </a:moveTo>
                  <a:lnTo>
                    <a:pt x="1" y="205"/>
                  </a:lnTo>
                  <a:lnTo>
                    <a:pt x="924" y="3368"/>
                  </a:lnTo>
                  <a:lnTo>
                    <a:pt x="1537"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370925" y="3245100"/>
              <a:ext cx="38450" cy="84225"/>
            </a:xfrm>
            <a:custGeom>
              <a:rect b="b" l="l" r="r" t="t"/>
              <a:pathLst>
                <a:path extrusionOk="0" h="3369" w="1538">
                  <a:moveTo>
                    <a:pt x="516" y="1"/>
                  </a:moveTo>
                  <a:lnTo>
                    <a:pt x="1" y="205"/>
                  </a:lnTo>
                  <a:lnTo>
                    <a:pt x="924" y="3368"/>
                  </a:lnTo>
                  <a:lnTo>
                    <a:pt x="1537" y="3270"/>
                  </a:lnTo>
                  <a:lnTo>
                    <a:pt x="516"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01575" y="3237350"/>
              <a:ext cx="35800" cy="84400"/>
            </a:xfrm>
            <a:custGeom>
              <a:rect b="b" l="l" r="r" t="t"/>
              <a:pathLst>
                <a:path extrusionOk="0" h="3376" w="1432">
                  <a:moveTo>
                    <a:pt x="516" y="0"/>
                  </a:moveTo>
                  <a:lnTo>
                    <a:pt x="1" y="205"/>
                  </a:lnTo>
                  <a:lnTo>
                    <a:pt x="924" y="3376"/>
                  </a:lnTo>
                  <a:lnTo>
                    <a:pt x="1431" y="3172"/>
                  </a:lnTo>
                  <a:lnTo>
                    <a:pt x="516"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29775" y="3229775"/>
              <a:ext cx="38250" cy="81775"/>
            </a:xfrm>
            <a:custGeom>
              <a:rect b="b" l="l" r="r" t="t"/>
              <a:pathLst>
                <a:path extrusionOk="0" h="3271" w="1530">
                  <a:moveTo>
                    <a:pt x="614" y="1"/>
                  </a:moveTo>
                  <a:lnTo>
                    <a:pt x="1" y="99"/>
                  </a:lnTo>
                  <a:lnTo>
                    <a:pt x="916" y="3270"/>
                  </a:lnTo>
                  <a:lnTo>
                    <a:pt x="1529"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60425" y="32195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91075" y="3211800"/>
              <a:ext cx="35800" cy="84425"/>
            </a:xfrm>
            <a:custGeom>
              <a:rect b="b" l="l" r="r" t="t"/>
              <a:pathLst>
                <a:path extrusionOk="0" h="3377" w="1432">
                  <a:moveTo>
                    <a:pt x="507" y="1"/>
                  </a:moveTo>
                  <a:lnTo>
                    <a:pt x="1" y="107"/>
                  </a:lnTo>
                  <a:lnTo>
                    <a:pt x="916" y="3376"/>
                  </a:lnTo>
                  <a:lnTo>
                    <a:pt x="1431" y="3172"/>
                  </a:lnTo>
                  <a:lnTo>
                    <a:pt x="507"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519075" y="3201575"/>
              <a:ext cx="38450" cy="84425"/>
            </a:xfrm>
            <a:custGeom>
              <a:rect b="b" l="l" r="r" t="t"/>
              <a:pathLst>
                <a:path extrusionOk="0" h="3377" w="1538">
                  <a:moveTo>
                    <a:pt x="613" y="1"/>
                  </a:moveTo>
                  <a:lnTo>
                    <a:pt x="0" y="205"/>
                  </a:lnTo>
                  <a:lnTo>
                    <a:pt x="1022" y="3377"/>
                  </a:lnTo>
                  <a:lnTo>
                    <a:pt x="1537" y="3270"/>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549725" y="3194025"/>
              <a:ext cx="38450" cy="84200"/>
            </a:xfrm>
            <a:custGeom>
              <a:rect b="b" l="l" r="r" t="t"/>
              <a:pathLst>
                <a:path extrusionOk="0" h="3368" w="1538">
                  <a:moveTo>
                    <a:pt x="613" y="1"/>
                  </a:moveTo>
                  <a:lnTo>
                    <a:pt x="0" y="99"/>
                  </a:lnTo>
                  <a:lnTo>
                    <a:pt x="924" y="3368"/>
                  </a:lnTo>
                  <a:lnTo>
                    <a:pt x="1537" y="3164"/>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281625" y="3275750"/>
              <a:ext cx="309000" cy="122625"/>
            </a:xfrm>
            <a:custGeom>
              <a:rect b="b" l="l" r="r" t="t"/>
              <a:pathLst>
                <a:path extrusionOk="0" h="4905" w="12360">
                  <a:moveTo>
                    <a:pt x="11950" y="1"/>
                  </a:moveTo>
                  <a:lnTo>
                    <a:pt x="1" y="3475"/>
                  </a:lnTo>
                  <a:lnTo>
                    <a:pt x="410" y="4905"/>
                  </a:lnTo>
                  <a:lnTo>
                    <a:pt x="12359" y="1325"/>
                  </a:lnTo>
                  <a:lnTo>
                    <a:pt x="11950"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57500" y="3574500"/>
              <a:ext cx="86850" cy="38425"/>
            </a:xfrm>
            <a:custGeom>
              <a:rect b="b" l="l" r="r" t="t"/>
              <a:pathLst>
                <a:path extrusionOk="0" h="1537" w="3474">
                  <a:moveTo>
                    <a:pt x="3367" y="0"/>
                  </a:moveTo>
                  <a:lnTo>
                    <a:pt x="0" y="1022"/>
                  </a:lnTo>
                  <a:lnTo>
                    <a:pt x="204" y="1537"/>
                  </a:lnTo>
                  <a:lnTo>
                    <a:pt x="3474" y="613"/>
                  </a:lnTo>
                  <a:lnTo>
                    <a:pt x="3367"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49725" y="3546500"/>
              <a:ext cx="86875" cy="38250"/>
            </a:xfrm>
            <a:custGeom>
              <a:rect b="b" l="l" r="r" t="t"/>
              <a:pathLst>
                <a:path extrusionOk="0" h="1530" w="3475">
                  <a:moveTo>
                    <a:pt x="3270" y="1"/>
                  </a:moveTo>
                  <a:lnTo>
                    <a:pt x="0" y="1022"/>
                  </a:lnTo>
                  <a:lnTo>
                    <a:pt x="205" y="1529"/>
                  </a:lnTo>
                  <a:lnTo>
                    <a:pt x="3474" y="614"/>
                  </a:lnTo>
                  <a:lnTo>
                    <a:pt x="3270"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175" y="3518300"/>
              <a:ext cx="86850" cy="38450"/>
            </a:xfrm>
            <a:custGeom>
              <a:rect b="b" l="l" r="r" t="t"/>
              <a:pathLst>
                <a:path extrusionOk="0" h="1538" w="3474">
                  <a:moveTo>
                    <a:pt x="3269" y="1"/>
                  </a:moveTo>
                  <a:lnTo>
                    <a:pt x="0" y="1022"/>
                  </a:lnTo>
                  <a:lnTo>
                    <a:pt x="98" y="1537"/>
                  </a:lnTo>
                  <a:lnTo>
                    <a:pt x="3474" y="614"/>
                  </a:lnTo>
                  <a:lnTo>
                    <a:pt x="3269"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360725" y="3514550"/>
              <a:ext cx="84400" cy="75050"/>
            </a:xfrm>
            <a:custGeom>
              <a:rect b="b" l="l" r="r" t="t"/>
              <a:pathLst>
                <a:path extrusionOk="0" h="3002" w="3376">
                  <a:moveTo>
                    <a:pt x="1712" y="1"/>
                  </a:moveTo>
                  <a:cubicBezTo>
                    <a:pt x="1583" y="1"/>
                    <a:pt x="1454" y="18"/>
                    <a:pt x="1332" y="53"/>
                  </a:cubicBezTo>
                  <a:cubicBezTo>
                    <a:pt x="515" y="355"/>
                    <a:pt x="0" y="1172"/>
                    <a:pt x="311" y="1892"/>
                  </a:cubicBezTo>
                  <a:cubicBezTo>
                    <a:pt x="474" y="2546"/>
                    <a:pt x="1031" y="3002"/>
                    <a:pt x="1666" y="3002"/>
                  </a:cubicBezTo>
                  <a:cubicBezTo>
                    <a:pt x="1824" y="3002"/>
                    <a:pt x="1987" y="2974"/>
                    <a:pt x="2150" y="2913"/>
                  </a:cubicBezTo>
                  <a:cubicBezTo>
                    <a:pt x="2967" y="2709"/>
                    <a:pt x="3376" y="1892"/>
                    <a:pt x="3171" y="1074"/>
                  </a:cubicBezTo>
                  <a:cubicBezTo>
                    <a:pt x="3002" y="397"/>
                    <a:pt x="2339" y="1"/>
                    <a:pt x="1712"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450200" y="3847900"/>
              <a:ext cx="319200" cy="162150"/>
            </a:xfrm>
            <a:custGeom>
              <a:rect b="b" l="l" r="r" t="t"/>
              <a:pathLst>
                <a:path extrusionOk="0" h="6486" w="12768">
                  <a:moveTo>
                    <a:pt x="1" y="3572"/>
                  </a:moveTo>
                  <a:lnTo>
                    <a:pt x="1" y="3572"/>
                  </a:lnTo>
                  <a:cubicBezTo>
                    <a:pt x="9" y="3599"/>
                    <a:pt x="17" y="3625"/>
                    <a:pt x="26" y="3651"/>
                  </a:cubicBezTo>
                  <a:lnTo>
                    <a:pt x="26" y="3651"/>
                  </a:lnTo>
                  <a:lnTo>
                    <a:pt x="1" y="3572"/>
                  </a:lnTo>
                  <a:close/>
                  <a:moveTo>
                    <a:pt x="11950" y="0"/>
                  </a:moveTo>
                  <a:cubicBezTo>
                    <a:pt x="12155" y="711"/>
                    <a:pt x="11746" y="1431"/>
                    <a:pt x="11035" y="1635"/>
                  </a:cubicBezTo>
                  <a:lnTo>
                    <a:pt x="1636" y="4496"/>
                  </a:lnTo>
                  <a:cubicBezTo>
                    <a:pt x="1510" y="4531"/>
                    <a:pt x="1385" y="4548"/>
                    <a:pt x="1263" y="4548"/>
                  </a:cubicBezTo>
                  <a:cubicBezTo>
                    <a:pt x="710" y="4548"/>
                    <a:pt x="216" y="4200"/>
                    <a:pt x="26" y="3651"/>
                  </a:cubicBezTo>
                  <a:lnTo>
                    <a:pt x="26" y="3651"/>
                  </a:lnTo>
                  <a:lnTo>
                    <a:pt x="614" y="5517"/>
                  </a:lnTo>
                  <a:cubicBezTo>
                    <a:pt x="783" y="6105"/>
                    <a:pt x="1297" y="6485"/>
                    <a:pt x="1876" y="6485"/>
                  </a:cubicBezTo>
                  <a:cubicBezTo>
                    <a:pt x="1998" y="6485"/>
                    <a:pt x="2123" y="6468"/>
                    <a:pt x="2249" y="6433"/>
                  </a:cubicBezTo>
                  <a:lnTo>
                    <a:pt x="11648" y="3678"/>
                  </a:lnTo>
                  <a:cubicBezTo>
                    <a:pt x="12359" y="3474"/>
                    <a:pt x="12768" y="2755"/>
                    <a:pt x="12563" y="2044"/>
                  </a:cubicBezTo>
                  <a:lnTo>
                    <a:pt x="11950"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3"/>
          <p:cNvGrpSpPr/>
          <p:nvPr/>
        </p:nvGrpSpPr>
        <p:grpSpPr>
          <a:xfrm>
            <a:off x="7950550" y="4029050"/>
            <a:ext cx="480225" cy="615300"/>
            <a:chOff x="912850" y="4743425"/>
            <a:chExt cx="480225" cy="615300"/>
          </a:xfrm>
        </p:grpSpPr>
        <p:sp>
          <p:nvSpPr>
            <p:cNvPr id="194" name="Google Shape;194;p3"/>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3"/>
          <p:cNvGrpSpPr/>
          <p:nvPr/>
        </p:nvGrpSpPr>
        <p:grpSpPr>
          <a:xfrm>
            <a:off x="6710472" y="173020"/>
            <a:ext cx="2270722" cy="1272963"/>
            <a:chOff x="5158247" y="5768045"/>
            <a:chExt cx="2270722" cy="1272963"/>
          </a:xfrm>
        </p:grpSpPr>
        <p:sp>
          <p:nvSpPr>
            <p:cNvPr id="215" name="Google Shape;215;p3"/>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3"/>
          <p:cNvGrpSpPr/>
          <p:nvPr/>
        </p:nvGrpSpPr>
        <p:grpSpPr>
          <a:xfrm>
            <a:off x="7593350" y="539488"/>
            <a:ext cx="837425" cy="742113"/>
            <a:chOff x="6215925" y="6858088"/>
            <a:chExt cx="837425" cy="742113"/>
          </a:xfrm>
        </p:grpSpPr>
        <p:sp>
          <p:nvSpPr>
            <p:cNvPr id="222" name="Google Shape;222;p3"/>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3"/>
            <p:cNvGrpSpPr/>
            <p:nvPr/>
          </p:nvGrpSpPr>
          <p:grpSpPr>
            <a:xfrm>
              <a:off x="6361025" y="6858088"/>
              <a:ext cx="692325" cy="623250"/>
              <a:chOff x="6361025" y="6858088"/>
              <a:chExt cx="692325" cy="623250"/>
            </a:xfrm>
          </p:grpSpPr>
          <p:sp>
            <p:nvSpPr>
              <p:cNvPr id="225" name="Google Shape;225;p3"/>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5" name="Google Shape;235;p3"/>
          <p:cNvGrpSpPr/>
          <p:nvPr/>
        </p:nvGrpSpPr>
        <p:grpSpPr>
          <a:xfrm>
            <a:off x="713333" y="539498"/>
            <a:ext cx="987293" cy="324364"/>
            <a:chOff x="5694208" y="9209048"/>
            <a:chExt cx="987293" cy="324364"/>
          </a:xfrm>
        </p:grpSpPr>
        <p:sp>
          <p:nvSpPr>
            <p:cNvPr id="236" name="Google Shape;236;p3"/>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172" name="Shape 1172"/>
        <p:cNvGrpSpPr/>
        <p:nvPr/>
      </p:nvGrpSpPr>
      <p:grpSpPr>
        <a:xfrm>
          <a:off x="0" y="0"/>
          <a:ext cx="0" cy="0"/>
          <a:chOff x="0" y="0"/>
          <a:chExt cx="0" cy="0"/>
        </a:xfrm>
      </p:grpSpPr>
      <p:sp>
        <p:nvSpPr>
          <p:cNvPr id="1173" name="Google Shape;1173;p21"/>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174" name="Google Shape;1174;p21"/>
          <p:cNvSpPr txBox="1"/>
          <p:nvPr>
            <p:ph idx="1" type="subTitle"/>
          </p:nvPr>
        </p:nvSpPr>
        <p:spPr>
          <a:xfrm>
            <a:off x="1390038" y="2667000"/>
            <a:ext cx="1228800" cy="3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75" name="Google Shape;1175;p21"/>
          <p:cNvSpPr txBox="1"/>
          <p:nvPr>
            <p:ph idx="2" type="subTitle"/>
          </p:nvPr>
        </p:nvSpPr>
        <p:spPr>
          <a:xfrm>
            <a:off x="902538" y="3048000"/>
            <a:ext cx="2203800" cy="5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76" name="Google Shape;1176;p21"/>
          <p:cNvSpPr txBox="1"/>
          <p:nvPr>
            <p:ph idx="3" type="subTitle"/>
          </p:nvPr>
        </p:nvSpPr>
        <p:spPr>
          <a:xfrm>
            <a:off x="3960234" y="2667000"/>
            <a:ext cx="1228800" cy="34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atin typeface="Nunito ExtraBold"/>
                <a:ea typeface="Nunito ExtraBold"/>
                <a:cs typeface="Nunito ExtraBold"/>
                <a:sym typeface="Nunito Extra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77" name="Google Shape;1177;p21"/>
          <p:cNvSpPr txBox="1"/>
          <p:nvPr>
            <p:ph idx="4" type="subTitle"/>
          </p:nvPr>
        </p:nvSpPr>
        <p:spPr>
          <a:xfrm>
            <a:off x="3473607" y="3048000"/>
            <a:ext cx="2203800" cy="5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78" name="Google Shape;1178;p21"/>
          <p:cNvSpPr txBox="1"/>
          <p:nvPr>
            <p:ph idx="5" type="subTitle"/>
          </p:nvPr>
        </p:nvSpPr>
        <p:spPr>
          <a:xfrm>
            <a:off x="6532176" y="2667000"/>
            <a:ext cx="1228800" cy="3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79" name="Google Shape;1179;p21"/>
          <p:cNvSpPr txBox="1"/>
          <p:nvPr>
            <p:ph idx="6" type="subTitle"/>
          </p:nvPr>
        </p:nvSpPr>
        <p:spPr>
          <a:xfrm>
            <a:off x="6044676" y="3048000"/>
            <a:ext cx="2203800" cy="5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80" name="Google Shape;1180;p21"/>
          <p:cNvSpPr/>
          <p:nvPr/>
        </p:nvSpPr>
        <p:spPr>
          <a:xfrm rot="10800000">
            <a:off x="2589475" y="4257675"/>
            <a:ext cx="6545012" cy="885830"/>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1"/>
          <p:cNvSpPr/>
          <p:nvPr/>
        </p:nvSpPr>
        <p:spPr>
          <a:xfrm>
            <a:off x="165448" y="434033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1"/>
          <p:cNvSpPr/>
          <p:nvPr/>
        </p:nvSpPr>
        <p:spPr>
          <a:xfrm>
            <a:off x="295761" y="405465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1"/>
          <p:cNvSpPr/>
          <p:nvPr/>
        </p:nvSpPr>
        <p:spPr>
          <a:xfrm>
            <a:off x="454585" y="498906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1"/>
          <p:cNvSpPr/>
          <p:nvPr/>
        </p:nvSpPr>
        <p:spPr>
          <a:xfrm>
            <a:off x="694578" y="438943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1"/>
          <p:cNvSpPr/>
          <p:nvPr/>
        </p:nvSpPr>
        <p:spPr>
          <a:xfrm flipH="1">
            <a:off x="6695531" y="76929"/>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1"/>
          <p:cNvSpPr/>
          <p:nvPr/>
        </p:nvSpPr>
        <p:spPr>
          <a:xfrm flipH="1">
            <a:off x="8343646" y="839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1"/>
          <p:cNvSpPr/>
          <p:nvPr/>
        </p:nvSpPr>
        <p:spPr>
          <a:xfrm flipH="1">
            <a:off x="7100763" y="2299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1"/>
          <p:cNvSpPr/>
          <p:nvPr/>
        </p:nvSpPr>
        <p:spPr>
          <a:xfrm flipH="1">
            <a:off x="7257663" y="5987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1"/>
          <p:cNvSpPr/>
          <p:nvPr/>
        </p:nvSpPr>
        <p:spPr>
          <a:xfrm flipH="1">
            <a:off x="7356418" y="1826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1"/>
          <p:cNvSpPr/>
          <p:nvPr/>
        </p:nvSpPr>
        <p:spPr>
          <a:xfrm flipH="1">
            <a:off x="9006485" y="2921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1"/>
          <p:cNvSpPr/>
          <p:nvPr/>
        </p:nvSpPr>
        <p:spPr>
          <a:xfrm>
            <a:off x="2594" y="0"/>
            <a:ext cx="3533375" cy="478181"/>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3">
    <p:spTree>
      <p:nvGrpSpPr>
        <p:cNvPr id="1192" name="Shape 1192"/>
        <p:cNvGrpSpPr/>
        <p:nvPr/>
      </p:nvGrpSpPr>
      <p:grpSpPr>
        <a:xfrm>
          <a:off x="0" y="0"/>
          <a:ext cx="0" cy="0"/>
          <a:chOff x="0" y="0"/>
          <a:chExt cx="0" cy="0"/>
        </a:xfrm>
      </p:grpSpPr>
      <p:sp>
        <p:nvSpPr>
          <p:cNvPr id="1193" name="Google Shape;1193;p22"/>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194" name="Google Shape;1194;p22"/>
          <p:cNvSpPr txBox="1"/>
          <p:nvPr>
            <p:ph idx="1" type="subTitle"/>
          </p:nvPr>
        </p:nvSpPr>
        <p:spPr>
          <a:xfrm>
            <a:off x="4725401" y="1214775"/>
            <a:ext cx="2706000" cy="365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95" name="Google Shape;1195;p22"/>
          <p:cNvSpPr txBox="1"/>
          <p:nvPr>
            <p:ph idx="2" type="subTitle"/>
          </p:nvPr>
        </p:nvSpPr>
        <p:spPr>
          <a:xfrm>
            <a:off x="4725583" y="1583722"/>
            <a:ext cx="2705400" cy="54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96" name="Google Shape;1196;p22"/>
          <p:cNvSpPr txBox="1"/>
          <p:nvPr>
            <p:ph idx="3" type="subTitle"/>
          </p:nvPr>
        </p:nvSpPr>
        <p:spPr>
          <a:xfrm>
            <a:off x="4725401" y="3397278"/>
            <a:ext cx="2706000" cy="365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97" name="Google Shape;1197;p22"/>
          <p:cNvSpPr txBox="1"/>
          <p:nvPr>
            <p:ph idx="4" type="subTitle"/>
          </p:nvPr>
        </p:nvSpPr>
        <p:spPr>
          <a:xfrm>
            <a:off x="4725583" y="3766225"/>
            <a:ext cx="2705700" cy="54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98" name="Google Shape;1198;p22"/>
          <p:cNvSpPr txBox="1"/>
          <p:nvPr>
            <p:ph idx="5" type="subTitle"/>
          </p:nvPr>
        </p:nvSpPr>
        <p:spPr>
          <a:xfrm>
            <a:off x="4725574" y="2306026"/>
            <a:ext cx="2706000" cy="365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99" name="Google Shape;1199;p22"/>
          <p:cNvSpPr txBox="1"/>
          <p:nvPr>
            <p:ph idx="6" type="subTitle"/>
          </p:nvPr>
        </p:nvSpPr>
        <p:spPr>
          <a:xfrm>
            <a:off x="4725756" y="2674974"/>
            <a:ext cx="2705700" cy="54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00" name="Google Shape;1200;p22"/>
          <p:cNvSpPr/>
          <p:nvPr/>
        </p:nvSpPr>
        <p:spPr>
          <a:xfrm rot="10800000">
            <a:off x="2589475" y="4257675"/>
            <a:ext cx="6545012" cy="885830"/>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2"/>
          <p:cNvSpPr/>
          <p:nvPr/>
        </p:nvSpPr>
        <p:spPr>
          <a:xfrm>
            <a:off x="165448" y="434033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2"/>
          <p:cNvSpPr/>
          <p:nvPr/>
        </p:nvSpPr>
        <p:spPr>
          <a:xfrm>
            <a:off x="295761" y="405465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2"/>
          <p:cNvSpPr/>
          <p:nvPr/>
        </p:nvSpPr>
        <p:spPr>
          <a:xfrm>
            <a:off x="454585" y="498906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2"/>
          <p:cNvSpPr/>
          <p:nvPr/>
        </p:nvSpPr>
        <p:spPr>
          <a:xfrm>
            <a:off x="694578" y="438943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2"/>
          <p:cNvSpPr/>
          <p:nvPr/>
        </p:nvSpPr>
        <p:spPr>
          <a:xfrm flipH="1">
            <a:off x="6695531" y="76929"/>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2"/>
          <p:cNvSpPr/>
          <p:nvPr/>
        </p:nvSpPr>
        <p:spPr>
          <a:xfrm flipH="1">
            <a:off x="8343646" y="839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2"/>
          <p:cNvSpPr/>
          <p:nvPr/>
        </p:nvSpPr>
        <p:spPr>
          <a:xfrm flipH="1">
            <a:off x="7100763" y="2299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2"/>
          <p:cNvSpPr/>
          <p:nvPr/>
        </p:nvSpPr>
        <p:spPr>
          <a:xfrm flipH="1">
            <a:off x="7257663" y="5987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flipH="1">
            <a:off x="7356418" y="1826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2"/>
          <p:cNvSpPr/>
          <p:nvPr/>
        </p:nvSpPr>
        <p:spPr>
          <a:xfrm flipH="1">
            <a:off x="9006485" y="2921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2"/>
          <p:cNvSpPr/>
          <p:nvPr/>
        </p:nvSpPr>
        <p:spPr>
          <a:xfrm>
            <a:off x="2594" y="0"/>
            <a:ext cx="3533375" cy="478181"/>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3_1">
    <p:spTree>
      <p:nvGrpSpPr>
        <p:cNvPr id="1212" name="Shape 1212"/>
        <p:cNvGrpSpPr/>
        <p:nvPr/>
      </p:nvGrpSpPr>
      <p:grpSpPr>
        <a:xfrm>
          <a:off x="0" y="0"/>
          <a:ext cx="0" cy="0"/>
          <a:chOff x="0" y="0"/>
          <a:chExt cx="0" cy="0"/>
        </a:xfrm>
      </p:grpSpPr>
      <p:sp>
        <p:nvSpPr>
          <p:cNvPr id="1213" name="Google Shape;1213;p2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214" name="Google Shape;1214;p23"/>
          <p:cNvSpPr txBox="1"/>
          <p:nvPr>
            <p:ph idx="1" type="subTitle"/>
          </p:nvPr>
        </p:nvSpPr>
        <p:spPr>
          <a:xfrm>
            <a:off x="713227" y="2090259"/>
            <a:ext cx="23700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15" name="Google Shape;1215;p23"/>
          <p:cNvSpPr txBox="1"/>
          <p:nvPr>
            <p:ph idx="2" type="subTitle"/>
          </p:nvPr>
        </p:nvSpPr>
        <p:spPr>
          <a:xfrm>
            <a:off x="713677" y="2459206"/>
            <a:ext cx="23691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16" name="Google Shape;1216;p23"/>
          <p:cNvSpPr txBox="1"/>
          <p:nvPr>
            <p:ph idx="3" type="subTitle"/>
          </p:nvPr>
        </p:nvSpPr>
        <p:spPr>
          <a:xfrm>
            <a:off x="3387002" y="3064528"/>
            <a:ext cx="23700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17" name="Google Shape;1217;p23"/>
          <p:cNvSpPr txBox="1"/>
          <p:nvPr>
            <p:ph idx="4" type="subTitle"/>
          </p:nvPr>
        </p:nvSpPr>
        <p:spPr>
          <a:xfrm>
            <a:off x="3387302" y="3433475"/>
            <a:ext cx="23694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18" name="Google Shape;1218;p23"/>
          <p:cNvSpPr txBox="1"/>
          <p:nvPr>
            <p:ph idx="5" type="subTitle"/>
          </p:nvPr>
        </p:nvSpPr>
        <p:spPr>
          <a:xfrm>
            <a:off x="6060773" y="2153360"/>
            <a:ext cx="23700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19" name="Google Shape;1219;p23"/>
          <p:cNvSpPr txBox="1"/>
          <p:nvPr>
            <p:ph idx="6" type="subTitle"/>
          </p:nvPr>
        </p:nvSpPr>
        <p:spPr>
          <a:xfrm>
            <a:off x="6061073" y="2522307"/>
            <a:ext cx="23694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20" name="Google Shape;1220;p23"/>
          <p:cNvSpPr/>
          <p:nvPr/>
        </p:nvSpPr>
        <p:spPr>
          <a:xfrm rot="10800000">
            <a:off x="2589475" y="4257675"/>
            <a:ext cx="6545012" cy="885830"/>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3"/>
          <p:cNvSpPr/>
          <p:nvPr/>
        </p:nvSpPr>
        <p:spPr>
          <a:xfrm>
            <a:off x="165448" y="434033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3"/>
          <p:cNvSpPr/>
          <p:nvPr/>
        </p:nvSpPr>
        <p:spPr>
          <a:xfrm>
            <a:off x="295761" y="405465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3"/>
          <p:cNvSpPr/>
          <p:nvPr/>
        </p:nvSpPr>
        <p:spPr>
          <a:xfrm>
            <a:off x="454585" y="498906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3"/>
          <p:cNvSpPr/>
          <p:nvPr/>
        </p:nvSpPr>
        <p:spPr>
          <a:xfrm>
            <a:off x="694578" y="438943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3"/>
          <p:cNvSpPr/>
          <p:nvPr/>
        </p:nvSpPr>
        <p:spPr>
          <a:xfrm flipH="1">
            <a:off x="6695531" y="76929"/>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3"/>
          <p:cNvSpPr/>
          <p:nvPr/>
        </p:nvSpPr>
        <p:spPr>
          <a:xfrm flipH="1">
            <a:off x="8343646" y="839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3"/>
          <p:cNvSpPr/>
          <p:nvPr/>
        </p:nvSpPr>
        <p:spPr>
          <a:xfrm flipH="1">
            <a:off x="7100763" y="2299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3"/>
          <p:cNvSpPr/>
          <p:nvPr/>
        </p:nvSpPr>
        <p:spPr>
          <a:xfrm flipH="1">
            <a:off x="7257663" y="5987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3"/>
          <p:cNvSpPr/>
          <p:nvPr/>
        </p:nvSpPr>
        <p:spPr>
          <a:xfrm flipH="1">
            <a:off x="7356418" y="1826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3"/>
          <p:cNvSpPr/>
          <p:nvPr/>
        </p:nvSpPr>
        <p:spPr>
          <a:xfrm flipH="1">
            <a:off x="9006485" y="2921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3"/>
          <p:cNvSpPr/>
          <p:nvPr/>
        </p:nvSpPr>
        <p:spPr>
          <a:xfrm>
            <a:off x="2594" y="0"/>
            <a:ext cx="3533375" cy="478181"/>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2">
    <p:spTree>
      <p:nvGrpSpPr>
        <p:cNvPr id="1232" name="Shape 1232"/>
        <p:cNvGrpSpPr/>
        <p:nvPr/>
      </p:nvGrpSpPr>
      <p:grpSpPr>
        <a:xfrm>
          <a:off x="0" y="0"/>
          <a:ext cx="0" cy="0"/>
          <a:chOff x="0" y="0"/>
          <a:chExt cx="0" cy="0"/>
        </a:xfrm>
      </p:grpSpPr>
      <p:sp>
        <p:nvSpPr>
          <p:cNvPr id="1233" name="Google Shape;1233;p2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234" name="Google Shape;1234;p24"/>
          <p:cNvSpPr txBox="1"/>
          <p:nvPr>
            <p:ph idx="1" type="subTitle"/>
          </p:nvPr>
        </p:nvSpPr>
        <p:spPr>
          <a:xfrm>
            <a:off x="1658373" y="1112566"/>
            <a:ext cx="3136500" cy="34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5" name="Google Shape;1235;p24"/>
          <p:cNvSpPr txBox="1"/>
          <p:nvPr>
            <p:ph idx="2" type="subTitle"/>
          </p:nvPr>
        </p:nvSpPr>
        <p:spPr>
          <a:xfrm>
            <a:off x="1658373" y="1457400"/>
            <a:ext cx="31362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6" name="Google Shape;1236;p24"/>
          <p:cNvSpPr txBox="1"/>
          <p:nvPr>
            <p:ph idx="3" type="subTitle"/>
          </p:nvPr>
        </p:nvSpPr>
        <p:spPr>
          <a:xfrm>
            <a:off x="1658373" y="2310366"/>
            <a:ext cx="3136500" cy="34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7" name="Google Shape;1237;p24"/>
          <p:cNvSpPr txBox="1"/>
          <p:nvPr>
            <p:ph idx="4" type="subTitle"/>
          </p:nvPr>
        </p:nvSpPr>
        <p:spPr>
          <a:xfrm>
            <a:off x="1658373" y="2655200"/>
            <a:ext cx="31362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8" name="Google Shape;1238;p24"/>
          <p:cNvSpPr txBox="1"/>
          <p:nvPr>
            <p:ph idx="5" type="subTitle"/>
          </p:nvPr>
        </p:nvSpPr>
        <p:spPr>
          <a:xfrm>
            <a:off x="1658373" y="3504705"/>
            <a:ext cx="3136500" cy="34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9" name="Google Shape;1239;p24"/>
          <p:cNvSpPr txBox="1"/>
          <p:nvPr>
            <p:ph idx="6" type="subTitle"/>
          </p:nvPr>
        </p:nvSpPr>
        <p:spPr>
          <a:xfrm>
            <a:off x="1658373" y="3849539"/>
            <a:ext cx="31362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40" name="Google Shape;1240;p24"/>
          <p:cNvSpPr/>
          <p:nvPr/>
        </p:nvSpPr>
        <p:spPr>
          <a:xfrm rot="10800000">
            <a:off x="2589475" y="4257675"/>
            <a:ext cx="6545012" cy="885830"/>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4"/>
          <p:cNvSpPr/>
          <p:nvPr/>
        </p:nvSpPr>
        <p:spPr>
          <a:xfrm>
            <a:off x="165448" y="434033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4"/>
          <p:cNvSpPr/>
          <p:nvPr/>
        </p:nvSpPr>
        <p:spPr>
          <a:xfrm>
            <a:off x="295761" y="405465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4"/>
          <p:cNvSpPr/>
          <p:nvPr/>
        </p:nvSpPr>
        <p:spPr>
          <a:xfrm>
            <a:off x="454585" y="498906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4"/>
          <p:cNvSpPr/>
          <p:nvPr/>
        </p:nvSpPr>
        <p:spPr>
          <a:xfrm>
            <a:off x="694578" y="438943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4"/>
          <p:cNvSpPr/>
          <p:nvPr/>
        </p:nvSpPr>
        <p:spPr>
          <a:xfrm flipH="1">
            <a:off x="6695531" y="76929"/>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4"/>
          <p:cNvSpPr/>
          <p:nvPr/>
        </p:nvSpPr>
        <p:spPr>
          <a:xfrm flipH="1">
            <a:off x="8343646" y="839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4"/>
          <p:cNvSpPr/>
          <p:nvPr/>
        </p:nvSpPr>
        <p:spPr>
          <a:xfrm flipH="1">
            <a:off x="7100763" y="2299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4"/>
          <p:cNvSpPr/>
          <p:nvPr/>
        </p:nvSpPr>
        <p:spPr>
          <a:xfrm flipH="1">
            <a:off x="7257663" y="5987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4"/>
          <p:cNvSpPr/>
          <p:nvPr/>
        </p:nvSpPr>
        <p:spPr>
          <a:xfrm flipH="1">
            <a:off x="7356418" y="1826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4"/>
          <p:cNvSpPr/>
          <p:nvPr/>
        </p:nvSpPr>
        <p:spPr>
          <a:xfrm flipH="1">
            <a:off x="9006485" y="2921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4"/>
          <p:cNvSpPr/>
          <p:nvPr/>
        </p:nvSpPr>
        <p:spPr>
          <a:xfrm>
            <a:off x="2594" y="0"/>
            <a:ext cx="3533375" cy="478181"/>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_1">
    <p:spTree>
      <p:nvGrpSpPr>
        <p:cNvPr id="1252" name="Shape 1252"/>
        <p:cNvGrpSpPr/>
        <p:nvPr/>
      </p:nvGrpSpPr>
      <p:grpSpPr>
        <a:xfrm>
          <a:off x="0" y="0"/>
          <a:ext cx="0" cy="0"/>
          <a:chOff x="0" y="0"/>
          <a:chExt cx="0" cy="0"/>
        </a:xfrm>
      </p:grpSpPr>
      <p:sp>
        <p:nvSpPr>
          <p:cNvPr id="1253" name="Google Shape;1253;p2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254" name="Google Shape;1254;p25"/>
          <p:cNvSpPr/>
          <p:nvPr/>
        </p:nvSpPr>
        <p:spPr>
          <a:xfrm flipH="1">
            <a:off x="4456895" y="0"/>
            <a:ext cx="4687105" cy="63437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5" name="Google Shape;1255;p25"/>
          <p:cNvGrpSpPr/>
          <p:nvPr/>
        </p:nvGrpSpPr>
        <p:grpSpPr>
          <a:xfrm>
            <a:off x="7561808" y="539498"/>
            <a:ext cx="987293" cy="324364"/>
            <a:chOff x="5694208" y="9209048"/>
            <a:chExt cx="987293" cy="324364"/>
          </a:xfrm>
        </p:grpSpPr>
        <p:sp>
          <p:nvSpPr>
            <p:cNvPr id="1256" name="Google Shape;1256;p25"/>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5"/>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5"/>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9" name="Google Shape;1259;p25"/>
          <p:cNvGrpSpPr/>
          <p:nvPr/>
        </p:nvGrpSpPr>
        <p:grpSpPr>
          <a:xfrm>
            <a:off x="713223" y="634368"/>
            <a:ext cx="589265" cy="994279"/>
            <a:chOff x="3236798" y="7559043"/>
            <a:chExt cx="589265" cy="994279"/>
          </a:xfrm>
        </p:grpSpPr>
        <p:sp>
          <p:nvSpPr>
            <p:cNvPr id="1260" name="Google Shape;1260;p25"/>
            <p:cNvSpPr/>
            <p:nvPr/>
          </p:nvSpPr>
          <p:spPr>
            <a:xfrm>
              <a:off x="3236798" y="78447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5"/>
            <p:cNvSpPr/>
            <p:nvPr/>
          </p:nvSpPr>
          <p:spPr>
            <a:xfrm>
              <a:off x="3367111" y="75590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5"/>
            <p:cNvSpPr/>
            <p:nvPr/>
          </p:nvSpPr>
          <p:spPr>
            <a:xfrm>
              <a:off x="3525935" y="84934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5"/>
            <p:cNvSpPr/>
            <p:nvPr/>
          </p:nvSpPr>
          <p:spPr>
            <a:xfrm>
              <a:off x="3765928" y="78938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4" name="Google Shape;1264;p25"/>
          <p:cNvSpPr/>
          <p:nvPr/>
        </p:nvSpPr>
        <p:spPr>
          <a:xfrm rot="10800000">
            <a:off x="44" y="70"/>
            <a:ext cx="2238331" cy="3296905"/>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_1_1_3">
    <p:spTree>
      <p:nvGrpSpPr>
        <p:cNvPr id="1265" name="Shape 1265"/>
        <p:cNvGrpSpPr/>
        <p:nvPr/>
      </p:nvGrpSpPr>
      <p:grpSpPr>
        <a:xfrm>
          <a:off x="0" y="0"/>
          <a:ext cx="0" cy="0"/>
          <a:chOff x="0" y="0"/>
          <a:chExt cx="0" cy="0"/>
        </a:xfrm>
      </p:grpSpPr>
      <p:sp>
        <p:nvSpPr>
          <p:cNvPr id="1266" name="Google Shape;1266;p26"/>
          <p:cNvSpPr/>
          <p:nvPr/>
        </p:nvSpPr>
        <p:spPr>
          <a:xfrm>
            <a:off x="6531425"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grpSp>
        <p:nvGrpSpPr>
          <p:cNvPr id="1268" name="Google Shape;1268;p26"/>
          <p:cNvGrpSpPr/>
          <p:nvPr/>
        </p:nvGrpSpPr>
        <p:grpSpPr>
          <a:xfrm>
            <a:off x="215138" y="4345425"/>
            <a:ext cx="996175" cy="685800"/>
            <a:chOff x="1379925" y="685000"/>
            <a:chExt cx="996175" cy="685800"/>
          </a:xfrm>
        </p:grpSpPr>
        <p:sp>
          <p:nvSpPr>
            <p:cNvPr id="1269" name="Google Shape;1269;p26"/>
            <p:cNvSpPr/>
            <p:nvPr/>
          </p:nvSpPr>
          <p:spPr>
            <a:xfrm>
              <a:off x="1379925" y="685000"/>
              <a:ext cx="996175" cy="685800"/>
            </a:xfrm>
            <a:custGeom>
              <a:rect b="b" l="l" r="r" t="t"/>
              <a:pathLst>
                <a:path extrusionOk="0" h="27432" w="39847">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6"/>
            <p:cNvSpPr/>
            <p:nvPr/>
          </p:nvSpPr>
          <p:spPr>
            <a:xfrm>
              <a:off x="1530525" y="760450"/>
              <a:ext cx="132850" cy="129725"/>
            </a:xfrm>
            <a:custGeom>
              <a:rect b="b" l="l" r="r" t="t"/>
              <a:pathLst>
                <a:path extrusionOk="0" h="5189" w="5314">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6"/>
            <p:cNvSpPr/>
            <p:nvPr/>
          </p:nvSpPr>
          <p:spPr>
            <a:xfrm>
              <a:off x="1515200" y="747700"/>
              <a:ext cx="145725" cy="130475"/>
            </a:xfrm>
            <a:custGeom>
              <a:rect b="b" l="l" r="r" t="t"/>
              <a:pathLst>
                <a:path extrusionOk="0" h="5219" w="5829">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6"/>
            <p:cNvSpPr/>
            <p:nvPr/>
          </p:nvSpPr>
          <p:spPr>
            <a:xfrm>
              <a:off x="1522975" y="798200"/>
              <a:ext cx="130175" cy="79975"/>
            </a:xfrm>
            <a:custGeom>
              <a:rect b="b" l="l" r="r" t="t"/>
              <a:pathLst>
                <a:path extrusionOk="0" h="3199" w="5207">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6"/>
            <p:cNvSpPr/>
            <p:nvPr/>
          </p:nvSpPr>
          <p:spPr>
            <a:xfrm>
              <a:off x="1525425" y="788000"/>
              <a:ext cx="122625" cy="58650"/>
            </a:xfrm>
            <a:custGeom>
              <a:rect b="b" l="l" r="r" t="t"/>
              <a:pathLst>
                <a:path extrusionOk="0" h="2346" w="4905">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6"/>
            <p:cNvSpPr/>
            <p:nvPr/>
          </p:nvSpPr>
          <p:spPr>
            <a:xfrm>
              <a:off x="1525425" y="782875"/>
              <a:ext cx="125275" cy="58675"/>
            </a:xfrm>
            <a:custGeom>
              <a:rect b="b" l="l" r="r" t="t"/>
              <a:pathLst>
                <a:path extrusionOk="0" h="2347" w="5011">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6"/>
            <p:cNvSpPr/>
            <p:nvPr/>
          </p:nvSpPr>
          <p:spPr>
            <a:xfrm>
              <a:off x="1691550" y="826850"/>
              <a:ext cx="132850" cy="129750"/>
            </a:xfrm>
            <a:custGeom>
              <a:rect b="b" l="l" r="r" t="t"/>
              <a:pathLst>
                <a:path extrusionOk="0" h="5190" w="5314">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6"/>
            <p:cNvSpPr/>
            <p:nvPr/>
          </p:nvSpPr>
          <p:spPr>
            <a:xfrm>
              <a:off x="1676225" y="814100"/>
              <a:ext cx="148175" cy="130475"/>
            </a:xfrm>
            <a:custGeom>
              <a:rect b="b" l="l" r="r" t="t"/>
              <a:pathLst>
                <a:path extrusionOk="0" h="5219" w="5927">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6"/>
            <p:cNvSpPr/>
            <p:nvPr/>
          </p:nvSpPr>
          <p:spPr>
            <a:xfrm>
              <a:off x="1683775" y="864625"/>
              <a:ext cx="132850" cy="79950"/>
            </a:xfrm>
            <a:custGeom>
              <a:rect b="b" l="l" r="r" t="t"/>
              <a:pathLst>
                <a:path extrusionOk="0" h="3198" w="5314">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6"/>
            <p:cNvSpPr/>
            <p:nvPr/>
          </p:nvSpPr>
          <p:spPr>
            <a:xfrm>
              <a:off x="1686450" y="854400"/>
              <a:ext cx="122625" cy="58675"/>
            </a:xfrm>
            <a:custGeom>
              <a:rect b="b" l="l" r="r" t="t"/>
              <a:pathLst>
                <a:path extrusionOk="0" h="2347" w="4905">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6"/>
            <p:cNvSpPr/>
            <p:nvPr/>
          </p:nvSpPr>
          <p:spPr>
            <a:xfrm>
              <a:off x="1688900" y="851750"/>
              <a:ext cx="122625" cy="56200"/>
            </a:xfrm>
            <a:custGeom>
              <a:rect b="b" l="l" r="r" t="t"/>
              <a:pathLst>
                <a:path extrusionOk="0" h="2248" w="4905">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6"/>
            <p:cNvSpPr/>
            <p:nvPr/>
          </p:nvSpPr>
          <p:spPr>
            <a:xfrm>
              <a:off x="1852350" y="893375"/>
              <a:ext cx="132850" cy="129625"/>
            </a:xfrm>
            <a:custGeom>
              <a:rect b="b" l="l" r="r" t="t"/>
              <a:pathLst>
                <a:path extrusionOk="0" h="5185" w="5314">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6"/>
            <p:cNvSpPr/>
            <p:nvPr/>
          </p:nvSpPr>
          <p:spPr>
            <a:xfrm>
              <a:off x="1837025" y="881525"/>
              <a:ext cx="148175" cy="130575"/>
            </a:xfrm>
            <a:custGeom>
              <a:rect b="b" l="l" r="r" t="t"/>
              <a:pathLst>
                <a:path extrusionOk="0" h="5223" w="5927">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6"/>
            <p:cNvSpPr/>
            <p:nvPr/>
          </p:nvSpPr>
          <p:spPr>
            <a:xfrm>
              <a:off x="1847250" y="931025"/>
              <a:ext cx="130400" cy="81075"/>
            </a:xfrm>
            <a:custGeom>
              <a:rect b="b" l="l" r="r" t="t"/>
              <a:pathLst>
                <a:path extrusionOk="0" h="3243" w="5216">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6"/>
            <p:cNvSpPr/>
            <p:nvPr/>
          </p:nvSpPr>
          <p:spPr>
            <a:xfrm>
              <a:off x="1849900" y="920800"/>
              <a:ext cx="122625" cy="58675"/>
            </a:xfrm>
            <a:custGeom>
              <a:rect b="b" l="l" r="r" t="t"/>
              <a:pathLst>
                <a:path extrusionOk="0" h="2347" w="4905">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6"/>
            <p:cNvSpPr/>
            <p:nvPr/>
          </p:nvSpPr>
          <p:spPr>
            <a:xfrm>
              <a:off x="1849900" y="918150"/>
              <a:ext cx="122625" cy="56225"/>
            </a:xfrm>
            <a:custGeom>
              <a:rect b="b" l="l" r="r" t="t"/>
              <a:pathLst>
                <a:path extrusionOk="0" h="2249" w="4905">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6"/>
            <p:cNvSpPr/>
            <p:nvPr/>
          </p:nvSpPr>
          <p:spPr>
            <a:xfrm>
              <a:off x="2015825" y="960400"/>
              <a:ext cx="132850" cy="131450"/>
            </a:xfrm>
            <a:custGeom>
              <a:rect b="b" l="l" r="r" t="t"/>
              <a:pathLst>
                <a:path extrusionOk="0" h="5258" w="5314">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6"/>
            <p:cNvSpPr/>
            <p:nvPr/>
          </p:nvSpPr>
          <p:spPr>
            <a:xfrm>
              <a:off x="2000500" y="947950"/>
              <a:ext cx="145725" cy="130550"/>
            </a:xfrm>
            <a:custGeom>
              <a:rect b="b" l="l" r="r" t="t"/>
              <a:pathLst>
                <a:path extrusionOk="0" h="5222" w="5829">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6"/>
            <p:cNvSpPr/>
            <p:nvPr/>
          </p:nvSpPr>
          <p:spPr>
            <a:xfrm>
              <a:off x="2008275" y="999875"/>
              <a:ext cx="132825" cy="78625"/>
            </a:xfrm>
            <a:custGeom>
              <a:rect b="b" l="l" r="r" t="t"/>
              <a:pathLst>
                <a:path extrusionOk="0" h="3145" w="5313">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6"/>
            <p:cNvSpPr/>
            <p:nvPr/>
          </p:nvSpPr>
          <p:spPr>
            <a:xfrm>
              <a:off x="2010725" y="987225"/>
              <a:ext cx="122625" cy="58650"/>
            </a:xfrm>
            <a:custGeom>
              <a:rect b="b" l="l" r="r" t="t"/>
              <a:pathLst>
                <a:path extrusionOk="0" h="2346" w="4905">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6"/>
            <p:cNvSpPr/>
            <p:nvPr/>
          </p:nvSpPr>
          <p:spPr>
            <a:xfrm>
              <a:off x="2010725" y="984550"/>
              <a:ext cx="125275" cy="58875"/>
            </a:xfrm>
            <a:custGeom>
              <a:rect b="b" l="l" r="r" t="t"/>
              <a:pathLst>
                <a:path extrusionOk="0" h="2355" w="5011">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6"/>
            <p:cNvSpPr/>
            <p:nvPr/>
          </p:nvSpPr>
          <p:spPr>
            <a:xfrm>
              <a:off x="2176850" y="1027900"/>
              <a:ext cx="132825" cy="130375"/>
            </a:xfrm>
            <a:custGeom>
              <a:rect b="b" l="l" r="r" t="t"/>
              <a:pathLst>
                <a:path extrusionOk="0" h="5215" w="5313">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6"/>
            <p:cNvSpPr/>
            <p:nvPr/>
          </p:nvSpPr>
          <p:spPr>
            <a:xfrm>
              <a:off x="2161525" y="1015900"/>
              <a:ext cx="148150" cy="129025"/>
            </a:xfrm>
            <a:custGeom>
              <a:rect b="b" l="l" r="r" t="t"/>
              <a:pathLst>
                <a:path extrusionOk="0" h="5161" w="5926">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6"/>
            <p:cNvSpPr/>
            <p:nvPr/>
          </p:nvSpPr>
          <p:spPr>
            <a:xfrm>
              <a:off x="2169075" y="1066300"/>
              <a:ext cx="132850" cy="78625"/>
            </a:xfrm>
            <a:custGeom>
              <a:rect b="b" l="l" r="r" t="t"/>
              <a:pathLst>
                <a:path extrusionOk="0" h="3145" w="5314">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6"/>
            <p:cNvSpPr/>
            <p:nvPr/>
          </p:nvSpPr>
          <p:spPr>
            <a:xfrm>
              <a:off x="2171725" y="1056075"/>
              <a:ext cx="122625" cy="56225"/>
            </a:xfrm>
            <a:custGeom>
              <a:rect b="b" l="l" r="r" t="t"/>
              <a:pathLst>
                <a:path extrusionOk="0" h="2249" w="4905">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6"/>
            <p:cNvSpPr/>
            <p:nvPr/>
          </p:nvSpPr>
          <p:spPr>
            <a:xfrm>
              <a:off x="2174175" y="1050975"/>
              <a:ext cx="122625" cy="58875"/>
            </a:xfrm>
            <a:custGeom>
              <a:rect b="b" l="l" r="r" t="t"/>
              <a:pathLst>
                <a:path extrusionOk="0" h="2355" w="4905">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1466775" y="908700"/>
              <a:ext cx="132850" cy="130700"/>
            </a:xfrm>
            <a:custGeom>
              <a:rect b="b" l="l" r="r" t="t"/>
              <a:pathLst>
                <a:path extrusionOk="0" h="5228" w="5314">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1451450" y="896850"/>
              <a:ext cx="148175" cy="130575"/>
            </a:xfrm>
            <a:custGeom>
              <a:rect b="b" l="l" r="r" t="t"/>
              <a:pathLst>
                <a:path extrusionOk="0" h="5223" w="5927">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1461675" y="948800"/>
              <a:ext cx="130175" cy="78625"/>
            </a:xfrm>
            <a:custGeom>
              <a:rect b="b" l="l" r="r" t="t"/>
              <a:pathLst>
                <a:path extrusionOk="0" h="3145" w="5207">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6"/>
            <p:cNvSpPr/>
            <p:nvPr/>
          </p:nvSpPr>
          <p:spPr>
            <a:xfrm>
              <a:off x="1464125" y="936125"/>
              <a:ext cx="122625" cy="58675"/>
            </a:xfrm>
            <a:custGeom>
              <a:rect b="b" l="l" r="r" t="t"/>
              <a:pathLst>
                <a:path extrusionOk="0" h="2347" w="4905">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6"/>
            <p:cNvSpPr/>
            <p:nvPr/>
          </p:nvSpPr>
          <p:spPr>
            <a:xfrm>
              <a:off x="1464125" y="933475"/>
              <a:ext cx="122625" cy="56225"/>
            </a:xfrm>
            <a:custGeom>
              <a:rect b="b" l="l" r="r" t="t"/>
              <a:pathLst>
                <a:path extrusionOk="0" h="2249" w="4905">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a:off x="1630250" y="976825"/>
              <a:ext cx="132850" cy="130350"/>
            </a:xfrm>
            <a:custGeom>
              <a:rect b="b" l="l" r="r" t="t"/>
              <a:pathLst>
                <a:path extrusionOk="0" h="5214" w="5314">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a:off x="1614925" y="963275"/>
              <a:ext cx="148175" cy="130550"/>
            </a:xfrm>
            <a:custGeom>
              <a:rect b="b" l="l" r="r" t="t"/>
              <a:pathLst>
                <a:path extrusionOk="0" h="5222" w="5927">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a:off x="1622475" y="1015200"/>
              <a:ext cx="132850" cy="78625"/>
            </a:xfrm>
            <a:custGeom>
              <a:rect b="b" l="l" r="r" t="t"/>
              <a:pathLst>
                <a:path extrusionOk="0" h="3145" w="5314">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a:off x="1625125" y="1002550"/>
              <a:ext cx="122650" cy="58650"/>
            </a:xfrm>
            <a:custGeom>
              <a:rect b="b" l="l" r="r" t="t"/>
              <a:pathLst>
                <a:path extrusionOk="0" h="2346" w="4906">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a:off x="1627600" y="999875"/>
              <a:ext cx="122625" cy="58875"/>
            </a:xfrm>
            <a:custGeom>
              <a:rect b="b" l="l" r="r" t="t"/>
              <a:pathLst>
                <a:path extrusionOk="0" h="2355" w="4905">
                  <a:moveTo>
                    <a:pt x="106" y="1"/>
                  </a:moveTo>
                  <a:lnTo>
                    <a:pt x="0" y="107"/>
                  </a:lnTo>
                  <a:lnTo>
                    <a:pt x="0" y="311"/>
                  </a:lnTo>
                  <a:lnTo>
                    <a:pt x="4700" y="2355"/>
                  </a:lnTo>
                  <a:cubicBezTo>
                    <a:pt x="4806" y="2248"/>
                    <a:pt x="4806" y="2248"/>
                    <a:pt x="4806" y="2150"/>
                  </a:cubicBezTo>
                  <a:lnTo>
                    <a:pt x="4904" y="2044"/>
                  </a:lnTo>
                  <a:lnTo>
                    <a:pt x="1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6"/>
            <p:cNvSpPr/>
            <p:nvPr/>
          </p:nvSpPr>
          <p:spPr>
            <a:xfrm>
              <a:off x="1791050" y="1043225"/>
              <a:ext cx="132850" cy="130375"/>
            </a:xfrm>
            <a:custGeom>
              <a:rect b="b" l="l" r="r" t="t"/>
              <a:pathLst>
                <a:path extrusionOk="0" h="5215" w="5314">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6"/>
            <p:cNvSpPr/>
            <p:nvPr/>
          </p:nvSpPr>
          <p:spPr>
            <a:xfrm>
              <a:off x="1775725" y="1031225"/>
              <a:ext cx="148175" cy="129025"/>
            </a:xfrm>
            <a:custGeom>
              <a:rect b="b" l="l" r="r" t="t"/>
              <a:pathLst>
                <a:path extrusionOk="0" h="5161" w="5927">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1785950" y="1081625"/>
              <a:ext cx="130400" cy="78625"/>
            </a:xfrm>
            <a:custGeom>
              <a:rect b="b" l="l" r="r" t="t"/>
              <a:pathLst>
                <a:path extrusionOk="0" h="3145" w="5216">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1785950" y="1071400"/>
              <a:ext cx="122625" cy="56225"/>
            </a:xfrm>
            <a:custGeom>
              <a:rect b="b" l="l" r="r" t="t"/>
              <a:pathLst>
                <a:path extrusionOk="0" h="2249" w="4905">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6"/>
            <p:cNvSpPr/>
            <p:nvPr/>
          </p:nvSpPr>
          <p:spPr>
            <a:xfrm>
              <a:off x="1788600" y="1066300"/>
              <a:ext cx="122625" cy="58875"/>
            </a:xfrm>
            <a:custGeom>
              <a:rect b="b" l="l" r="r" t="t"/>
              <a:pathLst>
                <a:path extrusionOk="0" h="2355" w="4905">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6"/>
            <p:cNvSpPr/>
            <p:nvPr/>
          </p:nvSpPr>
          <p:spPr>
            <a:xfrm>
              <a:off x="1952075" y="1110375"/>
              <a:ext cx="135300" cy="129625"/>
            </a:xfrm>
            <a:custGeom>
              <a:rect b="b" l="l" r="r" t="t"/>
              <a:pathLst>
                <a:path extrusionOk="0" h="5185" w="5412">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6"/>
            <p:cNvSpPr/>
            <p:nvPr/>
          </p:nvSpPr>
          <p:spPr>
            <a:xfrm>
              <a:off x="1936750" y="1097625"/>
              <a:ext cx="148175" cy="130550"/>
            </a:xfrm>
            <a:custGeom>
              <a:rect b="b" l="l" r="r" t="t"/>
              <a:pathLst>
                <a:path extrusionOk="0" h="5222" w="5927">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1946975" y="1148025"/>
              <a:ext cx="130175" cy="80150"/>
            </a:xfrm>
            <a:custGeom>
              <a:rect b="b" l="l" r="r" t="t"/>
              <a:pathLst>
                <a:path extrusionOk="0" h="3206" w="5207">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1949425" y="1137800"/>
              <a:ext cx="122625" cy="58875"/>
            </a:xfrm>
            <a:custGeom>
              <a:rect b="b" l="l" r="r" t="t"/>
              <a:pathLst>
                <a:path extrusionOk="0" h="2355" w="4905">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1949425" y="1132700"/>
              <a:ext cx="122625" cy="58875"/>
            </a:xfrm>
            <a:custGeom>
              <a:rect b="b" l="l" r="r" t="t"/>
              <a:pathLst>
                <a:path extrusionOk="0" h="2355" w="4905">
                  <a:moveTo>
                    <a:pt x="205" y="1"/>
                  </a:moveTo>
                  <a:cubicBezTo>
                    <a:pt x="106" y="107"/>
                    <a:pt x="106" y="107"/>
                    <a:pt x="106" y="205"/>
                  </a:cubicBezTo>
                  <a:lnTo>
                    <a:pt x="0" y="311"/>
                  </a:lnTo>
                  <a:lnTo>
                    <a:pt x="4806" y="2354"/>
                  </a:lnTo>
                  <a:lnTo>
                    <a:pt x="4904" y="2248"/>
                  </a:lnTo>
                  <a:lnTo>
                    <a:pt x="4904" y="2044"/>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2115550" y="1176775"/>
              <a:ext cx="132825" cy="129625"/>
            </a:xfrm>
            <a:custGeom>
              <a:rect b="b" l="l" r="r" t="t"/>
              <a:pathLst>
                <a:path extrusionOk="0" h="5185" w="5313">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2100225" y="1164025"/>
              <a:ext cx="148150" cy="130575"/>
            </a:xfrm>
            <a:custGeom>
              <a:rect b="b" l="l" r="r" t="t"/>
              <a:pathLst>
                <a:path extrusionOk="0" h="5223" w="5926">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6"/>
            <p:cNvSpPr/>
            <p:nvPr/>
          </p:nvSpPr>
          <p:spPr>
            <a:xfrm>
              <a:off x="2107775" y="1214425"/>
              <a:ext cx="132850" cy="80175"/>
            </a:xfrm>
            <a:custGeom>
              <a:rect b="b" l="l" r="r" t="t"/>
              <a:pathLst>
                <a:path extrusionOk="0" h="3207" w="5314">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6"/>
            <p:cNvSpPr/>
            <p:nvPr/>
          </p:nvSpPr>
          <p:spPr>
            <a:xfrm>
              <a:off x="2110425" y="1204225"/>
              <a:ext cx="122625" cy="58875"/>
            </a:xfrm>
            <a:custGeom>
              <a:rect b="b" l="l" r="r" t="t"/>
              <a:pathLst>
                <a:path extrusionOk="0" h="2355" w="4905">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2112875" y="1201775"/>
              <a:ext cx="122625" cy="56200"/>
            </a:xfrm>
            <a:custGeom>
              <a:rect b="b" l="l" r="r" t="t"/>
              <a:pathLst>
                <a:path extrusionOk="0" h="2248" w="4905">
                  <a:moveTo>
                    <a:pt x="107" y="0"/>
                  </a:moveTo>
                  <a:lnTo>
                    <a:pt x="1" y="98"/>
                  </a:lnTo>
                  <a:lnTo>
                    <a:pt x="1" y="303"/>
                  </a:lnTo>
                  <a:lnTo>
                    <a:pt x="4807" y="2248"/>
                  </a:lnTo>
                  <a:lnTo>
                    <a:pt x="4807" y="2142"/>
                  </a:lnTo>
                  <a:cubicBezTo>
                    <a:pt x="4807" y="2043"/>
                    <a:pt x="4905" y="2043"/>
                    <a:pt x="4905" y="1937"/>
                  </a:cubicBez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0" name="Google Shape;1320;p26"/>
          <p:cNvGrpSpPr/>
          <p:nvPr/>
        </p:nvGrpSpPr>
        <p:grpSpPr>
          <a:xfrm>
            <a:off x="8266150" y="4248125"/>
            <a:ext cx="480225" cy="615300"/>
            <a:chOff x="912850" y="4743425"/>
            <a:chExt cx="480225" cy="615300"/>
          </a:xfrm>
        </p:grpSpPr>
        <p:sp>
          <p:nvSpPr>
            <p:cNvPr id="1321" name="Google Shape;1321;p26"/>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6"/>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6"/>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6"/>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6"/>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6"/>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6"/>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6"/>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6"/>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6"/>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6"/>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6"/>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6"/>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6"/>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6"/>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6"/>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6"/>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6"/>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1" name="Google Shape;1341;p26"/>
          <p:cNvSpPr/>
          <p:nvPr/>
        </p:nvSpPr>
        <p:spPr>
          <a:xfrm flipH="1">
            <a:off x="321590" y="851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6"/>
          <p:cNvSpPr/>
          <p:nvPr/>
        </p:nvSpPr>
        <p:spPr>
          <a:xfrm flipH="1">
            <a:off x="1700081" y="61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6"/>
          <p:cNvSpPr/>
          <p:nvPr/>
        </p:nvSpPr>
        <p:spPr>
          <a:xfrm flipH="1">
            <a:off x="152397" y="1274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6"/>
          <p:cNvSpPr/>
          <p:nvPr/>
        </p:nvSpPr>
        <p:spPr>
          <a:xfrm flipH="1">
            <a:off x="614097" y="576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6"/>
          <p:cNvSpPr/>
          <p:nvPr/>
        </p:nvSpPr>
        <p:spPr>
          <a:xfrm flipH="1">
            <a:off x="712853" y="160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6"/>
          <p:cNvSpPr/>
          <p:nvPr/>
        </p:nvSpPr>
        <p:spPr>
          <a:xfrm flipH="1">
            <a:off x="2362920" y="269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6"/>
          <p:cNvSpPr/>
          <p:nvPr/>
        </p:nvSpPr>
        <p:spPr>
          <a:xfrm>
            <a:off x="8408223" y="36797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6"/>
          <p:cNvSpPr/>
          <p:nvPr/>
        </p:nvSpPr>
        <p:spPr>
          <a:xfrm>
            <a:off x="8538536" y="8229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6"/>
          <p:cNvSpPr/>
          <p:nvPr/>
        </p:nvSpPr>
        <p:spPr>
          <a:xfrm>
            <a:off x="8697360" y="101670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6"/>
          <p:cNvSpPr/>
          <p:nvPr/>
        </p:nvSpPr>
        <p:spPr>
          <a:xfrm>
            <a:off x="8937353" y="41706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6"/>
          <p:cNvSpPr/>
          <p:nvPr/>
        </p:nvSpPr>
        <p:spPr>
          <a:xfrm rot="10800000">
            <a:off x="28" y="36"/>
            <a:ext cx="1695422" cy="249723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_1_3_1">
    <p:spTree>
      <p:nvGrpSpPr>
        <p:cNvPr id="1352" name="Shape 1352"/>
        <p:cNvGrpSpPr/>
        <p:nvPr/>
      </p:nvGrpSpPr>
      <p:grpSpPr>
        <a:xfrm>
          <a:off x="0" y="0"/>
          <a:ext cx="0" cy="0"/>
          <a:chOff x="0" y="0"/>
          <a:chExt cx="0" cy="0"/>
        </a:xfrm>
      </p:grpSpPr>
      <p:sp>
        <p:nvSpPr>
          <p:cNvPr id="1353" name="Google Shape;1353;p27"/>
          <p:cNvSpPr/>
          <p:nvPr/>
        </p:nvSpPr>
        <p:spPr>
          <a:xfrm flipH="1">
            <a:off x="28"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grpSp>
        <p:nvGrpSpPr>
          <p:cNvPr id="1355" name="Google Shape;1355;p27"/>
          <p:cNvGrpSpPr/>
          <p:nvPr/>
        </p:nvGrpSpPr>
        <p:grpSpPr>
          <a:xfrm flipH="1">
            <a:off x="88678" y="4256525"/>
            <a:ext cx="996175" cy="685800"/>
            <a:chOff x="1379925" y="685000"/>
            <a:chExt cx="996175" cy="685800"/>
          </a:xfrm>
        </p:grpSpPr>
        <p:sp>
          <p:nvSpPr>
            <p:cNvPr id="1356" name="Google Shape;1356;p27"/>
            <p:cNvSpPr/>
            <p:nvPr/>
          </p:nvSpPr>
          <p:spPr>
            <a:xfrm>
              <a:off x="1379925" y="685000"/>
              <a:ext cx="996175" cy="685800"/>
            </a:xfrm>
            <a:custGeom>
              <a:rect b="b" l="l" r="r" t="t"/>
              <a:pathLst>
                <a:path extrusionOk="0" h="27432" w="39847">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1530525" y="760450"/>
              <a:ext cx="132850" cy="129725"/>
            </a:xfrm>
            <a:custGeom>
              <a:rect b="b" l="l" r="r" t="t"/>
              <a:pathLst>
                <a:path extrusionOk="0" h="5189" w="5314">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1515200" y="747700"/>
              <a:ext cx="145725" cy="130475"/>
            </a:xfrm>
            <a:custGeom>
              <a:rect b="b" l="l" r="r" t="t"/>
              <a:pathLst>
                <a:path extrusionOk="0" h="5219" w="5829">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7"/>
            <p:cNvSpPr/>
            <p:nvPr/>
          </p:nvSpPr>
          <p:spPr>
            <a:xfrm>
              <a:off x="1522975" y="798200"/>
              <a:ext cx="130175" cy="79975"/>
            </a:xfrm>
            <a:custGeom>
              <a:rect b="b" l="l" r="r" t="t"/>
              <a:pathLst>
                <a:path extrusionOk="0" h="3199" w="5207">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7"/>
            <p:cNvSpPr/>
            <p:nvPr/>
          </p:nvSpPr>
          <p:spPr>
            <a:xfrm>
              <a:off x="1525425" y="788000"/>
              <a:ext cx="122625" cy="58650"/>
            </a:xfrm>
            <a:custGeom>
              <a:rect b="b" l="l" r="r" t="t"/>
              <a:pathLst>
                <a:path extrusionOk="0" h="2346" w="4905">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7"/>
            <p:cNvSpPr/>
            <p:nvPr/>
          </p:nvSpPr>
          <p:spPr>
            <a:xfrm>
              <a:off x="1525425" y="782875"/>
              <a:ext cx="125275" cy="58675"/>
            </a:xfrm>
            <a:custGeom>
              <a:rect b="b" l="l" r="r" t="t"/>
              <a:pathLst>
                <a:path extrusionOk="0" h="2347" w="5011">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7"/>
            <p:cNvSpPr/>
            <p:nvPr/>
          </p:nvSpPr>
          <p:spPr>
            <a:xfrm>
              <a:off x="1691550" y="826850"/>
              <a:ext cx="132850" cy="129750"/>
            </a:xfrm>
            <a:custGeom>
              <a:rect b="b" l="l" r="r" t="t"/>
              <a:pathLst>
                <a:path extrusionOk="0" h="5190" w="5314">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7"/>
            <p:cNvSpPr/>
            <p:nvPr/>
          </p:nvSpPr>
          <p:spPr>
            <a:xfrm>
              <a:off x="1676225" y="814100"/>
              <a:ext cx="148175" cy="130475"/>
            </a:xfrm>
            <a:custGeom>
              <a:rect b="b" l="l" r="r" t="t"/>
              <a:pathLst>
                <a:path extrusionOk="0" h="5219" w="5927">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1683775" y="864625"/>
              <a:ext cx="132850" cy="79950"/>
            </a:xfrm>
            <a:custGeom>
              <a:rect b="b" l="l" r="r" t="t"/>
              <a:pathLst>
                <a:path extrusionOk="0" h="3198" w="5314">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1686450" y="854400"/>
              <a:ext cx="122625" cy="58675"/>
            </a:xfrm>
            <a:custGeom>
              <a:rect b="b" l="l" r="r" t="t"/>
              <a:pathLst>
                <a:path extrusionOk="0" h="2347" w="4905">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1688900" y="851750"/>
              <a:ext cx="122625" cy="56200"/>
            </a:xfrm>
            <a:custGeom>
              <a:rect b="b" l="l" r="r" t="t"/>
              <a:pathLst>
                <a:path extrusionOk="0" h="2248" w="4905">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1852350" y="893375"/>
              <a:ext cx="132850" cy="129625"/>
            </a:xfrm>
            <a:custGeom>
              <a:rect b="b" l="l" r="r" t="t"/>
              <a:pathLst>
                <a:path extrusionOk="0" h="5185" w="5314">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1837025" y="881525"/>
              <a:ext cx="148175" cy="130575"/>
            </a:xfrm>
            <a:custGeom>
              <a:rect b="b" l="l" r="r" t="t"/>
              <a:pathLst>
                <a:path extrusionOk="0" h="5223" w="5927">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7"/>
            <p:cNvSpPr/>
            <p:nvPr/>
          </p:nvSpPr>
          <p:spPr>
            <a:xfrm>
              <a:off x="1847250" y="931025"/>
              <a:ext cx="130400" cy="81075"/>
            </a:xfrm>
            <a:custGeom>
              <a:rect b="b" l="l" r="r" t="t"/>
              <a:pathLst>
                <a:path extrusionOk="0" h="3243" w="5216">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7"/>
            <p:cNvSpPr/>
            <p:nvPr/>
          </p:nvSpPr>
          <p:spPr>
            <a:xfrm>
              <a:off x="1849900" y="920800"/>
              <a:ext cx="122625" cy="58675"/>
            </a:xfrm>
            <a:custGeom>
              <a:rect b="b" l="l" r="r" t="t"/>
              <a:pathLst>
                <a:path extrusionOk="0" h="2347" w="4905">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1849900" y="918150"/>
              <a:ext cx="122625" cy="56225"/>
            </a:xfrm>
            <a:custGeom>
              <a:rect b="b" l="l" r="r" t="t"/>
              <a:pathLst>
                <a:path extrusionOk="0" h="2249" w="4905">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2015825" y="960400"/>
              <a:ext cx="132850" cy="131450"/>
            </a:xfrm>
            <a:custGeom>
              <a:rect b="b" l="l" r="r" t="t"/>
              <a:pathLst>
                <a:path extrusionOk="0" h="5258" w="5314">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2000500" y="947950"/>
              <a:ext cx="145725" cy="130550"/>
            </a:xfrm>
            <a:custGeom>
              <a:rect b="b" l="l" r="r" t="t"/>
              <a:pathLst>
                <a:path extrusionOk="0" h="5222" w="5829">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7"/>
            <p:cNvSpPr/>
            <p:nvPr/>
          </p:nvSpPr>
          <p:spPr>
            <a:xfrm>
              <a:off x="2008275" y="999875"/>
              <a:ext cx="132825" cy="78625"/>
            </a:xfrm>
            <a:custGeom>
              <a:rect b="b" l="l" r="r" t="t"/>
              <a:pathLst>
                <a:path extrusionOk="0" h="3145" w="5313">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7"/>
            <p:cNvSpPr/>
            <p:nvPr/>
          </p:nvSpPr>
          <p:spPr>
            <a:xfrm>
              <a:off x="2010725" y="987225"/>
              <a:ext cx="122625" cy="58650"/>
            </a:xfrm>
            <a:custGeom>
              <a:rect b="b" l="l" r="r" t="t"/>
              <a:pathLst>
                <a:path extrusionOk="0" h="2346" w="4905">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2010725" y="984550"/>
              <a:ext cx="125275" cy="58875"/>
            </a:xfrm>
            <a:custGeom>
              <a:rect b="b" l="l" r="r" t="t"/>
              <a:pathLst>
                <a:path extrusionOk="0" h="2355" w="5011">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2176850" y="1027900"/>
              <a:ext cx="132825" cy="130375"/>
            </a:xfrm>
            <a:custGeom>
              <a:rect b="b" l="l" r="r" t="t"/>
              <a:pathLst>
                <a:path extrusionOk="0" h="5215" w="5313">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2161525" y="1015900"/>
              <a:ext cx="148150" cy="129025"/>
            </a:xfrm>
            <a:custGeom>
              <a:rect b="b" l="l" r="r" t="t"/>
              <a:pathLst>
                <a:path extrusionOk="0" h="5161" w="5926">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7"/>
            <p:cNvSpPr/>
            <p:nvPr/>
          </p:nvSpPr>
          <p:spPr>
            <a:xfrm>
              <a:off x="2169075" y="1066300"/>
              <a:ext cx="132850" cy="78625"/>
            </a:xfrm>
            <a:custGeom>
              <a:rect b="b" l="l" r="r" t="t"/>
              <a:pathLst>
                <a:path extrusionOk="0" h="3145" w="5314">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a:off x="2171725" y="1056075"/>
              <a:ext cx="122625" cy="56225"/>
            </a:xfrm>
            <a:custGeom>
              <a:rect b="b" l="l" r="r" t="t"/>
              <a:pathLst>
                <a:path extrusionOk="0" h="2249" w="4905">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a:off x="2174175" y="1050975"/>
              <a:ext cx="122625" cy="58875"/>
            </a:xfrm>
            <a:custGeom>
              <a:rect b="b" l="l" r="r" t="t"/>
              <a:pathLst>
                <a:path extrusionOk="0" h="2355" w="4905">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a:off x="1466775" y="908700"/>
              <a:ext cx="132850" cy="130700"/>
            </a:xfrm>
            <a:custGeom>
              <a:rect b="b" l="l" r="r" t="t"/>
              <a:pathLst>
                <a:path extrusionOk="0" h="5228" w="5314">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a:off x="1451450" y="896850"/>
              <a:ext cx="148175" cy="130575"/>
            </a:xfrm>
            <a:custGeom>
              <a:rect b="b" l="l" r="r" t="t"/>
              <a:pathLst>
                <a:path extrusionOk="0" h="5223" w="5927">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a:off x="1461675" y="948800"/>
              <a:ext cx="130175" cy="78625"/>
            </a:xfrm>
            <a:custGeom>
              <a:rect b="b" l="l" r="r" t="t"/>
              <a:pathLst>
                <a:path extrusionOk="0" h="3145" w="5207">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7"/>
            <p:cNvSpPr/>
            <p:nvPr/>
          </p:nvSpPr>
          <p:spPr>
            <a:xfrm>
              <a:off x="1464125" y="936125"/>
              <a:ext cx="122625" cy="58675"/>
            </a:xfrm>
            <a:custGeom>
              <a:rect b="b" l="l" r="r" t="t"/>
              <a:pathLst>
                <a:path extrusionOk="0" h="2347" w="4905">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7"/>
            <p:cNvSpPr/>
            <p:nvPr/>
          </p:nvSpPr>
          <p:spPr>
            <a:xfrm>
              <a:off x="1464125" y="933475"/>
              <a:ext cx="122625" cy="56225"/>
            </a:xfrm>
            <a:custGeom>
              <a:rect b="b" l="l" r="r" t="t"/>
              <a:pathLst>
                <a:path extrusionOk="0" h="2249" w="4905">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1630250" y="976825"/>
              <a:ext cx="132850" cy="130350"/>
            </a:xfrm>
            <a:custGeom>
              <a:rect b="b" l="l" r="r" t="t"/>
              <a:pathLst>
                <a:path extrusionOk="0" h="5214" w="5314">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1614925" y="963275"/>
              <a:ext cx="148175" cy="130550"/>
            </a:xfrm>
            <a:custGeom>
              <a:rect b="b" l="l" r="r" t="t"/>
              <a:pathLst>
                <a:path extrusionOk="0" h="5222" w="5927">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7"/>
            <p:cNvSpPr/>
            <p:nvPr/>
          </p:nvSpPr>
          <p:spPr>
            <a:xfrm>
              <a:off x="1622475" y="1015200"/>
              <a:ext cx="132850" cy="78625"/>
            </a:xfrm>
            <a:custGeom>
              <a:rect b="b" l="l" r="r" t="t"/>
              <a:pathLst>
                <a:path extrusionOk="0" h="3145" w="5314">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7"/>
            <p:cNvSpPr/>
            <p:nvPr/>
          </p:nvSpPr>
          <p:spPr>
            <a:xfrm>
              <a:off x="1625125" y="1002550"/>
              <a:ext cx="122650" cy="58650"/>
            </a:xfrm>
            <a:custGeom>
              <a:rect b="b" l="l" r="r" t="t"/>
              <a:pathLst>
                <a:path extrusionOk="0" h="2346" w="4906">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1627600" y="999875"/>
              <a:ext cx="122625" cy="58875"/>
            </a:xfrm>
            <a:custGeom>
              <a:rect b="b" l="l" r="r" t="t"/>
              <a:pathLst>
                <a:path extrusionOk="0" h="2355" w="4905">
                  <a:moveTo>
                    <a:pt x="106" y="1"/>
                  </a:moveTo>
                  <a:lnTo>
                    <a:pt x="0" y="107"/>
                  </a:lnTo>
                  <a:lnTo>
                    <a:pt x="0" y="311"/>
                  </a:lnTo>
                  <a:lnTo>
                    <a:pt x="4700" y="2355"/>
                  </a:lnTo>
                  <a:cubicBezTo>
                    <a:pt x="4806" y="2248"/>
                    <a:pt x="4806" y="2248"/>
                    <a:pt x="4806" y="2150"/>
                  </a:cubicBezTo>
                  <a:lnTo>
                    <a:pt x="4904" y="2044"/>
                  </a:lnTo>
                  <a:lnTo>
                    <a:pt x="1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1791050" y="1043225"/>
              <a:ext cx="132850" cy="130375"/>
            </a:xfrm>
            <a:custGeom>
              <a:rect b="b" l="l" r="r" t="t"/>
              <a:pathLst>
                <a:path extrusionOk="0" h="5215" w="5314">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7"/>
            <p:cNvSpPr/>
            <p:nvPr/>
          </p:nvSpPr>
          <p:spPr>
            <a:xfrm>
              <a:off x="1775725" y="1031225"/>
              <a:ext cx="148175" cy="129025"/>
            </a:xfrm>
            <a:custGeom>
              <a:rect b="b" l="l" r="r" t="t"/>
              <a:pathLst>
                <a:path extrusionOk="0" h="5161" w="5927">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7"/>
            <p:cNvSpPr/>
            <p:nvPr/>
          </p:nvSpPr>
          <p:spPr>
            <a:xfrm>
              <a:off x="1785950" y="1081625"/>
              <a:ext cx="130400" cy="78625"/>
            </a:xfrm>
            <a:custGeom>
              <a:rect b="b" l="l" r="r" t="t"/>
              <a:pathLst>
                <a:path extrusionOk="0" h="3145" w="5216">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1785950" y="1071400"/>
              <a:ext cx="122625" cy="56225"/>
            </a:xfrm>
            <a:custGeom>
              <a:rect b="b" l="l" r="r" t="t"/>
              <a:pathLst>
                <a:path extrusionOk="0" h="2249" w="4905">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1788600" y="1066300"/>
              <a:ext cx="122625" cy="58875"/>
            </a:xfrm>
            <a:custGeom>
              <a:rect b="b" l="l" r="r" t="t"/>
              <a:pathLst>
                <a:path extrusionOk="0" h="2355" w="4905">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7"/>
            <p:cNvSpPr/>
            <p:nvPr/>
          </p:nvSpPr>
          <p:spPr>
            <a:xfrm>
              <a:off x="1952075" y="1110375"/>
              <a:ext cx="135300" cy="129625"/>
            </a:xfrm>
            <a:custGeom>
              <a:rect b="b" l="l" r="r" t="t"/>
              <a:pathLst>
                <a:path extrusionOk="0" h="5185" w="5412">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7"/>
            <p:cNvSpPr/>
            <p:nvPr/>
          </p:nvSpPr>
          <p:spPr>
            <a:xfrm>
              <a:off x="1936750" y="1097625"/>
              <a:ext cx="148175" cy="130550"/>
            </a:xfrm>
            <a:custGeom>
              <a:rect b="b" l="l" r="r" t="t"/>
              <a:pathLst>
                <a:path extrusionOk="0" h="5222" w="5927">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7"/>
            <p:cNvSpPr/>
            <p:nvPr/>
          </p:nvSpPr>
          <p:spPr>
            <a:xfrm>
              <a:off x="1946975" y="1148025"/>
              <a:ext cx="130175" cy="80150"/>
            </a:xfrm>
            <a:custGeom>
              <a:rect b="b" l="l" r="r" t="t"/>
              <a:pathLst>
                <a:path extrusionOk="0" h="3206" w="5207">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7"/>
            <p:cNvSpPr/>
            <p:nvPr/>
          </p:nvSpPr>
          <p:spPr>
            <a:xfrm>
              <a:off x="1949425" y="1137800"/>
              <a:ext cx="122625" cy="58875"/>
            </a:xfrm>
            <a:custGeom>
              <a:rect b="b" l="l" r="r" t="t"/>
              <a:pathLst>
                <a:path extrusionOk="0" h="2355" w="4905">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7"/>
            <p:cNvSpPr/>
            <p:nvPr/>
          </p:nvSpPr>
          <p:spPr>
            <a:xfrm>
              <a:off x="1949425" y="1132700"/>
              <a:ext cx="122625" cy="58875"/>
            </a:xfrm>
            <a:custGeom>
              <a:rect b="b" l="l" r="r" t="t"/>
              <a:pathLst>
                <a:path extrusionOk="0" h="2355" w="4905">
                  <a:moveTo>
                    <a:pt x="205" y="1"/>
                  </a:moveTo>
                  <a:cubicBezTo>
                    <a:pt x="106" y="107"/>
                    <a:pt x="106" y="107"/>
                    <a:pt x="106" y="205"/>
                  </a:cubicBezTo>
                  <a:lnTo>
                    <a:pt x="0" y="311"/>
                  </a:lnTo>
                  <a:lnTo>
                    <a:pt x="4806" y="2354"/>
                  </a:lnTo>
                  <a:lnTo>
                    <a:pt x="4904" y="2248"/>
                  </a:lnTo>
                  <a:lnTo>
                    <a:pt x="4904" y="2044"/>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7"/>
            <p:cNvSpPr/>
            <p:nvPr/>
          </p:nvSpPr>
          <p:spPr>
            <a:xfrm>
              <a:off x="2115550" y="1176775"/>
              <a:ext cx="132825" cy="129625"/>
            </a:xfrm>
            <a:custGeom>
              <a:rect b="b" l="l" r="r" t="t"/>
              <a:pathLst>
                <a:path extrusionOk="0" h="5185" w="5313">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7"/>
            <p:cNvSpPr/>
            <p:nvPr/>
          </p:nvSpPr>
          <p:spPr>
            <a:xfrm>
              <a:off x="2100225" y="1164025"/>
              <a:ext cx="148150" cy="130575"/>
            </a:xfrm>
            <a:custGeom>
              <a:rect b="b" l="l" r="r" t="t"/>
              <a:pathLst>
                <a:path extrusionOk="0" h="5223" w="5926">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7"/>
            <p:cNvSpPr/>
            <p:nvPr/>
          </p:nvSpPr>
          <p:spPr>
            <a:xfrm>
              <a:off x="2107775" y="1214425"/>
              <a:ext cx="132850" cy="80175"/>
            </a:xfrm>
            <a:custGeom>
              <a:rect b="b" l="l" r="r" t="t"/>
              <a:pathLst>
                <a:path extrusionOk="0" h="3207" w="5314">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7"/>
            <p:cNvSpPr/>
            <p:nvPr/>
          </p:nvSpPr>
          <p:spPr>
            <a:xfrm>
              <a:off x="2110425" y="1204225"/>
              <a:ext cx="122625" cy="58875"/>
            </a:xfrm>
            <a:custGeom>
              <a:rect b="b" l="l" r="r" t="t"/>
              <a:pathLst>
                <a:path extrusionOk="0" h="2355" w="4905">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7"/>
            <p:cNvSpPr/>
            <p:nvPr/>
          </p:nvSpPr>
          <p:spPr>
            <a:xfrm>
              <a:off x="2112875" y="1201775"/>
              <a:ext cx="122625" cy="56200"/>
            </a:xfrm>
            <a:custGeom>
              <a:rect b="b" l="l" r="r" t="t"/>
              <a:pathLst>
                <a:path extrusionOk="0" h="2248" w="4905">
                  <a:moveTo>
                    <a:pt x="107" y="0"/>
                  </a:moveTo>
                  <a:lnTo>
                    <a:pt x="1" y="98"/>
                  </a:lnTo>
                  <a:lnTo>
                    <a:pt x="1" y="303"/>
                  </a:lnTo>
                  <a:lnTo>
                    <a:pt x="4807" y="2248"/>
                  </a:lnTo>
                  <a:lnTo>
                    <a:pt x="4807" y="2142"/>
                  </a:lnTo>
                  <a:cubicBezTo>
                    <a:pt x="4807" y="2043"/>
                    <a:pt x="4905" y="2043"/>
                    <a:pt x="4905" y="1937"/>
                  </a:cubicBez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7" name="Google Shape;1407;p27"/>
          <p:cNvGrpSpPr/>
          <p:nvPr/>
        </p:nvGrpSpPr>
        <p:grpSpPr>
          <a:xfrm flipH="1">
            <a:off x="8541303" y="2390750"/>
            <a:ext cx="480225" cy="615300"/>
            <a:chOff x="912850" y="4743425"/>
            <a:chExt cx="480225" cy="615300"/>
          </a:xfrm>
        </p:grpSpPr>
        <p:sp>
          <p:nvSpPr>
            <p:cNvPr id="1408" name="Google Shape;1408;p27"/>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7"/>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7"/>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7"/>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7"/>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7"/>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7"/>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7"/>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7"/>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7"/>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7"/>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7"/>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7"/>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7"/>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7"/>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7"/>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7"/>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7"/>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7"/>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7"/>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8" name="Google Shape;1428;p27"/>
          <p:cNvSpPr/>
          <p:nvPr/>
        </p:nvSpPr>
        <p:spPr>
          <a:xfrm>
            <a:off x="8764217" y="324221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7"/>
          <p:cNvSpPr/>
          <p:nvPr/>
        </p:nvSpPr>
        <p:spPr>
          <a:xfrm>
            <a:off x="8541304" y="9249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7"/>
          <p:cNvSpPr/>
          <p:nvPr/>
        </p:nvSpPr>
        <p:spPr>
          <a:xfrm>
            <a:off x="8946564" y="1274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7"/>
          <p:cNvSpPr/>
          <p:nvPr/>
        </p:nvSpPr>
        <p:spPr>
          <a:xfrm>
            <a:off x="8484800" y="576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7"/>
          <p:cNvSpPr/>
          <p:nvPr/>
        </p:nvSpPr>
        <p:spPr>
          <a:xfrm>
            <a:off x="8386109" y="160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7"/>
          <p:cNvSpPr/>
          <p:nvPr/>
        </p:nvSpPr>
        <p:spPr>
          <a:xfrm>
            <a:off x="6732284" y="269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7"/>
          <p:cNvSpPr/>
          <p:nvPr/>
        </p:nvSpPr>
        <p:spPr>
          <a:xfrm flipH="1">
            <a:off x="486165" y="36797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7"/>
          <p:cNvSpPr/>
          <p:nvPr/>
        </p:nvSpPr>
        <p:spPr>
          <a:xfrm flipH="1">
            <a:off x="556668" y="8229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7"/>
          <p:cNvSpPr/>
          <p:nvPr/>
        </p:nvSpPr>
        <p:spPr>
          <a:xfrm flipH="1">
            <a:off x="398167" y="101670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7"/>
          <p:cNvSpPr/>
          <p:nvPr/>
        </p:nvSpPr>
        <p:spPr>
          <a:xfrm flipH="1">
            <a:off x="157915" y="41706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7"/>
          <p:cNvSpPr/>
          <p:nvPr/>
        </p:nvSpPr>
        <p:spPr>
          <a:xfrm flipH="1" rot="10800000">
            <a:off x="7459953" y="36"/>
            <a:ext cx="1695422" cy="249723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_1_1_1_3_1_1">
    <p:spTree>
      <p:nvGrpSpPr>
        <p:cNvPr id="1439" name="Shape 1439"/>
        <p:cNvGrpSpPr/>
        <p:nvPr/>
      </p:nvGrpSpPr>
      <p:grpSpPr>
        <a:xfrm>
          <a:off x="0" y="0"/>
          <a:ext cx="0" cy="0"/>
          <a:chOff x="0" y="0"/>
          <a:chExt cx="0" cy="0"/>
        </a:xfrm>
      </p:grpSpPr>
      <p:sp>
        <p:nvSpPr>
          <p:cNvPr id="1440" name="Google Shape;1440;p28"/>
          <p:cNvSpPr/>
          <p:nvPr/>
        </p:nvSpPr>
        <p:spPr>
          <a:xfrm>
            <a:off x="6531425"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grpSp>
        <p:nvGrpSpPr>
          <p:cNvPr id="1442" name="Google Shape;1442;p28"/>
          <p:cNvGrpSpPr/>
          <p:nvPr/>
        </p:nvGrpSpPr>
        <p:grpSpPr>
          <a:xfrm>
            <a:off x="215138" y="4345425"/>
            <a:ext cx="996175" cy="685800"/>
            <a:chOff x="1379925" y="685000"/>
            <a:chExt cx="996175" cy="685800"/>
          </a:xfrm>
        </p:grpSpPr>
        <p:sp>
          <p:nvSpPr>
            <p:cNvPr id="1443" name="Google Shape;1443;p28"/>
            <p:cNvSpPr/>
            <p:nvPr/>
          </p:nvSpPr>
          <p:spPr>
            <a:xfrm>
              <a:off x="1379925" y="685000"/>
              <a:ext cx="996175" cy="685800"/>
            </a:xfrm>
            <a:custGeom>
              <a:rect b="b" l="l" r="r" t="t"/>
              <a:pathLst>
                <a:path extrusionOk="0" h="27432" w="39847">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8"/>
            <p:cNvSpPr/>
            <p:nvPr/>
          </p:nvSpPr>
          <p:spPr>
            <a:xfrm>
              <a:off x="1530525" y="760450"/>
              <a:ext cx="132850" cy="129725"/>
            </a:xfrm>
            <a:custGeom>
              <a:rect b="b" l="l" r="r" t="t"/>
              <a:pathLst>
                <a:path extrusionOk="0" h="5189" w="5314">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8"/>
            <p:cNvSpPr/>
            <p:nvPr/>
          </p:nvSpPr>
          <p:spPr>
            <a:xfrm>
              <a:off x="1515200" y="747700"/>
              <a:ext cx="145725" cy="130475"/>
            </a:xfrm>
            <a:custGeom>
              <a:rect b="b" l="l" r="r" t="t"/>
              <a:pathLst>
                <a:path extrusionOk="0" h="5219" w="5829">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8"/>
            <p:cNvSpPr/>
            <p:nvPr/>
          </p:nvSpPr>
          <p:spPr>
            <a:xfrm>
              <a:off x="1522975" y="798200"/>
              <a:ext cx="130175" cy="79975"/>
            </a:xfrm>
            <a:custGeom>
              <a:rect b="b" l="l" r="r" t="t"/>
              <a:pathLst>
                <a:path extrusionOk="0" h="3199" w="5207">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8"/>
            <p:cNvSpPr/>
            <p:nvPr/>
          </p:nvSpPr>
          <p:spPr>
            <a:xfrm>
              <a:off x="1525425" y="788000"/>
              <a:ext cx="122625" cy="58650"/>
            </a:xfrm>
            <a:custGeom>
              <a:rect b="b" l="l" r="r" t="t"/>
              <a:pathLst>
                <a:path extrusionOk="0" h="2346" w="4905">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8"/>
            <p:cNvSpPr/>
            <p:nvPr/>
          </p:nvSpPr>
          <p:spPr>
            <a:xfrm>
              <a:off x="1525425" y="782875"/>
              <a:ext cx="125275" cy="58675"/>
            </a:xfrm>
            <a:custGeom>
              <a:rect b="b" l="l" r="r" t="t"/>
              <a:pathLst>
                <a:path extrusionOk="0" h="2347" w="5011">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8"/>
            <p:cNvSpPr/>
            <p:nvPr/>
          </p:nvSpPr>
          <p:spPr>
            <a:xfrm>
              <a:off x="1691550" y="826850"/>
              <a:ext cx="132850" cy="129750"/>
            </a:xfrm>
            <a:custGeom>
              <a:rect b="b" l="l" r="r" t="t"/>
              <a:pathLst>
                <a:path extrusionOk="0" h="5190" w="5314">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8"/>
            <p:cNvSpPr/>
            <p:nvPr/>
          </p:nvSpPr>
          <p:spPr>
            <a:xfrm>
              <a:off x="1676225" y="814100"/>
              <a:ext cx="148175" cy="130475"/>
            </a:xfrm>
            <a:custGeom>
              <a:rect b="b" l="l" r="r" t="t"/>
              <a:pathLst>
                <a:path extrusionOk="0" h="5219" w="5927">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8"/>
            <p:cNvSpPr/>
            <p:nvPr/>
          </p:nvSpPr>
          <p:spPr>
            <a:xfrm>
              <a:off x="1683775" y="864625"/>
              <a:ext cx="132850" cy="79950"/>
            </a:xfrm>
            <a:custGeom>
              <a:rect b="b" l="l" r="r" t="t"/>
              <a:pathLst>
                <a:path extrusionOk="0" h="3198" w="5314">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8"/>
            <p:cNvSpPr/>
            <p:nvPr/>
          </p:nvSpPr>
          <p:spPr>
            <a:xfrm>
              <a:off x="1686450" y="854400"/>
              <a:ext cx="122625" cy="58675"/>
            </a:xfrm>
            <a:custGeom>
              <a:rect b="b" l="l" r="r" t="t"/>
              <a:pathLst>
                <a:path extrusionOk="0" h="2347" w="4905">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8"/>
            <p:cNvSpPr/>
            <p:nvPr/>
          </p:nvSpPr>
          <p:spPr>
            <a:xfrm>
              <a:off x="1688900" y="851750"/>
              <a:ext cx="122625" cy="56200"/>
            </a:xfrm>
            <a:custGeom>
              <a:rect b="b" l="l" r="r" t="t"/>
              <a:pathLst>
                <a:path extrusionOk="0" h="2248" w="4905">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8"/>
            <p:cNvSpPr/>
            <p:nvPr/>
          </p:nvSpPr>
          <p:spPr>
            <a:xfrm>
              <a:off x="1852350" y="893375"/>
              <a:ext cx="132850" cy="129625"/>
            </a:xfrm>
            <a:custGeom>
              <a:rect b="b" l="l" r="r" t="t"/>
              <a:pathLst>
                <a:path extrusionOk="0" h="5185" w="5314">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8"/>
            <p:cNvSpPr/>
            <p:nvPr/>
          </p:nvSpPr>
          <p:spPr>
            <a:xfrm>
              <a:off x="1837025" y="881525"/>
              <a:ext cx="148175" cy="130575"/>
            </a:xfrm>
            <a:custGeom>
              <a:rect b="b" l="l" r="r" t="t"/>
              <a:pathLst>
                <a:path extrusionOk="0" h="5223" w="5927">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8"/>
            <p:cNvSpPr/>
            <p:nvPr/>
          </p:nvSpPr>
          <p:spPr>
            <a:xfrm>
              <a:off x="1847250" y="931025"/>
              <a:ext cx="130400" cy="81075"/>
            </a:xfrm>
            <a:custGeom>
              <a:rect b="b" l="l" r="r" t="t"/>
              <a:pathLst>
                <a:path extrusionOk="0" h="3243" w="5216">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8"/>
            <p:cNvSpPr/>
            <p:nvPr/>
          </p:nvSpPr>
          <p:spPr>
            <a:xfrm>
              <a:off x="1849900" y="920800"/>
              <a:ext cx="122625" cy="58675"/>
            </a:xfrm>
            <a:custGeom>
              <a:rect b="b" l="l" r="r" t="t"/>
              <a:pathLst>
                <a:path extrusionOk="0" h="2347" w="4905">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8"/>
            <p:cNvSpPr/>
            <p:nvPr/>
          </p:nvSpPr>
          <p:spPr>
            <a:xfrm>
              <a:off x="1849900" y="918150"/>
              <a:ext cx="122625" cy="56225"/>
            </a:xfrm>
            <a:custGeom>
              <a:rect b="b" l="l" r="r" t="t"/>
              <a:pathLst>
                <a:path extrusionOk="0" h="2249" w="4905">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8"/>
            <p:cNvSpPr/>
            <p:nvPr/>
          </p:nvSpPr>
          <p:spPr>
            <a:xfrm>
              <a:off x="2015825" y="960400"/>
              <a:ext cx="132850" cy="131450"/>
            </a:xfrm>
            <a:custGeom>
              <a:rect b="b" l="l" r="r" t="t"/>
              <a:pathLst>
                <a:path extrusionOk="0" h="5258" w="5314">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8"/>
            <p:cNvSpPr/>
            <p:nvPr/>
          </p:nvSpPr>
          <p:spPr>
            <a:xfrm>
              <a:off x="2000500" y="947950"/>
              <a:ext cx="145725" cy="130550"/>
            </a:xfrm>
            <a:custGeom>
              <a:rect b="b" l="l" r="r" t="t"/>
              <a:pathLst>
                <a:path extrusionOk="0" h="5222" w="5829">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8"/>
            <p:cNvSpPr/>
            <p:nvPr/>
          </p:nvSpPr>
          <p:spPr>
            <a:xfrm>
              <a:off x="2008275" y="999875"/>
              <a:ext cx="132825" cy="78625"/>
            </a:xfrm>
            <a:custGeom>
              <a:rect b="b" l="l" r="r" t="t"/>
              <a:pathLst>
                <a:path extrusionOk="0" h="3145" w="5313">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8"/>
            <p:cNvSpPr/>
            <p:nvPr/>
          </p:nvSpPr>
          <p:spPr>
            <a:xfrm>
              <a:off x="2010725" y="987225"/>
              <a:ext cx="122625" cy="58650"/>
            </a:xfrm>
            <a:custGeom>
              <a:rect b="b" l="l" r="r" t="t"/>
              <a:pathLst>
                <a:path extrusionOk="0" h="2346" w="4905">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8"/>
            <p:cNvSpPr/>
            <p:nvPr/>
          </p:nvSpPr>
          <p:spPr>
            <a:xfrm>
              <a:off x="2010725" y="984550"/>
              <a:ext cx="125275" cy="58875"/>
            </a:xfrm>
            <a:custGeom>
              <a:rect b="b" l="l" r="r" t="t"/>
              <a:pathLst>
                <a:path extrusionOk="0" h="2355" w="5011">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8"/>
            <p:cNvSpPr/>
            <p:nvPr/>
          </p:nvSpPr>
          <p:spPr>
            <a:xfrm>
              <a:off x="2176850" y="1027900"/>
              <a:ext cx="132825" cy="130375"/>
            </a:xfrm>
            <a:custGeom>
              <a:rect b="b" l="l" r="r" t="t"/>
              <a:pathLst>
                <a:path extrusionOk="0" h="5215" w="5313">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8"/>
            <p:cNvSpPr/>
            <p:nvPr/>
          </p:nvSpPr>
          <p:spPr>
            <a:xfrm>
              <a:off x="2161525" y="1015900"/>
              <a:ext cx="148150" cy="129025"/>
            </a:xfrm>
            <a:custGeom>
              <a:rect b="b" l="l" r="r" t="t"/>
              <a:pathLst>
                <a:path extrusionOk="0" h="5161" w="5926">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8"/>
            <p:cNvSpPr/>
            <p:nvPr/>
          </p:nvSpPr>
          <p:spPr>
            <a:xfrm>
              <a:off x="2169075" y="1066300"/>
              <a:ext cx="132850" cy="78625"/>
            </a:xfrm>
            <a:custGeom>
              <a:rect b="b" l="l" r="r" t="t"/>
              <a:pathLst>
                <a:path extrusionOk="0" h="3145" w="5314">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8"/>
            <p:cNvSpPr/>
            <p:nvPr/>
          </p:nvSpPr>
          <p:spPr>
            <a:xfrm>
              <a:off x="2171725" y="1056075"/>
              <a:ext cx="122625" cy="56225"/>
            </a:xfrm>
            <a:custGeom>
              <a:rect b="b" l="l" r="r" t="t"/>
              <a:pathLst>
                <a:path extrusionOk="0" h="2249" w="4905">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8"/>
            <p:cNvSpPr/>
            <p:nvPr/>
          </p:nvSpPr>
          <p:spPr>
            <a:xfrm>
              <a:off x="2174175" y="1050975"/>
              <a:ext cx="122625" cy="58875"/>
            </a:xfrm>
            <a:custGeom>
              <a:rect b="b" l="l" r="r" t="t"/>
              <a:pathLst>
                <a:path extrusionOk="0" h="2355" w="4905">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8"/>
            <p:cNvSpPr/>
            <p:nvPr/>
          </p:nvSpPr>
          <p:spPr>
            <a:xfrm>
              <a:off x="1466775" y="908700"/>
              <a:ext cx="132850" cy="130700"/>
            </a:xfrm>
            <a:custGeom>
              <a:rect b="b" l="l" r="r" t="t"/>
              <a:pathLst>
                <a:path extrusionOk="0" h="5228" w="5314">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8"/>
            <p:cNvSpPr/>
            <p:nvPr/>
          </p:nvSpPr>
          <p:spPr>
            <a:xfrm>
              <a:off x="1451450" y="896850"/>
              <a:ext cx="148175" cy="130575"/>
            </a:xfrm>
            <a:custGeom>
              <a:rect b="b" l="l" r="r" t="t"/>
              <a:pathLst>
                <a:path extrusionOk="0" h="5223" w="5927">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8"/>
            <p:cNvSpPr/>
            <p:nvPr/>
          </p:nvSpPr>
          <p:spPr>
            <a:xfrm>
              <a:off x="1461675" y="948800"/>
              <a:ext cx="130175" cy="78625"/>
            </a:xfrm>
            <a:custGeom>
              <a:rect b="b" l="l" r="r" t="t"/>
              <a:pathLst>
                <a:path extrusionOk="0" h="3145" w="5207">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8"/>
            <p:cNvSpPr/>
            <p:nvPr/>
          </p:nvSpPr>
          <p:spPr>
            <a:xfrm>
              <a:off x="1464125" y="936125"/>
              <a:ext cx="122625" cy="58675"/>
            </a:xfrm>
            <a:custGeom>
              <a:rect b="b" l="l" r="r" t="t"/>
              <a:pathLst>
                <a:path extrusionOk="0" h="2347" w="4905">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8"/>
            <p:cNvSpPr/>
            <p:nvPr/>
          </p:nvSpPr>
          <p:spPr>
            <a:xfrm>
              <a:off x="1464125" y="933475"/>
              <a:ext cx="122625" cy="56225"/>
            </a:xfrm>
            <a:custGeom>
              <a:rect b="b" l="l" r="r" t="t"/>
              <a:pathLst>
                <a:path extrusionOk="0" h="2249" w="4905">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8"/>
            <p:cNvSpPr/>
            <p:nvPr/>
          </p:nvSpPr>
          <p:spPr>
            <a:xfrm>
              <a:off x="1630250" y="976825"/>
              <a:ext cx="132850" cy="130350"/>
            </a:xfrm>
            <a:custGeom>
              <a:rect b="b" l="l" r="r" t="t"/>
              <a:pathLst>
                <a:path extrusionOk="0" h="5214" w="5314">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8"/>
            <p:cNvSpPr/>
            <p:nvPr/>
          </p:nvSpPr>
          <p:spPr>
            <a:xfrm>
              <a:off x="1614925" y="963275"/>
              <a:ext cx="148175" cy="130550"/>
            </a:xfrm>
            <a:custGeom>
              <a:rect b="b" l="l" r="r" t="t"/>
              <a:pathLst>
                <a:path extrusionOk="0" h="5222" w="5927">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8"/>
            <p:cNvSpPr/>
            <p:nvPr/>
          </p:nvSpPr>
          <p:spPr>
            <a:xfrm>
              <a:off x="1622475" y="1015200"/>
              <a:ext cx="132850" cy="78625"/>
            </a:xfrm>
            <a:custGeom>
              <a:rect b="b" l="l" r="r" t="t"/>
              <a:pathLst>
                <a:path extrusionOk="0" h="3145" w="5314">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8"/>
            <p:cNvSpPr/>
            <p:nvPr/>
          </p:nvSpPr>
          <p:spPr>
            <a:xfrm>
              <a:off x="1625125" y="1002550"/>
              <a:ext cx="122650" cy="58650"/>
            </a:xfrm>
            <a:custGeom>
              <a:rect b="b" l="l" r="r" t="t"/>
              <a:pathLst>
                <a:path extrusionOk="0" h="2346" w="4906">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8"/>
            <p:cNvSpPr/>
            <p:nvPr/>
          </p:nvSpPr>
          <p:spPr>
            <a:xfrm>
              <a:off x="1627600" y="999875"/>
              <a:ext cx="122625" cy="58875"/>
            </a:xfrm>
            <a:custGeom>
              <a:rect b="b" l="l" r="r" t="t"/>
              <a:pathLst>
                <a:path extrusionOk="0" h="2355" w="4905">
                  <a:moveTo>
                    <a:pt x="106" y="1"/>
                  </a:moveTo>
                  <a:lnTo>
                    <a:pt x="0" y="107"/>
                  </a:lnTo>
                  <a:lnTo>
                    <a:pt x="0" y="311"/>
                  </a:lnTo>
                  <a:lnTo>
                    <a:pt x="4700" y="2355"/>
                  </a:lnTo>
                  <a:cubicBezTo>
                    <a:pt x="4806" y="2248"/>
                    <a:pt x="4806" y="2248"/>
                    <a:pt x="4806" y="2150"/>
                  </a:cubicBezTo>
                  <a:lnTo>
                    <a:pt x="4904" y="2044"/>
                  </a:lnTo>
                  <a:lnTo>
                    <a:pt x="1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8"/>
            <p:cNvSpPr/>
            <p:nvPr/>
          </p:nvSpPr>
          <p:spPr>
            <a:xfrm>
              <a:off x="1791050" y="1043225"/>
              <a:ext cx="132850" cy="130375"/>
            </a:xfrm>
            <a:custGeom>
              <a:rect b="b" l="l" r="r" t="t"/>
              <a:pathLst>
                <a:path extrusionOk="0" h="5215" w="5314">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8"/>
            <p:cNvSpPr/>
            <p:nvPr/>
          </p:nvSpPr>
          <p:spPr>
            <a:xfrm>
              <a:off x="1775725" y="1031225"/>
              <a:ext cx="148175" cy="129025"/>
            </a:xfrm>
            <a:custGeom>
              <a:rect b="b" l="l" r="r" t="t"/>
              <a:pathLst>
                <a:path extrusionOk="0" h="5161" w="5927">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8"/>
            <p:cNvSpPr/>
            <p:nvPr/>
          </p:nvSpPr>
          <p:spPr>
            <a:xfrm>
              <a:off x="1785950" y="1081625"/>
              <a:ext cx="130400" cy="78625"/>
            </a:xfrm>
            <a:custGeom>
              <a:rect b="b" l="l" r="r" t="t"/>
              <a:pathLst>
                <a:path extrusionOk="0" h="3145" w="5216">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8"/>
            <p:cNvSpPr/>
            <p:nvPr/>
          </p:nvSpPr>
          <p:spPr>
            <a:xfrm>
              <a:off x="1785950" y="1071400"/>
              <a:ext cx="122625" cy="56225"/>
            </a:xfrm>
            <a:custGeom>
              <a:rect b="b" l="l" r="r" t="t"/>
              <a:pathLst>
                <a:path extrusionOk="0" h="2249" w="4905">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8"/>
            <p:cNvSpPr/>
            <p:nvPr/>
          </p:nvSpPr>
          <p:spPr>
            <a:xfrm>
              <a:off x="1788600" y="1066300"/>
              <a:ext cx="122625" cy="58875"/>
            </a:xfrm>
            <a:custGeom>
              <a:rect b="b" l="l" r="r" t="t"/>
              <a:pathLst>
                <a:path extrusionOk="0" h="2355" w="4905">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8"/>
            <p:cNvSpPr/>
            <p:nvPr/>
          </p:nvSpPr>
          <p:spPr>
            <a:xfrm>
              <a:off x="1952075" y="1110375"/>
              <a:ext cx="135300" cy="129625"/>
            </a:xfrm>
            <a:custGeom>
              <a:rect b="b" l="l" r="r" t="t"/>
              <a:pathLst>
                <a:path extrusionOk="0" h="5185" w="5412">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8"/>
            <p:cNvSpPr/>
            <p:nvPr/>
          </p:nvSpPr>
          <p:spPr>
            <a:xfrm>
              <a:off x="1936750" y="1097625"/>
              <a:ext cx="148175" cy="130550"/>
            </a:xfrm>
            <a:custGeom>
              <a:rect b="b" l="l" r="r" t="t"/>
              <a:pathLst>
                <a:path extrusionOk="0" h="5222" w="5927">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8"/>
            <p:cNvSpPr/>
            <p:nvPr/>
          </p:nvSpPr>
          <p:spPr>
            <a:xfrm>
              <a:off x="1946975" y="1148025"/>
              <a:ext cx="130175" cy="80150"/>
            </a:xfrm>
            <a:custGeom>
              <a:rect b="b" l="l" r="r" t="t"/>
              <a:pathLst>
                <a:path extrusionOk="0" h="3206" w="5207">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8"/>
            <p:cNvSpPr/>
            <p:nvPr/>
          </p:nvSpPr>
          <p:spPr>
            <a:xfrm>
              <a:off x="1949425" y="1137800"/>
              <a:ext cx="122625" cy="58875"/>
            </a:xfrm>
            <a:custGeom>
              <a:rect b="b" l="l" r="r" t="t"/>
              <a:pathLst>
                <a:path extrusionOk="0" h="2355" w="4905">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8"/>
            <p:cNvSpPr/>
            <p:nvPr/>
          </p:nvSpPr>
          <p:spPr>
            <a:xfrm>
              <a:off x="1949425" y="1132700"/>
              <a:ext cx="122625" cy="58875"/>
            </a:xfrm>
            <a:custGeom>
              <a:rect b="b" l="l" r="r" t="t"/>
              <a:pathLst>
                <a:path extrusionOk="0" h="2355" w="4905">
                  <a:moveTo>
                    <a:pt x="205" y="1"/>
                  </a:moveTo>
                  <a:cubicBezTo>
                    <a:pt x="106" y="107"/>
                    <a:pt x="106" y="107"/>
                    <a:pt x="106" y="205"/>
                  </a:cubicBezTo>
                  <a:lnTo>
                    <a:pt x="0" y="311"/>
                  </a:lnTo>
                  <a:lnTo>
                    <a:pt x="4806" y="2354"/>
                  </a:lnTo>
                  <a:lnTo>
                    <a:pt x="4904" y="2248"/>
                  </a:lnTo>
                  <a:lnTo>
                    <a:pt x="4904" y="2044"/>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8"/>
            <p:cNvSpPr/>
            <p:nvPr/>
          </p:nvSpPr>
          <p:spPr>
            <a:xfrm>
              <a:off x="2115550" y="1176775"/>
              <a:ext cx="132825" cy="129625"/>
            </a:xfrm>
            <a:custGeom>
              <a:rect b="b" l="l" r="r" t="t"/>
              <a:pathLst>
                <a:path extrusionOk="0" h="5185" w="5313">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8"/>
            <p:cNvSpPr/>
            <p:nvPr/>
          </p:nvSpPr>
          <p:spPr>
            <a:xfrm>
              <a:off x="2100225" y="1164025"/>
              <a:ext cx="148150" cy="130575"/>
            </a:xfrm>
            <a:custGeom>
              <a:rect b="b" l="l" r="r" t="t"/>
              <a:pathLst>
                <a:path extrusionOk="0" h="5223" w="5926">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8"/>
            <p:cNvSpPr/>
            <p:nvPr/>
          </p:nvSpPr>
          <p:spPr>
            <a:xfrm>
              <a:off x="2107775" y="1214425"/>
              <a:ext cx="132850" cy="80175"/>
            </a:xfrm>
            <a:custGeom>
              <a:rect b="b" l="l" r="r" t="t"/>
              <a:pathLst>
                <a:path extrusionOk="0" h="3207" w="5314">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8"/>
            <p:cNvSpPr/>
            <p:nvPr/>
          </p:nvSpPr>
          <p:spPr>
            <a:xfrm>
              <a:off x="2110425" y="1204225"/>
              <a:ext cx="122625" cy="58875"/>
            </a:xfrm>
            <a:custGeom>
              <a:rect b="b" l="l" r="r" t="t"/>
              <a:pathLst>
                <a:path extrusionOk="0" h="2355" w="4905">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8"/>
            <p:cNvSpPr/>
            <p:nvPr/>
          </p:nvSpPr>
          <p:spPr>
            <a:xfrm>
              <a:off x="2112875" y="1201775"/>
              <a:ext cx="122625" cy="56200"/>
            </a:xfrm>
            <a:custGeom>
              <a:rect b="b" l="l" r="r" t="t"/>
              <a:pathLst>
                <a:path extrusionOk="0" h="2248" w="4905">
                  <a:moveTo>
                    <a:pt x="107" y="0"/>
                  </a:moveTo>
                  <a:lnTo>
                    <a:pt x="1" y="98"/>
                  </a:lnTo>
                  <a:lnTo>
                    <a:pt x="1" y="303"/>
                  </a:lnTo>
                  <a:lnTo>
                    <a:pt x="4807" y="2248"/>
                  </a:lnTo>
                  <a:lnTo>
                    <a:pt x="4807" y="2142"/>
                  </a:lnTo>
                  <a:cubicBezTo>
                    <a:pt x="4807" y="2043"/>
                    <a:pt x="4905" y="2043"/>
                    <a:pt x="4905" y="1937"/>
                  </a:cubicBez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4" name="Google Shape;1494;p28"/>
          <p:cNvGrpSpPr/>
          <p:nvPr/>
        </p:nvGrpSpPr>
        <p:grpSpPr>
          <a:xfrm>
            <a:off x="8266150" y="4248125"/>
            <a:ext cx="480225" cy="615300"/>
            <a:chOff x="912850" y="4743425"/>
            <a:chExt cx="480225" cy="615300"/>
          </a:xfrm>
        </p:grpSpPr>
        <p:sp>
          <p:nvSpPr>
            <p:cNvPr id="1495" name="Google Shape;1495;p28"/>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8"/>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8"/>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8"/>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8"/>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8"/>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8"/>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8"/>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8"/>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8"/>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8"/>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8"/>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8"/>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8"/>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8"/>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8"/>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8"/>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8"/>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8"/>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8"/>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5" name="Google Shape;1515;p28"/>
          <p:cNvSpPr/>
          <p:nvPr/>
        </p:nvSpPr>
        <p:spPr>
          <a:xfrm flipH="1">
            <a:off x="321590" y="851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8"/>
          <p:cNvSpPr/>
          <p:nvPr/>
        </p:nvSpPr>
        <p:spPr>
          <a:xfrm flipH="1">
            <a:off x="1700081" y="61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8"/>
          <p:cNvSpPr/>
          <p:nvPr/>
        </p:nvSpPr>
        <p:spPr>
          <a:xfrm flipH="1">
            <a:off x="152397" y="1274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8"/>
          <p:cNvSpPr/>
          <p:nvPr/>
        </p:nvSpPr>
        <p:spPr>
          <a:xfrm flipH="1">
            <a:off x="614097" y="576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8"/>
          <p:cNvSpPr/>
          <p:nvPr/>
        </p:nvSpPr>
        <p:spPr>
          <a:xfrm flipH="1">
            <a:off x="712853" y="160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8"/>
          <p:cNvSpPr/>
          <p:nvPr/>
        </p:nvSpPr>
        <p:spPr>
          <a:xfrm flipH="1">
            <a:off x="2362920" y="269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8"/>
          <p:cNvSpPr/>
          <p:nvPr/>
        </p:nvSpPr>
        <p:spPr>
          <a:xfrm>
            <a:off x="8408223" y="36797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8"/>
          <p:cNvSpPr/>
          <p:nvPr/>
        </p:nvSpPr>
        <p:spPr>
          <a:xfrm>
            <a:off x="8538536" y="8229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8"/>
          <p:cNvSpPr/>
          <p:nvPr/>
        </p:nvSpPr>
        <p:spPr>
          <a:xfrm>
            <a:off x="8697360" y="101670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8"/>
          <p:cNvSpPr/>
          <p:nvPr/>
        </p:nvSpPr>
        <p:spPr>
          <a:xfrm>
            <a:off x="8937353" y="41706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8"/>
          <p:cNvSpPr/>
          <p:nvPr/>
        </p:nvSpPr>
        <p:spPr>
          <a:xfrm rot="10800000">
            <a:off x="28" y="36"/>
            <a:ext cx="1695422" cy="249723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1526" name="Shape 1526"/>
        <p:cNvGrpSpPr/>
        <p:nvPr/>
      </p:nvGrpSpPr>
      <p:grpSpPr>
        <a:xfrm>
          <a:off x="0" y="0"/>
          <a:ext cx="0" cy="0"/>
          <a:chOff x="0" y="0"/>
          <a:chExt cx="0" cy="0"/>
        </a:xfrm>
      </p:grpSpPr>
      <p:sp>
        <p:nvSpPr>
          <p:cNvPr id="1527" name="Google Shape;1527;p2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528" name="Google Shape;1528;p29"/>
          <p:cNvSpPr/>
          <p:nvPr/>
        </p:nvSpPr>
        <p:spPr>
          <a:xfrm rot="10800000">
            <a:off x="7048495" y="2269125"/>
            <a:ext cx="2051903" cy="2874373"/>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9"/>
          <p:cNvSpPr/>
          <p:nvPr/>
        </p:nvSpPr>
        <p:spPr>
          <a:xfrm>
            <a:off x="0" y="0"/>
            <a:ext cx="4687105" cy="63437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9"/>
          <p:cNvSpPr/>
          <p:nvPr/>
        </p:nvSpPr>
        <p:spPr>
          <a:xfrm>
            <a:off x="123948" y="400848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9"/>
          <p:cNvSpPr/>
          <p:nvPr/>
        </p:nvSpPr>
        <p:spPr>
          <a:xfrm>
            <a:off x="254261" y="372280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9"/>
          <p:cNvSpPr/>
          <p:nvPr/>
        </p:nvSpPr>
        <p:spPr>
          <a:xfrm>
            <a:off x="413085" y="465721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9"/>
          <p:cNvSpPr/>
          <p:nvPr/>
        </p:nvSpPr>
        <p:spPr>
          <a:xfrm>
            <a:off x="653078" y="405758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9"/>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9"/>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9"/>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9"/>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9"/>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9"/>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9"/>
          <p:cNvSpPr txBox="1"/>
          <p:nvPr>
            <p:ph idx="1" type="subTitle"/>
          </p:nvPr>
        </p:nvSpPr>
        <p:spPr>
          <a:xfrm>
            <a:off x="1120200" y="2447925"/>
            <a:ext cx="1134000" cy="39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1541" name="Google Shape;1541;p29"/>
          <p:cNvSpPr txBox="1"/>
          <p:nvPr>
            <p:ph idx="2" type="subTitle"/>
          </p:nvPr>
        </p:nvSpPr>
        <p:spPr>
          <a:xfrm>
            <a:off x="806850" y="2838450"/>
            <a:ext cx="1760700" cy="106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42" name="Google Shape;1542;p29"/>
          <p:cNvSpPr txBox="1"/>
          <p:nvPr>
            <p:ph idx="3" type="subTitle"/>
          </p:nvPr>
        </p:nvSpPr>
        <p:spPr>
          <a:xfrm>
            <a:off x="3041197" y="2447925"/>
            <a:ext cx="1134000" cy="39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1543" name="Google Shape;1543;p29"/>
          <p:cNvSpPr txBox="1"/>
          <p:nvPr>
            <p:ph idx="4" type="subTitle"/>
          </p:nvPr>
        </p:nvSpPr>
        <p:spPr>
          <a:xfrm>
            <a:off x="2729617" y="2838450"/>
            <a:ext cx="17649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44" name="Google Shape;1544;p29"/>
          <p:cNvSpPr txBox="1"/>
          <p:nvPr>
            <p:ph idx="5" type="subTitle"/>
          </p:nvPr>
        </p:nvSpPr>
        <p:spPr>
          <a:xfrm>
            <a:off x="4972408" y="2447925"/>
            <a:ext cx="1134000" cy="39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1545" name="Google Shape;1545;p29"/>
          <p:cNvSpPr txBox="1"/>
          <p:nvPr>
            <p:ph idx="6" type="subTitle"/>
          </p:nvPr>
        </p:nvSpPr>
        <p:spPr>
          <a:xfrm>
            <a:off x="4656583" y="2838450"/>
            <a:ext cx="17649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46" name="Google Shape;1546;p29"/>
          <p:cNvSpPr txBox="1"/>
          <p:nvPr>
            <p:ph idx="7" type="subTitle"/>
          </p:nvPr>
        </p:nvSpPr>
        <p:spPr>
          <a:xfrm>
            <a:off x="6899000" y="2447925"/>
            <a:ext cx="1134000" cy="39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1547" name="Google Shape;1547;p29"/>
          <p:cNvSpPr txBox="1"/>
          <p:nvPr>
            <p:ph idx="8" type="subTitle"/>
          </p:nvPr>
        </p:nvSpPr>
        <p:spPr>
          <a:xfrm>
            <a:off x="6583550" y="2838450"/>
            <a:ext cx="17649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48" name="Google Shape;1548;p29"/>
          <p:cNvSpPr/>
          <p:nvPr/>
        </p:nvSpPr>
        <p:spPr>
          <a:xfrm>
            <a:off x="358848" y="9200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9"/>
          <p:cNvSpPr/>
          <p:nvPr/>
        </p:nvSpPr>
        <p:spPr>
          <a:xfrm>
            <a:off x="489161" y="6343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9"/>
          <p:cNvSpPr/>
          <p:nvPr/>
        </p:nvSpPr>
        <p:spPr>
          <a:xfrm>
            <a:off x="647985" y="15687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9"/>
          <p:cNvSpPr/>
          <p:nvPr/>
        </p:nvSpPr>
        <p:spPr>
          <a:xfrm>
            <a:off x="887978" y="9691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
    <p:spTree>
      <p:nvGrpSpPr>
        <p:cNvPr id="1552" name="Shape 1552"/>
        <p:cNvGrpSpPr/>
        <p:nvPr/>
      </p:nvGrpSpPr>
      <p:grpSpPr>
        <a:xfrm>
          <a:off x="0" y="0"/>
          <a:ext cx="0" cy="0"/>
          <a:chOff x="0" y="0"/>
          <a:chExt cx="0" cy="0"/>
        </a:xfrm>
      </p:grpSpPr>
      <p:sp>
        <p:nvSpPr>
          <p:cNvPr id="1553" name="Google Shape;1553;p3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554" name="Google Shape;1554;p30"/>
          <p:cNvSpPr/>
          <p:nvPr/>
        </p:nvSpPr>
        <p:spPr>
          <a:xfrm rot="10800000">
            <a:off x="7048495" y="2269125"/>
            <a:ext cx="2051903" cy="2874373"/>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0"/>
          <p:cNvSpPr/>
          <p:nvPr/>
        </p:nvSpPr>
        <p:spPr>
          <a:xfrm>
            <a:off x="0" y="0"/>
            <a:ext cx="4687105" cy="63437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0"/>
          <p:cNvSpPr/>
          <p:nvPr/>
        </p:nvSpPr>
        <p:spPr>
          <a:xfrm>
            <a:off x="123948" y="400848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0"/>
          <p:cNvSpPr/>
          <p:nvPr/>
        </p:nvSpPr>
        <p:spPr>
          <a:xfrm>
            <a:off x="254261" y="372280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0"/>
          <p:cNvSpPr/>
          <p:nvPr/>
        </p:nvSpPr>
        <p:spPr>
          <a:xfrm>
            <a:off x="413085" y="465721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0"/>
          <p:cNvSpPr/>
          <p:nvPr/>
        </p:nvSpPr>
        <p:spPr>
          <a:xfrm>
            <a:off x="653078" y="405758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0"/>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0"/>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0"/>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0"/>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0"/>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0"/>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0"/>
          <p:cNvSpPr txBox="1"/>
          <p:nvPr>
            <p:ph idx="1" type="subTitle"/>
          </p:nvPr>
        </p:nvSpPr>
        <p:spPr>
          <a:xfrm>
            <a:off x="2359306" y="1388775"/>
            <a:ext cx="19959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1567" name="Google Shape;1567;p30"/>
          <p:cNvSpPr txBox="1"/>
          <p:nvPr>
            <p:ph idx="2" type="subTitle"/>
          </p:nvPr>
        </p:nvSpPr>
        <p:spPr>
          <a:xfrm>
            <a:off x="2359306" y="1755200"/>
            <a:ext cx="1992000" cy="54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68" name="Google Shape;1568;p30"/>
          <p:cNvSpPr txBox="1"/>
          <p:nvPr>
            <p:ph idx="3" type="subTitle"/>
          </p:nvPr>
        </p:nvSpPr>
        <p:spPr>
          <a:xfrm>
            <a:off x="2356892" y="3209125"/>
            <a:ext cx="19959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1569" name="Google Shape;1569;p30"/>
          <p:cNvSpPr txBox="1"/>
          <p:nvPr>
            <p:ph idx="4" type="subTitle"/>
          </p:nvPr>
        </p:nvSpPr>
        <p:spPr>
          <a:xfrm>
            <a:off x="2356892" y="3575550"/>
            <a:ext cx="19965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70" name="Google Shape;1570;p30"/>
          <p:cNvSpPr txBox="1"/>
          <p:nvPr>
            <p:ph idx="5" type="subTitle"/>
          </p:nvPr>
        </p:nvSpPr>
        <p:spPr>
          <a:xfrm>
            <a:off x="5758587" y="1388775"/>
            <a:ext cx="19959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1571" name="Google Shape;1571;p30"/>
          <p:cNvSpPr txBox="1"/>
          <p:nvPr>
            <p:ph idx="6" type="subTitle"/>
          </p:nvPr>
        </p:nvSpPr>
        <p:spPr>
          <a:xfrm>
            <a:off x="5758215" y="1755200"/>
            <a:ext cx="19965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72" name="Google Shape;1572;p30"/>
          <p:cNvSpPr txBox="1"/>
          <p:nvPr>
            <p:ph idx="7" type="subTitle"/>
          </p:nvPr>
        </p:nvSpPr>
        <p:spPr>
          <a:xfrm>
            <a:off x="5758587" y="3209125"/>
            <a:ext cx="19959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1573" name="Google Shape;1573;p30"/>
          <p:cNvSpPr txBox="1"/>
          <p:nvPr>
            <p:ph idx="8" type="subTitle"/>
          </p:nvPr>
        </p:nvSpPr>
        <p:spPr>
          <a:xfrm>
            <a:off x="5758215" y="3575550"/>
            <a:ext cx="19965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74" name="Google Shape;1574;p30"/>
          <p:cNvSpPr/>
          <p:nvPr/>
        </p:nvSpPr>
        <p:spPr>
          <a:xfrm>
            <a:off x="358848" y="9200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0"/>
          <p:cNvSpPr/>
          <p:nvPr/>
        </p:nvSpPr>
        <p:spPr>
          <a:xfrm>
            <a:off x="489161" y="6343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0"/>
          <p:cNvSpPr/>
          <p:nvPr/>
        </p:nvSpPr>
        <p:spPr>
          <a:xfrm>
            <a:off x="647985" y="15687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0"/>
          <p:cNvSpPr/>
          <p:nvPr/>
        </p:nvSpPr>
        <p:spPr>
          <a:xfrm>
            <a:off x="887978" y="9691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9" name="Shape 239"/>
        <p:cNvGrpSpPr/>
        <p:nvPr/>
      </p:nvGrpSpPr>
      <p:grpSpPr>
        <a:xfrm>
          <a:off x="0" y="0"/>
          <a:ext cx="0" cy="0"/>
          <a:chOff x="0" y="0"/>
          <a:chExt cx="0" cy="0"/>
        </a:xfrm>
      </p:grpSpPr>
      <p:sp>
        <p:nvSpPr>
          <p:cNvPr id="240" name="Google Shape;240;p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1" name="Google Shape;241;p4"/>
          <p:cNvSpPr txBox="1"/>
          <p:nvPr>
            <p:ph idx="1" type="body"/>
          </p:nvPr>
        </p:nvSpPr>
        <p:spPr>
          <a:xfrm>
            <a:off x="713225" y="1076275"/>
            <a:ext cx="7717500" cy="35232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AutoNum type="arabicPeriod"/>
              <a:defRPr sz="1200"/>
            </a:lvl1pPr>
            <a:lvl2pPr indent="-317500" lvl="1" marL="914400" rtl="0">
              <a:spcBef>
                <a:spcPts val="0"/>
              </a:spcBef>
              <a:spcAft>
                <a:spcPts val="0"/>
              </a:spcAft>
              <a:buSzPts val="1400"/>
              <a:buAutoNum type="alphaLcPeriod"/>
              <a:defRPr/>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242" name="Google Shape;242;p4"/>
          <p:cNvSpPr/>
          <p:nvPr/>
        </p:nvSpPr>
        <p:spPr>
          <a:xfrm>
            <a:off x="6619463" y="1445974"/>
            <a:ext cx="2524525" cy="371844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 y="-1"/>
            <a:ext cx="2524525" cy="371844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4"/>
          <p:cNvGrpSpPr/>
          <p:nvPr/>
        </p:nvGrpSpPr>
        <p:grpSpPr>
          <a:xfrm>
            <a:off x="5744381" y="4698442"/>
            <a:ext cx="966103" cy="469116"/>
            <a:chOff x="7362156" y="4422542"/>
            <a:chExt cx="966103" cy="469116"/>
          </a:xfrm>
        </p:grpSpPr>
        <p:sp>
          <p:nvSpPr>
            <p:cNvPr id="245" name="Google Shape;245;p4"/>
            <p:cNvSpPr/>
            <p:nvPr/>
          </p:nvSpPr>
          <p:spPr>
            <a:xfrm>
              <a:off x="7552538" y="4422542"/>
              <a:ext cx="260950" cy="257560"/>
            </a:xfrm>
            <a:custGeom>
              <a:rect b="b" l="l" r="r" t="t"/>
              <a:pathLst>
                <a:path extrusionOk="0" h="3975" w="4027">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8268384" y="4496732"/>
              <a:ext cx="59875" cy="56436"/>
            </a:xfrm>
            <a:custGeom>
              <a:rect b="b" l="l" r="r" t="t"/>
              <a:pathLst>
                <a:path extrusionOk="0" h="871" w="924">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7362156" y="4835156"/>
              <a:ext cx="60134" cy="56501"/>
            </a:xfrm>
            <a:custGeom>
              <a:rect b="b" l="l" r="r" t="t"/>
              <a:pathLst>
                <a:path extrusionOk="0" h="872" w="928">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4"/>
          <p:cNvSpPr/>
          <p:nvPr/>
        </p:nvSpPr>
        <p:spPr>
          <a:xfrm>
            <a:off x="5734176" y="4658062"/>
            <a:ext cx="60134" cy="56501"/>
          </a:xfrm>
          <a:custGeom>
            <a:rect b="b" l="l" r="r" t="t"/>
            <a:pathLst>
              <a:path extrusionOk="0" h="872" w="928">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4"/>
          <p:cNvGrpSpPr/>
          <p:nvPr/>
        </p:nvGrpSpPr>
        <p:grpSpPr>
          <a:xfrm>
            <a:off x="8061938" y="4275213"/>
            <a:ext cx="985925" cy="744150"/>
            <a:chOff x="1666700" y="5967688"/>
            <a:chExt cx="985925" cy="744150"/>
          </a:xfrm>
        </p:grpSpPr>
        <p:sp>
          <p:nvSpPr>
            <p:cNvPr id="250" name="Google Shape;250;p4"/>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4"/>
          <p:cNvSpPr/>
          <p:nvPr/>
        </p:nvSpPr>
        <p:spPr>
          <a:xfrm>
            <a:off x="1083565"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713233"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1640651"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4"/>
          <p:cNvGrpSpPr/>
          <p:nvPr/>
        </p:nvGrpSpPr>
        <p:grpSpPr>
          <a:xfrm>
            <a:off x="179825" y="158500"/>
            <a:ext cx="674325" cy="1173675"/>
            <a:chOff x="4266275" y="6869625"/>
            <a:chExt cx="674325" cy="1173675"/>
          </a:xfrm>
        </p:grpSpPr>
        <p:sp>
          <p:nvSpPr>
            <p:cNvPr id="305" name="Google Shape;305;p4"/>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4"/>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1_1_4">
    <p:spTree>
      <p:nvGrpSpPr>
        <p:cNvPr id="1578" name="Shape 1578"/>
        <p:cNvGrpSpPr/>
        <p:nvPr/>
      </p:nvGrpSpPr>
      <p:grpSpPr>
        <a:xfrm>
          <a:off x="0" y="0"/>
          <a:ext cx="0" cy="0"/>
          <a:chOff x="0" y="0"/>
          <a:chExt cx="0" cy="0"/>
        </a:xfrm>
      </p:grpSpPr>
      <p:sp>
        <p:nvSpPr>
          <p:cNvPr id="1579" name="Google Shape;1579;p31"/>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580" name="Google Shape;1580;p31"/>
          <p:cNvSpPr/>
          <p:nvPr/>
        </p:nvSpPr>
        <p:spPr>
          <a:xfrm rot="10800000">
            <a:off x="7048495" y="2269125"/>
            <a:ext cx="2051903" cy="2874373"/>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1"/>
          <p:cNvSpPr/>
          <p:nvPr/>
        </p:nvSpPr>
        <p:spPr>
          <a:xfrm>
            <a:off x="0" y="0"/>
            <a:ext cx="4687105" cy="63437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123948" y="400848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254261" y="372280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1"/>
          <p:cNvSpPr/>
          <p:nvPr/>
        </p:nvSpPr>
        <p:spPr>
          <a:xfrm>
            <a:off x="413085" y="465721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1"/>
          <p:cNvSpPr/>
          <p:nvPr/>
        </p:nvSpPr>
        <p:spPr>
          <a:xfrm>
            <a:off x="653078" y="405758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1"/>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1"/>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1"/>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txBox="1"/>
          <p:nvPr>
            <p:ph idx="1" type="subTitle"/>
          </p:nvPr>
        </p:nvSpPr>
        <p:spPr>
          <a:xfrm>
            <a:off x="2140937" y="1769775"/>
            <a:ext cx="19824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1593" name="Google Shape;1593;p31"/>
          <p:cNvSpPr txBox="1"/>
          <p:nvPr>
            <p:ph idx="2" type="subTitle"/>
          </p:nvPr>
        </p:nvSpPr>
        <p:spPr>
          <a:xfrm>
            <a:off x="2141762" y="2135475"/>
            <a:ext cx="19785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94" name="Google Shape;1594;p31"/>
          <p:cNvSpPr txBox="1"/>
          <p:nvPr>
            <p:ph idx="3" type="subTitle"/>
          </p:nvPr>
        </p:nvSpPr>
        <p:spPr>
          <a:xfrm>
            <a:off x="704173" y="3665600"/>
            <a:ext cx="19824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1595" name="Google Shape;1595;p31"/>
          <p:cNvSpPr txBox="1"/>
          <p:nvPr>
            <p:ph idx="4" type="subTitle"/>
          </p:nvPr>
        </p:nvSpPr>
        <p:spPr>
          <a:xfrm>
            <a:off x="703873" y="4032025"/>
            <a:ext cx="1983000" cy="45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96" name="Google Shape;1596;p31"/>
          <p:cNvSpPr txBox="1"/>
          <p:nvPr>
            <p:ph idx="5" type="subTitle"/>
          </p:nvPr>
        </p:nvSpPr>
        <p:spPr>
          <a:xfrm>
            <a:off x="5014464" y="1769775"/>
            <a:ext cx="19824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1597" name="Google Shape;1597;p31"/>
          <p:cNvSpPr txBox="1"/>
          <p:nvPr>
            <p:ph idx="6" type="subTitle"/>
          </p:nvPr>
        </p:nvSpPr>
        <p:spPr>
          <a:xfrm>
            <a:off x="5013039" y="2135475"/>
            <a:ext cx="1983000" cy="45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98" name="Google Shape;1598;p31"/>
          <p:cNvSpPr txBox="1"/>
          <p:nvPr>
            <p:ph idx="7" type="subTitle"/>
          </p:nvPr>
        </p:nvSpPr>
        <p:spPr>
          <a:xfrm>
            <a:off x="3577700" y="3666325"/>
            <a:ext cx="19824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1599" name="Google Shape;1599;p31"/>
          <p:cNvSpPr txBox="1"/>
          <p:nvPr>
            <p:ph idx="8" type="subTitle"/>
          </p:nvPr>
        </p:nvSpPr>
        <p:spPr>
          <a:xfrm>
            <a:off x="3575150" y="4032025"/>
            <a:ext cx="1983000" cy="45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00" name="Google Shape;1600;p31"/>
          <p:cNvSpPr/>
          <p:nvPr/>
        </p:nvSpPr>
        <p:spPr>
          <a:xfrm>
            <a:off x="358848" y="9200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489161" y="6343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647985" y="15687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7978" y="9691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1"/>
          <p:cNvSpPr txBox="1"/>
          <p:nvPr>
            <p:ph idx="9" type="subTitle"/>
          </p:nvPr>
        </p:nvSpPr>
        <p:spPr>
          <a:xfrm>
            <a:off x="6451228" y="3666325"/>
            <a:ext cx="19824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1605" name="Google Shape;1605;p31"/>
          <p:cNvSpPr txBox="1"/>
          <p:nvPr>
            <p:ph idx="13" type="subTitle"/>
          </p:nvPr>
        </p:nvSpPr>
        <p:spPr>
          <a:xfrm>
            <a:off x="6450928" y="4032025"/>
            <a:ext cx="1983000" cy="45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_1_2">
    <p:spTree>
      <p:nvGrpSpPr>
        <p:cNvPr id="1606" name="Shape 1606"/>
        <p:cNvGrpSpPr/>
        <p:nvPr/>
      </p:nvGrpSpPr>
      <p:grpSpPr>
        <a:xfrm>
          <a:off x="0" y="0"/>
          <a:ext cx="0" cy="0"/>
          <a:chOff x="0" y="0"/>
          <a:chExt cx="0" cy="0"/>
        </a:xfrm>
      </p:grpSpPr>
      <p:sp>
        <p:nvSpPr>
          <p:cNvPr id="1607" name="Google Shape;1607;p32"/>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608" name="Google Shape;1608;p32"/>
          <p:cNvSpPr txBox="1"/>
          <p:nvPr>
            <p:ph idx="1" type="subTitle"/>
          </p:nvPr>
        </p:nvSpPr>
        <p:spPr>
          <a:xfrm>
            <a:off x="1496675" y="1857375"/>
            <a:ext cx="11520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1609" name="Google Shape;1609;p32"/>
          <p:cNvSpPr txBox="1"/>
          <p:nvPr>
            <p:ph idx="2" type="subTitle"/>
          </p:nvPr>
        </p:nvSpPr>
        <p:spPr>
          <a:xfrm>
            <a:off x="4069200" y="1857375"/>
            <a:ext cx="11520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1610" name="Google Shape;1610;p32"/>
          <p:cNvSpPr txBox="1"/>
          <p:nvPr>
            <p:ph idx="3" type="subTitle"/>
          </p:nvPr>
        </p:nvSpPr>
        <p:spPr>
          <a:xfrm>
            <a:off x="6643850" y="1857375"/>
            <a:ext cx="11520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1611" name="Google Shape;1611;p32"/>
          <p:cNvSpPr txBox="1"/>
          <p:nvPr>
            <p:ph idx="4" type="subTitle"/>
          </p:nvPr>
        </p:nvSpPr>
        <p:spPr>
          <a:xfrm>
            <a:off x="998225" y="2238375"/>
            <a:ext cx="21489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1612" name="Google Shape;1612;p32"/>
          <p:cNvSpPr txBox="1"/>
          <p:nvPr>
            <p:ph idx="5" type="subTitle"/>
          </p:nvPr>
        </p:nvSpPr>
        <p:spPr>
          <a:xfrm>
            <a:off x="3570750" y="2238375"/>
            <a:ext cx="21489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1613" name="Google Shape;1613;p32"/>
          <p:cNvSpPr txBox="1"/>
          <p:nvPr>
            <p:ph idx="6" type="subTitle"/>
          </p:nvPr>
        </p:nvSpPr>
        <p:spPr>
          <a:xfrm>
            <a:off x="6143750" y="2238375"/>
            <a:ext cx="21522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1614" name="Google Shape;1614;p32"/>
          <p:cNvSpPr txBox="1"/>
          <p:nvPr>
            <p:ph idx="7" type="subTitle"/>
          </p:nvPr>
        </p:nvSpPr>
        <p:spPr>
          <a:xfrm>
            <a:off x="1496675" y="3609975"/>
            <a:ext cx="11520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1615" name="Google Shape;1615;p32"/>
          <p:cNvSpPr txBox="1"/>
          <p:nvPr>
            <p:ph idx="8" type="subTitle"/>
          </p:nvPr>
        </p:nvSpPr>
        <p:spPr>
          <a:xfrm>
            <a:off x="4069200" y="3609975"/>
            <a:ext cx="11520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1616" name="Google Shape;1616;p32"/>
          <p:cNvSpPr txBox="1"/>
          <p:nvPr>
            <p:ph idx="9" type="subTitle"/>
          </p:nvPr>
        </p:nvSpPr>
        <p:spPr>
          <a:xfrm>
            <a:off x="6643850" y="3609975"/>
            <a:ext cx="11520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1617" name="Google Shape;1617;p32"/>
          <p:cNvSpPr txBox="1"/>
          <p:nvPr>
            <p:ph idx="13" type="subTitle"/>
          </p:nvPr>
        </p:nvSpPr>
        <p:spPr>
          <a:xfrm>
            <a:off x="998225" y="4000500"/>
            <a:ext cx="21489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1618" name="Google Shape;1618;p32"/>
          <p:cNvSpPr txBox="1"/>
          <p:nvPr>
            <p:ph idx="14" type="subTitle"/>
          </p:nvPr>
        </p:nvSpPr>
        <p:spPr>
          <a:xfrm>
            <a:off x="3570750" y="4000500"/>
            <a:ext cx="21489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1619" name="Google Shape;1619;p32"/>
          <p:cNvSpPr txBox="1"/>
          <p:nvPr>
            <p:ph idx="15" type="subTitle"/>
          </p:nvPr>
        </p:nvSpPr>
        <p:spPr>
          <a:xfrm>
            <a:off x="6145400" y="4000500"/>
            <a:ext cx="21489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1620" name="Google Shape;1620;p32"/>
          <p:cNvSpPr/>
          <p:nvPr/>
        </p:nvSpPr>
        <p:spPr>
          <a:xfrm flipH="1">
            <a:off x="321590" y="12038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2"/>
          <p:cNvSpPr/>
          <p:nvPr/>
        </p:nvSpPr>
        <p:spPr>
          <a:xfrm flipH="1">
            <a:off x="1700081" y="4141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2"/>
          <p:cNvSpPr/>
          <p:nvPr/>
        </p:nvSpPr>
        <p:spPr>
          <a:xfrm flipH="1">
            <a:off x="152397" y="16269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2"/>
          <p:cNvSpPr/>
          <p:nvPr/>
        </p:nvSpPr>
        <p:spPr>
          <a:xfrm flipH="1">
            <a:off x="614097" y="9288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2"/>
          <p:cNvSpPr/>
          <p:nvPr/>
        </p:nvSpPr>
        <p:spPr>
          <a:xfrm flipH="1">
            <a:off x="712853" y="5128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2"/>
          <p:cNvSpPr/>
          <p:nvPr/>
        </p:nvSpPr>
        <p:spPr>
          <a:xfrm flipH="1">
            <a:off x="2362920" y="6222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2"/>
          <p:cNvSpPr/>
          <p:nvPr/>
        </p:nvSpPr>
        <p:spPr>
          <a:xfrm>
            <a:off x="8430723" y="5671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561036" y="2814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719860" y="12158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959853" y="6162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flipH="1">
            <a:off x="4967668" y="0"/>
            <a:ext cx="4176332" cy="56524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6605" y="0"/>
            <a:ext cx="4176332" cy="56524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_1_1_1_2_1">
    <p:spTree>
      <p:nvGrpSpPr>
        <p:cNvPr id="1632" name="Shape 1632"/>
        <p:cNvGrpSpPr/>
        <p:nvPr/>
      </p:nvGrpSpPr>
      <p:grpSpPr>
        <a:xfrm>
          <a:off x="0" y="0"/>
          <a:ext cx="0" cy="0"/>
          <a:chOff x="0" y="0"/>
          <a:chExt cx="0" cy="0"/>
        </a:xfrm>
      </p:grpSpPr>
      <p:sp>
        <p:nvSpPr>
          <p:cNvPr id="1633" name="Google Shape;1633;p3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634" name="Google Shape;1634;p33"/>
          <p:cNvSpPr txBox="1"/>
          <p:nvPr>
            <p:ph idx="1" type="subTitle"/>
          </p:nvPr>
        </p:nvSpPr>
        <p:spPr>
          <a:xfrm>
            <a:off x="2233783" y="1224106"/>
            <a:ext cx="2148900" cy="3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1635" name="Google Shape;1635;p33"/>
          <p:cNvSpPr txBox="1"/>
          <p:nvPr>
            <p:ph idx="2" type="subTitle"/>
          </p:nvPr>
        </p:nvSpPr>
        <p:spPr>
          <a:xfrm>
            <a:off x="5725358" y="1224106"/>
            <a:ext cx="21489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1636" name="Google Shape;1636;p33"/>
          <p:cNvSpPr txBox="1"/>
          <p:nvPr>
            <p:ph idx="3" type="subTitle"/>
          </p:nvPr>
        </p:nvSpPr>
        <p:spPr>
          <a:xfrm>
            <a:off x="2233783" y="2394859"/>
            <a:ext cx="2148900" cy="3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1637" name="Google Shape;1637;p33"/>
          <p:cNvSpPr txBox="1"/>
          <p:nvPr>
            <p:ph idx="4" type="subTitle"/>
          </p:nvPr>
        </p:nvSpPr>
        <p:spPr>
          <a:xfrm>
            <a:off x="2233783" y="1591438"/>
            <a:ext cx="2148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1638" name="Google Shape;1638;p33"/>
          <p:cNvSpPr txBox="1"/>
          <p:nvPr>
            <p:ph idx="5" type="subTitle"/>
          </p:nvPr>
        </p:nvSpPr>
        <p:spPr>
          <a:xfrm>
            <a:off x="5725358" y="1591438"/>
            <a:ext cx="2148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1639" name="Google Shape;1639;p33"/>
          <p:cNvSpPr txBox="1"/>
          <p:nvPr>
            <p:ph idx="6" type="subTitle"/>
          </p:nvPr>
        </p:nvSpPr>
        <p:spPr>
          <a:xfrm>
            <a:off x="2233783" y="2762191"/>
            <a:ext cx="21522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1640" name="Google Shape;1640;p33"/>
          <p:cNvSpPr txBox="1"/>
          <p:nvPr>
            <p:ph idx="7" type="subTitle"/>
          </p:nvPr>
        </p:nvSpPr>
        <p:spPr>
          <a:xfrm>
            <a:off x="2233783" y="3567945"/>
            <a:ext cx="2148900" cy="3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1641" name="Google Shape;1641;p33"/>
          <p:cNvSpPr txBox="1"/>
          <p:nvPr>
            <p:ph idx="8" type="subTitle"/>
          </p:nvPr>
        </p:nvSpPr>
        <p:spPr>
          <a:xfrm>
            <a:off x="5725358" y="3567945"/>
            <a:ext cx="21489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1642" name="Google Shape;1642;p33"/>
          <p:cNvSpPr txBox="1"/>
          <p:nvPr>
            <p:ph idx="9" type="subTitle"/>
          </p:nvPr>
        </p:nvSpPr>
        <p:spPr>
          <a:xfrm>
            <a:off x="5725358" y="2394859"/>
            <a:ext cx="21489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1643" name="Google Shape;1643;p33"/>
          <p:cNvSpPr txBox="1"/>
          <p:nvPr>
            <p:ph idx="13" type="subTitle"/>
          </p:nvPr>
        </p:nvSpPr>
        <p:spPr>
          <a:xfrm>
            <a:off x="2233783" y="3931134"/>
            <a:ext cx="2148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1644" name="Google Shape;1644;p33"/>
          <p:cNvSpPr txBox="1"/>
          <p:nvPr>
            <p:ph idx="14" type="subTitle"/>
          </p:nvPr>
        </p:nvSpPr>
        <p:spPr>
          <a:xfrm>
            <a:off x="5725358" y="3931134"/>
            <a:ext cx="2148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1645" name="Google Shape;1645;p33"/>
          <p:cNvSpPr txBox="1"/>
          <p:nvPr>
            <p:ph idx="15" type="subTitle"/>
          </p:nvPr>
        </p:nvSpPr>
        <p:spPr>
          <a:xfrm>
            <a:off x="5725358" y="2762191"/>
            <a:ext cx="2148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1646" name="Google Shape;1646;p33"/>
          <p:cNvSpPr/>
          <p:nvPr/>
        </p:nvSpPr>
        <p:spPr>
          <a:xfrm flipH="1">
            <a:off x="321590" y="12038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3"/>
          <p:cNvSpPr/>
          <p:nvPr/>
        </p:nvSpPr>
        <p:spPr>
          <a:xfrm flipH="1">
            <a:off x="1700081" y="4141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3"/>
          <p:cNvSpPr/>
          <p:nvPr/>
        </p:nvSpPr>
        <p:spPr>
          <a:xfrm flipH="1">
            <a:off x="152397" y="16269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3"/>
          <p:cNvSpPr/>
          <p:nvPr/>
        </p:nvSpPr>
        <p:spPr>
          <a:xfrm flipH="1">
            <a:off x="614097" y="9288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3"/>
          <p:cNvSpPr/>
          <p:nvPr/>
        </p:nvSpPr>
        <p:spPr>
          <a:xfrm flipH="1">
            <a:off x="712853" y="5128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3"/>
          <p:cNvSpPr/>
          <p:nvPr/>
        </p:nvSpPr>
        <p:spPr>
          <a:xfrm flipH="1">
            <a:off x="2362920" y="6222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3"/>
          <p:cNvSpPr/>
          <p:nvPr/>
        </p:nvSpPr>
        <p:spPr>
          <a:xfrm>
            <a:off x="8430723" y="5671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3"/>
          <p:cNvSpPr/>
          <p:nvPr/>
        </p:nvSpPr>
        <p:spPr>
          <a:xfrm>
            <a:off x="8561036" y="2814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3"/>
          <p:cNvSpPr/>
          <p:nvPr/>
        </p:nvSpPr>
        <p:spPr>
          <a:xfrm>
            <a:off x="8719860" y="12158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3"/>
          <p:cNvSpPr/>
          <p:nvPr/>
        </p:nvSpPr>
        <p:spPr>
          <a:xfrm>
            <a:off x="8959853" y="6162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3"/>
          <p:cNvSpPr/>
          <p:nvPr/>
        </p:nvSpPr>
        <p:spPr>
          <a:xfrm flipH="1">
            <a:off x="4967668" y="0"/>
            <a:ext cx="4176332" cy="56524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3"/>
          <p:cNvSpPr/>
          <p:nvPr/>
        </p:nvSpPr>
        <p:spPr>
          <a:xfrm>
            <a:off x="6605" y="0"/>
            <a:ext cx="4176332" cy="56524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1_1_1_1">
    <p:spTree>
      <p:nvGrpSpPr>
        <p:cNvPr id="1658" name="Shape 1658"/>
        <p:cNvGrpSpPr/>
        <p:nvPr/>
      </p:nvGrpSpPr>
      <p:grpSpPr>
        <a:xfrm>
          <a:off x="0" y="0"/>
          <a:ext cx="0" cy="0"/>
          <a:chOff x="0" y="0"/>
          <a:chExt cx="0" cy="0"/>
        </a:xfrm>
      </p:grpSpPr>
      <p:sp>
        <p:nvSpPr>
          <p:cNvPr id="1659" name="Google Shape;1659;p34"/>
          <p:cNvSpPr txBox="1"/>
          <p:nvPr>
            <p:ph type="title"/>
          </p:nvPr>
        </p:nvSpPr>
        <p:spPr>
          <a:xfrm>
            <a:off x="713225" y="539500"/>
            <a:ext cx="7717500" cy="47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660" name="Google Shape;1660;p34"/>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1" name="Google Shape;1661;p34"/>
          <p:cNvSpPr/>
          <p:nvPr/>
        </p:nvSpPr>
        <p:spPr>
          <a:xfrm>
            <a:off x="6520050" y="3186063"/>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2" name="Google Shape;1662;p34"/>
          <p:cNvGrpSpPr/>
          <p:nvPr/>
        </p:nvGrpSpPr>
        <p:grpSpPr>
          <a:xfrm>
            <a:off x="7853225" y="3974325"/>
            <a:ext cx="531275" cy="821125"/>
            <a:chOff x="238125" y="3188925"/>
            <a:chExt cx="531275" cy="821125"/>
          </a:xfrm>
        </p:grpSpPr>
        <p:sp>
          <p:nvSpPr>
            <p:cNvPr id="1663" name="Google Shape;1663;p34"/>
            <p:cNvSpPr/>
            <p:nvPr/>
          </p:nvSpPr>
          <p:spPr>
            <a:xfrm>
              <a:off x="281625" y="3275750"/>
              <a:ext cx="487775" cy="734300"/>
            </a:xfrm>
            <a:custGeom>
              <a:rect b="b" l="l" r="r" t="t"/>
              <a:pathLst>
                <a:path extrusionOk="0" h="29372" w="19511">
                  <a:moveTo>
                    <a:pt x="11950" y="1"/>
                  </a:moveTo>
                  <a:lnTo>
                    <a:pt x="1" y="3475"/>
                  </a:lnTo>
                  <a:lnTo>
                    <a:pt x="7357" y="28403"/>
                  </a:lnTo>
                  <a:cubicBezTo>
                    <a:pt x="7526" y="28991"/>
                    <a:pt x="8040" y="29371"/>
                    <a:pt x="8619" y="29371"/>
                  </a:cubicBezTo>
                  <a:cubicBezTo>
                    <a:pt x="8741" y="29371"/>
                    <a:pt x="8866" y="29354"/>
                    <a:pt x="8992" y="29319"/>
                  </a:cubicBezTo>
                  <a:lnTo>
                    <a:pt x="18391" y="26564"/>
                  </a:lnTo>
                  <a:cubicBezTo>
                    <a:pt x="19102" y="26360"/>
                    <a:pt x="19511" y="25641"/>
                    <a:pt x="19306" y="24930"/>
                  </a:cubicBezTo>
                  <a:lnTo>
                    <a:pt x="11950"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4"/>
            <p:cNvSpPr/>
            <p:nvPr/>
          </p:nvSpPr>
          <p:spPr>
            <a:xfrm>
              <a:off x="324950" y="3418800"/>
              <a:ext cx="365375" cy="316750"/>
            </a:xfrm>
            <a:custGeom>
              <a:rect b="b" l="l" r="r" t="t"/>
              <a:pathLst>
                <a:path extrusionOk="0" h="12670" w="14615">
                  <a:moveTo>
                    <a:pt x="11852" y="0"/>
                  </a:moveTo>
                  <a:lnTo>
                    <a:pt x="1" y="3474"/>
                  </a:lnTo>
                  <a:lnTo>
                    <a:pt x="2657" y="12669"/>
                  </a:lnTo>
                  <a:lnTo>
                    <a:pt x="14615" y="9195"/>
                  </a:lnTo>
                  <a:lnTo>
                    <a:pt x="118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4"/>
            <p:cNvSpPr/>
            <p:nvPr/>
          </p:nvSpPr>
          <p:spPr>
            <a:xfrm>
              <a:off x="238125" y="3188925"/>
              <a:ext cx="360250" cy="178800"/>
            </a:xfrm>
            <a:custGeom>
              <a:rect b="b" l="l" r="r" t="t"/>
              <a:pathLst>
                <a:path extrusionOk="0" h="7152" w="14410">
                  <a:moveTo>
                    <a:pt x="13486" y="0"/>
                  </a:moveTo>
                  <a:lnTo>
                    <a:pt x="0" y="3981"/>
                  </a:lnTo>
                  <a:lnTo>
                    <a:pt x="1022" y="7152"/>
                  </a:lnTo>
                  <a:lnTo>
                    <a:pt x="14410" y="3270"/>
                  </a:lnTo>
                  <a:lnTo>
                    <a:pt x="134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4"/>
            <p:cNvSpPr/>
            <p:nvPr/>
          </p:nvSpPr>
          <p:spPr>
            <a:xfrm>
              <a:off x="250975" y="32808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4"/>
            <p:cNvSpPr/>
            <p:nvPr/>
          </p:nvSpPr>
          <p:spPr>
            <a:xfrm>
              <a:off x="281625" y="3273100"/>
              <a:ext cx="35800" cy="84425"/>
            </a:xfrm>
            <a:custGeom>
              <a:rect b="b" l="l" r="r" t="t"/>
              <a:pathLst>
                <a:path extrusionOk="0" h="3377" w="1432">
                  <a:moveTo>
                    <a:pt x="508" y="1"/>
                  </a:moveTo>
                  <a:lnTo>
                    <a:pt x="1" y="107"/>
                  </a:lnTo>
                  <a:lnTo>
                    <a:pt x="916" y="3376"/>
                  </a:lnTo>
                  <a:lnTo>
                    <a:pt x="1431" y="3172"/>
                  </a:lnTo>
                  <a:lnTo>
                    <a:pt x="508"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4"/>
            <p:cNvSpPr/>
            <p:nvPr/>
          </p:nvSpPr>
          <p:spPr>
            <a:xfrm>
              <a:off x="309625" y="3262875"/>
              <a:ext cx="38450" cy="84425"/>
            </a:xfrm>
            <a:custGeom>
              <a:rect b="b" l="l" r="r" t="t"/>
              <a:pathLst>
                <a:path extrusionOk="0" h="3377" w="1538">
                  <a:moveTo>
                    <a:pt x="614" y="1"/>
                  </a:moveTo>
                  <a:lnTo>
                    <a:pt x="1" y="205"/>
                  </a:lnTo>
                  <a:lnTo>
                    <a:pt x="1022" y="3377"/>
                  </a:lnTo>
                  <a:lnTo>
                    <a:pt x="1537" y="3270"/>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4"/>
            <p:cNvSpPr/>
            <p:nvPr/>
          </p:nvSpPr>
          <p:spPr>
            <a:xfrm>
              <a:off x="340275" y="3255325"/>
              <a:ext cx="38450" cy="84200"/>
            </a:xfrm>
            <a:custGeom>
              <a:rect b="b" l="l" r="r" t="t"/>
              <a:pathLst>
                <a:path extrusionOk="0" h="3368" w="1538">
                  <a:moveTo>
                    <a:pt x="614" y="1"/>
                  </a:moveTo>
                  <a:lnTo>
                    <a:pt x="1" y="205"/>
                  </a:lnTo>
                  <a:lnTo>
                    <a:pt x="924" y="3368"/>
                  </a:lnTo>
                  <a:lnTo>
                    <a:pt x="1537"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4"/>
            <p:cNvSpPr/>
            <p:nvPr/>
          </p:nvSpPr>
          <p:spPr>
            <a:xfrm>
              <a:off x="370925" y="3245100"/>
              <a:ext cx="38450" cy="84225"/>
            </a:xfrm>
            <a:custGeom>
              <a:rect b="b" l="l" r="r" t="t"/>
              <a:pathLst>
                <a:path extrusionOk="0" h="3369" w="1538">
                  <a:moveTo>
                    <a:pt x="516" y="1"/>
                  </a:moveTo>
                  <a:lnTo>
                    <a:pt x="1" y="205"/>
                  </a:lnTo>
                  <a:lnTo>
                    <a:pt x="924" y="3368"/>
                  </a:lnTo>
                  <a:lnTo>
                    <a:pt x="1537" y="3270"/>
                  </a:lnTo>
                  <a:lnTo>
                    <a:pt x="516"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4"/>
            <p:cNvSpPr/>
            <p:nvPr/>
          </p:nvSpPr>
          <p:spPr>
            <a:xfrm>
              <a:off x="401575" y="3237350"/>
              <a:ext cx="35800" cy="84400"/>
            </a:xfrm>
            <a:custGeom>
              <a:rect b="b" l="l" r="r" t="t"/>
              <a:pathLst>
                <a:path extrusionOk="0" h="3376" w="1432">
                  <a:moveTo>
                    <a:pt x="516" y="0"/>
                  </a:moveTo>
                  <a:lnTo>
                    <a:pt x="1" y="205"/>
                  </a:lnTo>
                  <a:lnTo>
                    <a:pt x="924" y="3376"/>
                  </a:lnTo>
                  <a:lnTo>
                    <a:pt x="1431" y="3172"/>
                  </a:lnTo>
                  <a:lnTo>
                    <a:pt x="516"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4"/>
            <p:cNvSpPr/>
            <p:nvPr/>
          </p:nvSpPr>
          <p:spPr>
            <a:xfrm>
              <a:off x="429775" y="3229775"/>
              <a:ext cx="38250" cy="81775"/>
            </a:xfrm>
            <a:custGeom>
              <a:rect b="b" l="l" r="r" t="t"/>
              <a:pathLst>
                <a:path extrusionOk="0" h="3271" w="1530">
                  <a:moveTo>
                    <a:pt x="614" y="1"/>
                  </a:moveTo>
                  <a:lnTo>
                    <a:pt x="1" y="99"/>
                  </a:lnTo>
                  <a:lnTo>
                    <a:pt x="916" y="3270"/>
                  </a:lnTo>
                  <a:lnTo>
                    <a:pt x="1529"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4"/>
            <p:cNvSpPr/>
            <p:nvPr/>
          </p:nvSpPr>
          <p:spPr>
            <a:xfrm>
              <a:off x="460425" y="32195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4"/>
            <p:cNvSpPr/>
            <p:nvPr/>
          </p:nvSpPr>
          <p:spPr>
            <a:xfrm>
              <a:off x="491075" y="3211800"/>
              <a:ext cx="35800" cy="84425"/>
            </a:xfrm>
            <a:custGeom>
              <a:rect b="b" l="l" r="r" t="t"/>
              <a:pathLst>
                <a:path extrusionOk="0" h="3377" w="1432">
                  <a:moveTo>
                    <a:pt x="507" y="1"/>
                  </a:moveTo>
                  <a:lnTo>
                    <a:pt x="1" y="107"/>
                  </a:lnTo>
                  <a:lnTo>
                    <a:pt x="916" y="3376"/>
                  </a:lnTo>
                  <a:lnTo>
                    <a:pt x="1431" y="3172"/>
                  </a:lnTo>
                  <a:lnTo>
                    <a:pt x="507"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4"/>
            <p:cNvSpPr/>
            <p:nvPr/>
          </p:nvSpPr>
          <p:spPr>
            <a:xfrm>
              <a:off x="519075" y="3201575"/>
              <a:ext cx="38450" cy="84425"/>
            </a:xfrm>
            <a:custGeom>
              <a:rect b="b" l="l" r="r" t="t"/>
              <a:pathLst>
                <a:path extrusionOk="0" h="3377" w="1538">
                  <a:moveTo>
                    <a:pt x="613" y="1"/>
                  </a:moveTo>
                  <a:lnTo>
                    <a:pt x="0" y="205"/>
                  </a:lnTo>
                  <a:lnTo>
                    <a:pt x="1022" y="3377"/>
                  </a:lnTo>
                  <a:lnTo>
                    <a:pt x="1537" y="3270"/>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4"/>
            <p:cNvSpPr/>
            <p:nvPr/>
          </p:nvSpPr>
          <p:spPr>
            <a:xfrm>
              <a:off x="549725" y="3194025"/>
              <a:ext cx="38450" cy="84200"/>
            </a:xfrm>
            <a:custGeom>
              <a:rect b="b" l="l" r="r" t="t"/>
              <a:pathLst>
                <a:path extrusionOk="0" h="3368" w="1538">
                  <a:moveTo>
                    <a:pt x="613" y="1"/>
                  </a:moveTo>
                  <a:lnTo>
                    <a:pt x="0" y="99"/>
                  </a:lnTo>
                  <a:lnTo>
                    <a:pt x="924" y="3368"/>
                  </a:lnTo>
                  <a:lnTo>
                    <a:pt x="1537" y="3164"/>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4"/>
            <p:cNvSpPr/>
            <p:nvPr/>
          </p:nvSpPr>
          <p:spPr>
            <a:xfrm>
              <a:off x="281625" y="3275750"/>
              <a:ext cx="309000" cy="122625"/>
            </a:xfrm>
            <a:custGeom>
              <a:rect b="b" l="l" r="r" t="t"/>
              <a:pathLst>
                <a:path extrusionOk="0" h="4905" w="12360">
                  <a:moveTo>
                    <a:pt x="11950" y="1"/>
                  </a:moveTo>
                  <a:lnTo>
                    <a:pt x="1" y="3475"/>
                  </a:lnTo>
                  <a:lnTo>
                    <a:pt x="410" y="4905"/>
                  </a:lnTo>
                  <a:lnTo>
                    <a:pt x="12359" y="1325"/>
                  </a:lnTo>
                  <a:lnTo>
                    <a:pt x="11950"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4"/>
            <p:cNvSpPr/>
            <p:nvPr/>
          </p:nvSpPr>
          <p:spPr>
            <a:xfrm>
              <a:off x="557500" y="3574500"/>
              <a:ext cx="86850" cy="38425"/>
            </a:xfrm>
            <a:custGeom>
              <a:rect b="b" l="l" r="r" t="t"/>
              <a:pathLst>
                <a:path extrusionOk="0" h="1537" w="3474">
                  <a:moveTo>
                    <a:pt x="3367" y="0"/>
                  </a:moveTo>
                  <a:lnTo>
                    <a:pt x="0" y="1022"/>
                  </a:lnTo>
                  <a:lnTo>
                    <a:pt x="204" y="1537"/>
                  </a:lnTo>
                  <a:lnTo>
                    <a:pt x="3474" y="613"/>
                  </a:lnTo>
                  <a:lnTo>
                    <a:pt x="3367"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4"/>
            <p:cNvSpPr/>
            <p:nvPr/>
          </p:nvSpPr>
          <p:spPr>
            <a:xfrm>
              <a:off x="549725" y="3546500"/>
              <a:ext cx="86875" cy="38250"/>
            </a:xfrm>
            <a:custGeom>
              <a:rect b="b" l="l" r="r" t="t"/>
              <a:pathLst>
                <a:path extrusionOk="0" h="1530" w="3475">
                  <a:moveTo>
                    <a:pt x="3270" y="1"/>
                  </a:moveTo>
                  <a:lnTo>
                    <a:pt x="0" y="1022"/>
                  </a:lnTo>
                  <a:lnTo>
                    <a:pt x="205" y="1529"/>
                  </a:lnTo>
                  <a:lnTo>
                    <a:pt x="3474" y="614"/>
                  </a:lnTo>
                  <a:lnTo>
                    <a:pt x="3270"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4"/>
            <p:cNvSpPr/>
            <p:nvPr/>
          </p:nvSpPr>
          <p:spPr>
            <a:xfrm>
              <a:off x="542175" y="3518300"/>
              <a:ext cx="86850" cy="38450"/>
            </a:xfrm>
            <a:custGeom>
              <a:rect b="b" l="l" r="r" t="t"/>
              <a:pathLst>
                <a:path extrusionOk="0" h="1538" w="3474">
                  <a:moveTo>
                    <a:pt x="3269" y="1"/>
                  </a:moveTo>
                  <a:lnTo>
                    <a:pt x="0" y="1022"/>
                  </a:lnTo>
                  <a:lnTo>
                    <a:pt x="98" y="1537"/>
                  </a:lnTo>
                  <a:lnTo>
                    <a:pt x="3474" y="614"/>
                  </a:lnTo>
                  <a:lnTo>
                    <a:pt x="3269"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4"/>
            <p:cNvSpPr/>
            <p:nvPr/>
          </p:nvSpPr>
          <p:spPr>
            <a:xfrm>
              <a:off x="360725" y="3514550"/>
              <a:ext cx="84400" cy="75050"/>
            </a:xfrm>
            <a:custGeom>
              <a:rect b="b" l="l" r="r" t="t"/>
              <a:pathLst>
                <a:path extrusionOk="0" h="3002" w="3376">
                  <a:moveTo>
                    <a:pt x="1712" y="1"/>
                  </a:moveTo>
                  <a:cubicBezTo>
                    <a:pt x="1583" y="1"/>
                    <a:pt x="1454" y="18"/>
                    <a:pt x="1332" y="53"/>
                  </a:cubicBezTo>
                  <a:cubicBezTo>
                    <a:pt x="515" y="355"/>
                    <a:pt x="0" y="1172"/>
                    <a:pt x="311" y="1892"/>
                  </a:cubicBezTo>
                  <a:cubicBezTo>
                    <a:pt x="474" y="2546"/>
                    <a:pt x="1031" y="3002"/>
                    <a:pt x="1666" y="3002"/>
                  </a:cubicBezTo>
                  <a:cubicBezTo>
                    <a:pt x="1824" y="3002"/>
                    <a:pt x="1987" y="2974"/>
                    <a:pt x="2150" y="2913"/>
                  </a:cubicBezTo>
                  <a:cubicBezTo>
                    <a:pt x="2967" y="2709"/>
                    <a:pt x="3376" y="1892"/>
                    <a:pt x="3171" y="1074"/>
                  </a:cubicBezTo>
                  <a:cubicBezTo>
                    <a:pt x="3002" y="397"/>
                    <a:pt x="2339" y="1"/>
                    <a:pt x="1712"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4"/>
            <p:cNvSpPr/>
            <p:nvPr/>
          </p:nvSpPr>
          <p:spPr>
            <a:xfrm>
              <a:off x="450200" y="3847900"/>
              <a:ext cx="319200" cy="162150"/>
            </a:xfrm>
            <a:custGeom>
              <a:rect b="b" l="l" r="r" t="t"/>
              <a:pathLst>
                <a:path extrusionOk="0" h="6486" w="12768">
                  <a:moveTo>
                    <a:pt x="1" y="3572"/>
                  </a:moveTo>
                  <a:lnTo>
                    <a:pt x="1" y="3572"/>
                  </a:lnTo>
                  <a:cubicBezTo>
                    <a:pt x="9" y="3599"/>
                    <a:pt x="17" y="3625"/>
                    <a:pt x="26" y="3651"/>
                  </a:cubicBezTo>
                  <a:lnTo>
                    <a:pt x="26" y="3651"/>
                  </a:lnTo>
                  <a:lnTo>
                    <a:pt x="1" y="3572"/>
                  </a:lnTo>
                  <a:close/>
                  <a:moveTo>
                    <a:pt x="11950" y="0"/>
                  </a:moveTo>
                  <a:cubicBezTo>
                    <a:pt x="12155" y="711"/>
                    <a:pt x="11746" y="1431"/>
                    <a:pt x="11035" y="1635"/>
                  </a:cubicBezTo>
                  <a:lnTo>
                    <a:pt x="1636" y="4496"/>
                  </a:lnTo>
                  <a:cubicBezTo>
                    <a:pt x="1510" y="4531"/>
                    <a:pt x="1385" y="4548"/>
                    <a:pt x="1263" y="4548"/>
                  </a:cubicBezTo>
                  <a:cubicBezTo>
                    <a:pt x="710" y="4548"/>
                    <a:pt x="216" y="4200"/>
                    <a:pt x="26" y="3651"/>
                  </a:cubicBezTo>
                  <a:lnTo>
                    <a:pt x="26" y="3651"/>
                  </a:lnTo>
                  <a:lnTo>
                    <a:pt x="614" y="5517"/>
                  </a:lnTo>
                  <a:cubicBezTo>
                    <a:pt x="783" y="6105"/>
                    <a:pt x="1297" y="6485"/>
                    <a:pt x="1876" y="6485"/>
                  </a:cubicBezTo>
                  <a:cubicBezTo>
                    <a:pt x="1998" y="6485"/>
                    <a:pt x="2123" y="6468"/>
                    <a:pt x="2249" y="6433"/>
                  </a:cubicBezTo>
                  <a:lnTo>
                    <a:pt x="11648" y="3678"/>
                  </a:lnTo>
                  <a:cubicBezTo>
                    <a:pt x="12359" y="3474"/>
                    <a:pt x="12768" y="2755"/>
                    <a:pt x="12563" y="2044"/>
                  </a:cubicBezTo>
                  <a:lnTo>
                    <a:pt x="11950"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3" name="Google Shape;1683;p34"/>
          <p:cNvGrpSpPr/>
          <p:nvPr/>
        </p:nvGrpSpPr>
        <p:grpSpPr>
          <a:xfrm>
            <a:off x="220263" y="4286238"/>
            <a:ext cx="985925" cy="744150"/>
            <a:chOff x="1666700" y="5967688"/>
            <a:chExt cx="985925" cy="744150"/>
          </a:xfrm>
        </p:grpSpPr>
        <p:sp>
          <p:nvSpPr>
            <p:cNvPr id="1684" name="Google Shape;1684;p34"/>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4"/>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4"/>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4"/>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4"/>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4"/>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4"/>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4"/>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4"/>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4"/>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4"/>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4"/>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4"/>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4"/>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4"/>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4"/>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4"/>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4"/>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4"/>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4"/>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4"/>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4"/>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4"/>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4"/>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4"/>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4"/>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4"/>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4"/>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4"/>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4"/>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4"/>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4"/>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4"/>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4"/>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4"/>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4"/>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4"/>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4"/>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4"/>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4"/>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4"/>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4"/>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4"/>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4"/>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4"/>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4"/>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4"/>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4"/>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4"/>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4"/>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4"/>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5" name="Google Shape;1735;p34"/>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4"/>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4"/>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4"/>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4"/>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4"/>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4"/>
          <p:cNvSpPr/>
          <p:nvPr/>
        </p:nvSpPr>
        <p:spPr>
          <a:xfrm>
            <a:off x="931165" y="3315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4"/>
          <p:cNvSpPr/>
          <p:nvPr/>
        </p:nvSpPr>
        <p:spPr>
          <a:xfrm>
            <a:off x="560833" y="4548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4"/>
          <p:cNvSpPr/>
          <p:nvPr/>
        </p:nvSpPr>
        <p:spPr>
          <a:xfrm>
            <a:off x="1488251" y="2151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4"/>
          <p:cNvSpPr txBox="1"/>
          <p:nvPr>
            <p:ph hasCustomPrompt="1" idx="2" type="title"/>
          </p:nvPr>
        </p:nvSpPr>
        <p:spPr>
          <a:xfrm>
            <a:off x="3436650" y="1555634"/>
            <a:ext cx="22707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1745" name="Google Shape;1745;p34"/>
          <p:cNvSpPr txBox="1"/>
          <p:nvPr>
            <p:ph idx="1" type="subTitle"/>
          </p:nvPr>
        </p:nvSpPr>
        <p:spPr>
          <a:xfrm>
            <a:off x="2023500" y="2009909"/>
            <a:ext cx="50970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46" name="Google Shape;1746;p34"/>
          <p:cNvSpPr txBox="1"/>
          <p:nvPr>
            <p:ph hasCustomPrompt="1" idx="3" type="title"/>
          </p:nvPr>
        </p:nvSpPr>
        <p:spPr>
          <a:xfrm>
            <a:off x="3436650" y="2605265"/>
            <a:ext cx="22707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1747" name="Google Shape;1747;p34"/>
          <p:cNvSpPr txBox="1"/>
          <p:nvPr>
            <p:ph idx="4" type="subTitle"/>
          </p:nvPr>
        </p:nvSpPr>
        <p:spPr>
          <a:xfrm>
            <a:off x="2023500" y="3059540"/>
            <a:ext cx="50970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48" name="Google Shape;1748;p34"/>
          <p:cNvSpPr txBox="1"/>
          <p:nvPr>
            <p:ph hasCustomPrompt="1" idx="5" type="title"/>
          </p:nvPr>
        </p:nvSpPr>
        <p:spPr>
          <a:xfrm>
            <a:off x="3436650" y="3654896"/>
            <a:ext cx="22707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1749" name="Google Shape;1749;p34"/>
          <p:cNvSpPr txBox="1"/>
          <p:nvPr>
            <p:ph idx="6" type="subTitle"/>
          </p:nvPr>
        </p:nvSpPr>
        <p:spPr>
          <a:xfrm>
            <a:off x="2023500" y="4109171"/>
            <a:ext cx="50970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50" name="Google Shape;1750;p34"/>
          <p:cNvSpPr/>
          <p:nvPr/>
        </p:nvSpPr>
        <p:spPr>
          <a:xfrm>
            <a:off x="123948" y="185083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4"/>
          <p:cNvSpPr/>
          <p:nvPr/>
        </p:nvSpPr>
        <p:spPr>
          <a:xfrm>
            <a:off x="254261" y="156515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4"/>
          <p:cNvSpPr/>
          <p:nvPr/>
        </p:nvSpPr>
        <p:spPr>
          <a:xfrm>
            <a:off x="413085" y="249956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4"/>
          <p:cNvSpPr/>
          <p:nvPr/>
        </p:nvSpPr>
        <p:spPr>
          <a:xfrm>
            <a:off x="653078" y="189993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1_1_1_1_1">
    <p:spTree>
      <p:nvGrpSpPr>
        <p:cNvPr id="1754" name="Shape 1754"/>
        <p:cNvGrpSpPr/>
        <p:nvPr/>
      </p:nvGrpSpPr>
      <p:grpSpPr>
        <a:xfrm>
          <a:off x="0" y="0"/>
          <a:ext cx="0" cy="0"/>
          <a:chOff x="0" y="0"/>
          <a:chExt cx="0" cy="0"/>
        </a:xfrm>
      </p:grpSpPr>
      <p:sp>
        <p:nvSpPr>
          <p:cNvPr id="1755" name="Google Shape;1755;p35"/>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6" name="Google Shape;1756;p35"/>
          <p:cNvSpPr/>
          <p:nvPr/>
        </p:nvSpPr>
        <p:spPr>
          <a:xfrm>
            <a:off x="6520050" y="3186063"/>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7" name="Google Shape;1757;p35"/>
          <p:cNvGrpSpPr/>
          <p:nvPr/>
        </p:nvGrpSpPr>
        <p:grpSpPr>
          <a:xfrm>
            <a:off x="7853225" y="3974325"/>
            <a:ext cx="531275" cy="821125"/>
            <a:chOff x="238125" y="3188925"/>
            <a:chExt cx="531275" cy="821125"/>
          </a:xfrm>
        </p:grpSpPr>
        <p:sp>
          <p:nvSpPr>
            <p:cNvPr id="1758" name="Google Shape;1758;p35"/>
            <p:cNvSpPr/>
            <p:nvPr/>
          </p:nvSpPr>
          <p:spPr>
            <a:xfrm>
              <a:off x="281625" y="3275750"/>
              <a:ext cx="487775" cy="734300"/>
            </a:xfrm>
            <a:custGeom>
              <a:rect b="b" l="l" r="r" t="t"/>
              <a:pathLst>
                <a:path extrusionOk="0" h="29372" w="19511">
                  <a:moveTo>
                    <a:pt x="11950" y="1"/>
                  </a:moveTo>
                  <a:lnTo>
                    <a:pt x="1" y="3475"/>
                  </a:lnTo>
                  <a:lnTo>
                    <a:pt x="7357" y="28403"/>
                  </a:lnTo>
                  <a:cubicBezTo>
                    <a:pt x="7526" y="28991"/>
                    <a:pt x="8040" y="29371"/>
                    <a:pt x="8619" y="29371"/>
                  </a:cubicBezTo>
                  <a:cubicBezTo>
                    <a:pt x="8741" y="29371"/>
                    <a:pt x="8866" y="29354"/>
                    <a:pt x="8992" y="29319"/>
                  </a:cubicBezTo>
                  <a:lnTo>
                    <a:pt x="18391" y="26564"/>
                  </a:lnTo>
                  <a:cubicBezTo>
                    <a:pt x="19102" y="26360"/>
                    <a:pt x="19511" y="25641"/>
                    <a:pt x="19306" y="24930"/>
                  </a:cubicBezTo>
                  <a:lnTo>
                    <a:pt x="11950"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5"/>
            <p:cNvSpPr/>
            <p:nvPr/>
          </p:nvSpPr>
          <p:spPr>
            <a:xfrm>
              <a:off x="324950" y="3418800"/>
              <a:ext cx="365375" cy="316750"/>
            </a:xfrm>
            <a:custGeom>
              <a:rect b="b" l="l" r="r" t="t"/>
              <a:pathLst>
                <a:path extrusionOk="0" h="12670" w="14615">
                  <a:moveTo>
                    <a:pt x="11852" y="0"/>
                  </a:moveTo>
                  <a:lnTo>
                    <a:pt x="1" y="3474"/>
                  </a:lnTo>
                  <a:lnTo>
                    <a:pt x="2657" y="12669"/>
                  </a:lnTo>
                  <a:lnTo>
                    <a:pt x="14615" y="9195"/>
                  </a:lnTo>
                  <a:lnTo>
                    <a:pt x="118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5"/>
            <p:cNvSpPr/>
            <p:nvPr/>
          </p:nvSpPr>
          <p:spPr>
            <a:xfrm>
              <a:off x="238125" y="3188925"/>
              <a:ext cx="360250" cy="178800"/>
            </a:xfrm>
            <a:custGeom>
              <a:rect b="b" l="l" r="r" t="t"/>
              <a:pathLst>
                <a:path extrusionOk="0" h="7152" w="14410">
                  <a:moveTo>
                    <a:pt x="13486" y="0"/>
                  </a:moveTo>
                  <a:lnTo>
                    <a:pt x="0" y="3981"/>
                  </a:lnTo>
                  <a:lnTo>
                    <a:pt x="1022" y="7152"/>
                  </a:lnTo>
                  <a:lnTo>
                    <a:pt x="14410" y="3270"/>
                  </a:lnTo>
                  <a:lnTo>
                    <a:pt x="134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5"/>
            <p:cNvSpPr/>
            <p:nvPr/>
          </p:nvSpPr>
          <p:spPr>
            <a:xfrm>
              <a:off x="250975" y="32808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5"/>
            <p:cNvSpPr/>
            <p:nvPr/>
          </p:nvSpPr>
          <p:spPr>
            <a:xfrm>
              <a:off x="281625" y="3273100"/>
              <a:ext cx="35800" cy="84425"/>
            </a:xfrm>
            <a:custGeom>
              <a:rect b="b" l="l" r="r" t="t"/>
              <a:pathLst>
                <a:path extrusionOk="0" h="3377" w="1432">
                  <a:moveTo>
                    <a:pt x="508" y="1"/>
                  </a:moveTo>
                  <a:lnTo>
                    <a:pt x="1" y="107"/>
                  </a:lnTo>
                  <a:lnTo>
                    <a:pt x="916" y="3376"/>
                  </a:lnTo>
                  <a:lnTo>
                    <a:pt x="1431" y="3172"/>
                  </a:lnTo>
                  <a:lnTo>
                    <a:pt x="508"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5"/>
            <p:cNvSpPr/>
            <p:nvPr/>
          </p:nvSpPr>
          <p:spPr>
            <a:xfrm>
              <a:off x="309625" y="3262875"/>
              <a:ext cx="38450" cy="84425"/>
            </a:xfrm>
            <a:custGeom>
              <a:rect b="b" l="l" r="r" t="t"/>
              <a:pathLst>
                <a:path extrusionOk="0" h="3377" w="1538">
                  <a:moveTo>
                    <a:pt x="614" y="1"/>
                  </a:moveTo>
                  <a:lnTo>
                    <a:pt x="1" y="205"/>
                  </a:lnTo>
                  <a:lnTo>
                    <a:pt x="1022" y="3377"/>
                  </a:lnTo>
                  <a:lnTo>
                    <a:pt x="1537" y="3270"/>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5"/>
            <p:cNvSpPr/>
            <p:nvPr/>
          </p:nvSpPr>
          <p:spPr>
            <a:xfrm>
              <a:off x="340275" y="3255325"/>
              <a:ext cx="38450" cy="84200"/>
            </a:xfrm>
            <a:custGeom>
              <a:rect b="b" l="l" r="r" t="t"/>
              <a:pathLst>
                <a:path extrusionOk="0" h="3368" w="1538">
                  <a:moveTo>
                    <a:pt x="614" y="1"/>
                  </a:moveTo>
                  <a:lnTo>
                    <a:pt x="1" y="205"/>
                  </a:lnTo>
                  <a:lnTo>
                    <a:pt x="924" y="3368"/>
                  </a:lnTo>
                  <a:lnTo>
                    <a:pt x="1537"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5"/>
            <p:cNvSpPr/>
            <p:nvPr/>
          </p:nvSpPr>
          <p:spPr>
            <a:xfrm>
              <a:off x="370925" y="3245100"/>
              <a:ext cx="38450" cy="84225"/>
            </a:xfrm>
            <a:custGeom>
              <a:rect b="b" l="l" r="r" t="t"/>
              <a:pathLst>
                <a:path extrusionOk="0" h="3369" w="1538">
                  <a:moveTo>
                    <a:pt x="516" y="1"/>
                  </a:moveTo>
                  <a:lnTo>
                    <a:pt x="1" y="205"/>
                  </a:lnTo>
                  <a:lnTo>
                    <a:pt x="924" y="3368"/>
                  </a:lnTo>
                  <a:lnTo>
                    <a:pt x="1537" y="3270"/>
                  </a:lnTo>
                  <a:lnTo>
                    <a:pt x="516"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5"/>
            <p:cNvSpPr/>
            <p:nvPr/>
          </p:nvSpPr>
          <p:spPr>
            <a:xfrm>
              <a:off x="401575" y="3237350"/>
              <a:ext cx="35800" cy="84400"/>
            </a:xfrm>
            <a:custGeom>
              <a:rect b="b" l="l" r="r" t="t"/>
              <a:pathLst>
                <a:path extrusionOk="0" h="3376" w="1432">
                  <a:moveTo>
                    <a:pt x="516" y="0"/>
                  </a:moveTo>
                  <a:lnTo>
                    <a:pt x="1" y="205"/>
                  </a:lnTo>
                  <a:lnTo>
                    <a:pt x="924" y="3376"/>
                  </a:lnTo>
                  <a:lnTo>
                    <a:pt x="1431" y="3172"/>
                  </a:lnTo>
                  <a:lnTo>
                    <a:pt x="516"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5"/>
            <p:cNvSpPr/>
            <p:nvPr/>
          </p:nvSpPr>
          <p:spPr>
            <a:xfrm>
              <a:off x="429775" y="3229775"/>
              <a:ext cx="38250" cy="81775"/>
            </a:xfrm>
            <a:custGeom>
              <a:rect b="b" l="l" r="r" t="t"/>
              <a:pathLst>
                <a:path extrusionOk="0" h="3271" w="1530">
                  <a:moveTo>
                    <a:pt x="614" y="1"/>
                  </a:moveTo>
                  <a:lnTo>
                    <a:pt x="1" y="99"/>
                  </a:lnTo>
                  <a:lnTo>
                    <a:pt x="916" y="3270"/>
                  </a:lnTo>
                  <a:lnTo>
                    <a:pt x="1529"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5"/>
            <p:cNvSpPr/>
            <p:nvPr/>
          </p:nvSpPr>
          <p:spPr>
            <a:xfrm>
              <a:off x="460425" y="32195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5"/>
            <p:cNvSpPr/>
            <p:nvPr/>
          </p:nvSpPr>
          <p:spPr>
            <a:xfrm>
              <a:off x="491075" y="3211800"/>
              <a:ext cx="35800" cy="84425"/>
            </a:xfrm>
            <a:custGeom>
              <a:rect b="b" l="l" r="r" t="t"/>
              <a:pathLst>
                <a:path extrusionOk="0" h="3377" w="1432">
                  <a:moveTo>
                    <a:pt x="507" y="1"/>
                  </a:moveTo>
                  <a:lnTo>
                    <a:pt x="1" y="107"/>
                  </a:lnTo>
                  <a:lnTo>
                    <a:pt x="916" y="3376"/>
                  </a:lnTo>
                  <a:lnTo>
                    <a:pt x="1431" y="3172"/>
                  </a:lnTo>
                  <a:lnTo>
                    <a:pt x="507"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5"/>
            <p:cNvSpPr/>
            <p:nvPr/>
          </p:nvSpPr>
          <p:spPr>
            <a:xfrm>
              <a:off x="519075" y="3201575"/>
              <a:ext cx="38450" cy="84425"/>
            </a:xfrm>
            <a:custGeom>
              <a:rect b="b" l="l" r="r" t="t"/>
              <a:pathLst>
                <a:path extrusionOk="0" h="3377" w="1538">
                  <a:moveTo>
                    <a:pt x="613" y="1"/>
                  </a:moveTo>
                  <a:lnTo>
                    <a:pt x="0" y="205"/>
                  </a:lnTo>
                  <a:lnTo>
                    <a:pt x="1022" y="3377"/>
                  </a:lnTo>
                  <a:lnTo>
                    <a:pt x="1537" y="3270"/>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5"/>
            <p:cNvSpPr/>
            <p:nvPr/>
          </p:nvSpPr>
          <p:spPr>
            <a:xfrm>
              <a:off x="549725" y="3194025"/>
              <a:ext cx="38450" cy="84200"/>
            </a:xfrm>
            <a:custGeom>
              <a:rect b="b" l="l" r="r" t="t"/>
              <a:pathLst>
                <a:path extrusionOk="0" h="3368" w="1538">
                  <a:moveTo>
                    <a:pt x="613" y="1"/>
                  </a:moveTo>
                  <a:lnTo>
                    <a:pt x="0" y="99"/>
                  </a:lnTo>
                  <a:lnTo>
                    <a:pt x="924" y="3368"/>
                  </a:lnTo>
                  <a:lnTo>
                    <a:pt x="1537" y="3164"/>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5"/>
            <p:cNvSpPr/>
            <p:nvPr/>
          </p:nvSpPr>
          <p:spPr>
            <a:xfrm>
              <a:off x="281625" y="3275750"/>
              <a:ext cx="309000" cy="122625"/>
            </a:xfrm>
            <a:custGeom>
              <a:rect b="b" l="l" r="r" t="t"/>
              <a:pathLst>
                <a:path extrusionOk="0" h="4905" w="12360">
                  <a:moveTo>
                    <a:pt x="11950" y="1"/>
                  </a:moveTo>
                  <a:lnTo>
                    <a:pt x="1" y="3475"/>
                  </a:lnTo>
                  <a:lnTo>
                    <a:pt x="410" y="4905"/>
                  </a:lnTo>
                  <a:lnTo>
                    <a:pt x="12359" y="1325"/>
                  </a:lnTo>
                  <a:lnTo>
                    <a:pt x="11950"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5"/>
            <p:cNvSpPr/>
            <p:nvPr/>
          </p:nvSpPr>
          <p:spPr>
            <a:xfrm>
              <a:off x="557500" y="3574500"/>
              <a:ext cx="86850" cy="38425"/>
            </a:xfrm>
            <a:custGeom>
              <a:rect b="b" l="l" r="r" t="t"/>
              <a:pathLst>
                <a:path extrusionOk="0" h="1537" w="3474">
                  <a:moveTo>
                    <a:pt x="3367" y="0"/>
                  </a:moveTo>
                  <a:lnTo>
                    <a:pt x="0" y="1022"/>
                  </a:lnTo>
                  <a:lnTo>
                    <a:pt x="204" y="1537"/>
                  </a:lnTo>
                  <a:lnTo>
                    <a:pt x="3474" y="613"/>
                  </a:lnTo>
                  <a:lnTo>
                    <a:pt x="3367"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5"/>
            <p:cNvSpPr/>
            <p:nvPr/>
          </p:nvSpPr>
          <p:spPr>
            <a:xfrm>
              <a:off x="549725" y="3546500"/>
              <a:ext cx="86875" cy="38250"/>
            </a:xfrm>
            <a:custGeom>
              <a:rect b="b" l="l" r="r" t="t"/>
              <a:pathLst>
                <a:path extrusionOk="0" h="1530" w="3475">
                  <a:moveTo>
                    <a:pt x="3270" y="1"/>
                  </a:moveTo>
                  <a:lnTo>
                    <a:pt x="0" y="1022"/>
                  </a:lnTo>
                  <a:lnTo>
                    <a:pt x="205" y="1529"/>
                  </a:lnTo>
                  <a:lnTo>
                    <a:pt x="3474" y="614"/>
                  </a:lnTo>
                  <a:lnTo>
                    <a:pt x="3270"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5"/>
            <p:cNvSpPr/>
            <p:nvPr/>
          </p:nvSpPr>
          <p:spPr>
            <a:xfrm>
              <a:off x="542175" y="3518300"/>
              <a:ext cx="86850" cy="38450"/>
            </a:xfrm>
            <a:custGeom>
              <a:rect b="b" l="l" r="r" t="t"/>
              <a:pathLst>
                <a:path extrusionOk="0" h="1538" w="3474">
                  <a:moveTo>
                    <a:pt x="3269" y="1"/>
                  </a:moveTo>
                  <a:lnTo>
                    <a:pt x="0" y="1022"/>
                  </a:lnTo>
                  <a:lnTo>
                    <a:pt x="98" y="1537"/>
                  </a:lnTo>
                  <a:lnTo>
                    <a:pt x="3474" y="614"/>
                  </a:lnTo>
                  <a:lnTo>
                    <a:pt x="3269"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5"/>
            <p:cNvSpPr/>
            <p:nvPr/>
          </p:nvSpPr>
          <p:spPr>
            <a:xfrm>
              <a:off x="360725" y="3514550"/>
              <a:ext cx="84400" cy="75050"/>
            </a:xfrm>
            <a:custGeom>
              <a:rect b="b" l="l" r="r" t="t"/>
              <a:pathLst>
                <a:path extrusionOk="0" h="3002" w="3376">
                  <a:moveTo>
                    <a:pt x="1712" y="1"/>
                  </a:moveTo>
                  <a:cubicBezTo>
                    <a:pt x="1583" y="1"/>
                    <a:pt x="1454" y="18"/>
                    <a:pt x="1332" y="53"/>
                  </a:cubicBezTo>
                  <a:cubicBezTo>
                    <a:pt x="515" y="355"/>
                    <a:pt x="0" y="1172"/>
                    <a:pt x="311" y="1892"/>
                  </a:cubicBezTo>
                  <a:cubicBezTo>
                    <a:pt x="474" y="2546"/>
                    <a:pt x="1031" y="3002"/>
                    <a:pt x="1666" y="3002"/>
                  </a:cubicBezTo>
                  <a:cubicBezTo>
                    <a:pt x="1824" y="3002"/>
                    <a:pt x="1987" y="2974"/>
                    <a:pt x="2150" y="2913"/>
                  </a:cubicBezTo>
                  <a:cubicBezTo>
                    <a:pt x="2967" y="2709"/>
                    <a:pt x="3376" y="1892"/>
                    <a:pt x="3171" y="1074"/>
                  </a:cubicBezTo>
                  <a:cubicBezTo>
                    <a:pt x="3002" y="397"/>
                    <a:pt x="2339" y="1"/>
                    <a:pt x="1712"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5"/>
            <p:cNvSpPr/>
            <p:nvPr/>
          </p:nvSpPr>
          <p:spPr>
            <a:xfrm>
              <a:off x="450200" y="3847900"/>
              <a:ext cx="319200" cy="162150"/>
            </a:xfrm>
            <a:custGeom>
              <a:rect b="b" l="l" r="r" t="t"/>
              <a:pathLst>
                <a:path extrusionOk="0" h="6486" w="12768">
                  <a:moveTo>
                    <a:pt x="1" y="3572"/>
                  </a:moveTo>
                  <a:lnTo>
                    <a:pt x="1" y="3572"/>
                  </a:lnTo>
                  <a:cubicBezTo>
                    <a:pt x="9" y="3599"/>
                    <a:pt x="17" y="3625"/>
                    <a:pt x="26" y="3651"/>
                  </a:cubicBezTo>
                  <a:lnTo>
                    <a:pt x="26" y="3651"/>
                  </a:lnTo>
                  <a:lnTo>
                    <a:pt x="1" y="3572"/>
                  </a:lnTo>
                  <a:close/>
                  <a:moveTo>
                    <a:pt x="11950" y="0"/>
                  </a:moveTo>
                  <a:cubicBezTo>
                    <a:pt x="12155" y="711"/>
                    <a:pt x="11746" y="1431"/>
                    <a:pt x="11035" y="1635"/>
                  </a:cubicBezTo>
                  <a:lnTo>
                    <a:pt x="1636" y="4496"/>
                  </a:lnTo>
                  <a:cubicBezTo>
                    <a:pt x="1510" y="4531"/>
                    <a:pt x="1385" y="4548"/>
                    <a:pt x="1263" y="4548"/>
                  </a:cubicBezTo>
                  <a:cubicBezTo>
                    <a:pt x="710" y="4548"/>
                    <a:pt x="216" y="4200"/>
                    <a:pt x="26" y="3651"/>
                  </a:cubicBezTo>
                  <a:lnTo>
                    <a:pt x="26" y="3651"/>
                  </a:lnTo>
                  <a:lnTo>
                    <a:pt x="614" y="5517"/>
                  </a:lnTo>
                  <a:cubicBezTo>
                    <a:pt x="783" y="6105"/>
                    <a:pt x="1297" y="6485"/>
                    <a:pt x="1876" y="6485"/>
                  </a:cubicBezTo>
                  <a:cubicBezTo>
                    <a:pt x="1998" y="6485"/>
                    <a:pt x="2123" y="6468"/>
                    <a:pt x="2249" y="6433"/>
                  </a:cubicBezTo>
                  <a:lnTo>
                    <a:pt x="11648" y="3678"/>
                  </a:lnTo>
                  <a:cubicBezTo>
                    <a:pt x="12359" y="3474"/>
                    <a:pt x="12768" y="2755"/>
                    <a:pt x="12563" y="2044"/>
                  </a:cubicBezTo>
                  <a:lnTo>
                    <a:pt x="11950"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8" name="Google Shape;1778;p35"/>
          <p:cNvGrpSpPr/>
          <p:nvPr/>
        </p:nvGrpSpPr>
        <p:grpSpPr>
          <a:xfrm>
            <a:off x="220263" y="4286238"/>
            <a:ext cx="985925" cy="744150"/>
            <a:chOff x="1666700" y="5967688"/>
            <a:chExt cx="985925" cy="744150"/>
          </a:xfrm>
        </p:grpSpPr>
        <p:sp>
          <p:nvSpPr>
            <p:cNvPr id="1779" name="Google Shape;1779;p35"/>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5"/>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5"/>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5"/>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5"/>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5"/>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5"/>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5"/>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5"/>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5"/>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5"/>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5"/>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5"/>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5"/>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5"/>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5"/>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5"/>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5"/>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5"/>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5"/>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5"/>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5"/>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5"/>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5"/>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5"/>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5"/>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5"/>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5"/>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5"/>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5"/>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5"/>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5"/>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5"/>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5"/>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5"/>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5"/>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5"/>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5"/>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5"/>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5"/>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5"/>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5"/>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5"/>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5"/>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5"/>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5"/>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5"/>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5"/>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5"/>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5"/>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5"/>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35"/>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5"/>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5"/>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5"/>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5"/>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5"/>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5"/>
          <p:cNvSpPr/>
          <p:nvPr/>
        </p:nvSpPr>
        <p:spPr>
          <a:xfrm>
            <a:off x="931165" y="3315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5"/>
          <p:cNvSpPr/>
          <p:nvPr/>
        </p:nvSpPr>
        <p:spPr>
          <a:xfrm>
            <a:off x="560833" y="4548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5"/>
          <p:cNvSpPr/>
          <p:nvPr/>
        </p:nvSpPr>
        <p:spPr>
          <a:xfrm>
            <a:off x="1488251" y="2151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5"/>
          <p:cNvSpPr txBox="1"/>
          <p:nvPr>
            <p:ph hasCustomPrompt="1" type="title"/>
          </p:nvPr>
        </p:nvSpPr>
        <p:spPr>
          <a:xfrm>
            <a:off x="707828" y="2003123"/>
            <a:ext cx="3708900" cy="7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5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1840" name="Google Shape;1840;p35"/>
          <p:cNvSpPr txBox="1"/>
          <p:nvPr>
            <p:ph idx="1" type="subTitle"/>
          </p:nvPr>
        </p:nvSpPr>
        <p:spPr>
          <a:xfrm>
            <a:off x="706028" y="2738077"/>
            <a:ext cx="37125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41" name="Google Shape;1841;p35"/>
          <p:cNvSpPr txBox="1"/>
          <p:nvPr>
            <p:ph hasCustomPrompt="1" idx="2" type="title"/>
          </p:nvPr>
        </p:nvSpPr>
        <p:spPr>
          <a:xfrm>
            <a:off x="4725472" y="2003123"/>
            <a:ext cx="3712500" cy="7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5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1842" name="Google Shape;1842;p35"/>
          <p:cNvSpPr txBox="1"/>
          <p:nvPr>
            <p:ph idx="3" type="subTitle"/>
          </p:nvPr>
        </p:nvSpPr>
        <p:spPr>
          <a:xfrm>
            <a:off x="4725472" y="2738077"/>
            <a:ext cx="37125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43" name="Google Shape;1843;p35"/>
          <p:cNvSpPr/>
          <p:nvPr/>
        </p:nvSpPr>
        <p:spPr>
          <a:xfrm>
            <a:off x="123948" y="185083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5"/>
          <p:cNvSpPr/>
          <p:nvPr/>
        </p:nvSpPr>
        <p:spPr>
          <a:xfrm>
            <a:off x="254261" y="156515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5"/>
          <p:cNvSpPr/>
          <p:nvPr/>
        </p:nvSpPr>
        <p:spPr>
          <a:xfrm>
            <a:off x="413085" y="249956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5"/>
          <p:cNvSpPr/>
          <p:nvPr/>
        </p:nvSpPr>
        <p:spPr>
          <a:xfrm>
            <a:off x="653078" y="189993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_1_1_1_1_1_1">
    <p:spTree>
      <p:nvGrpSpPr>
        <p:cNvPr id="1847" name="Shape 1847"/>
        <p:cNvGrpSpPr/>
        <p:nvPr/>
      </p:nvGrpSpPr>
      <p:grpSpPr>
        <a:xfrm>
          <a:off x="0" y="0"/>
          <a:ext cx="0" cy="0"/>
          <a:chOff x="0" y="0"/>
          <a:chExt cx="0" cy="0"/>
        </a:xfrm>
      </p:grpSpPr>
      <p:sp>
        <p:nvSpPr>
          <p:cNvPr id="1848" name="Google Shape;1848;p36"/>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9" name="Google Shape;1849;p36"/>
          <p:cNvSpPr/>
          <p:nvPr/>
        </p:nvSpPr>
        <p:spPr>
          <a:xfrm>
            <a:off x="6520050" y="3186063"/>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0" name="Google Shape;1850;p36"/>
          <p:cNvGrpSpPr/>
          <p:nvPr/>
        </p:nvGrpSpPr>
        <p:grpSpPr>
          <a:xfrm>
            <a:off x="7853225" y="3974325"/>
            <a:ext cx="531275" cy="821125"/>
            <a:chOff x="238125" y="3188925"/>
            <a:chExt cx="531275" cy="821125"/>
          </a:xfrm>
        </p:grpSpPr>
        <p:sp>
          <p:nvSpPr>
            <p:cNvPr id="1851" name="Google Shape;1851;p36"/>
            <p:cNvSpPr/>
            <p:nvPr/>
          </p:nvSpPr>
          <p:spPr>
            <a:xfrm>
              <a:off x="281625" y="3275750"/>
              <a:ext cx="487775" cy="734300"/>
            </a:xfrm>
            <a:custGeom>
              <a:rect b="b" l="l" r="r" t="t"/>
              <a:pathLst>
                <a:path extrusionOk="0" h="29372" w="19511">
                  <a:moveTo>
                    <a:pt x="11950" y="1"/>
                  </a:moveTo>
                  <a:lnTo>
                    <a:pt x="1" y="3475"/>
                  </a:lnTo>
                  <a:lnTo>
                    <a:pt x="7357" y="28403"/>
                  </a:lnTo>
                  <a:cubicBezTo>
                    <a:pt x="7526" y="28991"/>
                    <a:pt x="8040" y="29371"/>
                    <a:pt x="8619" y="29371"/>
                  </a:cubicBezTo>
                  <a:cubicBezTo>
                    <a:pt x="8741" y="29371"/>
                    <a:pt x="8866" y="29354"/>
                    <a:pt x="8992" y="29319"/>
                  </a:cubicBezTo>
                  <a:lnTo>
                    <a:pt x="18391" y="26564"/>
                  </a:lnTo>
                  <a:cubicBezTo>
                    <a:pt x="19102" y="26360"/>
                    <a:pt x="19511" y="25641"/>
                    <a:pt x="19306" y="24930"/>
                  </a:cubicBezTo>
                  <a:lnTo>
                    <a:pt x="11950"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6"/>
            <p:cNvSpPr/>
            <p:nvPr/>
          </p:nvSpPr>
          <p:spPr>
            <a:xfrm>
              <a:off x="324950" y="3418800"/>
              <a:ext cx="365375" cy="316750"/>
            </a:xfrm>
            <a:custGeom>
              <a:rect b="b" l="l" r="r" t="t"/>
              <a:pathLst>
                <a:path extrusionOk="0" h="12670" w="14615">
                  <a:moveTo>
                    <a:pt x="11852" y="0"/>
                  </a:moveTo>
                  <a:lnTo>
                    <a:pt x="1" y="3474"/>
                  </a:lnTo>
                  <a:lnTo>
                    <a:pt x="2657" y="12669"/>
                  </a:lnTo>
                  <a:lnTo>
                    <a:pt x="14615" y="9195"/>
                  </a:lnTo>
                  <a:lnTo>
                    <a:pt x="118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6"/>
            <p:cNvSpPr/>
            <p:nvPr/>
          </p:nvSpPr>
          <p:spPr>
            <a:xfrm>
              <a:off x="238125" y="3188925"/>
              <a:ext cx="360250" cy="178800"/>
            </a:xfrm>
            <a:custGeom>
              <a:rect b="b" l="l" r="r" t="t"/>
              <a:pathLst>
                <a:path extrusionOk="0" h="7152" w="14410">
                  <a:moveTo>
                    <a:pt x="13486" y="0"/>
                  </a:moveTo>
                  <a:lnTo>
                    <a:pt x="0" y="3981"/>
                  </a:lnTo>
                  <a:lnTo>
                    <a:pt x="1022" y="7152"/>
                  </a:lnTo>
                  <a:lnTo>
                    <a:pt x="14410" y="3270"/>
                  </a:lnTo>
                  <a:lnTo>
                    <a:pt x="134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6"/>
            <p:cNvSpPr/>
            <p:nvPr/>
          </p:nvSpPr>
          <p:spPr>
            <a:xfrm>
              <a:off x="250975" y="32808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6"/>
            <p:cNvSpPr/>
            <p:nvPr/>
          </p:nvSpPr>
          <p:spPr>
            <a:xfrm>
              <a:off x="281625" y="3273100"/>
              <a:ext cx="35800" cy="84425"/>
            </a:xfrm>
            <a:custGeom>
              <a:rect b="b" l="l" r="r" t="t"/>
              <a:pathLst>
                <a:path extrusionOk="0" h="3377" w="1432">
                  <a:moveTo>
                    <a:pt x="508" y="1"/>
                  </a:moveTo>
                  <a:lnTo>
                    <a:pt x="1" y="107"/>
                  </a:lnTo>
                  <a:lnTo>
                    <a:pt x="916" y="3376"/>
                  </a:lnTo>
                  <a:lnTo>
                    <a:pt x="1431" y="3172"/>
                  </a:lnTo>
                  <a:lnTo>
                    <a:pt x="508"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6"/>
            <p:cNvSpPr/>
            <p:nvPr/>
          </p:nvSpPr>
          <p:spPr>
            <a:xfrm>
              <a:off x="309625" y="3262875"/>
              <a:ext cx="38450" cy="84425"/>
            </a:xfrm>
            <a:custGeom>
              <a:rect b="b" l="l" r="r" t="t"/>
              <a:pathLst>
                <a:path extrusionOk="0" h="3377" w="1538">
                  <a:moveTo>
                    <a:pt x="614" y="1"/>
                  </a:moveTo>
                  <a:lnTo>
                    <a:pt x="1" y="205"/>
                  </a:lnTo>
                  <a:lnTo>
                    <a:pt x="1022" y="3377"/>
                  </a:lnTo>
                  <a:lnTo>
                    <a:pt x="1537" y="3270"/>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6"/>
            <p:cNvSpPr/>
            <p:nvPr/>
          </p:nvSpPr>
          <p:spPr>
            <a:xfrm>
              <a:off x="340275" y="3255325"/>
              <a:ext cx="38450" cy="84200"/>
            </a:xfrm>
            <a:custGeom>
              <a:rect b="b" l="l" r="r" t="t"/>
              <a:pathLst>
                <a:path extrusionOk="0" h="3368" w="1538">
                  <a:moveTo>
                    <a:pt x="614" y="1"/>
                  </a:moveTo>
                  <a:lnTo>
                    <a:pt x="1" y="205"/>
                  </a:lnTo>
                  <a:lnTo>
                    <a:pt x="924" y="3368"/>
                  </a:lnTo>
                  <a:lnTo>
                    <a:pt x="1537"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6"/>
            <p:cNvSpPr/>
            <p:nvPr/>
          </p:nvSpPr>
          <p:spPr>
            <a:xfrm>
              <a:off x="370925" y="3245100"/>
              <a:ext cx="38450" cy="84225"/>
            </a:xfrm>
            <a:custGeom>
              <a:rect b="b" l="l" r="r" t="t"/>
              <a:pathLst>
                <a:path extrusionOk="0" h="3369" w="1538">
                  <a:moveTo>
                    <a:pt x="516" y="1"/>
                  </a:moveTo>
                  <a:lnTo>
                    <a:pt x="1" y="205"/>
                  </a:lnTo>
                  <a:lnTo>
                    <a:pt x="924" y="3368"/>
                  </a:lnTo>
                  <a:lnTo>
                    <a:pt x="1537" y="3270"/>
                  </a:lnTo>
                  <a:lnTo>
                    <a:pt x="516"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6"/>
            <p:cNvSpPr/>
            <p:nvPr/>
          </p:nvSpPr>
          <p:spPr>
            <a:xfrm>
              <a:off x="401575" y="3237350"/>
              <a:ext cx="35800" cy="84400"/>
            </a:xfrm>
            <a:custGeom>
              <a:rect b="b" l="l" r="r" t="t"/>
              <a:pathLst>
                <a:path extrusionOk="0" h="3376" w="1432">
                  <a:moveTo>
                    <a:pt x="516" y="0"/>
                  </a:moveTo>
                  <a:lnTo>
                    <a:pt x="1" y="205"/>
                  </a:lnTo>
                  <a:lnTo>
                    <a:pt x="924" y="3376"/>
                  </a:lnTo>
                  <a:lnTo>
                    <a:pt x="1431" y="3172"/>
                  </a:lnTo>
                  <a:lnTo>
                    <a:pt x="516"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6"/>
            <p:cNvSpPr/>
            <p:nvPr/>
          </p:nvSpPr>
          <p:spPr>
            <a:xfrm>
              <a:off x="429775" y="3229775"/>
              <a:ext cx="38250" cy="81775"/>
            </a:xfrm>
            <a:custGeom>
              <a:rect b="b" l="l" r="r" t="t"/>
              <a:pathLst>
                <a:path extrusionOk="0" h="3271" w="1530">
                  <a:moveTo>
                    <a:pt x="614" y="1"/>
                  </a:moveTo>
                  <a:lnTo>
                    <a:pt x="1" y="99"/>
                  </a:lnTo>
                  <a:lnTo>
                    <a:pt x="916" y="3270"/>
                  </a:lnTo>
                  <a:lnTo>
                    <a:pt x="1529"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6"/>
            <p:cNvSpPr/>
            <p:nvPr/>
          </p:nvSpPr>
          <p:spPr>
            <a:xfrm>
              <a:off x="460425" y="32195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6"/>
            <p:cNvSpPr/>
            <p:nvPr/>
          </p:nvSpPr>
          <p:spPr>
            <a:xfrm>
              <a:off x="491075" y="3211800"/>
              <a:ext cx="35800" cy="84425"/>
            </a:xfrm>
            <a:custGeom>
              <a:rect b="b" l="l" r="r" t="t"/>
              <a:pathLst>
                <a:path extrusionOk="0" h="3377" w="1432">
                  <a:moveTo>
                    <a:pt x="507" y="1"/>
                  </a:moveTo>
                  <a:lnTo>
                    <a:pt x="1" y="107"/>
                  </a:lnTo>
                  <a:lnTo>
                    <a:pt x="916" y="3376"/>
                  </a:lnTo>
                  <a:lnTo>
                    <a:pt x="1431" y="3172"/>
                  </a:lnTo>
                  <a:lnTo>
                    <a:pt x="507"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6"/>
            <p:cNvSpPr/>
            <p:nvPr/>
          </p:nvSpPr>
          <p:spPr>
            <a:xfrm>
              <a:off x="519075" y="3201575"/>
              <a:ext cx="38450" cy="84425"/>
            </a:xfrm>
            <a:custGeom>
              <a:rect b="b" l="l" r="r" t="t"/>
              <a:pathLst>
                <a:path extrusionOk="0" h="3377" w="1538">
                  <a:moveTo>
                    <a:pt x="613" y="1"/>
                  </a:moveTo>
                  <a:lnTo>
                    <a:pt x="0" y="205"/>
                  </a:lnTo>
                  <a:lnTo>
                    <a:pt x="1022" y="3377"/>
                  </a:lnTo>
                  <a:lnTo>
                    <a:pt x="1537" y="3270"/>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6"/>
            <p:cNvSpPr/>
            <p:nvPr/>
          </p:nvSpPr>
          <p:spPr>
            <a:xfrm>
              <a:off x="549725" y="3194025"/>
              <a:ext cx="38450" cy="84200"/>
            </a:xfrm>
            <a:custGeom>
              <a:rect b="b" l="l" r="r" t="t"/>
              <a:pathLst>
                <a:path extrusionOk="0" h="3368" w="1538">
                  <a:moveTo>
                    <a:pt x="613" y="1"/>
                  </a:moveTo>
                  <a:lnTo>
                    <a:pt x="0" y="99"/>
                  </a:lnTo>
                  <a:lnTo>
                    <a:pt x="924" y="3368"/>
                  </a:lnTo>
                  <a:lnTo>
                    <a:pt x="1537" y="3164"/>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6"/>
            <p:cNvSpPr/>
            <p:nvPr/>
          </p:nvSpPr>
          <p:spPr>
            <a:xfrm>
              <a:off x="281625" y="3275750"/>
              <a:ext cx="309000" cy="122625"/>
            </a:xfrm>
            <a:custGeom>
              <a:rect b="b" l="l" r="r" t="t"/>
              <a:pathLst>
                <a:path extrusionOk="0" h="4905" w="12360">
                  <a:moveTo>
                    <a:pt x="11950" y="1"/>
                  </a:moveTo>
                  <a:lnTo>
                    <a:pt x="1" y="3475"/>
                  </a:lnTo>
                  <a:lnTo>
                    <a:pt x="410" y="4905"/>
                  </a:lnTo>
                  <a:lnTo>
                    <a:pt x="12359" y="1325"/>
                  </a:lnTo>
                  <a:lnTo>
                    <a:pt x="11950"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6"/>
            <p:cNvSpPr/>
            <p:nvPr/>
          </p:nvSpPr>
          <p:spPr>
            <a:xfrm>
              <a:off x="557500" y="3574500"/>
              <a:ext cx="86850" cy="38425"/>
            </a:xfrm>
            <a:custGeom>
              <a:rect b="b" l="l" r="r" t="t"/>
              <a:pathLst>
                <a:path extrusionOk="0" h="1537" w="3474">
                  <a:moveTo>
                    <a:pt x="3367" y="0"/>
                  </a:moveTo>
                  <a:lnTo>
                    <a:pt x="0" y="1022"/>
                  </a:lnTo>
                  <a:lnTo>
                    <a:pt x="204" y="1537"/>
                  </a:lnTo>
                  <a:lnTo>
                    <a:pt x="3474" y="613"/>
                  </a:lnTo>
                  <a:lnTo>
                    <a:pt x="3367"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6"/>
            <p:cNvSpPr/>
            <p:nvPr/>
          </p:nvSpPr>
          <p:spPr>
            <a:xfrm>
              <a:off x="549725" y="3546500"/>
              <a:ext cx="86875" cy="38250"/>
            </a:xfrm>
            <a:custGeom>
              <a:rect b="b" l="l" r="r" t="t"/>
              <a:pathLst>
                <a:path extrusionOk="0" h="1530" w="3475">
                  <a:moveTo>
                    <a:pt x="3270" y="1"/>
                  </a:moveTo>
                  <a:lnTo>
                    <a:pt x="0" y="1022"/>
                  </a:lnTo>
                  <a:lnTo>
                    <a:pt x="205" y="1529"/>
                  </a:lnTo>
                  <a:lnTo>
                    <a:pt x="3474" y="614"/>
                  </a:lnTo>
                  <a:lnTo>
                    <a:pt x="3270"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6"/>
            <p:cNvSpPr/>
            <p:nvPr/>
          </p:nvSpPr>
          <p:spPr>
            <a:xfrm>
              <a:off x="542175" y="3518300"/>
              <a:ext cx="86850" cy="38450"/>
            </a:xfrm>
            <a:custGeom>
              <a:rect b="b" l="l" r="r" t="t"/>
              <a:pathLst>
                <a:path extrusionOk="0" h="1538" w="3474">
                  <a:moveTo>
                    <a:pt x="3269" y="1"/>
                  </a:moveTo>
                  <a:lnTo>
                    <a:pt x="0" y="1022"/>
                  </a:lnTo>
                  <a:lnTo>
                    <a:pt x="98" y="1537"/>
                  </a:lnTo>
                  <a:lnTo>
                    <a:pt x="3474" y="614"/>
                  </a:lnTo>
                  <a:lnTo>
                    <a:pt x="3269"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6"/>
            <p:cNvSpPr/>
            <p:nvPr/>
          </p:nvSpPr>
          <p:spPr>
            <a:xfrm>
              <a:off x="360725" y="3514550"/>
              <a:ext cx="84400" cy="75050"/>
            </a:xfrm>
            <a:custGeom>
              <a:rect b="b" l="l" r="r" t="t"/>
              <a:pathLst>
                <a:path extrusionOk="0" h="3002" w="3376">
                  <a:moveTo>
                    <a:pt x="1712" y="1"/>
                  </a:moveTo>
                  <a:cubicBezTo>
                    <a:pt x="1583" y="1"/>
                    <a:pt x="1454" y="18"/>
                    <a:pt x="1332" y="53"/>
                  </a:cubicBezTo>
                  <a:cubicBezTo>
                    <a:pt x="515" y="355"/>
                    <a:pt x="0" y="1172"/>
                    <a:pt x="311" y="1892"/>
                  </a:cubicBezTo>
                  <a:cubicBezTo>
                    <a:pt x="474" y="2546"/>
                    <a:pt x="1031" y="3002"/>
                    <a:pt x="1666" y="3002"/>
                  </a:cubicBezTo>
                  <a:cubicBezTo>
                    <a:pt x="1824" y="3002"/>
                    <a:pt x="1987" y="2974"/>
                    <a:pt x="2150" y="2913"/>
                  </a:cubicBezTo>
                  <a:cubicBezTo>
                    <a:pt x="2967" y="2709"/>
                    <a:pt x="3376" y="1892"/>
                    <a:pt x="3171" y="1074"/>
                  </a:cubicBezTo>
                  <a:cubicBezTo>
                    <a:pt x="3002" y="397"/>
                    <a:pt x="2339" y="1"/>
                    <a:pt x="1712"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6"/>
            <p:cNvSpPr/>
            <p:nvPr/>
          </p:nvSpPr>
          <p:spPr>
            <a:xfrm>
              <a:off x="450200" y="3847900"/>
              <a:ext cx="319200" cy="162150"/>
            </a:xfrm>
            <a:custGeom>
              <a:rect b="b" l="l" r="r" t="t"/>
              <a:pathLst>
                <a:path extrusionOk="0" h="6486" w="12768">
                  <a:moveTo>
                    <a:pt x="1" y="3572"/>
                  </a:moveTo>
                  <a:lnTo>
                    <a:pt x="1" y="3572"/>
                  </a:lnTo>
                  <a:cubicBezTo>
                    <a:pt x="9" y="3599"/>
                    <a:pt x="17" y="3625"/>
                    <a:pt x="26" y="3651"/>
                  </a:cubicBezTo>
                  <a:lnTo>
                    <a:pt x="26" y="3651"/>
                  </a:lnTo>
                  <a:lnTo>
                    <a:pt x="1" y="3572"/>
                  </a:lnTo>
                  <a:close/>
                  <a:moveTo>
                    <a:pt x="11950" y="0"/>
                  </a:moveTo>
                  <a:cubicBezTo>
                    <a:pt x="12155" y="711"/>
                    <a:pt x="11746" y="1431"/>
                    <a:pt x="11035" y="1635"/>
                  </a:cubicBezTo>
                  <a:lnTo>
                    <a:pt x="1636" y="4496"/>
                  </a:lnTo>
                  <a:cubicBezTo>
                    <a:pt x="1510" y="4531"/>
                    <a:pt x="1385" y="4548"/>
                    <a:pt x="1263" y="4548"/>
                  </a:cubicBezTo>
                  <a:cubicBezTo>
                    <a:pt x="710" y="4548"/>
                    <a:pt x="216" y="4200"/>
                    <a:pt x="26" y="3651"/>
                  </a:cubicBezTo>
                  <a:lnTo>
                    <a:pt x="26" y="3651"/>
                  </a:lnTo>
                  <a:lnTo>
                    <a:pt x="614" y="5517"/>
                  </a:lnTo>
                  <a:cubicBezTo>
                    <a:pt x="783" y="6105"/>
                    <a:pt x="1297" y="6485"/>
                    <a:pt x="1876" y="6485"/>
                  </a:cubicBezTo>
                  <a:cubicBezTo>
                    <a:pt x="1998" y="6485"/>
                    <a:pt x="2123" y="6468"/>
                    <a:pt x="2249" y="6433"/>
                  </a:cubicBezTo>
                  <a:lnTo>
                    <a:pt x="11648" y="3678"/>
                  </a:lnTo>
                  <a:cubicBezTo>
                    <a:pt x="12359" y="3474"/>
                    <a:pt x="12768" y="2755"/>
                    <a:pt x="12563" y="2044"/>
                  </a:cubicBezTo>
                  <a:lnTo>
                    <a:pt x="11950"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1" name="Google Shape;1871;p36"/>
          <p:cNvGrpSpPr/>
          <p:nvPr/>
        </p:nvGrpSpPr>
        <p:grpSpPr>
          <a:xfrm>
            <a:off x="220263" y="4286238"/>
            <a:ext cx="985925" cy="744150"/>
            <a:chOff x="1666700" y="5967688"/>
            <a:chExt cx="985925" cy="744150"/>
          </a:xfrm>
        </p:grpSpPr>
        <p:sp>
          <p:nvSpPr>
            <p:cNvPr id="1872" name="Google Shape;1872;p36"/>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6"/>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6"/>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6"/>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6"/>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6"/>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6"/>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6"/>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6"/>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6"/>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6"/>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6"/>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6"/>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6"/>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6"/>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6"/>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6"/>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6"/>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6"/>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6"/>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6"/>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6"/>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6"/>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6"/>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6"/>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6"/>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6"/>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6"/>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6"/>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6"/>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6"/>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6"/>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6"/>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6"/>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6"/>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6"/>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6"/>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6"/>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6"/>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6"/>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6"/>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6"/>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6"/>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6"/>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6"/>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6"/>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6"/>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6"/>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6"/>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6"/>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6"/>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3" name="Google Shape;1923;p36"/>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6"/>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6"/>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6"/>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6"/>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6"/>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6"/>
          <p:cNvSpPr/>
          <p:nvPr/>
        </p:nvSpPr>
        <p:spPr>
          <a:xfrm>
            <a:off x="931165" y="3315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6"/>
          <p:cNvSpPr/>
          <p:nvPr/>
        </p:nvSpPr>
        <p:spPr>
          <a:xfrm>
            <a:off x="560833" y="4548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6"/>
          <p:cNvSpPr/>
          <p:nvPr/>
        </p:nvSpPr>
        <p:spPr>
          <a:xfrm>
            <a:off x="1488251" y="2151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6"/>
          <p:cNvSpPr txBox="1"/>
          <p:nvPr>
            <p:ph hasCustomPrompt="1" type="title"/>
          </p:nvPr>
        </p:nvSpPr>
        <p:spPr>
          <a:xfrm>
            <a:off x="2309075" y="2468395"/>
            <a:ext cx="1461000" cy="5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1933" name="Google Shape;1933;p36"/>
          <p:cNvSpPr txBox="1"/>
          <p:nvPr>
            <p:ph idx="1" type="subTitle"/>
          </p:nvPr>
        </p:nvSpPr>
        <p:spPr>
          <a:xfrm>
            <a:off x="5039655" y="2495142"/>
            <a:ext cx="3160500" cy="914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934" name="Google Shape;1934;p36"/>
          <p:cNvSpPr/>
          <p:nvPr/>
        </p:nvSpPr>
        <p:spPr>
          <a:xfrm>
            <a:off x="123948" y="185083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6"/>
          <p:cNvSpPr/>
          <p:nvPr/>
        </p:nvSpPr>
        <p:spPr>
          <a:xfrm>
            <a:off x="254261" y="156515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6"/>
          <p:cNvSpPr/>
          <p:nvPr/>
        </p:nvSpPr>
        <p:spPr>
          <a:xfrm>
            <a:off x="413085" y="249956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6"/>
          <p:cNvSpPr/>
          <p:nvPr/>
        </p:nvSpPr>
        <p:spPr>
          <a:xfrm>
            <a:off x="653078" y="189993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6"/>
          <p:cNvSpPr txBox="1"/>
          <p:nvPr>
            <p:ph idx="2" type="title"/>
          </p:nvPr>
        </p:nvSpPr>
        <p:spPr>
          <a:xfrm>
            <a:off x="713225" y="539500"/>
            <a:ext cx="7717500" cy="47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939" name="Google Shape;1939;p36"/>
          <p:cNvSpPr txBox="1"/>
          <p:nvPr/>
        </p:nvSpPr>
        <p:spPr>
          <a:xfrm>
            <a:off x="1496675" y="1857375"/>
            <a:ext cx="1152000" cy="36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1800">
              <a:solidFill>
                <a:srgbClr val="FFFFFF"/>
              </a:solidFill>
              <a:latin typeface="Nunito ExtraBold"/>
              <a:ea typeface="Nunito ExtraBold"/>
              <a:cs typeface="Nunito ExtraBold"/>
              <a:sym typeface="Nunito ExtraBold"/>
            </a:endParaRPr>
          </a:p>
        </p:txBody>
      </p:sp>
      <p:sp>
        <p:nvSpPr>
          <p:cNvPr id="1940" name="Google Shape;1940;p36"/>
          <p:cNvSpPr txBox="1"/>
          <p:nvPr/>
        </p:nvSpPr>
        <p:spPr>
          <a:xfrm>
            <a:off x="4069200" y="1857375"/>
            <a:ext cx="1152000" cy="36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1800">
              <a:solidFill>
                <a:srgbClr val="FFFFFF"/>
              </a:solidFill>
              <a:latin typeface="Nunito ExtraBold"/>
              <a:ea typeface="Nunito ExtraBold"/>
              <a:cs typeface="Nunito ExtraBold"/>
              <a:sym typeface="Nunito ExtraBold"/>
            </a:endParaRPr>
          </a:p>
        </p:txBody>
      </p:sp>
      <p:sp>
        <p:nvSpPr>
          <p:cNvPr id="1941" name="Google Shape;1941;p36"/>
          <p:cNvSpPr txBox="1"/>
          <p:nvPr>
            <p:ph idx="3" type="subTitle"/>
          </p:nvPr>
        </p:nvSpPr>
        <p:spPr>
          <a:xfrm>
            <a:off x="5039655" y="2096063"/>
            <a:ext cx="3160500" cy="4023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_1_1_1_1_1_1_1">
    <p:spTree>
      <p:nvGrpSpPr>
        <p:cNvPr id="1942" name="Shape 1942"/>
        <p:cNvGrpSpPr/>
        <p:nvPr/>
      </p:nvGrpSpPr>
      <p:grpSpPr>
        <a:xfrm>
          <a:off x="0" y="0"/>
          <a:ext cx="0" cy="0"/>
          <a:chOff x="0" y="0"/>
          <a:chExt cx="0" cy="0"/>
        </a:xfrm>
      </p:grpSpPr>
      <p:sp>
        <p:nvSpPr>
          <p:cNvPr id="1943" name="Google Shape;1943;p37"/>
          <p:cNvSpPr txBox="1"/>
          <p:nvPr>
            <p:ph hasCustomPrompt="1" type="title"/>
          </p:nvPr>
        </p:nvSpPr>
        <p:spPr>
          <a:xfrm>
            <a:off x="753600" y="1703988"/>
            <a:ext cx="6417600" cy="137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44" name="Google Shape;1944;p37"/>
          <p:cNvSpPr txBox="1"/>
          <p:nvPr>
            <p:ph idx="1" type="body"/>
          </p:nvPr>
        </p:nvSpPr>
        <p:spPr>
          <a:xfrm>
            <a:off x="752850" y="3073813"/>
            <a:ext cx="6419100" cy="3657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1600"/>
            </a:lvl1pPr>
            <a:lvl2pPr indent="-317500" lvl="1" marL="914400" rtl="0" algn="ctr">
              <a:spcBef>
                <a:spcPts val="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45" name="Google Shape;1945;p37"/>
          <p:cNvSpPr/>
          <p:nvPr/>
        </p:nvSpPr>
        <p:spPr>
          <a:xfrm>
            <a:off x="0" y="0"/>
            <a:ext cx="3330303" cy="4665197"/>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7"/>
          <p:cNvSpPr/>
          <p:nvPr/>
        </p:nvSpPr>
        <p:spPr>
          <a:xfrm rot="10800000">
            <a:off x="5813700" y="478300"/>
            <a:ext cx="3330303" cy="4665197"/>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7"/>
          <p:cNvSpPr/>
          <p:nvPr/>
        </p:nvSpPr>
        <p:spPr>
          <a:xfrm>
            <a:off x="6856892" y="125732"/>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7"/>
          <p:cNvSpPr/>
          <p:nvPr/>
        </p:nvSpPr>
        <p:spPr>
          <a:xfrm>
            <a:off x="8031198" y="224415"/>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7"/>
          <p:cNvSpPr/>
          <p:nvPr/>
        </p:nvSpPr>
        <p:spPr>
          <a:xfrm>
            <a:off x="6377372" y="333854"/>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7"/>
          <p:cNvSpPr/>
          <p:nvPr/>
        </p:nvSpPr>
        <p:spPr>
          <a:xfrm>
            <a:off x="8129888" y="640464"/>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7"/>
          <p:cNvSpPr/>
          <p:nvPr/>
        </p:nvSpPr>
        <p:spPr>
          <a:xfrm>
            <a:off x="8221580" y="915454"/>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7"/>
          <p:cNvSpPr/>
          <p:nvPr/>
        </p:nvSpPr>
        <p:spPr>
          <a:xfrm>
            <a:off x="8591653" y="1338500"/>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7"/>
          <p:cNvSpPr/>
          <p:nvPr/>
        </p:nvSpPr>
        <p:spPr>
          <a:xfrm flipH="1">
            <a:off x="349015" y="4584054"/>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7"/>
          <p:cNvSpPr/>
          <p:nvPr/>
        </p:nvSpPr>
        <p:spPr>
          <a:xfrm flipH="1">
            <a:off x="1727506" y="3794332"/>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7"/>
          <p:cNvSpPr/>
          <p:nvPr/>
        </p:nvSpPr>
        <p:spPr>
          <a:xfrm flipH="1">
            <a:off x="179822" y="5007100"/>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7"/>
          <p:cNvSpPr/>
          <p:nvPr/>
        </p:nvSpPr>
        <p:spPr>
          <a:xfrm flipH="1">
            <a:off x="641522" y="4309064"/>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7"/>
          <p:cNvSpPr/>
          <p:nvPr/>
        </p:nvSpPr>
        <p:spPr>
          <a:xfrm flipH="1">
            <a:off x="740278" y="3893015"/>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7"/>
          <p:cNvSpPr/>
          <p:nvPr/>
        </p:nvSpPr>
        <p:spPr>
          <a:xfrm flipH="1">
            <a:off x="2390345" y="4002454"/>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7"/>
          <p:cNvSpPr/>
          <p:nvPr/>
        </p:nvSpPr>
        <p:spPr>
          <a:xfrm>
            <a:off x="3923192" y="261832"/>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7"/>
          <p:cNvSpPr/>
          <p:nvPr/>
        </p:nvSpPr>
        <p:spPr>
          <a:xfrm>
            <a:off x="3443672" y="469954"/>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7"/>
          <p:cNvSpPr/>
          <p:nvPr/>
        </p:nvSpPr>
        <p:spPr>
          <a:xfrm>
            <a:off x="8260428" y="1861750"/>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_1_1_1_1_1_1_1_1">
    <p:spTree>
      <p:nvGrpSpPr>
        <p:cNvPr id="1962" name="Shape 1962"/>
        <p:cNvGrpSpPr/>
        <p:nvPr/>
      </p:nvGrpSpPr>
      <p:grpSpPr>
        <a:xfrm>
          <a:off x="0" y="0"/>
          <a:ext cx="0" cy="0"/>
          <a:chOff x="0" y="0"/>
          <a:chExt cx="0" cy="0"/>
        </a:xfrm>
      </p:grpSpPr>
      <p:sp>
        <p:nvSpPr>
          <p:cNvPr id="1963" name="Google Shape;1963;p38"/>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965" name="Google Shape;1965;p38"/>
          <p:cNvSpPr/>
          <p:nvPr/>
        </p:nvSpPr>
        <p:spPr>
          <a:xfrm>
            <a:off x="7931973" y="61389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8"/>
          <p:cNvSpPr/>
          <p:nvPr/>
        </p:nvSpPr>
        <p:spPr>
          <a:xfrm>
            <a:off x="8062286" y="32821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8"/>
          <p:cNvSpPr/>
          <p:nvPr/>
        </p:nvSpPr>
        <p:spPr>
          <a:xfrm>
            <a:off x="8221110" y="126262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8"/>
          <p:cNvSpPr/>
          <p:nvPr/>
        </p:nvSpPr>
        <p:spPr>
          <a:xfrm>
            <a:off x="8461103" y="66299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8"/>
          <p:cNvSpPr/>
          <p:nvPr/>
        </p:nvSpPr>
        <p:spPr>
          <a:xfrm>
            <a:off x="6179440"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8"/>
          <p:cNvSpPr/>
          <p:nvPr/>
        </p:nvSpPr>
        <p:spPr>
          <a:xfrm>
            <a:off x="7485508"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8"/>
          <p:cNvSpPr/>
          <p:nvPr/>
        </p:nvSpPr>
        <p:spPr>
          <a:xfrm>
            <a:off x="8412926"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8"/>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8"/>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8"/>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8"/>
          <p:cNvSpPr txBox="1"/>
          <p:nvPr>
            <p:ph idx="1" type="subTitle"/>
          </p:nvPr>
        </p:nvSpPr>
        <p:spPr>
          <a:xfrm>
            <a:off x="1958400" y="1654350"/>
            <a:ext cx="10584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76" name="Google Shape;1976;p38"/>
          <p:cNvSpPr txBox="1"/>
          <p:nvPr>
            <p:ph idx="2" type="subTitle"/>
          </p:nvPr>
        </p:nvSpPr>
        <p:spPr>
          <a:xfrm>
            <a:off x="5906875" y="1655383"/>
            <a:ext cx="1060800" cy="36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77" name="Google Shape;1977;p38"/>
          <p:cNvSpPr txBox="1"/>
          <p:nvPr>
            <p:ph idx="3" type="subTitle"/>
          </p:nvPr>
        </p:nvSpPr>
        <p:spPr>
          <a:xfrm>
            <a:off x="713250" y="2129875"/>
            <a:ext cx="3548700" cy="254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sz="12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1978" name="Google Shape;1978;p38"/>
          <p:cNvSpPr txBox="1"/>
          <p:nvPr>
            <p:ph idx="4" type="subTitle"/>
          </p:nvPr>
        </p:nvSpPr>
        <p:spPr>
          <a:xfrm>
            <a:off x="4663375" y="2128525"/>
            <a:ext cx="3547800" cy="25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sz="1200"/>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1979" name="Google Shape;1979;p38"/>
          <p:cNvSpPr txBox="1"/>
          <p:nvPr>
            <p:ph idx="5" type="subTitle"/>
          </p:nvPr>
        </p:nvSpPr>
        <p:spPr>
          <a:xfrm>
            <a:off x="713250" y="1212725"/>
            <a:ext cx="7717500" cy="30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80" name="Google Shape;1980;p38"/>
          <p:cNvSpPr/>
          <p:nvPr/>
        </p:nvSpPr>
        <p:spPr>
          <a:xfrm flipH="1">
            <a:off x="359690" y="10842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8"/>
          <p:cNvSpPr/>
          <p:nvPr/>
        </p:nvSpPr>
        <p:spPr>
          <a:xfrm flipH="1">
            <a:off x="1738181" y="2945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8"/>
          <p:cNvSpPr/>
          <p:nvPr/>
        </p:nvSpPr>
        <p:spPr>
          <a:xfrm flipH="1">
            <a:off x="190497" y="15072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8"/>
          <p:cNvSpPr/>
          <p:nvPr/>
        </p:nvSpPr>
        <p:spPr>
          <a:xfrm flipH="1">
            <a:off x="652197" y="8092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8"/>
          <p:cNvSpPr/>
          <p:nvPr/>
        </p:nvSpPr>
        <p:spPr>
          <a:xfrm flipH="1">
            <a:off x="750953" y="3932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8"/>
          <p:cNvSpPr/>
          <p:nvPr/>
        </p:nvSpPr>
        <p:spPr>
          <a:xfrm flipH="1">
            <a:off x="2401020" y="5026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_1_1_1_1_1_1_1_1">
    <p:spTree>
      <p:nvGrpSpPr>
        <p:cNvPr id="1986" name="Shape 1986"/>
        <p:cNvGrpSpPr/>
        <p:nvPr/>
      </p:nvGrpSpPr>
      <p:grpSpPr>
        <a:xfrm>
          <a:off x="0" y="0"/>
          <a:ext cx="0" cy="0"/>
          <a:chOff x="0" y="0"/>
          <a:chExt cx="0" cy="0"/>
        </a:xfrm>
      </p:grpSpPr>
      <p:sp>
        <p:nvSpPr>
          <p:cNvPr id="1987" name="Google Shape;1987;p39"/>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989" name="Google Shape;1989;p39"/>
          <p:cNvSpPr/>
          <p:nvPr/>
        </p:nvSpPr>
        <p:spPr>
          <a:xfrm>
            <a:off x="7931973" y="61389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9"/>
          <p:cNvSpPr/>
          <p:nvPr/>
        </p:nvSpPr>
        <p:spPr>
          <a:xfrm>
            <a:off x="8062286" y="32821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9"/>
          <p:cNvSpPr/>
          <p:nvPr/>
        </p:nvSpPr>
        <p:spPr>
          <a:xfrm>
            <a:off x="8221110" y="126262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9"/>
          <p:cNvSpPr/>
          <p:nvPr/>
        </p:nvSpPr>
        <p:spPr>
          <a:xfrm>
            <a:off x="8461103" y="66299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9"/>
          <p:cNvSpPr/>
          <p:nvPr/>
        </p:nvSpPr>
        <p:spPr>
          <a:xfrm>
            <a:off x="7636765" y="417293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9"/>
          <p:cNvSpPr/>
          <p:nvPr/>
        </p:nvSpPr>
        <p:spPr>
          <a:xfrm>
            <a:off x="7485508"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9"/>
          <p:cNvSpPr/>
          <p:nvPr/>
        </p:nvSpPr>
        <p:spPr>
          <a:xfrm>
            <a:off x="8412926"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9"/>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9"/>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9"/>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9"/>
          <p:cNvSpPr/>
          <p:nvPr/>
        </p:nvSpPr>
        <p:spPr>
          <a:xfrm flipH="1">
            <a:off x="359690" y="10842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9"/>
          <p:cNvSpPr/>
          <p:nvPr/>
        </p:nvSpPr>
        <p:spPr>
          <a:xfrm flipH="1">
            <a:off x="1738181" y="2945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9"/>
          <p:cNvSpPr/>
          <p:nvPr/>
        </p:nvSpPr>
        <p:spPr>
          <a:xfrm flipH="1">
            <a:off x="190497" y="15072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9"/>
          <p:cNvSpPr/>
          <p:nvPr/>
        </p:nvSpPr>
        <p:spPr>
          <a:xfrm flipH="1">
            <a:off x="652197" y="8092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9"/>
          <p:cNvSpPr/>
          <p:nvPr/>
        </p:nvSpPr>
        <p:spPr>
          <a:xfrm flipH="1">
            <a:off x="750953" y="3932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9"/>
          <p:cNvSpPr/>
          <p:nvPr/>
        </p:nvSpPr>
        <p:spPr>
          <a:xfrm flipH="1">
            <a:off x="2401020" y="5026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9"/>
          <p:cNvSpPr txBox="1"/>
          <p:nvPr>
            <p:ph idx="1" type="subTitle"/>
          </p:nvPr>
        </p:nvSpPr>
        <p:spPr>
          <a:xfrm>
            <a:off x="1671600" y="2628900"/>
            <a:ext cx="19527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06" name="Google Shape;2006;p39"/>
          <p:cNvSpPr txBox="1"/>
          <p:nvPr>
            <p:ph idx="2" type="subTitle"/>
          </p:nvPr>
        </p:nvSpPr>
        <p:spPr>
          <a:xfrm>
            <a:off x="1158750" y="2952750"/>
            <a:ext cx="2978400" cy="61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07" name="Google Shape;2007;p39"/>
          <p:cNvSpPr txBox="1"/>
          <p:nvPr>
            <p:ph idx="3" type="subTitle"/>
          </p:nvPr>
        </p:nvSpPr>
        <p:spPr>
          <a:xfrm>
            <a:off x="5532275" y="2628900"/>
            <a:ext cx="1952700" cy="35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08" name="Google Shape;2008;p39"/>
          <p:cNvSpPr txBox="1"/>
          <p:nvPr>
            <p:ph idx="4" type="subTitle"/>
          </p:nvPr>
        </p:nvSpPr>
        <p:spPr>
          <a:xfrm>
            <a:off x="5018225" y="2952750"/>
            <a:ext cx="29808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_1_1_1_1_1_1_1_1_1_1">
    <p:spTree>
      <p:nvGrpSpPr>
        <p:cNvPr id="2009" name="Shape 2009"/>
        <p:cNvGrpSpPr/>
        <p:nvPr/>
      </p:nvGrpSpPr>
      <p:grpSpPr>
        <a:xfrm>
          <a:off x="0" y="0"/>
          <a:ext cx="0" cy="0"/>
          <a:chOff x="0" y="0"/>
          <a:chExt cx="0" cy="0"/>
        </a:xfrm>
      </p:grpSpPr>
      <p:sp>
        <p:nvSpPr>
          <p:cNvPr id="2010" name="Google Shape;2010;p4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grpSp>
        <p:nvGrpSpPr>
          <p:cNvPr id="2011" name="Google Shape;2011;p40"/>
          <p:cNvGrpSpPr/>
          <p:nvPr/>
        </p:nvGrpSpPr>
        <p:grpSpPr>
          <a:xfrm>
            <a:off x="7485508" y="4599423"/>
            <a:ext cx="987293" cy="324364"/>
            <a:chOff x="5694208" y="9209048"/>
            <a:chExt cx="987293" cy="324364"/>
          </a:xfrm>
        </p:grpSpPr>
        <p:sp>
          <p:nvSpPr>
            <p:cNvPr id="2012" name="Google Shape;2012;p40"/>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0"/>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0"/>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5" name="Google Shape;2015;p40"/>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0"/>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7" name="Google Shape;2017;p40"/>
          <p:cNvGrpSpPr/>
          <p:nvPr/>
        </p:nvGrpSpPr>
        <p:grpSpPr>
          <a:xfrm flipH="1">
            <a:off x="190497" y="294520"/>
            <a:ext cx="2270722" cy="1272963"/>
            <a:chOff x="5158247" y="5768045"/>
            <a:chExt cx="2270722" cy="1272963"/>
          </a:xfrm>
        </p:grpSpPr>
        <p:sp>
          <p:nvSpPr>
            <p:cNvPr id="2018" name="Google Shape;2018;p40"/>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0"/>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0"/>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0"/>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0"/>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0"/>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4" name="Google Shape;2024;p40"/>
          <p:cNvSpPr txBox="1"/>
          <p:nvPr>
            <p:ph idx="1" type="subTitle"/>
          </p:nvPr>
        </p:nvSpPr>
        <p:spPr>
          <a:xfrm>
            <a:off x="713225" y="2590800"/>
            <a:ext cx="38589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25" name="Google Shape;2025;p40"/>
          <p:cNvSpPr txBox="1"/>
          <p:nvPr>
            <p:ph idx="2" type="subTitle"/>
          </p:nvPr>
        </p:nvSpPr>
        <p:spPr>
          <a:xfrm>
            <a:off x="713225" y="2915902"/>
            <a:ext cx="3840600" cy="16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200"/>
              <a:buChar char="○"/>
              <a:defRPr/>
            </a:lvl2pPr>
            <a:lvl3pPr lvl="2" rtl="0">
              <a:spcBef>
                <a:spcPts val="1600"/>
              </a:spcBef>
              <a:spcAft>
                <a:spcPts val="0"/>
              </a:spcAft>
              <a:buSzPts val="1200"/>
              <a:buChar char="■"/>
              <a:defRPr/>
            </a:lvl3pPr>
            <a:lvl4pPr lvl="3" rtl="0">
              <a:spcBef>
                <a:spcPts val="1600"/>
              </a:spcBef>
              <a:spcAft>
                <a:spcPts val="0"/>
              </a:spcAft>
              <a:buSzPts val="1200"/>
              <a:buChar char="●"/>
              <a:defRPr/>
            </a:lvl4pPr>
            <a:lvl5pPr lvl="4" rtl="0">
              <a:spcBef>
                <a:spcPts val="1600"/>
              </a:spcBef>
              <a:spcAft>
                <a:spcPts val="0"/>
              </a:spcAft>
              <a:buSzPts val="1200"/>
              <a:buChar char="○"/>
              <a:defRPr/>
            </a:lvl5pPr>
            <a:lvl6pPr lvl="5" rtl="0">
              <a:spcBef>
                <a:spcPts val="1600"/>
              </a:spcBef>
              <a:spcAft>
                <a:spcPts val="0"/>
              </a:spcAft>
              <a:buSzPts val="1200"/>
              <a:buChar char="■"/>
              <a:defRPr/>
            </a:lvl6pPr>
            <a:lvl7pPr lvl="6" rtl="0">
              <a:spcBef>
                <a:spcPts val="1600"/>
              </a:spcBef>
              <a:spcAft>
                <a:spcPts val="0"/>
              </a:spcAft>
              <a:buSzPts val="1200"/>
              <a:buChar char="●"/>
              <a:defRPr/>
            </a:lvl7pPr>
            <a:lvl8pPr lvl="7" rtl="0">
              <a:spcBef>
                <a:spcPts val="1600"/>
              </a:spcBef>
              <a:spcAft>
                <a:spcPts val="0"/>
              </a:spcAft>
              <a:buSzPts val="1200"/>
              <a:buChar char="○"/>
              <a:defRPr/>
            </a:lvl8pPr>
            <a:lvl9pPr lvl="8" rtl="0">
              <a:spcBef>
                <a:spcPts val="1600"/>
              </a:spcBef>
              <a:spcAft>
                <a:spcPts val="1600"/>
              </a:spcAft>
              <a:buSzPts val="1200"/>
              <a:buChar char="■"/>
              <a:defRPr/>
            </a:lvl9pPr>
          </a:lstStyle>
          <a:p/>
        </p:txBody>
      </p:sp>
      <p:sp>
        <p:nvSpPr>
          <p:cNvPr id="2026" name="Google Shape;2026;p40"/>
          <p:cNvSpPr txBox="1"/>
          <p:nvPr>
            <p:ph idx="3" type="subTitle"/>
          </p:nvPr>
        </p:nvSpPr>
        <p:spPr>
          <a:xfrm>
            <a:off x="4562825" y="2590800"/>
            <a:ext cx="38589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27" name="Google Shape;2027;p40"/>
          <p:cNvSpPr txBox="1"/>
          <p:nvPr>
            <p:ph idx="4" type="subTitle"/>
          </p:nvPr>
        </p:nvSpPr>
        <p:spPr>
          <a:xfrm>
            <a:off x="4572125" y="2915902"/>
            <a:ext cx="3840300" cy="16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200"/>
              <a:buChar char="○"/>
              <a:defRPr/>
            </a:lvl2pPr>
            <a:lvl3pPr lvl="2" rtl="0">
              <a:spcBef>
                <a:spcPts val="1600"/>
              </a:spcBef>
              <a:spcAft>
                <a:spcPts val="0"/>
              </a:spcAft>
              <a:buSzPts val="1200"/>
              <a:buChar char="■"/>
              <a:defRPr/>
            </a:lvl3pPr>
            <a:lvl4pPr lvl="3" rtl="0">
              <a:spcBef>
                <a:spcPts val="1600"/>
              </a:spcBef>
              <a:spcAft>
                <a:spcPts val="0"/>
              </a:spcAft>
              <a:buSzPts val="1200"/>
              <a:buChar char="●"/>
              <a:defRPr/>
            </a:lvl4pPr>
            <a:lvl5pPr lvl="4" rtl="0">
              <a:spcBef>
                <a:spcPts val="1600"/>
              </a:spcBef>
              <a:spcAft>
                <a:spcPts val="0"/>
              </a:spcAft>
              <a:buSzPts val="1200"/>
              <a:buChar char="○"/>
              <a:defRPr/>
            </a:lvl5pPr>
            <a:lvl6pPr lvl="5" rtl="0">
              <a:spcBef>
                <a:spcPts val="1600"/>
              </a:spcBef>
              <a:spcAft>
                <a:spcPts val="0"/>
              </a:spcAft>
              <a:buSzPts val="1200"/>
              <a:buChar char="■"/>
              <a:defRPr/>
            </a:lvl6pPr>
            <a:lvl7pPr lvl="6" rtl="0">
              <a:spcBef>
                <a:spcPts val="1600"/>
              </a:spcBef>
              <a:spcAft>
                <a:spcPts val="0"/>
              </a:spcAft>
              <a:buSzPts val="1200"/>
              <a:buChar char="●"/>
              <a:defRPr/>
            </a:lvl7pPr>
            <a:lvl8pPr lvl="7" rtl="0">
              <a:spcBef>
                <a:spcPts val="1600"/>
              </a:spcBef>
              <a:spcAft>
                <a:spcPts val="0"/>
              </a:spcAft>
              <a:buSzPts val="1200"/>
              <a:buChar char="○"/>
              <a:defRPr/>
            </a:lvl8pPr>
            <a:lvl9pPr lvl="8" rtl="0">
              <a:spcBef>
                <a:spcPts val="1600"/>
              </a:spcBef>
              <a:spcAft>
                <a:spcPts val="160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3" name="Shape 343"/>
        <p:cNvGrpSpPr/>
        <p:nvPr/>
      </p:nvGrpSpPr>
      <p:grpSpPr>
        <a:xfrm>
          <a:off x="0" y="0"/>
          <a:ext cx="0" cy="0"/>
          <a:chOff x="0" y="0"/>
          <a:chExt cx="0" cy="0"/>
        </a:xfrm>
      </p:grpSpPr>
      <p:sp>
        <p:nvSpPr>
          <p:cNvPr id="344" name="Google Shape;344;p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5" name="Google Shape;345;p5"/>
          <p:cNvSpPr txBox="1"/>
          <p:nvPr>
            <p:ph idx="1" type="subTitle"/>
          </p:nvPr>
        </p:nvSpPr>
        <p:spPr>
          <a:xfrm>
            <a:off x="1681425" y="3198313"/>
            <a:ext cx="1952700" cy="26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6" name="Google Shape;346;p5"/>
          <p:cNvSpPr txBox="1"/>
          <p:nvPr>
            <p:ph idx="2" type="subTitle"/>
          </p:nvPr>
        </p:nvSpPr>
        <p:spPr>
          <a:xfrm>
            <a:off x="1231275" y="3476625"/>
            <a:ext cx="2853000" cy="61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7" name="Google Shape;347;p5"/>
          <p:cNvSpPr txBox="1"/>
          <p:nvPr>
            <p:ph idx="3" type="subTitle"/>
          </p:nvPr>
        </p:nvSpPr>
        <p:spPr>
          <a:xfrm>
            <a:off x="5530075" y="3198313"/>
            <a:ext cx="1952700" cy="26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8" name="Google Shape;348;p5"/>
          <p:cNvSpPr txBox="1"/>
          <p:nvPr>
            <p:ph idx="4" type="subTitle"/>
          </p:nvPr>
        </p:nvSpPr>
        <p:spPr>
          <a:xfrm>
            <a:off x="5081875" y="3476625"/>
            <a:ext cx="28491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9" name="Google Shape;349;p5"/>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rot="-5400000">
            <a:off x="7057082" y="-399114"/>
            <a:ext cx="1687807" cy="2486022"/>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flipH="1">
            <a:off x="1738181" y="1421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flipH="1">
            <a:off x="750953" y="2408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flipH="1">
            <a:off x="2401020" y="3502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flipH="1">
            <a:off x="652197" y="6568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flipH="1">
            <a:off x="359690" y="9318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flipH="1">
            <a:off x="190497" y="13548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8062286" y="32821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7931973" y="61389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8461103" y="66299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8221110" y="126262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5"/>
          <p:cNvGrpSpPr/>
          <p:nvPr/>
        </p:nvGrpSpPr>
        <p:grpSpPr>
          <a:xfrm>
            <a:off x="379450" y="4291775"/>
            <a:ext cx="480225" cy="615300"/>
            <a:chOff x="912850" y="4743425"/>
            <a:chExt cx="480225" cy="615300"/>
          </a:xfrm>
        </p:grpSpPr>
        <p:sp>
          <p:nvSpPr>
            <p:cNvPr id="362" name="Google Shape;362;p5"/>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 name="Google Shape;382;p5"/>
          <p:cNvSpPr/>
          <p:nvPr/>
        </p:nvSpPr>
        <p:spPr>
          <a:xfrm>
            <a:off x="8412926"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855840"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7485508"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_1_1_1_1_1_1_1_1_1_1_1">
    <p:spTree>
      <p:nvGrpSpPr>
        <p:cNvPr id="2028" name="Shape 2028"/>
        <p:cNvGrpSpPr/>
        <p:nvPr/>
      </p:nvGrpSpPr>
      <p:grpSpPr>
        <a:xfrm>
          <a:off x="0" y="0"/>
          <a:ext cx="0" cy="0"/>
          <a:chOff x="0" y="0"/>
          <a:chExt cx="0" cy="0"/>
        </a:xfrm>
      </p:grpSpPr>
      <p:sp>
        <p:nvSpPr>
          <p:cNvPr id="2029" name="Google Shape;2029;p41"/>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grpSp>
        <p:nvGrpSpPr>
          <p:cNvPr id="2030" name="Google Shape;2030;p41"/>
          <p:cNvGrpSpPr/>
          <p:nvPr/>
        </p:nvGrpSpPr>
        <p:grpSpPr>
          <a:xfrm>
            <a:off x="7485508" y="4599423"/>
            <a:ext cx="987293" cy="324364"/>
            <a:chOff x="5694208" y="9209048"/>
            <a:chExt cx="987293" cy="324364"/>
          </a:xfrm>
        </p:grpSpPr>
        <p:sp>
          <p:nvSpPr>
            <p:cNvPr id="2031" name="Google Shape;2031;p41"/>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1"/>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1"/>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4" name="Google Shape;2034;p41"/>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1"/>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6" name="Google Shape;2036;p41"/>
          <p:cNvGrpSpPr/>
          <p:nvPr/>
        </p:nvGrpSpPr>
        <p:grpSpPr>
          <a:xfrm flipH="1">
            <a:off x="190497" y="294520"/>
            <a:ext cx="2270722" cy="1272963"/>
            <a:chOff x="5158247" y="5768045"/>
            <a:chExt cx="2270722" cy="1272963"/>
          </a:xfrm>
        </p:grpSpPr>
        <p:sp>
          <p:nvSpPr>
            <p:cNvPr id="2037" name="Google Shape;2037;p41"/>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1"/>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1"/>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1"/>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1"/>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1"/>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3" name="Google Shape;2043;p41"/>
          <p:cNvSpPr txBox="1"/>
          <p:nvPr>
            <p:ph idx="1" type="subTitle"/>
          </p:nvPr>
        </p:nvSpPr>
        <p:spPr>
          <a:xfrm>
            <a:off x="3134180" y="1491761"/>
            <a:ext cx="38406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4" name="Google Shape;2044;p41"/>
          <p:cNvSpPr txBox="1"/>
          <p:nvPr>
            <p:ph idx="2" type="subTitle"/>
          </p:nvPr>
        </p:nvSpPr>
        <p:spPr>
          <a:xfrm>
            <a:off x="3134180" y="1858892"/>
            <a:ext cx="3840600" cy="73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200"/>
              <a:buChar char="○"/>
              <a:defRPr/>
            </a:lvl2pPr>
            <a:lvl3pPr lvl="2" rtl="0">
              <a:spcBef>
                <a:spcPts val="1600"/>
              </a:spcBef>
              <a:spcAft>
                <a:spcPts val="0"/>
              </a:spcAft>
              <a:buSzPts val="1200"/>
              <a:buChar char="■"/>
              <a:defRPr/>
            </a:lvl3pPr>
            <a:lvl4pPr lvl="3" rtl="0">
              <a:spcBef>
                <a:spcPts val="1600"/>
              </a:spcBef>
              <a:spcAft>
                <a:spcPts val="0"/>
              </a:spcAft>
              <a:buSzPts val="1200"/>
              <a:buChar char="●"/>
              <a:defRPr/>
            </a:lvl4pPr>
            <a:lvl5pPr lvl="4" rtl="0">
              <a:spcBef>
                <a:spcPts val="1600"/>
              </a:spcBef>
              <a:spcAft>
                <a:spcPts val="0"/>
              </a:spcAft>
              <a:buSzPts val="1200"/>
              <a:buChar char="○"/>
              <a:defRPr/>
            </a:lvl5pPr>
            <a:lvl6pPr lvl="5" rtl="0">
              <a:spcBef>
                <a:spcPts val="1600"/>
              </a:spcBef>
              <a:spcAft>
                <a:spcPts val="0"/>
              </a:spcAft>
              <a:buSzPts val="1200"/>
              <a:buChar char="■"/>
              <a:defRPr/>
            </a:lvl6pPr>
            <a:lvl7pPr lvl="6" rtl="0">
              <a:spcBef>
                <a:spcPts val="1600"/>
              </a:spcBef>
              <a:spcAft>
                <a:spcPts val="0"/>
              </a:spcAft>
              <a:buSzPts val="1200"/>
              <a:buChar char="●"/>
              <a:defRPr/>
            </a:lvl7pPr>
            <a:lvl8pPr lvl="7" rtl="0">
              <a:spcBef>
                <a:spcPts val="1600"/>
              </a:spcBef>
              <a:spcAft>
                <a:spcPts val="0"/>
              </a:spcAft>
              <a:buSzPts val="1200"/>
              <a:buChar char="○"/>
              <a:defRPr/>
            </a:lvl8pPr>
            <a:lvl9pPr lvl="8" rtl="0">
              <a:spcBef>
                <a:spcPts val="1600"/>
              </a:spcBef>
              <a:spcAft>
                <a:spcPts val="1600"/>
              </a:spcAft>
              <a:buSzPts val="1200"/>
              <a:buChar char="■"/>
              <a:defRPr/>
            </a:lvl9pPr>
          </a:lstStyle>
          <a:p/>
        </p:txBody>
      </p:sp>
      <p:sp>
        <p:nvSpPr>
          <p:cNvPr id="2045" name="Google Shape;2045;p41"/>
          <p:cNvSpPr txBox="1"/>
          <p:nvPr>
            <p:ph idx="3" type="subTitle"/>
          </p:nvPr>
        </p:nvSpPr>
        <p:spPr>
          <a:xfrm>
            <a:off x="3134180" y="2939574"/>
            <a:ext cx="38406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6" name="Google Shape;2046;p41"/>
          <p:cNvSpPr txBox="1"/>
          <p:nvPr>
            <p:ph idx="4" type="subTitle"/>
          </p:nvPr>
        </p:nvSpPr>
        <p:spPr>
          <a:xfrm>
            <a:off x="3134180" y="3306704"/>
            <a:ext cx="3840300" cy="73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200"/>
              <a:buChar char="○"/>
              <a:defRPr/>
            </a:lvl2pPr>
            <a:lvl3pPr lvl="2" rtl="0">
              <a:spcBef>
                <a:spcPts val="1600"/>
              </a:spcBef>
              <a:spcAft>
                <a:spcPts val="0"/>
              </a:spcAft>
              <a:buSzPts val="1200"/>
              <a:buChar char="■"/>
              <a:defRPr/>
            </a:lvl3pPr>
            <a:lvl4pPr lvl="3" rtl="0">
              <a:spcBef>
                <a:spcPts val="1600"/>
              </a:spcBef>
              <a:spcAft>
                <a:spcPts val="0"/>
              </a:spcAft>
              <a:buSzPts val="1200"/>
              <a:buChar char="●"/>
              <a:defRPr/>
            </a:lvl4pPr>
            <a:lvl5pPr lvl="4" rtl="0">
              <a:spcBef>
                <a:spcPts val="1600"/>
              </a:spcBef>
              <a:spcAft>
                <a:spcPts val="0"/>
              </a:spcAft>
              <a:buSzPts val="1200"/>
              <a:buChar char="○"/>
              <a:defRPr/>
            </a:lvl5pPr>
            <a:lvl6pPr lvl="5" rtl="0">
              <a:spcBef>
                <a:spcPts val="1600"/>
              </a:spcBef>
              <a:spcAft>
                <a:spcPts val="0"/>
              </a:spcAft>
              <a:buSzPts val="1200"/>
              <a:buChar char="■"/>
              <a:defRPr/>
            </a:lvl6pPr>
            <a:lvl7pPr lvl="6" rtl="0">
              <a:spcBef>
                <a:spcPts val="1600"/>
              </a:spcBef>
              <a:spcAft>
                <a:spcPts val="0"/>
              </a:spcAft>
              <a:buSzPts val="1200"/>
              <a:buChar char="●"/>
              <a:defRPr/>
            </a:lvl7pPr>
            <a:lvl8pPr lvl="7" rtl="0">
              <a:spcBef>
                <a:spcPts val="1600"/>
              </a:spcBef>
              <a:spcAft>
                <a:spcPts val="0"/>
              </a:spcAft>
              <a:buSzPts val="1200"/>
              <a:buChar char="○"/>
              <a:defRPr/>
            </a:lvl8pPr>
            <a:lvl9pPr lvl="8" rtl="0">
              <a:spcBef>
                <a:spcPts val="1600"/>
              </a:spcBef>
              <a:spcAft>
                <a:spcPts val="1600"/>
              </a:spcAft>
              <a:buSzPts val="12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CUSTOM_1_1_1_1_1_1_1_1_1_1_1_1_1">
    <p:spTree>
      <p:nvGrpSpPr>
        <p:cNvPr id="2047" name="Shape 2047"/>
        <p:cNvGrpSpPr/>
        <p:nvPr/>
      </p:nvGrpSpPr>
      <p:grpSpPr>
        <a:xfrm>
          <a:off x="0" y="0"/>
          <a:ext cx="0" cy="0"/>
          <a:chOff x="0" y="0"/>
          <a:chExt cx="0" cy="0"/>
        </a:xfrm>
      </p:grpSpPr>
      <p:grpSp>
        <p:nvGrpSpPr>
          <p:cNvPr id="2048" name="Google Shape;2048;p42"/>
          <p:cNvGrpSpPr/>
          <p:nvPr/>
        </p:nvGrpSpPr>
        <p:grpSpPr>
          <a:xfrm>
            <a:off x="7485508" y="4599423"/>
            <a:ext cx="987293" cy="324364"/>
            <a:chOff x="5694208" y="9209048"/>
            <a:chExt cx="987293" cy="324364"/>
          </a:xfrm>
        </p:grpSpPr>
        <p:sp>
          <p:nvSpPr>
            <p:cNvPr id="2049" name="Google Shape;2049;p42"/>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2"/>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2"/>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2" name="Google Shape;2052;p42"/>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2"/>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4" name="Google Shape;2054;p42"/>
          <p:cNvGrpSpPr/>
          <p:nvPr/>
        </p:nvGrpSpPr>
        <p:grpSpPr>
          <a:xfrm flipH="1">
            <a:off x="190497" y="294520"/>
            <a:ext cx="2270722" cy="1272963"/>
            <a:chOff x="5158247" y="5768045"/>
            <a:chExt cx="2270722" cy="1272963"/>
          </a:xfrm>
        </p:grpSpPr>
        <p:sp>
          <p:nvSpPr>
            <p:cNvPr id="2055" name="Google Shape;2055;p42"/>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2"/>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2"/>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2"/>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2"/>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2"/>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1" name="Google Shape;2061;p42"/>
          <p:cNvSpPr txBox="1"/>
          <p:nvPr>
            <p:ph idx="1" type="subTitle"/>
          </p:nvPr>
        </p:nvSpPr>
        <p:spPr>
          <a:xfrm>
            <a:off x="2226582" y="1208387"/>
            <a:ext cx="56607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62" name="Google Shape;2062;p42"/>
          <p:cNvSpPr txBox="1"/>
          <p:nvPr>
            <p:ph idx="2" type="subTitle"/>
          </p:nvPr>
        </p:nvSpPr>
        <p:spPr>
          <a:xfrm>
            <a:off x="2226582" y="1575518"/>
            <a:ext cx="5660700" cy="73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200"/>
              <a:buChar char="○"/>
              <a:defRPr/>
            </a:lvl2pPr>
            <a:lvl3pPr lvl="2" rtl="0">
              <a:spcBef>
                <a:spcPts val="1600"/>
              </a:spcBef>
              <a:spcAft>
                <a:spcPts val="0"/>
              </a:spcAft>
              <a:buSzPts val="1200"/>
              <a:buChar char="■"/>
              <a:defRPr/>
            </a:lvl3pPr>
            <a:lvl4pPr lvl="3" rtl="0">
              <a:spcBef>
                <a:spcPts val="1600"/>
              </a:spcBef>
              <a:spcAft>
                <a:spcPts val="0"/>
              </a:spcAft>
              <a:buSzPts val="1200"/>
              <a:buChar char="●"/>
              <a:defRPr/>
            </a:lvl4pPr>
            <a:lvl5pPr lvl="4" rtl="0">
              <a:spcBef>
                <a:spcPts val="1600"/>
              </a:spcBef>
              <a:spcAft>
                <a:spcPts val="0"/>
              </a:spcAft>
              <a:buSzPts val="1200"/>
              <a:buChar char="○"/>
              <a:defRPr/>
            </a:lvl5pPr>
            <a:lvl6pPr lvl="5" rtl="0">
              <a:spcBef>
                <a:spcPts val="1600"/>
              </a:spcBef>
              <a:spcAft>
                <a:spcPts val="0"/>
              </a:spcAft>
              <a:buSzPts val="1200"/>
              <a:buChar char="■"/>
              <a:defRPr/>
            </a:lvl6pPr>
            <a:lvl7pPr lvl="6" rtl="0">
              <a:spcBef>
                <a:spcPts val="1600"/>
              </a:spcBef>
              <a:spcAft>
                <a:spcPts val="0"/>
              </a:spcAft>
              <a:buSzPts val="1200"/>
              <a:buChar char="●"/>
              <a:defRPr/>
            </a:lvl7pPr>
            <a:lvl8pPr lvl="7" rtl="0">
              <a:spcBef>
                <a:spcPts val="1600"/>
              </a:spcBef>
              <a:spcAft>
                <a:spcPts val="0"/>
              </a:spcAft>
              <a:buSzPts val="1200"/>
              <a:buChar char="○"/>
              <a:defRPr/>
            </a:lvl8pPr>
            <a:lvl9pPr lvl="8" rtl="0">
              <a:spcBef>
                <a:spcPts val="1600"/>
              </a:spcBef>
              <a:spcAft>
                <a:spcPts val="1600"/>
              </a:spcAft>
              <a:buSzPts val="1200"/>
              <a:buChar char="■"/>
              <a:defRPr/>
            </a:lvl9pPr>
          </a:lstStyle>
          <a:p/>
        </p:txBody>
      </p:sp>
      <p:sp>
        <p:nvSpPr>
          <p:cNvPr id="2063" name="Google Shape;2063;p42"/>
          <p:cNvSpPr txBox="1"/>
          <p:nvPr>
            <p:ph idx="3" type="subTitle"/>
          </p:nvPr>
        </p:nvSpPr>
        <p:spPr>
          <a:xfrm flipH="1">
            <a:off x="2224774" y="2836582"/>
            <a:ext cx="56607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64" name="Google Shape;2064;p42"/>
          <p:cNvSpPr txBox="1"/>
          <p:nvPr>
            <p:ph idx="4" type="subTitle"/>
          </p:nvPr>
        </p:nvSpPr>
        <p:spPr>
          <a:xfrm flipH="1">
            <a:off x="2225374" y="3203713"/>
            <a:ext cx="5660100" cy="73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200"/>
              <a:buChar char="○"/>
              <a:defRPr/>
            </a:lvl2pPr>
            <a:lvl3pPr lvl="2" rtl="0">
              <a:spcBef>
                <a:spcPts val="1600"/>
              </a:spcBef>
              <a:spcAft>
                <a:spcPts val="0"/>
              </a:spcAft>
              <a:buSzPts val="1200"/>
              <a:buChar char="■"/>
              <a:defRPr/>
            </a:lvl3pPr>
            <a:lvl4pPr lvl="3" rtl="0">
              <a:spcBef>
                <a:spcPts val="1600"/>
              </a:spcBef>
              <a:spcAft>
                <a:spcPts val="0"/>
              </a:spcAft>
              <a:buSzPts val="1200"/>
              <a:buChar char="●"/>
              <a:defRPr/>
            </a:lvl4pPr>
            <a:lvl5pPr lvl="4" rtl="0">
              <a:spcBef>
                <a:spcPts val="1600"/>
              </a:spcBef>
              <a:spcAft>
                <a:spcPts val="0"/>
              </a:spcAft>
              <a:buSzPts val="1200"/>
              <a:buChar char="○"/>
              <a:defRPr/>
            </a:lvl5pPr>
            <a:lvl6pPr lvl="5" rtl="0">
              <a:spcBef>
                <a:spcPts val="1600"/>
              </a:spcBef>
              <a:spcAft>
                <a:spcPts val="0"/>
              </a:spcAft>
              <a:buSzPts val="1200"/>
              <a:buChar char="■"/>
              <a:defRPr/>
            </a:lvl6pPr>
            <a:lvl7pPr lvl="6" rtl="0">
              <a:spcBef>
                <a:spcPts val="1600"/>
              </a:spcBef>
              <a:spcAft>
                <a:spcPts val="0"/>
              </a:spcAft>
              <a:buSzPts val="1200"/>
              <a:buChar char="●"/>
              <a:defRPr/>
            </a:lvl7pPr>
            <a:lvl8pPr lvl="7" rtl="0">
              <a:spcBef>
                <a:spcPts val="1600"/>
              </a:spcBef>
              <a:spcAft>
                <a:spcPts val="0"/>
              </a:spcAft>
              <a:buSzPts val="1200"/>
              <a:buChar char="○"/>
              <a:defRPr/>
            </a:lvl8pPr>
            <a:lvl9pPr lvl="8" rtl="0">
              <a:spcBef>
                <a:spcPts val="1600"/>
              </a:spcBef>
              <a:spcAft>
                <a:spcPts val="1600"/>
              </a:spcAft>
              <a:buSzPts val="12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6">
  <p:cSld name="CUSTOM_1_1_1_1_1_1_1_1_1_1_1_1_1_1">
    <p:spTree>
      <p:nvGrpSpPr>
        <p:cNvPr id="2065" name="Shape 2065"/>
        <p:cNvGrpSpPr/>
        <p:nvPr/>
      </p:nvGrpSpPr>
      <p:grpSpPr>
        <a:xfrm>
          <a:off x="0" y="0"/>
          <a:ext cx="0" cy="0"/>
          <a:chOff x="0" y="0"/>
          <a:chExt cx="0" cy="0"/>
        </a:xfrm>
      </p:grpSpPr>
      <p:grpSp>
        <p:nvGrpSpPr>
          <p:cNvPr id="2066" name="Google Shape;2066;p43"/>
          <p:cNvGrpSpPr/>
          <p:nvPr/>
        </p:nvGrpSpPr>
        <p:grpSpPr>
          <a:xfrm>
            <a:off x="7485508" y="4599423"/>
            <a:ext cx="987293" cy="324364"/>
            <a:chOff x="5694208" y="9209048"/>
            <a:chExt cx="987293" cy="324364"/>
          </a:xfrm>
        </p:grpSpPr>
        <p:sp>
          <p:nvSpPr>
            <p:cNvPr id="2067" name="Google Shape;2067;p43"/>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3"/>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3"/>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0" name="Google Shape;2070;p43"/>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3"/>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2" name="Google Shape;2072;p43"/>
          <p:cNvGrpSpPr/>
          <p:nvPr/>
        </p:nvGrpSpPr>
        <p:grpSpPr>
          <a:xfrm flipH="1">
            <a:off x="190497" y="294520"/>
            <a:ext cx="2270722" cy="1272963"/>
            <a:chOff x="5158247" y="5768045"/>
            <a:chExt cx="2270722" cy="1272963"/>
          </a:xfrm>
        </p:grpSpPr>
        <p:sp>
          <p:nvSpPr>
            <p:cNvPr id="2073" name="Google Shape;2073;p43"/>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3"/>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3"/>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3"/>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3"/>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3"/>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9" name="Google Shape;2079;p4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080" name="Google Shape;2080;p43"/>
          <p:cNvSpPr txBox="1"/>
          <p:nvPr>
            <p:ph idx="1" type="subTitle"/>
          </p:nvPr>
        </p:nvSpPr>
        <p:spPr>
          <a:xfrm>
            <a:off x="713225" y="1526998"/>
            <a:ext cx="3840600" cy="295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200"/>
              <a:buChar char="○"/>
              <a:defRPr/>
            </a:lvl2pPr>
            <a:lvl3pPr lvl="2" rtl="0">
              <a:spcBef>
                <a:spcPts val="1600"/>
              </a:spcBef>
              <a:spcAft>
                <a:spcPts val="0"/>
              </a:spcAft>
              <a:buSzPts val="1200"/>
              <a:buChar char="■"/>
              <a:defRPr/>
            </a:lvl3pPr>
            <a:lvl4pPr lvl="3" rtl="0">
              <a:spcBef>
                <a:spcPts val="1600"/>
              </a:spcBef>
              <a:spcAft>
                <a:spcPts val="0"/>
              </a:spcAft>
              <a:buSzPts val="1200"/>
              <a:buChar char="●"/>
              <a:defRPr/>
            </a:lvl4pPr>
            <a:lvl5pPr lvl="4" rtl="0">
              <a:spcBef>
                <a:spcPts val="1600"/>
              </a:spcBef>
              <a:spcAft>
                <a:spcPts val="0"/>
              </a:spcAft>
              <a:buSzPts val="1200"/>
              <a:buChar char="○"/>
              <a:defRPr/>
            </a:lvl5pPr>
            <a:lvl6pPr lvl="5" rtl="0">
              <a:spcBef>
                <a:spcPts val="1600"/>
              </a:spcBef>
              <a:spcAft>
                <a:spcPts val="0"/>
              </a:spcAft>
              <a:buSzPts val="1200"/>
              <a:buChar char="■"/>
              <a:defRPr/>
            </a:lvl6pPr>
            <a:lvl7pPr lvl="6" rtl="0">
              <a:spcBef>
                <a:spcPts val="1600"/>
              </a:spcBef>
              <a:spcAft>
                <a:spcPts val="0"/>
              </a:spcAft>
              <a:buSzPts val="1200"/>
              <a:buChar char="●"/>
              <a:defRPr/>
            </a:lvl7pPr>
            <a:lvl8pPr lvl="7" rtl="0">
              <a:spcBef>
                <a:spcPts val="1600"/>
              </a:spcBef>
              <a:spcAft>
                <a:spcPts val="0"/>
              </a:spcAft>
              <a:buSzPts val="1200"/>
              <a:buChar char="○"/>
              <a:defRPr/>
            </a:lvl8pPr>
            <a:lvl9pPr lvl="8" rtl="0">
              <a:spcBef>
                <a:spcPts val="1600"/>
              </a:spcBef>
              <a:spcAft>
                <a:spcPts val="1600"/>
              </a:spcAft>
              <a:buSzPts val="1200"/>
              <a:buChar char="■"/>
              <a:defRPr/>
            </a:lvl9pPr>
          </a:lstStyle>
          <a:p/>
        </p:txBody>
      </p:sp>
      <p:sp>
        <p:nvSpPr>
          <p:cNvPr id="2081" name="Google Shape;2081;p43"/>
          <p:cNvSpPr txBox="1"/>
          <p:nvPr>
            <p:ph idx="2" type="subTitle"/>
          </p:nvPr>
        </p:nvSpPr>
        <p:spPr>
          <a:xfrm>
            <a:off x="4572125" y="1526998"/>
            <a:ext cx="3840300" cy="295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200"/>
              <a:buChar char="○"/>
              <a:defRPr/>
            </a:lvl2pPr>
            <a:lvl3pPr lvl="2" rtl="0">
              <a:spcBef>
                <a:spcPts val="1600"/>
              </a:spcBef>
              <a:spcAft>
                <a:spcPts val="0"/>
              </a:spcAft>
              <a:buSzPts val="1200"/>
              <a:buChar char="■"/>
              <a:defRPr/>
            </a:lvl3pPr>
            <a:lvl4pPr lvl="3" rtl="0">
              <a:spcBef>
                <a:spcPts val="1600"/>
              </a:spcBef>
              <a:spcAft>
                <a:spcPts val="0"/>
              </a:spcAft>
              <a:buSzPts val="1200"/>
              <a:buChar char="●"/>
              <a:defRPr/>
            </a:lvl4pPr>
            <a:lvl5pPr lvl="4" rtl="0">
              <a:spcBef>
                <a:spcPts val="1600"/>
              </a:spcBef>
              <a:spcAft>
                <a:spcPts val="0"/>
              </a:spcAft>
              <a:buSzPts val="1200"/>
              <a:buChar char="○"/>
              <a:defRPr/>
            </a:lvl5pPr>
            <a:lvl6pPr lvl="5" rtl="0">
              <a:spcBef>
                <a:spcPts val="1600"/>
              </a:spcBef>
              <a:spcAft>
                <a:spcPts val="0"/>
              </a:spcAft>
              <a:buSzPts val="1200"/>
              <a:buChar char="■"/>
              <a:defRPr/>
            </a:lvl6pPr>
            <a:lvl7pPr lvl="6" rtl="0">
              <a:spcBef>
                <a:spcPts val="1600"/>
              </a:spcBef>
              <a:spcAft>
                <a:spcPts val="0"/>
              </a:spcAft>
              <a:buSzPts val="1200"/>
              <a:buChar char="●"/>
              <a:defRPr/>
            </a:lvl7pPr>
            <a:lvl8pPr lvl="7" rtl="0">
              <a:spcBef>
                <a:spcPts val="1600"/>
              </a:spcBef>
              <a:spcAft>
                <a:spcPts val="0"/>
              </a:spcAft>
              <a:buSzPts val="1200"/>
              <a:buChar char="○"/>
              <a:defRPr/>
            </a:lvl8pPr>
            <a:lvl9pPr lvl="8" rtl="0">
              <a:spcBef>
                <a:spcPts val="1600"/>
              </a:spcBef>
              <a:spcAft>
                <a:spcPts val="1600"/>
              </a:spcAft>
              <a:buSzPts val="1200"/>
              <a:buChar char="■"/>
              <a:defRPr/>
            </a:lvl9pPr>
          </a:lstStyle>
          <a:p/>
        </p:txBody>
      </p:sp>
      <p:sp>
        <p:nvSpPr>
          <p:cNvPr id="2082" name="Google Shape;2082;p43"/>
          <p:cNvSpPr txBox="1"/>
          <p:nvPr>
            <p:ph idx="3" type="subTitle"/>
          </p:nvPr>
        </p:nvSpPr>
        <p:spPr>
          <a:xfrm>
            <a:off x="713225" y="1087100"/>
            <a:ext cx="7717500" cy="3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sz="1400"/>
            </a:lvl1pPr>
            <a:lvl2pPr lvl="1" rtl="0">
              <a:spcBef>
                <a:spcPts val="0"/>
              </a:spcBef>
              <a:spcAft>
                <a:spcPts val="0"/>
              </a:spcAft>
              <a:buSzPts val="1200"/>
              <a:buChar char="○"/>
              <a:defRPr/>
            </a:lvl2pPr>
            <a:lvl3pPr lvl="2" rtl="0">
              <a:spcBef>
                <a:spcPts val="1600"/>
              </a:spcBef>
              <a:spcAft>
                <a:spcPts val="0"/>
              </a:spcAft>
              <a:buSzPts val="1200"/>
              <a:buChar char="■"/>
              <a:defRPr/>
            </a:lvl3pPr>
            <a:lvl4pPr lvl="3" rtl="0">
              <a:spcBef>
                <a:spcPts val="1600"/>
              </a:spcBef>
              <a:spcAft>
                <a:spcPts val="0"/>
              </a:spcAft>
              <a:buSzPts val="1200"/>
              <a:buChar char="●"/>
              <a:defRPr/>
            </a:lvl4pPr>
            <a:lvl5pPr lvl="4" rtl="0">
              <a:spcBef>
                <a:spcPts val="1600"/>
              </a:spcBef>
              <a:spcAft>
                <a:spcPts val="0"/>
              </a:spcAft>
              <a:buSzPts val="1200"/>
              <a:buChar char="○"/>
              <a:defRPr/>
            </a:lvl5pPr>
            <a:lvl6pPr lvl="5" rtl="0">
              <a:spcBef>
                <a:spcPts val="1600"/>
              </a:spcBef>
              <a:spcAft>
                <a:spcPts val="0"/>
              </a:spcAft>
              <a:buSzPts val="1200"/>
              <a:buChar char="■"/>
              <a:defRPr/>
            </a:lvl6pPr>
            <a:lvl7pPr lvl="6" rtl="0">
              <a:spcBef>
                <a:spcPts val="1600"/>
              </a:spcBef>
              <a:spcAft>
                <a:spcPts val="0"/>
              </a:spcAft>
              <a:buSzPts val="1200"/>
              <a:buChar char="●"/>
              <a:defRPr/>
            </a:lvl7pPr>
            <a:lvl8pPr lvl="7" rtl="0">
              <a:spcBef>
                <a:spcPts val="1600"/>
              </a:spcBef>
              <a:spcAft>
                <a:spcPts val="0"/>
              </a:spcAft>
              <a:buSzPts val="1200"/>
              <a:buChar char="○"/>
              <a:defRPr/>
            </a:lvl8pPr>
            <a:lvl9pPr lvl="8" rtl="0">
              <a:spcBef>
                <a:spcPts val="1600"/>
              </a:spcBef>
              <a:spcAft>
                <a:spcPts val="1600"/>
              </a:spcAft>
              <a:buSzPts val="12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
    <p:spTree>
      <p:nvGrpSpPr>
        <p:cNvPr id="2083" name="Shape 2083"/>
        <p:cNvGrpSpPr/>
        <p:nvPr/>
      </p:nvGrpSpPr>
      <p:grpSpPr>
        <a:xfrm>
          <a:off x="0" y="0"/>
          <a:ext cx="0" cy="0"/>
          <a:chOff x="0" y="0"/>
          <a:chExt cx="0" cy="0"/>
        </a:xfrm>
      </p:grpSpPr>
      <p:sp>
        <p:nvSpPr>
          <p:cNvPr id="2084" name="Google Shape;2084;p4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grpSp>
        <p:nvGrpSpPr>
          <p:cNvPr id="2085" name="Google Shape;2085;p44"/>
          <p:cNvGrpSpPr/>
          <p:nvPr/>
        </p:nvGrpSpPr>
        <p:grpSpPr>
          <a:xfrm>
            <a:off x="6873272" y="4066120"/>
            <a:ext cx="2270722" cy="1272963"/>
            <a:chOff x="5158247" y="5768045"/>
            <a:chExt cx="2270722" cy="1272963"/>
          </a:xfrm>
        </p:grpSpPr>
        <p:sp>
          <p:nvSpPr>
            <p:cNvPr id="2086" name="Google Shape;2086;p44"/>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4"/>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4"/>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4"/>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4"/>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4"/>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2" name="Google Shape;2092;p44"/>
          <p:cNvGrpSpPr/>
          <p:nvPr/>
        </p:nvGrpSpPr>
        <p:grpSpPr>
          <a:xfrm flipH="1">
            <a:off x="6873272" y="-5"/>
            <a:ext cx="2270722" cy="1272963"/>
            <a:chOff x="5158247" y="5768045"/>
            <a:chExt cx="2270722" cy="1272963"/>
          </a:xfrm>
        </p:grpSpPr>
        <p:sp>
          <p:nvSpPr>
            <p:cNvPr id="2093" name="Google Shape;2093;p44"/>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4"/>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4"/>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4"/>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4"/>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4"/>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9" name="Google Shape;2099;p44"/>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4"/>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4"/>
          <p:cNvSpPr txBox="1"/>
          <p:nvPr>
            <p:ph idx="1" type="subTitle"/>
          </p:nvPr>
        </p:nvSpPr>
        <p:spPr>
          <a:xfrm>
            <a:off x="1152525" y="2030000"/>
            <a:ext cx="2943000" cy="13620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5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
    <p:spTree>
      <p:nvGrpSpPr>
        <p:cNvPr id="2102" name="Shape 2102"/>
        <p:cNvGrpSpPr/>
        <p:nvPr/>
      </p:nvGrpSpPr>
      <p:grpSpPr>
        <a:xfrm>
          <a:off x="0" y="0"/>
          <a:ext cx="0" cy="0"/>
          <a:chOff x="0" y="0"/>
          <a:chExt cx="0" cy="0"/>
        </a:xfrm>
      </p:grpSpPr>
      <p:sp>
        <p:nvSpPr>
          <p:cNvPr id="2103" name="Google Shape;2103;p4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grpSp>
        <p:nvGrpSpPr>
          <p:cNvPr id="2104" name="Google Shape;2104;p45"/>
          <p:cNvGrpSpPr/>
          <p:nvPr/>
        </p:nvGrpSpPr>
        <p:grpSpPr>
          <a:xfrm>
            <a:off x="6873272" y="4066120"/>
            <a:ext cx="2101529" cy="1047282"/>
            <a:chOff x="5158247" y="5768045"/>
            <a:chExt cx="2101529" cy="1047282"/>
          </a:xfrm>
        </p:grpSpPr>
        <p:sp>
          <p:nvSpPr>
            <p:cNvPr id="2105" name="Google Shape;2105;p45"/>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5"/>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5"/>
            <p:cNvSpPr/>
            <p:nvPr/>
          </p:nvSpPr>
          <p:spPr>
            <a:xfrm>
              <a:off x="6077128" y="59902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5"/>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5"/>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5"/>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1" name="Google Shape;2111;p45"/>
          <p:cNvGrpSpPr/>
          <p:nvPr/>
        </p:nvGrpSpPr>
        <p:grpSpPr>
          <a:xfrm flipH="1">
            <a:off x="6873272" y="-5"/>
            <a:ext cx="2270722" cy="1272963"/>
            <a:chOff x="5158247" y="5768045"/>
            <a:chExt cx="2270722" cy="1272963"/>
          </a:xfrm>
        </p:grpSpPr>
        <p:sp>
          <p:nvSpPr>
            <p:cNvPr id="2112" name="Google Shape;2112;p45"/>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5"/>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5"/>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5"/>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5"/>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5"/>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8" name="Google Shape;2118;p45"/>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5"/>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5"/>
          <p:cNvSpPr txBox="1"/>
          <p:nvPr>
            <p:ph idx="1" type="subTitle"/>
          </p:nvPr>
        </p:nvSpPr>
        <p:spPr>
          <a:xfrm>
            <a:off x="5090800" y="2654313"/>
            <a:ext cx="29430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121" name="Google Shape;2121;p45"/>
          <p:cNvGrpSpPr/>
          <p:nvPr/>
        </p:nvGrpSpPr>
        <p:grpSpPr>
          <a:xfrm flipH="1" rot="-5400000">
            <a:off x="-276095" y="1014409"/>
            <a:ext cx="2471604" cy="1692916"/>
            <a:chOff x="5158247" y="5348091"/>
            <a:chExt cx="2471604" cy="1692916"/>
          </a:xfrm>
        </p:grpSpPr>
        <p:sp>
          <p:nvSpPr>
            <p:cNvPr id="2122" name="Google Shape;2122;p45"/>
            <p:cNvSpPr/>
            <p:nvPr/>
          </p:nvSpPr>
          <p:spPr>
            <a:xfrm>
              <a:off x="7372530" y="534809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5"/>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5"/>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5"/>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5"/>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5"/>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8" name="Google Shape;2128;p45"/>
          <p:cNvGrpSpPr/>
          <p:nvPr/>
        </p:nvGrpSpPr>
        <p:grpSpPr>
          <a:xfrm rot="-5400000">
            <a:off x="3658355" y="-374363"/>
            <a:ext cx="1917076" cy="8645338"/>
            <a:chOff x="6529847" y="5348091"/>
            <a:chExt cx="1917076" cy="8645338"/>
          </a:xfrm>
        </p:grpSpPr>
        <p:sp>
          <p:nvSpPr>
            <p:cNvPr id="2129" name="Google Shape;2129;p45"/>
            <p:cNvSpPr/>
            <p:nvPr/>
          </p:nvSpPr>
          <p:spPr>
            <a:xfrm>
              <a:off x="7372530" y="534809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5"/>
            <p:cNvSpPr/>
            <p:nvPr/>
          </p:nvSpPr>
          <p:spPr>
            <a:xfrm>
              <a:off x="8203405" y="137499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5"/>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5"/>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5"/>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45"/>
            <p:cNvSpPr/>
            <p:nvPr/>
          </p:nvSpPr>
          <p:spPr>
            <a:xfrm>
              <a:off x="65298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
    <p:spTree>
      <p:nvGrpSpPr>
        <p:cNvPr id="2135" name="Shape 2135"/>
        <p:cNvGrpSpPr/>
        <p:nvPr/>
      </p:nvGrpSpPr>
      <p:grpSpPr>
        <a:xfrm>
          <a:off x="0" y="0"/>
          <a:ext cx="0" cy="0"/>
          <a:chOff x="0" y="0"/>
          <a:chExt cx="0" cy="0"/>
        </a:xfrm>
      </p:grpSpPr>
      <p:sp>
        <p:nvSpPr>
          <p:cNvPr id="2136" name="Google Shape;2136;p4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grpSp>
        <p:nvGrpSpPr>
          <p:cNvPr id="2137" name="Google Shape;2137;p46"/>
          <p:cNvGrpSpPr/>
          <p:nvPr/>
        </p:nvGrpSpPr>
        <p:grpSpPr>
          <a:xfrm>
            <a:off x="6873272" y="4066120"/>
            <a:ext cx="2270722" cy="1272963"/>
            <a:chOff x="5158247" y="5768045"/>
            <a:chExt cx="2270722" cy="1272963"/>
          </a:xfrm>
        </p:grpSpPr>
        <p:sp>
          <p:nvSpPr>
            <p:cNvPr id="2138" name="Google Shape;2138;p46"/>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6"/>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6"/>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6"/>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6"/>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6"/>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4" name="Google Shape;2144;p46"/>
          <p:cNvGrpSpPr/>
          <p:nvPr/>
        </p:nvGrpSpPr>
        <p:grpSpPr>
          <a:xfrm flipH="1">
            <a:off x="6873272" y="-5"/>
            <a:ext cx="2270722" cy="1272963"/>
            <a:chOff x="5158247" y="5768045"/>
            <a:chExt cx="2270722" cy="1272963"/>
          </a:xfrm>
        </p:grpSpPr>
        <p:sp>
          <p:nvSpPr>
            <p:cNvPr id="2145" name="Google Shape;2145;p46"/>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6"/>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6"/>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6"/>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6"/>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6"/>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1" name="Google Shape;2151;p46"/>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6"/>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6"/>
          <p:cNvSpPr txBox="1"/>
          <p:nvPr>
            <p:ph idx="1" type="subTitle"/>
          </p:nvPr>
        </p:nvSpPr>
        <p:spPr>
          <a:xfrm>
            <a:off x="703800" y="1680075"/>
            <a:ext cx="4630200" cy="218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Char char="●"/>
              <a:defRPr sz="1400"/>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
    <p:spTree>
      <p:nvGrpSpPr>
        <p:cNvPr id="2154" name="Shape 2154"/>
        <p:cNvGrpSpPr/>
        <p:nvPr/>
      </p:nvGrpSpPr>
      <p:grpSpPr>
        <a:xfrm>
          <a:off x="0" y="0"/>
          <a:ext cx="0" cy="0"/>
          <a:chOff x="0" y="0"/>
          <a:chExt cx="0" cy="0"/>
        </a:xfrm>
      </p:grpSpPr>
      <p:sp>
        <p:nvSpPr>
          <p:cNvPr id="2155" name="Google Shape;2155;p47"/>
          <p:cNvSpPr txBox="1"/>
          <p:nvPr>
            <p:ph type="title"/>
          </p:nvPr>
        </p:nvSpPr>
        <p:spPr>
          <a:xfrm>
            <a:off x="4980450" y="1840599"/>
            <a:ext cx="2739900" cy="457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grpSp>
        <p:nvGrpSpPr>
          <p:cNvPr id="2156" name="Google Shape;2156;p47"/>
          <p:cNvGrpSpPr/>
          <p:nvPr/>
        </p:nvGrpSpPr>
        <p:grpSpPr>
          <a:xfrm>
            <a:off x="6873272" y="4066120"/>
            <a:ext cx="2270722" cy="1272963"/>
            <a:chOff x="5158247" y="5768045"/>
            <a:chExt cx="2270722" cy="1272963"/>
          </a:xfrm>
        </p:grpSpPr>
        <p:sp>
          <p:nvSpPr>
            <p:cNvPr id="2157" name="Google Shape;2157;p47"/>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7"/>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7"/>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7"/>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7"/>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7"/>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3" name="Google Shape;2163;p47"/>
          <p:cNvGrpSpPr/>
          <p:nvPr/>
        </p:nvGrpSpPr>
        <p:grpSpPr>
          <a:xfrm flipH="1">
            <a:off x="6873272" y="-5"/>
            <a:ext cx="2270722" cy="1272963"/>
            <a:chOff x="5158247" y="5768045"/>
            <a:chExt cx="2270722" cy="1272963"/>
          </a:xfrm>
        </p:grpSpPr>
        <p:sp>
          <p:nvSpPr>
            <p:cNvPr id="2164" name="Google Shape;2164;p47"/>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7"/>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7"/>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7"/>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7"/>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7"/>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0" name="Google Shape;2170;p47"/>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7"/>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7"/>
          <p:cNvSpPr txBox="1"/>
          <p:nvPr>
            <p:ph idx="1" type="subTitle"/>
          </p:nvPr>
        </p:nvSpPr>
        <p:spPr>
          <a:xfrm>
            <a:off x="4980450" y="2297001"/>
            <a:ext cx="2743200" cy="100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
    <p:spTree>
      <p:nvGrpSpPr>
        <p:cNvPr id="2173" name="Shape 2173"/>
        <p:cNvGrpSpPr/>
        <p:nvPr/>
      </p:nvGrpSpPr>
      <p:grpSpPr>
        <a:xfrm>
          <a:off x="0" y="0"/>
          <a:ext cx="0" cy="0"/>
          <a:chOff x="0" y="0"/>
          <a:chExt cx="0" cy="0"/>
        </a:xfrm>
      </p:grpSpPr>
      <p:sp>
        <p:nvSpPr>
          <p:cNvPr id="2174" name="Google Shape;2174;p48"/>
          <p:cNvSpPr txBox="1"/>
          <p:nvPr>
            <p:ph type="title"/>
          </p:nvPr>
        </p:nvSpPr>
        <p:spPr>
          <a:xfrm>
            <a:off x="1018050" y="1840599"/>
            <a:ext cx="2739900" cy="457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grpSp>
        <p:nvGrpSpPr>
          <p:cNvPr id="2175" name="Google Shape;2175;p48"/>
          <p:cNvGrpSpPr/>
          <p:nvPr/>
        </p:nvGrpSpPr>
        <p:grpSpPr>
          <a:xfrm>
            <a:off x="6873272" y="4066120"/>
            <a:ext cx="2270722" cy="1272963"/>
            <a:chOff x="5158247" y="5768045"/>
            <a:chExt cx="2270722" cy="1272963"/>
          </a:xfrm>
        </p:grpSpPr>
        <p:sp>
          <p:nvSpPr>
            <p:cNvPr id="2176" name="Google Shape;2176;p48"/>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8"/>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8"/>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8"/>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8"/>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8"/>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2" name="Google Shape;2182;p48"/>
          <p:cNvGrpSpPr/>
          <p:nvPr/>
        </p:nvGrpSpPr>
        <p:grpSpPr>
          <a:xfrm flipH="1">
            <a:off x="6873272" y="-5"/>
            <a:ext cx="2270722" cy="1272963"/>
            <a:chOff x="5158247" y="5768045"/>
            <a:chExt cx="2270722" cy="1272963"/>
          </a:xfrm>
        </p:grpSpPr>
        <p:sp>
          <p:nvSpPr>
            <p:cNvPr id="2183" name="Google Shape;2183;p48"/>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8"/>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8"/>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8"/>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8"/>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8"/>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9" name="Google Shape;2189;p48"/>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8"/>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8"/>
          <p:cNvSpPr txBox="1"/>
          <p:nvPr>
            <p:ph idx="1" type="subTitle"/>
          </p:nvPr>
        </p:nvSpPr>
        <p:spPr>
          <a:xfrm>
            <a:off x="1018050" y="2297001"/>
            <a:ext cx="2743200" cy="1005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2192" name="Shape 2192"/>
        <p:cNvGrpSpPr/>
        <p:nvPr/>
      </p:nvGrpSpPr>
      <p:grpSpPr>
        <a:xfrm>
          <a:off x="0" y="0"/>
          <a:ext cx="0" cy="0"/>
          <a:chOff x="0" y="0"/>
          <a:chExt cx="0" cy="0"/>
        </a:xfrm>
      </p:grpSpPr>
      <p:sp>
        <p:nvSpPr>
          <p:cNvPr id="2193" name="Google Shape;2193;p49"/>
          <p:cNvSpPr txBox="1"/>
          <p:nvPr>
            <p:ph type="title"/>
          </p:nvPr>
        </p:nvSpPr>
        <p:spPr>
          <a:xfrm>
            <a:off x="949213" y="3507675"/>
            <a:ext cx="4114800" cy="254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1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194" name="Google Shape;2194;p49"/>
          <p:cNvSpPr txBox="1"/>
          <p:nvPr>
            <p:ph idx="1" type="subTitle"/>
          </p:nvPr>
        </p:nvSpPr>
        <p:spPr>
          <a:xfrm>
            <a:off x="951313" y="1131650"/>
            <a:ext cx="4110600" cy="224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8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95" name="Google Shape;2195;p49"/>
          <p:cNvSpPr/>
          <p:nvPr/>
        </p:nvSpPr>
        <p:spPr>
          <a:xfrm>
            <a:off x="6512060" y="3505300"/>
            <a:ext cx="2631929" cy="1638202"/>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49"/>
          <p:cNvSpPr/>
          <p:nvPr/>
        </p:nvSpPr>
        <p:spPr>
          <a:xfrm>
            <a:off x="0" y="0"/>
            <a:ext cx="1822326" cy="2552773"/>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4_1">
    <p:spTree>
      <p:nvGrpSpPr>
        <p:cNvPr id="2197" name="Shape 2197"/>
        <p:cNvGrpSpPr/>
        <p:nvPr/>
      </p:nvGrpSpPr>
      <p:grpSpPr>
        <a:xfrm>
          <a:off x="0" y="0"/>
          <a:ext cx="0" cy="0"/>
          <a:chOff x="0" y="0"/>
          <a:chExt cx="0" cy="0"/>
        </a:xfrm>
      </p:grpSpPr>
      <p:sp>
        <p:nvSpPr>
          <p:cNvPr id="2198" name="Google Shape;2198;p50"/>
          <p:cNvSpPr txBox="1"/>
          <p:nvPr>
            <p:ph type="title"/>
          </p:nvPr>
        </p:nvSpPr>
        <p:spPr>
          <a:xfrm>
            <a:off x="713250" y="3198926"/>
            <a:ext cx="77175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2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199" name="Google Shape;2199;p50"/>
          <p:cNvSpPr txBox="1"/>
          <p:nvPr>
            <p:ph idx="1" type="subTitle"/>
          </p:nvPr>
        </p:nvSpPr>
        <p:spPr>
          <a:xfrm>
            <a:off x="713100" y="1578874"/>
            <a:ext cx="7717800" cy="1621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35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00" name="Google Shape;2200;p50"/>
          <p:cNvSpPr/>
          <p:nvPr/>
        </p:nvSpPr>
        <p:spPr>
          <a:xfrm rot="10800000">
            <a:off x="0" y="0"/>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1" name="Google Shape;2201;p50"/>
          <p:cNvGrpSpPr/>
          <p:nvPr/>
        </p:nvGrpSpPr>
        <p:grpSpPr>
          <a:xfrm flipH="1">
            <a:off x="294513" y="168438"/>
            <a:ext cx="837425" cy="742113"/>
            <a:chOff x="6215925" y="6858088"/>
            <a:chExt cx="837425" cy="742113"/>
          </a:xfrm>
        </p:grpSpPr>
        <p:sp>
          <p:nvSpPr>
            <p:cNvPr id="2202" name="Google Shape;2202;p50"/>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0"/>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4" name="Google Shape;2204;p50"/>
            <p:cNvGrpSpPr/>
            <p:nvPr/>
          </p:nvGrpSpPr>
          <p:grpSpPr>
            <a:xfrm>
              <a:off x="6361025" y="6858088"/>
              <a:ext cx="692325" cy="623250"/>
              <a:chOff x="6361025" y="6858088"/>
              <a:chExt cx="692325" cy="623250"/>
            </a:xfrm>
          </p:grpSpPr>
          <p:sp>
            <p:nvSpPr>
              <p:cNvPr id="2205" name="Google Shape;2205;p50"/>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0"/>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0"/>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0"/>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0"/>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0"/>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0"/>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0"/>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0"/>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0"/>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15" name="Google Shape;2215;p50"/>
          <p:cNvSpPr/>
          <p:nvPr/>
        </p:nvSpPr>
        <p:spPr>
          <a:xfrm flipH="1">
            <a:off x="1460188" y="6434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0"/>
          <p:cNvSpPr/>
          <p:nvPr/>
        </p:nvSpPr>
        <p:spPr>
          <a:xfrm flipH="1">
            <a:off x="1530690" y="3577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50"/>
          <p:cNvSpPr/>
          <p:nvPr/>
        </p:nvSpPr>
        <p:spPr>
          <a:xfrm flipH="1">
            <a:off x="1372189" y="12921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50"/>
          <p:cNvSpPr/>
          <p:nvPr/>
        </p:nvSpPr>
        <p:spPr>
          <a:xfrm flipH="1">
            <a:off x="1131937" y="6925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0"/>
          <p:cNvSpPr/>
          <p:nvPr/>
        </p:nvSpPr>
        <p:spPr>
          <a:xfrm>
            <a:off x="8540889" y="875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50"/>
          <p:cNvSpPr/>
          <p:nvPr/>
        </p:nvSpPr>
        <p:spPr>
          <a:xfrm>
            <a:off x="7176201" y="85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50"/>
          <p:cNvSpPr/>
          <p:nvPr/>
        </p:nvSpPr>
        <p:spPr>
          <a:xfrm>
            <a:off x="8910962" y="1298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0"/>
          <p:cNvSpPr/>
          <p:nvPr/>
        </p:nvSpPr>
        <p:spPr>
          <a:xfrm>
            <a:off x="8449197" y="600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0"/>
          <p:cNvSpPr/>
          <p:nvPr/>
        </p:nvSpPr>
        <p:spPr>
          <a:xfrm>
            <a:off x="8350507" y="184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0"/>
          <p:cNvSpPr/>
          <p:nvPr/>
        </p:nvSpPr>
        <p:spPr>
          <a:xfrm>
            <a:off x="6696681" y="293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0"/>
          <p:cNvSpPr/>
          <p:nvPr/>
        </p:nvSpPr>
        <p:spPr>
          <a:xfrm flipH="1">
            <a:off x="236474" y="46451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50"/>
          <p:cNvSpPr/>
          <p:nvPr/>
        </p:nvSpPr>
        <p:spPr>
          <a:xfrm flipH="1">
            <a:off x="1614964" y="38554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0"/>
          <p:cNvSpPr/>
          <p:nvPr/>
        </p:nvSpPr>
        <p:spPr>
          <a:xfrm flipH="1">
            <a:off x="67281" y="50682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0"/>
          <p:cNvSpPr/>
          <p:nvPr/>
        </p:nvSpPr>
        <p:spPr>
          <a:xfrm flipH="1">
            <a:off x="528981" y="43701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0"/>
          <p:cNvSpPr/>
          <p:nvPr/>
        </p:nvSpPr>
        <p:spPr>
          <a:xfrm flipH="1">
            <a:off x="627736" y="39541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0"/>
          <p:cNvSpPr/>
          <p:nvPr/>
        </p:nvSpPr>
        <p:spPr>
          <a:xfrm flipH="1">
            <a:off x="2277803" y="40635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0"/>
          <p:cNvSpPr/>
          <p:nvPr/>
        </p:nvSpPr>
        <p:spPr>
          <a:xfrm>
            <a:off x="652005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0"/>
          <p:cNvSpPr/>
          <p:nvPr/>
        </p:nvSpPr>
        <p:spPr>
          <a:xfrm>
            <a:off x="7792737" y="34717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0"/>
          <p:cNvSpPr/>
          <p:nvPr/>
        </p:nvSpPr>
        <p:spPr>
          <a:xfrm>
            <a:off x="7923050" y="31860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0"/>
          <p:cNvSpPr/>
          <p:nvPr/>
        </p:nvSpPr>
        <p:spPr>
          <a:xfrm>
            <a:off x="8081875" y="41204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50"/>
          <p:cNvSpPr/>
          <p:nvPr/>
        </p:nvSpPr>
        <p:spPr>
          <a:xfrm>
            <a:off x="8321868" y="35208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6" name="Google Shape;2236;p50"/>
          <p:cNvGrpSpPr/>
          <p:nvPr/>
        </p:nvGrpSpPr>
        <p:grpSpPr>
          <a:xfrm flipH="1">
            <a:off x="7339075" y="4119838"/>
            <a:ext cx="985925" cy="744150"/>
            <a:chOff x="1666700" y="5967688"/>
            <a:chExt cx="985925" cy="744150"/>
          </a:xfrm>
        </p:grpSpPr>
        <p:sp>
          <p:nvSpPr>
            <p:cNvPr id="2237" name="Google Shape;2237;p50"/>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50"/>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0"/>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0"/>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0"/>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0"/>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0"/>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50"/>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0"/>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0"/>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0"/>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0"/>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0"/>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0"/>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0"/>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0"/>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0"/>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0"/>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0"/>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50"/>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0"/>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0"/>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0"/>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0"/>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0"/>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0"/>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0"/>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0"/>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0"/>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0"/>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0"/>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0"/>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0"/>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0"/>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50"/>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50"/>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50"/>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0"/>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0"/>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0"/>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0"/>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0"/>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0"/>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50"/>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0"/>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0"/>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0"/>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0"/>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0"/>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0"/>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0"/>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5" name="Shape 385"/>
        <p:cNvGrpSpPr/>
        <p:nvPr/>
      </p:nvGrpSpPr>
      <p:grpSpPr>
        <a:xfrm>
          <a:off x="0" y="0"/>
          <a:ext cx="0" cy="0"/>
          <a:chOff x="0" y="0"/>
          <a:chExt cx="0" cy="0"/>
        </a:xfrm>
      </p:grpSpPr>
      <p:sp>
        <p:nvSpPr>
          <p:cNvPr id="386" name="Google Shape;386;p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7" name="Google Shape;387;p6"/>
          <p:cNvSpPr/>
          <p:nvPr/>
        </p:nvSpPr>
        <p:spPr>
          <a:xfrm rot="10800000">
            <a:off x="5305440" y="4623973"/>
            <a:ext cx="3838559" cy="519527"/>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
          <p:cNvSpPr/>
          <p:nvPr/>
        </p:nvSpPr>
        <p:spPr>
          <a:xfrm>
            <a:off x="673173" y="82517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
          <p:cNvSpPr/>
          <p:nvPr/>
        </p:nvSpPr>
        <p:spPr>
          <a:xfrm>
            <a:off x="803486" y="53949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
          <p:cNvSpPr/>
          <p:nvPr/>
        </p:nvSpPr>
        <p:spPr>
          <a:xfrm>
            <a:off x="962310" y="147390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
          <p:cNvSpPr/>
          <p:nvPr/>
        </p:nvSpPr>
        <p:spPr>
          <a:xfrm>
            <a:off x="1202303" y="87426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
          <p:cNvSpPr/>
          <p:nvPr/>
        </p:nvSpPr>
        <p:spPr>
          <a:xfrm rot="-5400000">
            <a:off x="7625250" y="-290450"/>
            <a:ext cx="1228300" cy="1809200"/>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
          <p:cNvSpPr/>
          <p:nvPr/>
        </p:nvSpPr>
        <p:spPr>
          <a:xfrm flipH="1" rot="5400000">
            <a:off x="290450" y="-290450"/>
            <a:ext cx="1228300" cy="1809200"/>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6"/>
          <p:cNvGrpSpPr/>
          <p:nvPr/>
        </p:nvGrpSpPr>
        <p:grpSpPr>
          <a:xfrm>
            <a:off x="8012063" y="168438"/>
            <a:ext cx="837425" cy="742113"/>
            <a:chOff x="6215925" y="6858088"/>
            <a:chExt cx="837425" cy="742113"/>
          </a:xfrm>
        </p:grpSpPr>
        <p:sp>
          <p:nvSpPr>
            <p:cNvPr id="401" name="Google Shape;401;p6"/>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6"/>
            <p:cNvGrpSpPr/>
            <p:nvPr/>
          </p:nvGrpSpPr>
          <p:grpSpPr>
            <a:xfrm>
              <a:off x="6361025" y="6858088"/>
              <a:ext cx="692325" cy="623250"/>
              <a:chOff x="6361025" y="6858088"/>
              <a:chExt cx="692325" cy="623250"/>
            </a:xfrm>
          </p:grpSpPr>
          <p:sp>
            <p:nvSpPr>
              <p:cNvPr id="404" name="Google Shape;404;p6"/>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_1_1_1_1_1_1_2">
    <p:spTree>
      <p:nvGrpSpPr>
        <p:cNvPr id="2288" name="Shape 2288"/>
        <p:cNvGrpSpPr/>
        <p:nvPr/>
      </p:nvGrpSpPr>
      <p:grpSpPr>
        <a:xfrm>
          <a:off x="0" y="0"/>
          <a:ext cx="0" cy="0"/>
          <a:chOff x="0" y="0"/>
          <a:chExt cx="0" cy="0"/>
        </a:xfrm>
      </p:grpSpPr>
      <p:sp>
        <p:nvSpPr>
          <p:cNvPr id="2289" name="Google Shape;2289;p51"/>
          <p:cNvSpPr txBox="1"/>
          <p:nvPr>
            <p:ph type="title"/>
          </p:nvPr>
        </p:nvSpPr>
        <p:spPr>
          <a:xfrm>
            <a:off x="2488075" y="920500"/>
            <a:ext cx="41679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55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grpSp>
        <p:nvGrpSpPr>
          <p:cNvPr id="2290" name="Google Shape;2290;p51"/>
          <p:cNvGrpSpPr/>
          <p:nvPr/>
        </p:nvGrpSpPr>
        <p:grpSpPr>
          <a:xfrm flipH="1">
            <a:off x="190497" y="65920"/>
            <a:ext cx="2270722" cy="1349163"/>
            <a:chOff x="5158247" y="5691845"/>
            <a:chExt cx="2270722" cy="1349163"/>
          </a:xfrm>
        </p:grpSpPr>
        <p:sp>
          <p:nvSpPr>
            <p:cNvPr id="2291" name="Google Shape;2291;p51"/>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1"/>
            <p:cNvSpPr/>
            <p:nvPr/>
          </p:nvSpPr>
          <p:spPr>
            <a:xfrm>
              <a:off x="5332967" y="56918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51"/>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51"/>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1"/>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1"/>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7" name="Google Shape;2297;p51"/>
          <p:cNvGrpSpPr/>
          <p:nvPr/>
        </p:nvGrpSpPr>
        <p:grpSpPr>
          <a:xfrm>
            <a:off x="8554648" y="1707199"/>
            <a:ext cx="589312" cy="962674"/>
            <a:chOff x="3236798" y="7844724"/>
            <a:chExt cx="589312" cy="962674"/>
          </a:xfrm>
        </p:grpSpPr>
        <p:sp>
          <p:nvSpPr>
            <p:cNvPr id="2298" name="Google Shape;2298;p51"/>
            <p:cNvSpPr/>
            <p:nvPr/>
          </p:nvSpPr>
          <p:spPr>
            <a:xfrm>
              <a:off x="3236798" y="78447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51"/>
            <p:cNvSpPr/>
            <p:nvPr/>
          </p:nvSpPr>
          <p:spPr>
            <a:xfrm>
              <a:off x="3765911" y="87472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51"/>
            <p:cNvSpPr/>
            <p:nvPr/>
          </p:nvSpPr>
          <p:spPr>
            <a:xfrm>
              <a:off x="3525935" y="84934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51"/>
            <p:cNvSpPr/>
            <p:nvPr/>
          </p:nvSpPr>
          <p:spPr>
            <a:xfrm>
              <a:off x="3765928" y="78938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2" name="Google Shape;2302;p51"/>
          <p:cNvGrpSpPr/>
          <p:nvPr/>
        </p:nvGrpSpPr>
        <p:grpSpPr>
          <a:xfrm>
            <a:off x="5123308" y="4675623"/>
            <a:ext cx="987293" cy="324364"/>
            <a:chOff x="5694208" y="9209048"/>
            <a:chExt cx="987293" cy="324364"/>
          </a:xfrm>
        </p:grpSpPr>
        <p:sp>
          <p:nvSpPr>
            <p:cNvPr id="2303" name="Google Shape;2303;p51"/>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51"/>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51"/>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6" name="Google Shape;2306;p51"/>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1"/>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1"/>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51"/>
          <p:cNvSpPr txBox="1"/>
          <p:nvPr>
            <p:ph idx="1" type="subTitle"/>
          </p:nvPr>
        </p:nvSpPr>
        <p:spPr>
          <a:xfrm>
            <a:off x="2488075" y="1500375"/>
            <a:ext cx="4167900" cy="87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3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0" name="Google Shape;2310;p51"/>
          <p:cNvSpPr txBox="1"/>
          <p:nvPr/>
        </p:nvSpPr>
        <p:spPr>
          <a:xfrm>
            <a:off x="2209625" y="3289175"/>
            <a:ext cx="4724700" cy="6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2"/>
                </a:solidFill>
                <a:latin typeface="Nunito"/>
                <a:ea typeface="Nunito"/>
                <a:cs typeface="Nunito"/>
                <a:sym typeface="Nunito"/>
              </a:rPr>
              <a:t>CREDITS: </a:t>
            </a:r>
            <a:r>
              <a:rPr lang="en" sz="1200">
                <a:solidFill>
                  <a:schemeClr val="lt2"/>
                </a:solidFill>
                <a:latin typeface="Nunito"/>
                <a:ea typeface="Nunito"/>
                <a:cs typeface="Nunito"/>
                <a:sym typeface="Nunito"/>
              </a:rPr>
              <a:t>This presentation template was created by </a:t>
            </a:r>
            <a:r>
              <a:rPr b="1" lang="en" sz="1200">
                <a:solidFill>
                  <a:schemeClr val="lt2"/>
                </a:solidFill>
                <a:uFill>
                  <a:noFill/>
                </a:uFill>
                <a:latin typeface="Nunito"/>
                <a:ea typeface="Nunito"/>
                <a:cs typeface="Nunito"/>
                <a:sym typeface="Nunito"/>
                <a:hlinkClick r:id="rId2">
                  <a:extLst>
                    <a:ext uri="{A12FA001-AC4F-418D-AE19-62706E023703}">
                      <ahyp:hlinkClr val="tx"/>
                    </a:ext>
                  </a:extLst>
                </a:hlinkClick>
              </a:rPr>
              <a:t>Slidesgo</a:t>
            </a:r>
            <a:r>
              <a:rPr lang="en" sz="1200">
                <a:solidFill>
                  <a:schemeClr val="lt2"/>
                </a:solidFill>
                <a:latin typeface="Nunito"/>
                <a:ea typeface="Nunito"/>
                <a:cs typeface="Nunito"/>
                <a:sym typeface="Nunito"/>
              </a:rPr>
              <a:t>, including icons by</a:t>
            </a:r>
            <a:r>
              <a:rPr b="1" lang="en" sz="1200">
                <a:solidFill>
                  <a:schemeClr val="lt2"/>
                </a:solidFill>
                <a:latin typeface="Nunito"/>
                <a:ea typeface="Nunito"/>
                <a:cs typeface="Nunito"/>
                <a:sym typeface="Nunito"/>
              </a:rPr>
              <a:t> </a:t>
            </a:r>
            <a:r>
              <a:rPr b="1" lang="en" sz="1200">
                <a:solidFill>
                  <a:schemeClr val="lt2"/>
                </a:solidFill>
                <a:uFill>
                  <a:noFill/>
                </a:uFill>
                <a:latin typeface="Nunito"/>
                <a:ea typeface="Nunito"/>
                <a:cs typeface="Nunito"/>
                <a:sym typeface="Nunito"/>
                <a:hlinkClick r:id="rId3">
                  <a:extLst>
                    <a:ext uri="{A12FA001-AC4F-418D-AE19-62706E023703}">
                      <ahyp:hlinkClr val="tx"/>
                    </a:ext>
                  </a:extLst>
                </a:hlinkClick>
              </a:rPr>
              <a:t>Flaticon</a:t>
            </a:r>
            <a:r>
              <a:rPr lang="en" sz="1200">
                <a:solidFill>
                  <a:schemeClr val="lt2"/>
                </a:solidFill>
                <a:latin typeface="Nunito"/>
                <a:ea typeface="Nunito"/>
                <a:cs typeface="Nunito"/>
                <a:sym typeface="Nunito"/>
              </a:rPr>
              <a:t>, and infographics &amp; images by </a:t>
            </a:r>
            <a:r>
              <a:rPr b="1" lang="en" sz="1200">
                <a:solidFill>
                  <a:schemeClr val="lt2"/>
                </a:solidFill>
                <a:uFill>
                  <a:noFill/>
                </a:uFill>
                <a:latin typeface="Nunito"/>
                <a:ea typeface="Nunito"/>
                <a:cs typeface="Nunito"/>
                <a:sym typeface="Nunito"/>
                <a:hlinkClick r:id="rId4">
                  <a:extLst>
                    <a:ext uri="{A12FA001-AC4F-418D-AE19-62706E023703}">
                      <ahyp:hlinkClr val="tx"/>
                    </a:ext>
                  </a:extLst>
                </a:hlinkClick>
              </a:rPr>
              <a:t>Freepik</a:t>
            </a:r>
            <a:endParaRPr b="1" sz="1200">
              <a:solidFill>
                <a:schemeClr val="lt2"/>
              </a:solidFill>
              <a:latin typeface="Nunito"/>
              <a:ea typeface="Nunito"/>
              <a:cs typeface="Nunito"/>
              <a:sym typeface="Nunito"/>
            </a:endParaRPr>
          </a:p>
        </p:txBody>
      </p:sp>
      <p:grpSp>
        <p:nvGrpSpPr>
          <p:cNvPr id="2311" name="Google Shape;2311;p51"/>
          <p:cNvGrpSpPr/>
          <p:nvPr/>
        </p:nvGrpSpPr>
        <p:grpSpPr>
          <a:xfrm>
            <a:off x="7127363" y="2515738"/>
            <a:ext cx="1795725" cy="2292400"/>
            <a:chOff x="3962225" y="1536275"/>
            <a:chExt cx="1795725" cy="2292400"/>
          </a:xfrm>
        </p:grpSpPr>
        <p:sp>
          <p:nvSpPr>
            <p:cNvPr id="2312" name="Google Shape;2312;p51"/>
            <p:cNvSpPr/>
            <p:nvPr/>
          </p:nvSpPr>
          <p:spPr>
            <a:xfrm>
              <a:off x="3962225" y="1655850"/>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51"/>
            <p:cNvSpPr/>
            <p:nvPr/>
          </p:nvSpPr>
          <p:spPr>
            <a:xfrm>
              <a:off x="4054175" y="2052025"/>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51"/>
            <p:cNvSpPr/>
            <p:nvPr/>
          </p:nvSpPr>
          <p:spPr>
            <a:xfrm>
              <a:off x="4031275" y="2049175"/>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51"/>
            <p:cNvSpPr/>
            <p:nvPr/>
          </p:nvSpPr>
          <p:spPr>
            <a:xfrm>
              <a:off x="4061925" y="2057325"/>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51"/>
            <p:cNvSpPr/>
            <p:nvPr/>
          </p:nvSpPr>
          <p:spPr>
            <a:xfrm>
              <a:off x="4046600" y="2085325"/>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1"/>
            <p:cNvSpPr/>
            <p:nvPr/>
          </p:nvSpPr>
          <p:spPr>
            <a:xfrm>
              <a:off x="4043950" y="2080225"/>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1"/>
            <p:cNvSpPr/>
            <p:nvPr/>
          </p:nvSpPr>
          <p:spPr>
            <a:xfrm>
              <a:off x="4207425" y="1970275"/>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1"/>
            <p:cNvSpPr/>
            <p:nvPr/>
          </p:nvSpPr>
          <p:spPr>
            <a:xfrm>
              <a:off x="4184525" y="1967450"/>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1"/>
            <p:cNvSpPr/>
            <p:nvPr/>
          </p:nvSpPr>
          <p:spPr>
            <a:xfrm>
              <a:off x="4217650" y="1975600"/>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1"/>
            <p:cNvSpPr/>
            <p:nvPr/>
          </p:nvSpPr>
          <p:spPr>
            <a:xfrm>
              <a:off x="4202325" y="2003600"/>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1"/>
            <p:cNvSpPr/>
            <p:nvPr/>
          </p:nvSpPr>
          <p:spPr>
            <a:xfrm>
              <a:off x="4199850" y="1998475"/>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51"/>
            <p:cNvSpPr/>
            <p:nvPr/>
          </p:nvSpPr>
          <p:spPr>
            <a:xfrm>
              <a:off x="4363325" y="1888550"/>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51"/>
            <p:cNvSpPr/>
            <p:nvPr/>
          </p:nvSpPr>
          <p:spPr>
            <a:xfrm>
              <a:off x="4340250" y="1885725"/>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51"/>
            <p:cNvSpPr/>
            <p:nvPr/>
          </p:nvSpPr>
          <p:spPr>
            <a:xfrm>
              <a:off x="4373550" y="1893875"/>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51"/>
            <p:cNvSpPr/>
            <p:nvPr/>
          </p:nvSpPr>
          <p:spPr>
            <a:xfrm>
              <a:off x="4355575" y="1921850"/>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51"/>
            <p:cNvSpPr/>
            <p:nvPr/>
          </p:nvSpPr>
          <p:spPr>
            <a:xfrm>
              <a:off x="4355575" y="1916750"/>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51"/>
            <p:cNvSpPr/>
            <p:nvPr/>
          </p:nvSpPr>
          <p:spPr>
            <a:xfrm>
              <a:off x="4516575" y="1806825"/>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1"/>
            <p:cNvSpPr/>
            <p:nvPr/>
          </p:nvSpPr>
          <p:spPr>
            <a:xfrm>
              <a:off x="4493500" y="1803975"/>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1"/>
            <p:cNvSpPr/>
            <p:nvPr/>
          </p:nvSpPr>
          <p:spPr>
            <a:xfrm>
              <a:off x="4526800" y="1812125"/>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51"/>
            <p:cNvSpPr/>
            <p:nvPr/>
          </p:nvSpPr>
          <p:spPr>
            <a:xfrm>
              <a:off x="4511475" y="1840125"/>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51"/>
            <p:cNvSpPr/>
            <p:nvPr/>
          </p:nvSpPr>
          <p:spPr>
            <a:xfrm>
              <a:off x="4508825" y="1835025"/>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51"/>
            <p:cNvSpPr/>
            <p:nvPr/>
          </p:nvSpPr>
          <p:spPr>
            <a:xfrm>
              <a:off x="4672275" y="1725075"/>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51"/>
            <p:cNvSpPr/>
            <p:nvPr/>
          </p:nvSpPr>
          <p:spPr>
            <a:xfrm>
              <a:off x="4649400" y="1722175"/>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51"/>
            <p:cNvSpPr/>
            <p:nvPr/>
          </p:nvSpPr>
          <p:spPr>
            <a:xfrm>
              <a:off x="4682500" y="1730400"/>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51"/>
            <p:cNvSpPr/>
            <p:nvPr/>
          </p:nvSpPr>
          <p:spPr>
            <a:xfrm>
              <a:off x="4667175" y="1758400"/>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51"/>
            <p:cNvSpPr/>
            <p:nvPr/>
          </p:nvSpPr>
          <p:spPr>
            <a:xfrm>
              <a:off x="4664725" y="1753275"/>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1"/>
            <p:cNvSpPr/>
            <p:nvPr/>
          </p:nvSpPr>
          <p:spPr>
            <a:xfrm>
              <a:off x="4128350" y="2195050"/>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1"/>
            <p:cNvSpPr/>
            <p:nvPr/>
          </p:nvSpPr>
          <p:spPr>
            <a:xfrm>
              <a:off x="4105250" y="2192225"/>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1"/>
            <p:cNvSpPr/>
            <p:nvPr/>
          </p:nvSpPr>
          <p:spPr>
            <a:xfrm>
              <a:off x="4138550" y="2200375"/>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51"/>
            <p:cNvSpPr/>
            <p:nvPr/>
          </p:nvSpPr>
          <p:spPr>
            <a:xfrm>
              <a:off x="4123225" y="2228350"/>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1"/>
            <p:cNvSpPr/>
            <p:nvPr/>
          </p:nvSpPr>
          <p:spPr>
            <a:xfrm>
              <a:off x="4120575" y="2223250"/>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51"/>
            <p:cNvSpPr/>
            <p:nvPr/>
          </p:nvSpPr>
          <p:spPr>
            <a:xfrm>
              <a:off x="4284050" y="2113325"/>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51"/>
            <p:cNvSpPr/>
            <p:nvPr/>
          </p:nvSpPr>
          <p:spPr>
            <a:xfrm>
              <a:off x="4261150" y="2110475"/>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51"/>
            <p:cNvSpPr/>
            <p:nvPr/>
          </p:nvSpPr>
          <p:spPr>
            <a:xfrm>
              <a:off x="4294275" y="2118625"/>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1"/>
            <p:cNvSpPr/>
            <p:nvPr/>
          </p:nvSpPr>
          <p:spPr>
            <a:xfrm>
              <a:off x="4276475" y="2146625"/>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51"/>
            <p:cNvSpPr/>
            <p:nvPr/>
          </p:nvSpPr>
          <p:spPr>
            <a:xfrm>
              <a:off x="4276475" y="2141525"/>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51"/>
            <p:cNvSpPr/>
            <p:nvPr/>
          </p:nvSpPr>
          <p:spPr>
            <a:xfrm>
              <a:off x="4437300" y="2031575"/>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1"/>
            <p:cNvSpPr/>
            <p:nvPr/>
          </p:nvSpPr>
          <p:spPr>
            <a:xfrm>
              <a:off x="4414425" y="2028675"/>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1"/>
            <p:cNvSpPr/>
            <p:nvPr/>
          </p:nvSpPr>
          <p:spPr>
            <a:xfrm>
              <a:off x="4447525" y="2036900"/>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1"/>
            <p:cNvSpPr/>
            <p:nvPr/>
          </p:nvSpPr>
          <p:spPr>
            <a:xfrm>
              <a:off x="4432200" y="2064900"/>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51"/>
            <p:cNvSpPr/>
            <p:nvPr/>
          </p:nvSpPr>
          <p:spPr>
            <a:xfrm>
              <a:off x="4429750" y="2059775"/>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1"/>
            <p:cNvSpPr/>
            <p:nvPr/>
          </p:nvSpPr>
          <p:spPr>
            <a:xfrm>
              <a:off x="4593200" y="1949850"/>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51"/>
            <p:cNvSpPr/>
            <p:nvPr/>
          </p:nvSpPr>
          <p:spPr>
            <a:xfrm>
              <a:off x="4570125" y="1946950"/>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1"/>
            <p:cNvSpPr/>
            <p:nvPr/>
          </p:nvSpPr>
          <p:spPr>
            <a:xfrm>
              <a:off x="4603425" y="1955175"/>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1"/>
            <p:cNvSpPr/>
            <p:nvPr/>
          </p:nvSpPr>
          <p:spPr>
            <a:xfrm>
              <a:off x="4588100" y="1980700"/>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51"/>
            <p:cNvSpPr/>
            <p:nvPr/>
          </p:nvSpPr>
          <p:spPr>
            <a:xfrm>
              <a:off x="4585450" y="1978050"/>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51"/>
            <p:cNvSpPr/>
            <p:nvPr/>
          </p:nvSpPr>
          <p:spPr>
            <a:xfrm>
              <a:off x="4748900" y="1868125"/>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51"/>
            <p:cNvSpPr/>
            <p:nvPr/>
          </p:nvSpPr>
          <p:spPr>
            <a:xfrm>
              <a:off x="4726025" y="1865200"/>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1"/>
            <p:cNvSpPr/>
            <p:nvPr/>
          </p:nvSpPr>
          <p:spPr>
            <a:xfrm>
              <a:off x="4756675" y="1870775"/>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1"/>
            <p:cNvSpPr/>
            <p:nvPr/>
          </p:nvSpPr>
          <p:spPr>
            <a:xfrm>
              <a:off x="4741350" y="1898975"/>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51"/>
            <p:cNvSpPr/>
            <p:nvPr/>
          </p:nvSpPr>
          <p:spPr>
            <a:xfrm>
              <a:off x="4738700" y="1896325"/>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1"/>
            <p:cNvSpPr/>
            <p:nvPr/>
          </p:nvSpPr>
          <p:spPr>
            <a:xfrm>
              <a:off x="4830650" y="2448025"/>
              <a:ext cx="482850" cy="533550"/>
            </a:xfrm>
            <a:custGeom>
              <a:rect b="b" l="l" r="r" t="t"/>
              <a:pathLst>
                <a:path extrusionOk="0" h="21342" w="19314">
                  <a:moveTo>
                    <a:pt x="5926" y="0"/>
                  </a:moveTo>
                  <a:lnTo>
                    <a:pt x="5722" y="1022"/>
                  </a:lnTo>
                  <a:cubicBezTo>
                    <a:pt x="4291" y="1128"/>
                    <a:pt x="3065" y="1945"/>
                    <a:pt x="2763" y="3270"/>
                  </a:cubicBezTo>
                  <a:lnTo>
                    <a:pt x="311" y="15840"/>
                  </a:lnTo>
                  <a:cubicBezTo>
                    <a:pt x="0" y="17475"/>
                    <a:pt x="1332" y="19003"/>
                    <a:pt x="3172" y="19412"/>
                  </a:cubicBezTo>
                  <a:lnTo>
                    <a:pt x="12571" y="21251"/>
                  </a:lnTo>
                  <a:cubicBezTo>
                    <a:pt x="12860" y="21312"/>
                    <a:pt x="13145" y="21341"/>
                    <a:pt x="13421" y="21341"/>
                  </a:cubicBezTo>
                  <a:cubicBezTo>
                    <a:pt x="14996" y="21341"/>
                    <a:pt x="16294" y="20394"/>
                    <a:pt x="16551" y="19003"/>
                  </a:cubicBezTo>
                  <a:lnTo>
                    <a:pt x="19003" y="6539"/>
                  </a:lnTo>
                  <a:cubicBezTo>
                    <a:pt x="19314" y="5215"/>
                    <a:pt x="18497" y="3883"/>
                    <a:pt x="17164" y="3270"/>
                  </a:cubicBezTo>
                  <a:lnTo>
                    <a:pt x="17369" y="2248"/>
                  </a:lnTo>
                  <a:lnTo>
                    <a:pt x="5926"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1"/>
            <p:cNvSpPr/>
            <p:nvPr/>
          </p:nvSpPr>
          <p:spPr>
            <a:xfrm>
              <a:off x="4976325" y="2448025"/>
              <a:ext cx="288550" cy="71525"/>
            </a:xfrm>
            <a:custGeom>
              <a:rect b="b" l="l" r="r" t="t"/>
              <a:pathLst>
                <a:path extrusionOk="0" h="2861" w="11542">
                  <a:moveTo>
                    <a:pt x="99" y="0"/>
                  </a:moveTo>
                  <a:lnTo>
                    <a:pt x="1" y="613"/>
                  </a:lnTo>
                  <a:lnTo>
                    <a:pt x="11444" y="2861"/>
                  </a:lnTo>
                  <a:lnTo>
                    <a:pt x="11542" y="2248"/>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51"/>
            <p:cNvSpPr/>
            <p:nvPr/>
          </p:nvSpPr>
          <p:spPr>
            <a:xfrm>
              <a:off x="4958350" y="2366275"/>
              <a:ext cx="344950" cy="143075"/>
            </a:xfrm>
            <a:custGeom>
              <a:rect b="b" l="l" r="r" t="t"/>
              <a:pathLst>
                <a:path extrusionOk="0" h="5723" w="13798">
                  <a:moveTo>
                    <a:pt x="614" y="1"/>
                  </a:moveTo>
                  <a:lnTo>
                    <a:pt x="1" y="3066"/>
                  </a:lnTo>
                  <a:lnTo>
                    <a:pt x="13184" y="5722"/>
                  </a:lnTo>
                  <a:lnTo>
                    <a:pt x="13797" y="2559"/>
                  </a:lnTo>
                  <a:lnTo>
                    <a:pt x="6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1"/>
            <p:cNvSpPr/>
            <p:nvPr/>
          </p:nvSpPr>
          <p:spPr>
            <a:xfrm>
              <a:off x="4968575" y="2366275"/>
              <a:ext cx="30675" cy="81775"/>
            </a:xfrm>
            <a:custGeom>
              <a:rect b="b" l="l" r="r" t="t"/>
              <a:pathLst>
                <a:path extrusionOk="0" h="3271" w="1227">
                  <a:moveTo>
                    <a:pt x="613" y="1"/>
                  </a:moveTo>
                  <a:lnTo>
                    <a:pt x="0" y="3172"/>
                  </a:lnTo>
                  <a:lnTo>
                    <a:pt x="613" y="3270"/>
                  </a:lnTo>
                  <a:lnTo>
                    <a:pt x="1226" y="205"/>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1"/>
            <p:cNvSpPr/>
            <p:nvPr/>
          </p:nvSpPr>
          <p:spPr>
            <a:xfrm>
              <a:off x="4999225" y="2374050"/>
              <a:ext cx="28225" cy="79100"/>
            </a:xfrm>
            <a:custGeom>
              <a:rect b="b" l="l" r="r" t="t"/>
              <a:pathLst>
                <a:path extrusionOk="0" h="3164" w="1129">
                  <a:moveTo>
                    <a:pt x="613" y="0"/>
                  </a:moveTo>
                  <a:lnTo>
                    <a:pt x="0" y="3065"/>
                  </a:lnTo>
                  <a:lnTo>
                    <a:pt x="515" y="3164"/>
                  </a:lnTo>
                  <a:lnTo>
                    <a:pt x="1128" y="99"/>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1"/>
            <p:cNvSpPr/>
            <p:nvPr/>
          </p:nvSpPr>
          <p:spPr>
            <a:xfrm>
              <a:off x="5027425" y="2379150"/>
              <a:ext cx="30675" cy="81775"/>
            </a:xfrm>
            <a:custGeom>
              <a:rect b="b" l="l" r="r" t="t"/>
              <a:pathLst>
                <a:path extrusionOk="0" h="3271" w="1227">
                  <a:moveTo>
                    <a:pt x="613" y="1"/>
                  </a:moveTo>
                  <a:lnTo>
                    <a:pt x="0" y="3164"/>
                  </a:lnTo>
                  <a:lnTo>
                    <a:pt x="613" y="3270"/>
                  </a:lnTo>
                  <a:lnTo>
                    <a:pt x="1226" y="99"/>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1"/>
            <p:cNvSpPr/>
            <p:nvPr/>
          </p:nvSpPr>
          <p:spPr>
            <a:xfrm>
              <a:off x="5058075" y="2384275"/>
              <a:ext cx="28000" cy="81750"/>
            </a:xfrm>
            <a:custGeom>
              <a:rect b="b" l="l" r="r" t="t"/>
              <a:pathLst>
                <a:path extrusionOk="0" h="3270" w="1120">
                  <a:moveTo>
                    <a:pt x="613" y="0"/>
                  </a:moveTo>
                  <a:lnTo>
                    <a:pt x="0" y="3163"/>
                  </a:lnTo>
                  <a:lnTo>
                    <a:pt x="507" y="3269"/>
                  </a:lnTo>
                  <a:lnTo>
                    <a:pt x="1120"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1"/>
            <p:cNvSpPr/>
            <p:nvPr/>
          </p:nvSpPr>
          <p:spPr>
            <a:xfrm>
              <a:off x="5086050" y="2391825"/>
              <a:ext cx="30675" cy="79300"/>
            </a:xfrm>
            <a:custGeom>
              <a:rect b="b" l="l" r="r" t="t"/>
              <a:pathLst>
                <a:path extrusionOk="0" h="3172" w="1227">
                  <a:moveTo>
                    <a:pt x="614" y="1"/>
                  </a:moveTo>
                  <a:lnTo>
                    <a:pt x="1" y="3066"/>
                  </a:lnTo>
                  <a:lnTo>
                    <a:pt x="516" y="3172"/>
                  </a:lnTo>
                  <a:lnTo>
                    <a:pt x="1227"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1"/>
            <p:cNvSpPr/>
            <p:nvPr/>
          </p:nvSpPr>
          <p:spPr>
            <a:xfrm>
              <a:off x="5114250" y="2396925"/>
              <a:ext cx="30675" cy="81775"/>
            </a:xfrm>
            <a:custGeom>
              <a:rect b="b" l="l" r="r" t="t"/>
              <a:pathLst>
                <a:path extrusionOk="0" h="3271" w="1227">
                  <a:moveTo>
                    <a:pt x="712" y="1"/>
                  </a:moveTo>
                  <a:lnTo>
                    <a:pt x="1" y="3066"/>
                  </a:lnTo>
                  <a:lnTo>
                    <a:pt x="614" y="3270"/>
                  </a:lnTo>
                  <a:lnTo>
                    <a:pt x="1227" y="107"/>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1"/>
            <p:cNvSpPr/>
            <p:nvPr/>
          </p:nvSpPr>
          <p:spPr>
            <a:xfrm>
              <a:off x="5144900" y="2402050"/>
              <a:ext cx="28025" cy="81750"/>
            </a:xfrm>
            <a:custGeom>
              <a:rect b="b" l="l" r="r" t="t"/>
              <a:pathLst>
                <a:path extrusionOk="0" h="3270" w="1121">
                  <a:moveTo>
                    <a:pt x="614" y="0"/>
                  </a:moveTo>
                  <a:lnTo>
                    <a:pt x="1" y="3171"/>
                  </a:lnTo>
                  <a:lnTo>
                    <a:pt x="508" y="3270"/>
                  </a:lnTo>
                  <a:lnTo>
                    <a:pt x="1121"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1"/>
            <p:cNvSpPr/>
            <p:nvPr/>
          </p:nvSpPr>
          <p:spPr>
            <a:xfrm>
              <a:off x="5172900" y="2407150"/>
              <a:ext cx="30675" cy="81750"/>
            </a:xfrm>
            <a:custGeom>
              <a:rect b="b" l="l" r="r" t="t"/>
              <a:pathLst>
                <a:path extrusionOk="0" h="3270" w="1227">
                  <a:moveTo>
                    <a:pt x="614" y="1"/>
                  </a:moveTo>
                  <a:lnTo>
                    <a:pt x="1" y="3172"/>
                  </a:lnTo>
                  <a:lnTo>
                    <a:pt x="614" y="3270"/>
                  </a:lnTo>
                  <a:lnTo>
                    <a:pt x="1227" y="205"/>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1"/>
            <p:cNvSpPr/>
            <p:nvPr/>
          </p:nvSpPr>
          <p:spPr>
            <a:xfrm>
              <a:off x="5203550" y="2414925"/>
              <a:ext cx="28225" cy="79100"/>
            </a:xfrm>
            <a:custGeom>
              <a:rect b="b" l="l" r="r" t="t"/>
              <a:pathLst>
                <a:path extrusionOk="0" h="3164" w="1129">
                  <a:moveTo>
                    <a:pt x="614" y="0"/>
                  </a:moveTo>
                  <a:lnTo>
                    <a:pt x="1" y="3065"/>
                  </a:lnTo>
                  <a:lnTo>
                    <a:pt x="516" y="3163"/>
                  </a:lnTo>
                  <a:lnTo>
                    <a:pt x="1129"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1"/>
            <p:cNvSpPr/>
            <p:nvPr/>
          </p:nvSpPr>
          <p:spPr>
            <a:xfrm>
              <a:off x="5231750" y="2420025"/>
              <a:ext cx="30675" cy="81750"/>
            </a:xfrm>
            <a:custGeom>
              <a:rect b="b" l="l" r="r" t="t"/>
              <a:pathLst>
                <a:path extrusionOk="0" h="3270" w="1227">
                  <a:moveTo>
                    <a:pt x="614" y="0"/>
                  </a:moveTo>
                  <a:lnTo>
                    <a:pt x="1" y="3164"/>
                  </a:lnTo>
                  <a:lnTo>
                    <a:pt x="614" y="3270"/>
                  </a:lnTo>
                  <a:lnTo>
                    <a:pt x="1227" y="99"/>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1"/>
            <p:cNvSpPr/>
            <p:nvPr/>
          </p:nvSpPr>
          <p:spPr>
            <a:xfrm>
              <a:off x="5262400" y="242512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1"/>
            <p:cNvSpPr/>
            <p:nvPr/>
          </p:nvSpPr>
          <p:spPr>
            <a:xfrm>
              <a:off x="4853725" y="2585950"/>
              <a:ext cx="441800" cy="260550"/>
            </a:xfrm>
            <a:custGeom>
              <a:rect b="b" l="l" r="r" t="t"/>
              <a:pathLst>
                <a:path extrusionOk="0" h="10422" w="17672">
                  <a:moveTo>
                    <a:pt x="1431" y="0"/>
                  </a:moveTo>
                  <a:lnTo>
                    <a:pt x="1" y="7152"/>
                  </a:lnTo>
                  <a:lnTo>
                    <a:pt x="16241" y="10421"/>
                  </a:lnTo>
                  <a:lnTo>
                    <a:pt x="17672" y="3172"/>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1"/>
            <p:cNvSpPr/>
            <p:nvPr/>
          </p:nvSpPr>
          <p:spPr>
            <a:xfrm>
              <a:off x="4830650" y="2792925"/>
              <a:ext cx="424025" cy="188650"/>
            </a:xfrm>
            <a:custGeom>
              <a:rect b="b" l="l" r="r" t="t"/>
              <a:pathLst>
                <a:path extrusionOk="0" h="7546" w="16961">
                  <a:moveTo>
                    <a:pt x="16960" y="3164"/>
                  </a:moveTo>
                  <a:lnTo>
                    <a:pt x="16945" y="3241"/>
                  </a:lnTo>
                  <a:lnTo>
                    <a:pt x="16945" y="3241"/>
                  </a:lnTo>
                  <a:cubicBezTo>
                    <a:pt x="16950" y="3215"/>
                    <a:pt x="16955" y="3190"/>
                    <a:pt x="16960" y="3164"/>
                  </a:cubicBezTo>
                  <a:close/>
                  <a:moveTo>
                    <a:pt x="719" y="1"/>
                  </a:moveTo>
                  <a:lnTo>
                    <a:pt x="311" y="2044"/>
                  </a:lnTo>
                  <a:cubicBezTo>
                    <a:pt x="0" y="3679"/>
                    <a:pt x="1332" y="5207"/>
                    <a:pt x="3172" y="5616"/>
                  </a:cubicBezTo>
                  <a:lnTo>
                    <a:pt x="12571" y="7455"/>
                  </a:lnTo>
                  <a:cubicBezTo>
                    <a:pt x="12860" y="7516"/>
                    <a:pt x="13145" y="7545"/>
                    <a:pt x="13421" y="7545"/>
                  </a:cubicBezTo>
                  <a:cubicBezTo>
                    <a:pt x="14996" y="7545"/>
                    <a:pt x="16294" y="6598"/>
                    <a:pt x="16551" y="5207"/>
                  </a:cubicBezTo>
                  <a:lnTo>
                    <a:pt x="16945" y="3241"/>
                  </a:lnTo>
                  <a:lnTo>
                    <a:pt x="16945" y="3241"/>
                  </a:lnTo>
                  <a:cubicBezTo>
                    <a:pt x="16655" y="4590"/>
                    <a:pt x="15375" y="5502"/>
                    <a:pt x="13829" y="5502"/>
                  </a:cubicBezTo>
                  <a:cubicBezTo>
                    <a:pt x="13553" y="5502"/>
                    <a:pt x="13269" y="5473"/>
                    <a:pt x="12980" y="5412"/>
                  </a:cubicBezTo>
                  <a:lnTo>
                    <a:pt x="3580" y="3573"/>
                  </a:lnTo>
                  <a:cubicBezTo>
                    <a:pt x="1741" y="3164"/>
                    <a:pt x="409" y="1636"/>
                    <a:pt x="719"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51"/>
            <p:cNvSpPr/>
            <p:nvPr/>
          </p:nvSpPr>
          <p:spPr>
            <a:xfrm>
              <a:off x="4884375" y="2585950"/>
              <a:ext cx="411150" cy="112400"/>
            </a:xfrm>
            <a:custGeom>
              <a:rect b="b" l="l" r="r" t="t"/>
              <a:pathLst>
                <a:path extrusionOk="0" h="4496" w="16446">
                  <a:moveTo>
                    <a:pt x="205" y="0"/>
                  </a:moveTo>
                  <a:lnTo>
                    <a:pt x="1" y="1333"/>
                  </a:lnTo>
                  <a:lnTo>
                    <a:pt x="16241" y="4496"/>
                  </a:lnTo>
                  <a:lnTo>
                    <a:pt x="16446" y="3172"/>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1"/>
            <p:cNvSpPr/>
            <p:nvPr/>
          </p:nvSpPr>
          <p:spPr>
            <a:xfrm>
              <a:off x="4902150" y="2657450"/>
              <a:ext cx="97100" cy="94650"/>
            </a:xfrm>
            <a:custGeom>
              <a:rect b="b" l="l" r="r" t="t"/>
              <a:pathLst>
                <a:path extrusionOk="0" h="3786" w="3884">
                  <a:moveTo>
                    <a:pt x="1538" y="1"/>
                  </a:moveTo>
                  <a:lnTo>
                    <a:pt x="1333" y="1023"/>
                  </a:lnTo>
                  <a:lnTo>
                    <a:pt x="312" y="818"/>
                  </a:lnTo>
                  <a:lnTo>
                    <a:pt x="1" y="2249"/>
                  </a:lnTo>
                  <a:lnTo>
                    <a:pt x="1129" y="2453"/>
                  </a:lnTo>
                  <a:lnTo>
                    <a:pt x="925" y="3475"/>
                  </a:lnTo>
                  <a:lnTo>
                    <a:pt x="2355" y="3785"/>
                  </a:lnTo>
                  <a:lnTo>
                    <a:pt x="2559" y="2764"/>
                  </a:lnTo>
                  <a:lnTo>
                    <a:pt x="3581" y="2968"/>
                  </a:lnTo>
                  <a:lnTo>
                    <a:pt x="3883" y="1538"/>
                  </a:lnTo>
                  <a:lnTo>
                    <a:pt x="2862" y="1333"/>
                  </a:lnTo>
                  <a:lnTo>
                    <a:pt x="3066" y="205"/>
                  </a:lnTo>
                  <a:lnTo>
                    <a:pt x="1538"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1"/>
            <p:cNvSpPr/>
            <p:nvPr/>
          </p:nvSpPr>
          <p:spPr>
            <a:xfrm>
              <a:off x="5098925" y="2698325"/>
              <a:ext cx="145525" cy="43550"/>
            </a:xfrm>
            <a:custGeom>
              <a:rect b="b" l="l" r="r" t="t"/>
              <a:pathLst>
                <a:path extrusionOk="0" h="1742" w="5821">
                  <a:moveTo>
                    <a:pt x="99" y="1"/>
                  </a:moveTo>
                  <a:lnTo>
                    <a:pt x="1" y="614"/>
                  </a:lnTo>
                  <a:lnTo>
                    <a:pt x="5722" y="1742"/>
                  </a:lnTo>
                  <a:lnTo>
                    <a:pt x="5820" y="1129"/>
                  </a:lnTo>
                  <a:lnTo>
                    <a:pt x="99"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1"/>
            <p:cNvSpPr/>
            <p:nvPr/>
          </p:nvSpPr>
          <p:spPr>
            <a:xfrm>
              <a:off x="5091175" y="2736750"/>
              <a:ext cx="145700" cy="43325"/>
            </a:xfrm>
            <a:custGeom>
              <a:rect b="b" l="l" r="r" t="t"/>
              <a:pathLst>
                <a:path extrusionOk="0" h="1733" w="5828">
                  <a:moveTo>
                    <a:pt x="107" y="0"/>
                  </a:moveTo>
                  <a:lnTo>
                    <a:pt x="0" y="613"/>
                  </a:lnTo>
                  <a:lnTo>
                    <a:pt x="5722" y="1733"/>
                  </a:lnTo>
                  <a:lnTo>
                    <a:pt x="5828" y="1120"/>
                  </a:lnTo>
                  <a:lnTo>
                    <a:pt x="107"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1"/>
            <p:cNvSpPr/>
            <p:nvPr/>
          </p:nvSpPr>
          <p:spPr>
            <a:xfrm>
              <a:off x="4754025" y="3193850"/>
              <a:ext cx="186575" cy="194125"/>
            </a:xfrm>
            <a:custGeom>
              <a:rect b="b" l="l" r="r" t="t"/>
              <a:pathLst>
                <a:path extrusionOk="0" h="7765" w="7463">
                  <a:moveTo>
                    <a:pt x="2044" y="0"/>
                  </a:moveTo>
                  <a:lnTo>
                    <a:pt x="0" y="1945"/>
                  </a:lnTo>
                  <a:lnTo>
                    <a:pt x="5419" y="7765"/>
                  </a:lnTo>
                  <a:lnTo>
                    <a:pt x="7463" y="5828"/>
                  </a:lnTo>
                  <a:lnTo>
                    <a:pt x="2044"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1"/>
            <p:cNvSpPr/>
            <p:nvPr/>
          </p:nvSpPr>
          <p:spPr>
            <a:xfrm>
              <a:off x="4759125" y="3201600"/>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1"/>
            <p:cNvSpPr/>
            <p:nvPr/>
          </p:nvSpPr>
          <p:spPr>
            <a:xfrm>
              <a:off x="4774450" y="3214275"/>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1"/>
            <p:cNvSpPr/>
            <p:nvPr/>
          </p:nvSpPr>
          <p:spPr>
            <a:xfrm>
              <a:off x="4787325" y="3229600"/>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1"/>
            <p:cNvSpPr/>
            <p:nvPr/>
          </p:nvSpPr>
          <p:spPr>
            <a:xfrm>
              <a:off x="4800000" y="3242475"/>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1"/>
            <p:cNvSpPr/>
            <p:nvPr/>
          </p:nvSpPr>
          <p:spPr>
            <a:xfrm>
              <a:off x="4812875" y="3257800"/>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1"/>
            <p:cNvSpPr/>
            <p:nvPr/>
          </p:nvSpPr>
          <p:spPr>
            <a:xfrm>
              <a:off x="4825525" y="3273125"/>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1"/>
            <p:cNvSpPr/>
            <p:nvPr/>
          </p:nvSpPr>
          <p:spPr>
            <a:xfrm>
              <a:off x="4840850" y="3285800"/>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1"/>
            <p:cNvSpPr/>
            <p:nvPr/>
          </p:nvSpPr>
          <p:spPr>
            <a:xfrm>
              <a:off x="4853725" y="3301125"/>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1"/>
            <p:cNvSpPr/>
            <p:nvPr/>
          </p:nvSpPr>
          <p:spPr>
            <a:xfrm>
              <a:off x="4866400" y="3314000"/>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1"/>
            <p:cNvSpPr/>
            <p:nvPr/>
          </p:nvSpPr>
          <p:spPr>
            <a:xfrm>
              <a:off x="4879275" y="3329325"/>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1"/>
            <p:cNvSpPr/>
            <p:nvPr/>
          </p:nvSpPr>
          <p:spPr>
            <a:xfrm>
              <a:off x="4266275" y="3268000"/>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1"/>
            <p:cNvSpPr/>
            <p:nvPr/>
          </p:nvSpPr>
          <p:spPr>
            <a:xfrm>
              <a:off x="4294275" y="3400825"/>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1"/>
            <p:cNvSpPr/>
            <p:nvPr/>
          </p:nvSpPr>
          <p:spPr>
            <a:xfrm>
              <a:off x="4736250" y="3239825"/>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1"/>
            <p:cNvSpPr/>
            <p:nvPr/>
          </p:nvSpPr>
          <p:spPr>
            <a:xfrm>
              <a:off x="4294275" y="3666475"/>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1"/>
            <p:cNvSpPr/>
            <p:nvPr/>
          </p:nvSpPr>
          <p:spPr>
            <a:xfrm>
              <a:off x="4891950" y="35592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1"/>
            <p:cNvSpPr/>
            <p:nvPr/>
          </p:nvSpPr>
          <p:spPr>
            <a:xfrm>
              <a:off x="5068275" y="3559200"/>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1"/>
            <p:cNvSpPr/>
            <p:nvPr/>
          </p:nvSpPr>
          <p:spPr>
            <a:xfrm>
              <a:off x="5065625" y="3119875"/>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51"/>
            <p:cNvSpPr/>
            <p:nvPr/>
          </p:nvSpPr>
          <p:spPr>
            <a:xfrm>
              <a:off x="5499850" y="3004825"/>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1"/>
            <p:cNvSpPr/>
            <p:nvPr/>
          </p:nvSpPr>
          <p:spPr>
            <a:xfrm>
              <a:off x="5499850" y="3127425"/>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1"/>
            <p:cNvSpPr/>
            <p:nvPr/>
          </p:nvSpPr>
          <p:spPr>
            <a:xfrm>
              <a:off x="5650650" y="2966625"/>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1"/>
            <p:cNvSpPr/>
            <p:nvPr/>
          </p:nvSpPr>
          <p:spPr>
            <a:xfrm>
              <a:off x="5425875" y="3099425"/>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1"/>
            <p:cNvSpPr/>
            <p:nvPr/>
          </p:nvSpPr>
          <p:spPr>
            <a:xfrm>
              <a:off x="5443650" y="3257800"/>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1"/>
            <p:cNvSpPr/>
            <p:nvPr/>
          </p:nvSpPr>
          <p:spPr>
            <a:xfrm>
              <a:off x="5395225" y="3301125"/>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1"/>
            <p:cNvSpPr/>
            <p:nvPr/>
          </p:nvSpPr>
          <p:spPr>
            <a:xfrm>
              <a:off x="5346600" y="3344650"/>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1"/>
            <p:cNvSpPr/>
            <p:nvPr/>
          </p:nvSpPr>
          <p:spPr>
            <a:xfrm>
              <a:off x="5088725" y="3316450"/>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1"/>
            <p:cNvSpPr/>
            <p:nvPr/>
          </p:nvSpPr>
          <p:spPr>
            <a:xfrm>
              <a:off x="5088725" y="3421275"/>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1"/>
            <p:cNvSpPr/>
            <p:nvPr/>
          </p:nvSpPr>
          <p:spPr>
            <a:xfrm>
              <a:off x="4577875" y="3329325"/>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1"/>
            <p:cNvSpPr/>
            <p:nvPr/>
          </p:nvSpPr>
          <p:spPr>
            <a:xfrm>
              <a:off x="4600775" y="3400825"/>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1"/>
            <p:cNvSpPr/>
            <p:nvPr/>
          </p:nvSpPr>
          <p:spPr>
            <a:xfrm>
              <a:off x="4268725" y="2655000"/>
              <a:ext cx="209475" cy="130200"/>
            </a:xfrm>
            <a:custGeom>
              <a:rect b="b" l="l" r="r" t="t"/>
              <a:pathLst>
                <a:path extrusionOk="0" h="5208" w="8379">
                  <a:moveTo>
                    <a:pt x="7463" y="1"/>
                  </a:moveTo>
                  <a:lnTo>
                    <a:pt x="0" y="2551"/>
                  </a:lnTo>
                  <a:lnTo>
                    <a:pt x="924" y="5207"/>
                  </a:lnTo>
                  <a:lnTo>
                    <a:pt x="8378" y="2551"/>
                  </a:lnTo>
                  <a:lnTo>
                    <a:pt x="7463"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1"/>
            <p:cNvSpPr/>
            <p:nvPr/>
          </p:nvSpPr>
          <p:spPr>
            <a:xfrm>
              <a:off x="4276475" y="2713650"/>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1"/>
            <p:cNvSpPr/>
            <p:nvPr/>
          </p:nvSpPr>
          <p:spPr>
            <a:xfrm>
              <a:off x="4294275" y="2706100"/>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1"/>
            <p:cNvSpPr/>
            <p:nvPr/>
          </p:nvSpPr>
          <p:spPr>
            <a:xfrm>
              <a:off x="4312250" y="2700975"/>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1"/>
            <p:cNvSpPr/>
            <p:nvPr/>
          </p:nvSpPr>
          <p:spPr>
            <a:xfrm>
              <a:off x="4330025" y="2693225"/>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1"/>
            <p:cNvSpPr/>
            <p:nvPr/>
          </p:nvSpPr>
          <p:spPr>
            <a:xfrm>
              <a:off x="4348000" y="2688100"/>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1"/>
            <p:cNvSpPr/>
            <p:nvPr/>
          </p:nvSpPr>
          <p:spPr>
            <a:xfrm>
              <a:off x="4368450" y="2680550"/>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1"/>
            <p:cNvSpPr/>
            <p:nvPr/>
          </p:nvSpPr>
          <p:spPr>
            <a:xfrm>
              <a:off x="4386225" y="2675450"/>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1"/>
            <p:cNvSpPr/>
            <p:nvPr/>
          </p:nvSpPr>
          <p:spPr>
            <a:xfrm>
              <a:off x="4404200" y="2667675"/>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1"/>
            <p:cNvSpPr/>
            <p:nvPr/>
          </p:nvSpPr>
          <p:spPr>
            <a:xfrm>
              <a:off x="4421975" y="2662575"/>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1"/>
            <p:cNvSpPr/>
            <p:nvPr/>
          </p:nvSpPr>
          <p:spPr>
            <a:xfrm>
              <a:off x="4439950" y="2655000"/>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1"/>
            <p:cNvSpPr/>
            <p:nvPr/>
          </p:nvSpPr>
          <p:spPr>
            <a:xfrm>
              <a:off x="4314700" y="2741850"/>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1"/>
            <p:cNvSpPr/>
            <p:nvPr/>
          </p:nvSpPr>
          <p:spPr>
            <a:xfrm>
              <a:off x="4391325" y="2910425"/>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1"/>
            <p:cNvSpPr/>
            <p:nvPr/>
          </p:nvSpPr>
          <p:spPr>
            <a:xfrm>
              <a:off x="4289150" y="2718750"/>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1"/>
            <p:cNvSpPr/>
            <p:nvPr/>
          </p:nvSpPr>
          <p:spPr>
            <a:xfrm>
              <a:off x="4519025" y="3280675"/>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1"/>
            <p:cNvSpPr/>
            <p:nvPr/>
          </p:nvSpPr>
          <p:spPr>
            <a:xfrm>
              <a:off x="5469200" y="1536275"/>
              <a:ext cx="199250" cy="176175"/>
            </a:xfrm>
            <a:custGeom>
              <a:rect b="b" l="l" r="r" t="t"/>
              <a:pathLst>
                <a:path extrusionOk="0" h="7047" w="7970">
                  <a:moveTo>
                    <a:pt x="1741" y="1"/>
                  </a:moveTo>
                  <a:lnTo>
                    <a:pt x="0" y="2248"/>
                  </a:lnTo>
                  <a:lnTo>
                    <a:pt x="6334" y="7046"/>
                  </a:lnTo>
                  <a:lnTo>
                    <a:pt x="7969" y="4798"/>
                  </a:lnTo>
                  <a:lnTo>
                    <a:pt x="1741"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1"/>
            <p:cNvSpPr/>
            <p:nvPr/>
          </p:nvSpPr>
          <p:spPr>
            <a:xfrm>
              <a:off x="5476950" y="1541375"/>
              <a:ext cx="48450" cy="61325"/>
            </a:xfrm>
            <a:custGeom>
              <a:rect b="b" l="l" r="r" t="t"/>
              <a:pathLst>
                <a:path extrusionOk="0" h="2453" w="1938">
                  <a:moveTo>
                    <a:pt x="1635" y="1"/>
                  </a:moveTo>
                  <a:lnTo>
                    <a:pt x="1" y="2249"/>
                  </a:lnTo>
                  <a:lnTo>
                    <a:pt x="205" y="2453"/>
                  </a:lnTo>
                  <a:lnTo>
                    <a:pt x="1938" y="205"/>
                  </a:lnTo>
                  <a:lnTo>
                    <a:pt x="1635"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1"/>
            <p:cNvSpPr/>
            <p:nvPr/>
          </p:nvSpPr>
          <p:spPr>
            <a:xfrm>
              <a:off x="5492275" y="1554050"/>
              <a:ext cx="48450" cy="61325"/>
            </a:xfrm>
            <a:custGeom>
              <a:rect b="b" l="l" r="r" t="t"/>
              <a:pathLst>
                <a:path extrusionOk="0" h="2453" w="1938">
                  <a:moveTo>
                    <a:pt x="1635" y="1"/>
                  </a:moveTo>
                  <a:lnTo>
                    <a:pt x="1" y="2150"/>
                  </a:lnTo>
                  <a:lnTo>
                    <a:pt x="303" y="2453"/>
                  </a:lnTo>
                  <a:lnTo>
                    <a:pt x="1938" y="205"/>
                  </a:lnTo>
                  <a:lnTo>
                    <a:pt x="1635"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1"/>
            <p:cNvSpPr/>
            <p:nvPr/>
          </p:nvSpPr>
          <p:spPr>
            <a:xfrm>
              <a:off x="5507600" y="1564275"/>
              <a:ext cx="48450" cy="61325"/>
            </a:xfrm>
            <a:custGeom>
              <a:rect b="b" l="l" r="r" t="t"/>
              <a:pathLst>
                <a:path extrusionOk="0" h="2453" w="1938">
                  <a:moveTo>
                    <a:pt x="1635" y="0"/>
                  </a:moveTo>
                  <a:lnTo>
                    <a:pt x="1" y="2248"/>
                  </a:lnTo>
                  <a:lnTo>
                    <a:pt x="303" y="2452"/>
                  </a:lnTo>
                  <a:lnTo>
                    <a:pt x="1938" y="311"/>
                  </a:lnTo>
                  <a:lnTo>
                    <a:pt x="1635"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1"/>
            <p:cNvSpPr/>
            <p:nvPr/>
          </p:nvSpPr>
          <p:spPr>
            <a:xfrm>
              <a:off x="5522925" y="1577150"/>
              <a:ext cx="48450" cy="61325"/>
            </a:xfrm>
            <a:custGeom>
              <a:rect b="b" l="l" r="r" t="t"/>
              <a:pathLst>
                <a:path extrusionOk="0" h="2453" w="1938">
                  <a:moveTo>
                    <a:pt x="1635" y="0"/>
                  </a:moveTo>
                  <a:lnTo>
                    <a:pt x="1" y="2248"/>
                  </a:lnTo>
                  <a:lnTo>
                    <a:pt x="303" y="2452"/>
                  </a:lnTo>
                  <a:lnTo>
                    <a:pt x="1938" y="205"/>
                  </a:lnTo>
                  <a:lnTo>
                    <a:pt x="1635"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1"/>
            <p:cNvSpPr/>
            <p:nvPr/>
          </p:nvSpPr>
          <p:spPr>
            <a:xfrm>
              <a:off x="5538250" y="1589825"/>
              <a:ext cx="48450" cy="61325"/>
            </a:xfrm>
            <a:custGeom>
              <a:rect b="b" l="l" r="r" t="t"/>
              <a:pathLst>
                <a:path extrusionOk="0" h="2453" w="1938">
                  <a:moveTo>
                    <a:pt x="1635" y="0"/>
                  </a:moveTo>
                  <a:lnTo>
                    <a:pt x="1" y="2150"/>
                  </a:lnTo>
                  <a:lnTo>
                    <a:pt x="303" y="2452"/>
                  </a:lnTo>
                  <a:lnTo>
                    <a:pt x="1938" y="204"/>
                  </a:lnTo>
                  <a:lnTo>
                    <a:pt x="1635"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1"/>
            <p:cNvSpPr/>
            <p:nvPr/>
          </p:nvSpPr>
          <p:spPr>
            <a:xfrm>
              <a:off x="5553575" y="1600025"/>
              <a:ext cx="48450" cy="61325"/>
            </a:xfrm>
            <a:custGeom>
              <a:rect b="b" l="l" r="r" t="t"/>
              <a:pathLst>
                <a:path extrusionOk="0" h="2453" w="1938">
                  <a:moveTo>
                    <a:pt x="1733" y="1"/>
                  </a:moveTo>
                  <a:lnTo>
                    <a:pt x="1" y="2248"/>
                  </a:lnTo>
                  <a:lnTo>
                    <a:pt x="303" y="2453"/>
                  </a:lnTo>
                  <a:lnTo>
                    <a:pt x="1938" y="311"/>
                  </a:lnTo>
                  <a:lnTo>
                    <a:pt x="1733"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1"/>
            <p:cNvSpPr/>
            <p:nvPr/>
          </p:nvSpPr>
          <p:spPr>
            <a:xfrm>
              <a:off x="5568900" y="1612900"/>
              <a:ext cx="51125" cy="61325"/>
            </a:xfrm>
            <a:custGeom>
              <a:rect b="b" l="l" r="r" t="t"/>
              <a:pathLst>
                <a:path extrusionOk="0" h="2453" w="2045">
                  <a:moveTo>
                    <a:pt x="1733" y="1"/>
                  </a:moveTo>
                  <a:lnTo>
                    <a:pt x="1" y="2248"/>
                  </a:lnTo>
                  <a:lnTo>
                    <a:pt x="303" y="2453"/>
                  </a:lnTo>
                  <a:lnTo>
                    <a:pt x="2044" y="205"/>
                  </a:lnTo>
                  <a:lnTo>
                    <a:pt x="1733"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1"/>
            <p:cNvSpPr/>
            <p:nvPr/>
          </p:nvSpPr>
          <p:spPr>
            <a:xfrm>
              <a:off x="5584225" y="1625575"/>
              <a:ext cx="51125" cy="61325"/>
            </a:xfrm>
            <a:custGeom>
              <a:rect b="b" l="l" r="r" t="t"/>
              <a:pathLst>
                <a:path extrusionOk="0" h="2453" w="2045">
                  <a:moveTo>
                    <a:pt x="1733" y="0"/>
                  </a:moveTo>
                  <a:lnTo>
                    <a:pt x="1" y="2150"/>
                  </a:lnTo>
                  <a:lnTo>
                    <a:pt x="303" y="2452"/>
                  </a:lnTo>
                  <a:lnTo>
                    <a:pt x="2044" y="205"/>
                  </a:lnTo>
                  <a:lnTo>
                    <a:pt x="1733"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1"/>
            <p:cNvSpPr/>
            <p:nvPr/>
          </p:nvSpPr>
          <p:spPr>
            <a:xfrm>
              <a:off x="5599550" y="1635800"/>
              <a:ext cx="51125" cy="61325"/>
            </a:xfrm>
            <a:custGeom>
              <a:rect b="b" l="l" r="r" t="t"/>
              <a:pathLst>
                <a:path extrusionOk="0" h="2453" w="2045">
                  <a:moveTo>
                    <a:pt x="1733" y="0"/>
                  </a:moveTo>
                  <a:lnTo>
                    <a:pt x="1" y="2248"/>
                  </a:lnTo>
                  <a:lnTo>
                    <a:pt x="303" y="2452"/>
                  </a:lnTo>
                  <a:lnTo>
                    <a:pt x="2044" y="204"/>
                  </a:lnTo>
                  <a:lnTo>
                    <a:pt x="1733"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1"/>
            <p:cNvSpPr/>
            <p:nvPr/>
          </p:nvSpPr>
          <p:spPr>
            <a:xfrm>
              <a:off x="5614875" y="1648650"/>
              <a:ext cx="51125" cy="61325"/>
            </a:xfrm>
            <a:custGeom>
              <a:rect b="b" l="l" r="r" t="t"/>
              <a:pathLst>
                <a:path extrusionOk="0" h="2453" w="2045">
                  <a:moveTo>
                    <a:pt x="1733" y="1"/>
                  </a:moveTo>
                  <a:lnTo>
                    <a:pt x="1" y="2249"/>
                  </a:lnTo>
                  <a:lnTo>
                    <a:pt x="303" y="2453"/>
                  </a:lnTo>
                  <a:lnTo>
                    <a:pt x="2044" y="205"/>
                  </a:lnTo>
                  <a:lnTo>
                    <a:pt x="1733"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1"/>
            <p:cNvSpPr/>
            <p:nvPr/>
          </p:nvSpPr>
          <p:spPr>
            <a:xfrm>
              <a:off x="5070725" y="1618000"/>
              <a:ext cx="531300" cy="621250"/>
            </a:xfrm>
            <a:custGeom>
              <a:rect b="b" l="l" r="r" t="t"/>
              <a:pathLst>
                <a:path extrusionOk="0" h="24850" w="21252">
                  <a:moveTo>
                    <a:pt x="16143" y="1"/>
                  </a:moveTo>
                  <a:lnTo>
                    <a:pt x="1023" y="19715"/>
                  </a:lnTo>
                  <a:cubicBezTo>
                    <a:pt x="1" y="21047"/>
                    <a:pt x="205" y="23091"/>
                    <a:pt x="1636" y="24211"/>
                  </a:cubicBezTo>
                  <a:cubicBezTo>
                    <a:pt x="2232" y="24636"/>
                    <a:pt x="2917" y="24849"/>
                    <a:pt x="3595" y="24849"/>
                  </a:cubicBezTo>
                  <a:cubicBezTo>
                    <a:pt x="4544" y="24849"/>
                    <a:pt x="5478" y="24432"/>
                    <a:pt x="6131" y="23598"/>
                  </a:cubicBezTo>
                  <a:lnTo>
                    <a:pt x="21252" y="3883"/>
                  </a:lnTo>
                  <a:lnTo>
                    <a:pt x="1614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1"/>
            <p:cNvSpPr/>
            <p:nvPr/>
          </p:nvSpPr>
          <p:spPr>
            <a:xfrm>
              <a:off x="5096275" y="1766150"/>
              <a:ext cx="383150" cy="446850"/>
            </a:xfrm>
            <a:custGeom>
              <a:rect b="b" l="l" r="r" t="t"/>
              <a:pathLst>
                <a:path extrusionOk="0" h="17874" w="15326">
                  <a:moveTo>
                    <a:pt x="11648" y="1"/>
                  </a:moveTo>
                  <a:lnTo>
                    <a:pt x="818" y="14100"/>
                  </a:lnTo>
                  <a:cubicBezTo>
                    <a:pt x="1" y="15121"/>
                    <a:pt x="205" y="16650"/>
                    <a:pt x="1227" y="17369"/>
                  </a:cubicBezTo>
                  <a:cubicBezTo>
                    <a:pt x="1653" y="17710"/>
                    <a:pt x="2169" y="17873"/>
                    <a:pt x="2678" y="17873"/>
                  </a:cubicBezTo>
                  <a:cubicBezTo>
                    <a:pt x="3387" y="17873"/>
                    <a:pt x="4082" y="17556"/>
                    <a:pt x="4496" y="16960"/>
                  </a:cubicBezTo>
                  <a:lnTo>
                    <a:pt x="15326" y="2861"/>
                  </a:lnTo>
                  <a:lnTo>
                    <a:pt x="11648" y="1"/>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1"/>
            <p:cNvSpPr/>
            <p:nvPr/>
          </p:nvSpPr>
          <p:spPr>
            <a:xfrm>
              <a:off x="5453875" y="1589825"/>
              <a:ext cx="173700" cy="143050"/>
            </a:xfrm>
            <a:custGeom>
              <a:rect b="b" l="l" r="r" t="t"/>
              <a:pathLst>
                <a:path extrusionOk="0" h="5722" w="6948">
                  <a:moveTo>
                    <a:pt x="719" y="0"/>
                  </a:moveTo>
                  <a:lnTo>
                    <a:pt x="0" y="924"/>
                  </a:lnTo>
                  <a:lnTo>
                    <a:pt x="6236" y="5721"/>
                  </a:lnTo>
                  <a:lnTo>
                    <a:pt x="6947" y="4806"/>
                  </a:lnTo>
                  <a:lnTo>
                    <a:pt x="719"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1"/>
            <p:cNvSpPr/>
            <p:nvPr/>
          </p:nvSpPr>
          <p:spPr>
            <a:xfrm>
              <a:off x="5096275" y="2075100"/>
              <a:ext cx="145725" cy="137900"/>
            </a:xfrm>
            <a:custGeom>
              <a:rect b="b" l="l" r="r" t="t"/>
              <a:pathLst>
                <a:path extrusionOk="0" h="5516" w="5829">
                  <a:moveTo>
                    <a:pt x="2150" y="1"/>
                  </a:moveTo>
                  <a:lnTo>
                    <a:pt x="2150" y="1"/>
                  </a:lnTo>
                  <a:cubicBezTo>
                    <a:pt x="2130" y="27"/>
                    <a:pt x="2110" y="53"/>
                    <a:pt x="2090" y="79"/>
                  </a:cubicBezTo>
                  <a:lnTo>
                    <a:pt x="2090" y="79"/>
                  </a:lnTo>
                  <a:lnTo>
                    <a:pt x="2150" y="1"/>
                  </a:lnTo>
                  <a:close/>
                  <a:moveTo>
                    <a:pt x="5828" y="2861"/>
                  </a:moveTo>
                  <a:lnTo>
                    <a:pt x="5728" y="2992"/>
                  </a:lnTo>
                  <a:lnTo>
                    <a:pt x="5728" y="2992"/>
                  </a:lnTo>
                  <a:cubicBezTo>
                    <a:pt x="5763" y="2950"/>
                    <a:pt x="5797" y="2907"/>
                    <a:pt x="5828" y="2861"/>
                  </a:cubicBezTo>
                  <a:close/>
                  <a:moveTo>
                    <a:pt x="2090" y="79"/>
                  </a:moveTo>
                  <a:lnTo>
                    <a:pt x="818" y="1742"/>
                  </a:lnTo>
                  <a:cubicBezTo>
                    <a:pt x="1" y="2763"/>
                    <a:pt x="205" y="4292"/>
                    <a:pt x="1227" y="5011"/>
                  </a:cubicBezTo>
                  <a:cubicBezTo>
                    <a:pt x="1653" y="5352"/>
                    <a:pt x="2169" y="5515"/>
                    <a:pt x="2678" y="5515"/>
                  </a:cubicBezTo>
                  <a:cubicBezTo>
                    <a:pt x="3387" y="5515"/>
                    <a:pt x="4082" y="5198"/>
                    <a:pt x="4496" y="4602"/>
                  </a:cubicBezTo>
                  <a:lnTo>
                    <a:pt x="5728" y="2992"/>
                  </a:lnTo>
                  <a:lnTo>
                    <a:pt x="5728" y="2992"/>
                  </a:lnTo>
                  <a:cubicBezTo>
                    <a:pt x="5304" y="3503"/>
                    <a:pt x="4662" y="3774"/>
                    <a:pt x="4008" y="3774"/>
                  </a:cubicBezTo>
                  <a:cubicBezTo>
                    <a:pt x="3500" y="3774"/>
                    <a:pt x="2985" y="3611"/>
                    <a:pt x="2559" y="3270"/>
                  </a:cubicBezTo>
                  <a:cubicBezTo>
                    <a:pt x="1563" y="2577"/>
                    <a:pt x="1344" y="1100"/>
                    <a:pt x="2090" y="79"/>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 1">
  <p:cSld name="CUSTOM_3">
    <p:spTree>
      <p:nvGrpSpPr>
        <p:cNvPr id="2442" name="Shape 2442"/>
        <p:cNvGrpSpPr/>
        <p:nvPr/>
      </p:nvGrpSpPr>
      <p:grpSpPr>
        <a:xfrm>
          <a:off x="0" y="0"/>
          <a:ext cx="0" cy="0"/>
          <a:chOff x="0" y="0"/>
          <a:chExt cx="0" cy="0"/>
        </a:xfrm>
      </p:grpSpPr>
      <p:sp>
        <p:nvSpPr>
          <p:cNvPr id="2443" name="Google Shape;2443;p52"/>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2"/>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5" name="Google Shape;2445;p52"/>
          <p:cNvGrpSpPr/>
          <p:nvPr/>
        </p:nvGrpSpPr>
        <p:grpSpPr>
          <a:xfrm>
            <a:off x="6873272" y="2960366"/>
            <a:ext cx="2214279" cy="2073916"/>
            <a:chOff x="5158247" y="4662291"/>
            <a:chExt cx="2214279" cy="2073916"/>
          </a:xfrm>
        </p:grpSpPr>
        <p:sp>
          <p:nvSpPr>
            <p:cNvPr id="2446" name="Google Shape;2446;p52"/>
            <p:cNvSpPr/>
            <p:nvPr/>
          </p:nvSpPr>
          <p:spPr>
            <a:xfrm>
              <a:off x="7115205" y="466229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2"/>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2"/>
            <p:cNvSpPr/>
            <p:nvPr/>
          </p:nvSpPr>
          <p:spPr>
            <a:xfrm>
              <a:off x="6458128" y="66760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2"/>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2"/>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2"/>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2" name="Google Shape;2452;p52"/>
          <p:cNvGrpSpPr/>
          <p:nvPr/>
        </p:nvGrpSpPr>
        <p:grpSpPr>
          <a:xfrm flipH="1">
            <a:off x="6873272" y="-5"/>
            <a:ext cx="2270722" cy="1272963"/>
            <a:chOff x="5158247" y="5768045"/>
            <a:chExt cx="2270722" cy="1272963"/>
          </a:xfrm>
        </p:grpSpPr>
        <p:sp>
          <p:nvSpPr>
            <p:cNvPr id="2453" name="Google Shape;2453;p52"/>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2"/>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2"/>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2"/>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2"/>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2"/>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 2">
  <p:cSld name="CUSTOM_3_1">
    <p:spTree>
      <p:nvGrpSpPr>
        <p:cNvPr id="2459" name="Shape 2459"/>
        <p:cNvGrpSpPr/>
        <p:nvPr/>
      </p:nvGrpSpPr>
      <p:grpSpPr>
        <a:xfrm>
          <a:off x="0" y="0"/>
          <a:ext cx="0" cy="0"/>
          <a:chOff x="0" y="0"/>
          <a:chExt cx="0" cy="0"/>
        </a:xfrm>
      </p:grpSpPr>
      <p:sp>
        <p:nvSpPr>
          <p:cNvPr id="2460" name="Google Shape;2460;p53"/>
          <p:cNvSpPr/>
          <p:nvPr/>
        </p:nvSpPr>
        <p:spPr>
          <a:xfrm>
            <a:off x="5726630" y="4669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3"/>
          <p:cNvSpPr/>
          <p:nvPr/>
        </p:nvSpPr>
        <p:spPr>
          <a:xfrm>
            <a:off x="4285742" y="47182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3"/>
          <p:cNvSpPr/>
          <p:nvPr/>
        </p:nvSpPr>
        <p:spPr>
          <a:xfrm>
            <a:off x="6096703" y="5092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3"/>
          <p:cNvSpPr/>
          <p:nvPr/>
        </p:nvSpPr>
        <p:spPr>
          <a:xfrm>
            <a:off x="5634938" y="4394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3"/>
          <p:cNvSpPr/>
          <p:nvPr/>
        </p:nvSpPr>
        <p:spPr>
          <a:xfrm>
            <a:off x="5383848" y="46645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3"/>
          <p:cNvSpPr/>
          <p:nvPr/>
        </p:nvSpPr>
        <p:spPr>
          <a:xfrm>
            <a:off x="3882422" y="4088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3"/>
          <p:cNvSpPr/>
          <p:nvPr/>
        </p:nvSpPr>
        <p:spPr>
          <a:xfrm rot="-5400000">
            <a:off x="379925" y="2820412"/>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3"/>
          <p:cNvSpPr/>
          <p:nvPr/>
        </p:nvSpPr>
        <p:spPr>
          <a:xfrm rot="-5400000">
            <a:off x="6696375" y="5622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3"/>
          <p:cNvSpPr/>
          <p:nvPr/>
        </p:nvSpPr>
        <p:spPr>
          <a:xfrm>
            <a:off x="-9525" y="-9525"/>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3"/>
          <p:cNvSpPr/>
          <p:nvPr/>
        </p:nvSpPr>
        <p:spPr>
          <a:xfrm flipH="1" rot="-5400000">
            <a:off x="7042571" y="3042089"/>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3"/>
          <p:cNvSpPr/>
          <p:nvPr/>
        </p:nvSpPr>
        <p:spPr>
          <a:xfrm flipH="1">
            <a:off x="6427115" y="3100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3"/>
          <p:cNvSpPr/>
          <p:nvPr/>
        </p:nvSpPr>
        <p:spPr>
          <a:xfrm flipH="1">
            <a:off x="4810122" y="11140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3"/>
          <p:cNvSpPr/>
          <p:nvPr/>
        </p:nvSpPr>
        <p:spPr>
          <a:xfrm flipH="1">
            <a:off x="5271822" y="4160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53"/>
          <p:cNvSpPr/>
          <p:nvPr/>
        </p:nvSpPr>
        <p:spPr>
          <a:xfrm flipH="1">
            <a:off x="5370578" y="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53"/>
          <p:cNvSpPr/>
          <p:nvPr/>
        </p:nvSpPr>
        <p:spPr>
          <a:xfrm flipH="1">
            <a:off x="7020645" y="1094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 3">
  <p:cSld name="CUSTOM_3_1_1">
    <p:spTree>
      <p:nvGrpSpPr>
        <p:cNvPr id="2475" name="Shape 2475"/>
        <p:cNvGrpSpPr/>
        <p:nvPr/>
      </p:nvGrpSpPr>
      <p:grpSpPr>
        <a:xfrm>
          <a:off x="0" y="0"/>
          <a:ext cx="0" cy="0"/>
          <a:chOff x="0" y="0"/>
          <a:chExt cx="0" cy="0"/>
        </a:xfrm>
      </p:grpSpPr>
      <p:sp>
        <p:nvSpPr>
          <p:cNvPr id="2476" name="Google Shape;2476;p54"/>
          <p:cNvSpPr/>
          <p:nvPr/>
        </p:nvSpPr>
        <p:spPr>
          <a:xfrm>
            <a:off x="8317430" y="449831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54"/>
          <p:cNvSpPr/>
          <p:nvPr/>
        </p:nvSpPr>
        <p:spPr>
          <a:xfrm>
            <a:off x="6876542" y="45467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4"/>
          <p:cNvSpPr/>
          <p:nvPr/>
        </p:nvSpPr>
        <p:spPr>
          <a:xfrm>
            <a:off x="8687503" y="49213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4"/>
          <p:cNvSpPr/>
          <p:nvPr/>
        </p:nvSpPr>
        <p:spPr>
          <a:xfrm>
            <a:off x="8225738" y="42233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4"/>
          <p:cNvSpPr/>
          <p:nvPr/>
        </p:nvSpPr>
        <p:spPr>
          <a:xfrm>
            <a:off x="7974648" y="44930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54"/>
          <p:cNvSpPr/>
          <p:nvPr/>
        </p:nvSpPr>
        <p:spPr>
          <a:xfrm>
            <a:off x="6473222" y="39167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54"/>
          <p:cNvSpPr/>
          <p:nvPr/>
        </p:nvSpPr>
        <p:spPr>
          <a:xfrm flipH="1">
            <a:off x="8490265" y="3100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4"/>
          <p:cNvSpPr/>
          <p:nvPr/>
        </p:nvSpPr>
        <p:spPr>
          <a:xfrm flipH="1">
            <a:off x="6873272" y="11140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4"/>
          <p:cNvSpPr/>
          <p:nvPr/>
        </p:nvSpPr>
        <p:spPr>
          <a:xfrm flipH="1">
            <a:off x="7334972" y="4160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4"/>
          <p:cNvSpPr/>
          <p:nvPr/>
        </p:nvSpPr>
        <p:spPr>
          <a:xfrm flipH="1">
            <a:off x="7433728" y="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4"/>
          <p:cNvSpPr/>
          <p:nvPr/>
        </p:nvSpPr>
        <p:spPr>
          <a:xfrm flipH="1">
            <a:off x="9083795" y="1094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4"/>
          <p:cNvSpPr/>
          <p:nvPr/>
        </p:nvSpPr>
        <p:spPr>
          <a:xfrm rot="5400000">
            <a:off x="-571851" y="2686210"/>
            <a:ext cx="3029130" cy="1885434"/>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4"/>
          <p:cNvSpPr/>
          <p:nvPr/>
        </p:nvSpPr>
        <p:spPr>
          <a:xfrm flipH="1" rot="-5400000">
            <a:off x="7042571" y="3042089"/>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4"/>
          <p:cNvSpPr/>
          <p:nvPr/>
        </p:nvSpPr>
        <p:spPr>
          <a:xfrm>
            <a:off x="0" y="-9525"/>
            <a:ext cx="4687105" cy="63437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 4">
  <p:cSld name="CUSTOM_3_1_1_1">
    <p:spTree>
      <p:nvGrpSpPr>
        <p:cNvPr id="2490" name="Shape 2490"/>
        <p:cNvGrpSpPr/>
        <p:nvPr/>
      </p:nvGrpSpPr>
      <p:grpSpPr>
        <a:xfrm>
          <a:off x="0" y="0"/>
          <a:ext cx="0" cy="0"/>
          <a:chOff x="0" y="0"/>
          <a:chExt cx="0" cy="0"/>
        </a:xfrm>
      </p:grpSpPr>
      <p:sp>
        <p:nvSpPr>
          <p:cNvPr id="2491" name="Google Shape;2491;p55"/>
          <p:cNvSpPr/>
          <p:nvPr/>
        </p:nvSpPr>
        <p:spPr>
          <a:xfrm rot="10800000">
            <a:off x="0" y="0"/>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2" name="Google Shape;2492;p55"/>
          <p:cNvGrpSpPr/>
          <p:nvPr/>
        </p:nvGrpSpPr>
        <p:grpSpPr>
          <a:xfrm flipH="1">
            <a:off x="294513" y="168438"/>
            <a:ext cx="837425" cy="742113"/>
            <a:chOff x="6215925" y="6858088"/>
            <a:chExt cx="837425" cy="742113"/>
          </a:xfrm>
        </p:grpSpPr>
        <p:sp>
          <p:nvSpPr>
            <p:cNvPr id="2493" name="Google Shape;2493;p55"/>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5"/>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5" name="Google Shape;2495;p55"/>
            <p:cNvGrpSpPr/>
            <p:nvPr/>
          </p:nvGrpSpPr>
          <p:grpSpPr>
            <a:xfrm>
              <a:off x="6361025" y="6858088"/>
              <a:ext cx="692325" cy="623250"/>
              <a:chOff x="6361025" y="6858088"/>
              <a:chExt cx="692325" cy="623250"/>
            </a:xfrm>
          </p:grpSpPr>
          <p:sp>
            <p:nvSpPr>
              <p:cNvPr id="2496" name="Google Shape;2496;p55"/>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5"/>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5"/>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5"/>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5"/>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5"/>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5"/>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55"/>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55"/>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55"/>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06" name="Google Shape;2506;p55"/>
          <p:cNvSpPr/>
          <p:nvPr/>
        </p:nvSpPr>
        <p:spPr>
          <a:xfrm flipH="1">
            <a:off x="1460188" y="6434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55"/>
          <p:cNvSpPr/>
          <p:nvPr/>
        </p:nvSpPr>
        <p:spPr>
          <a:xfrm flipH="1">
            <a:off x="1530690" y="3577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55"/>
          <p:cNvSpPr/>
          <p:nvPr/>
        </p:nvSpPr>
        <p:spPr>
          <a:xfrm flipH="1">
            <a:off x="1372189" y="12921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5"/>
          <p:cNvSpPr/>
          <p:nvPr/>
        </p:nvSpPr>
        <p:spPr>
          <a:xfrm flipH="1">
            <a:off x="1131937" y="6925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55"/>
          <p:cNvSpPr/>
          <p:nvPr/>
        </p:nvSpPr>
        <p:spPr>
          <a:xfrm>
            <a:off x="8540889" y="875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55"/>
          <p:cNvSpPr/>
          <p:nvPr/>
        </p:nvSpPr>
        <p:spPr>
          <a:xfrm>
            <a:off x="7176201" y="85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5"/>
          <p:cNvSpPr/>
          <p:nvPr/>
        </p:nvSpPr>
        <p:spPr>
          <a:xfrm>
            <a:off x="8910962" y="1298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5"/>
          <p:cNvSpPr/>
          <p:nvPr/>
        </p:nvSpPr>
        <p:spPr>
          <a:xfrm>
            <a:off x="8449197" y="600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5"/>
          <p:cNvSpPr/>
          <p:nvPr/>
        </p:nvSpPr>
        <p:spPr>
          <a:xfrm>
            <a:off x="8350507" y="184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5"/>
          <p:cNvSpPr/>
          <p:nvPr/>
        </p:nvSpPr>
        <p:spPr>
          <a:xfrm>
            <a:off x="6696681" y="293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5"/>
          <p:cNvSpPr/>
          <p:nvPr/>
        </p:nvSpPr>
        <p:spPr>
          <a:xfrm flipH="1">
            <a:off x="236474" y="46451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5"/>
          <p:cNvSpPr/>
          <p:nvPr/>
        </p:nvSpPr>
        <p:spPr>
          <a:xfrm flipH="1">
            <a:off x="1614964" y="38554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5"/>
          <p:cNvSpPr/>
          <p:nvPr/>
        </p:nvSpPr>
        <p:spPr>
          <a:xfrm flipH="1">
            <a:off x="67281" y="50682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5"/>
          <p:cNvSpPr/>
          <p:nvPr/>
        </p:nvSpPr>
        <p:spPr>
          <a:xfrm flipH="1">
            <a:off x="528981" y="43701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5"/>
          <p:cNvSpPr/>
          <p:nvPr/>
        </p:nvSpPr>
        <p:spPr>
          <a:xfrm flipH="1">
            <a:off x="627736" y="39541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5"/>
          <p:cNvSpPr/>
          <p:nvPr/>
        </p:nvSpPr>
        <p:spPr>
          <a:xfrm flipH="1">
            <a:off x="2277803" y="40635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5"/>
          <p:cNvSpPr/>
          <p:nvPr/>
        </p:nvSpPr>
        <p:spPr>
          <a:xfrm>
            <a:off x="652005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5"/>
          <p:cNvSpPr/>
          <p:nvPr/>
        </p:nvSpPr>
        <p:spPr>
          <a:xfrm>
            <a:off x="7792737" y="34717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5"/>
          <p:cNvSpPr/>
          <p:nvPr/>
        </p:nvSpPr>
        <p:spPr>
          <a:xfrm>
            <a:off x="7923050" y="31860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5"/>
          <p:cNvSpPr/>
          <p:nvPr/>
        </p:nvSpPr>
        <p:spPr>
          <a:xfrm>
            <a:off x="8081875" y="41204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5"/>
          <p:cNvSpPr/>
          <p:nvPr/>
        </p:nvSpPr>
        <p:spPr>
          <a:xfrm>
            <a:off x="8321868" y="35208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7" name="Google Shape;2527;p55"/>
          <p:cNvGrpSpPr/>
          <p:nvPr/>
        </p:nvGrpSpPr>
        <p:grpSpPr>
          <a:xfrm flipH="1">
            <a:off x="7339075" y="4119838"/>
            <a:ext cx="985925" cy="744150"/>
            <a:chOff x="1666700" y="5967688"/>
            <a:chExt cx="985925" cy="744150"/>
          </a:xfrm>
        </p:grpSpPr>
        <p:sp>
          <p:nvSpPr>
            <p:cNvPr id="2528" name="Google Shape;2528;p55"/>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5"/>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5"/>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5"/>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5"/>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5"/>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5"/>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5"/>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5"/>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5"/>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5"/>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5"/>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5"/>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5"/>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5"/>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5"/>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5"/>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5"/>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5"/>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5"/>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5"/>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5"/>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5"/>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5"/>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5"/>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5"/>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5"/>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5"/>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5"/>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5"/>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5"/>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55"/>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55"/>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5"/>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5"/>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5"/>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5"/>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5"/>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5"/>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5"/>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5"/>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5"/>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5"/>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5"/>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5"/>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5"/>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5"/>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5"/>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55"/>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55"/>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55"/>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 5">
  <p:cSld name="CUSTOM_3_1_1_1_1">
    <p:spTree>
      <p:nvGrpSpPr>
        <p:cNvPr id="2579" name="Shape 2579"/>
        <p:cNvGrpSpPr/>
        <p:nvPr/>
      </p:nvGrpSpPr>
      <p:grpSpPr>
        <a:xfrm>
          <a:off x="0" y="0"/>
          <a:ext cx="0" cy="0"/>
          <a:chOff x="0" y="0"/>
          <a:chExt cx="0" cy="0"/>
        </a:xfrm>
      </p:grpSpPr>
      <p:grpSp>
        <p:nvGrpSpPr>
          <p:cNvPr id="2580" name="Google Shape;2580;p56"/>
          <p:cNvGrpSpPr/>
          <p:nvPr/>
        </p:nvGrpSpPr>
        <p:grpSpPr>
          <a:xfrm flipH="1">
            <a:off x="0" y="4066120"/>
            <a:ext cx="2270722" cy="1272963"/>
            <a:chOff x="5158247" y="5768045"/>
            <a:chExt cx="2270722" cy="1272963"/>
          </a:xfrm>
        </p:grpSpPr>
        <p:sp>
          <p:nvSpPr>
            <p:cNvPr id="2581" name="Google Shape;2581;p56"/>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56"/>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6"/>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56"/>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56"/>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56"/>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7" name="Google Shape;2587;p56"/>
          <p:cNvGrpSpPr/>
          <p:nvPr/>
        </p:nvGrpSpPr>
        <p:grpSpPr>
          <a:xfrm>
            <a:off x="0" y="-5"/>
            <a:ext cx="2270722" cy="1272963"/>
            <a:chOff x="5158247" y="5768045"/>
            <a:chExt cx="2270722" cy="1272963"/>
          </a:xfrm>
        </p:grpSpPr>
        <p:sp>
          <p:nvSpPr>
            <p:cNvPr id="2588" name="Google Shape;2588;p56"/>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56"/>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6"/>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6"/>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6"/>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6"/>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4" name="Google Shape;2594;p56"/>
          <p:cNvSpPr/>
          <p:nvPr/>
        </p:nvSpPr>
        <p:spPr>
          <a:xfrm flipH="1">
            <a:off x="37"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6"/>
          <p:cNvSpPr/>
          <p:nvPr/>
        </p:nvSpPr>
        <p:spPr>
          <a:xfrm flipH="1">
            <a:off x="7200851"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599" name="Shape 259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4" name="Shape 414"/>
        <p:cNvGrpSpPr/>
        <p:nvPr/>
      </p:nvGrpSpPr>
      <p:grpSpPr>
        <a:xfrm>
          <a:off x="0" y="0"/>
          <a:ext cx="0" cy="0"/>
          <a:chOff x="0" y="0"/>
          <a:chExt cx="0" cy="0"/>
        </a:xfrm>
      </p:grpSpPr>
      <p:sp>
        <p:nvSpPr>
          <p:cNvPr id="415" name="Google Shape;415;p7"/>
          <p:cNvSpPr txBox="1"/>
          <p:nvPr>
            <p:ph type="title"/>
          </p:nvPr>
        </p:nvSpPr>
        <p:spPr>
          <a:xfrm>
            <a:off x="1863575" y="1176150"/>
            <a:ext cx="5425200" cy="478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416" name="Google Shape;416;p7"/>
          <p:cNvSpPr txBox="1"/>
          <p:nvPr>
            <p:ph idx="1" type="body"/>
          </p:nvPr>
        </p:nvSpPr>
        <p:spPr>
          <a:xfrm>
            <a:off x="1855225" y="1654350"/>
            <a:ext cx="5425200" cy="2313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400"/>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grpSp>
        <p:nvGrpSpPr>
          <p:cNvPr id="417" name="Google Shape;417;p7"/>
          <p:cNvGrpSpPr/>
          <p:nvPr/>
        </p:nvGrpSpPr>
        <p:grpSpPr>
          <a:xfrm>
            <a:off x="6873272" y="4066120"/>
            <a:ext cx="2270722" cy="1272963"/>
            <a:chOff x="5158247" y="5768045"/>
            <a:chExt cx="2270722" cy="1272963"/>
          </a:xfrm>
        </p:grpSpPr>
        <p:sp>
          <p:nvSpPr>
            <p:cNvPr id="418" name="Google Shape;418;p7"/>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7"/>
          <p:cNvGrpSpPr/>
          <p:nvPr/>
        </p:nvGrpSpPr>
        <p:grpSpPr>
          <a:xfrm flipH="1">
            <a:off x="6873272" y="-5"/>
            <a:ext cx="2270722" cy="1272963"/>
            <a:chOff x="5158247" y="5768045"/>
            <a:chExt cx="2270722" cy="1272963"/>
          </a:xfrm>
        </p:grpSpPr>
        <p:sp>
          <p:nvSpPr>
            <p:cNvPr id="425" name="Google Shape;425;p7"/>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7"/>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3" name="Shape 433"/>
        <p:cNvGrpSpPr/>
        <p:nvPr/>
      </p:nvGrpSpPr>
      <p:grpSpPr>
        <a:xfrm>
          <a:off x="0" y="0"/>
          <a:ext cx="0" cy="0"/>
          <a:chOff x="0" y="0"/>
          <a:chExt cx="0" cy="0"/>
        </a:xfrm>
      </p:grpSpPr>
      <p:sp>
        <p:nvSpPr>
          <p:cNvPr id="434" name="Google Shape;434;p8"/>
          <p:cNvSpPr txBox="1"/>
          <p:nvPr>
            <p:ph type="title"/>
          </p:nvPr>
        </p:nvSpPr>
        <p:spPr>
          <a:xfrm>
            <a:off x="955800" y="1045425"/>
            <a:ext cx="7232400" cy="305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80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grpSp>
        <p:nvGrpSpPr>
          <p:cNvPr id="435" name="Google Shape;435;p8"/>
          <p:cNvGrpSpPr/>
          <p:nvPr/>
        </p:nvGrpSpPr>
        <p:grpSpPr>
          <a:xfrm flipH="1">
            <a:off x="190497" y="142120"/>
            <a:ext cx="2270722" cy="1272963"/>
            <a:chOff x="5158247" y="5768045"/>
            <a:chExt cx="2270722" cy="1272963"/>
          </a:xfrm>
        </p:grpSpPr>
        <p:sp>
          <p:nvSpPr>
            <p:cNvPr id="436" name="Google Shape;436;p8"/>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4091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8"/>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8"/>
          <p:cNvGrpSpPr/>
          <p:nvPr/>
        </p:nvGrpSpPr>
        <p:grpSpPr>
          <a:xfrm>
            <a:off x="7931973" y="328218"/>
            <a:ext cx="589265" cy="994279"/>
            <a:chOff x="3236798" y="7559043"/>
            <a:chExt cx="589265" cy="994279"/>
          </a:xfrm>
        </p:grpSpPr>
        <p:sp>
          <p:nvSpPr>
            <p:cNvPr id="443" name="Google Shape;443;p8"/>
            <p:cNvSpPr/>
            <p:nvPr/>
          </p:nvSpPr>
          <p:spPr>
            <a:xfrm>
              <a:off x="3236798" y="78447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p:nvPr/>
          </p:nvSpPr>
          <p:spPr>
            <a:xfrm>
              <a:off x="3367111" y="75590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8"/>
            <p:cNvSpPr/>
            <p:nvPr/>
          </p:nvSpPr>
          <p:spPr>
            <a:xfrm>
              <a:off x="3525935" y="84934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
            <p:cNvSpPr/>
            <p:nvPr/>
          </p:nvSpPr>
          <p:spPr>
            <a:xfrm>
              <a:off x="3765928" y="78938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8"/>
          <p:cNvGrpSpPr/>
          <p:nvPr/>
        </p:nvGrpSpPr>
        <p:grpSpPr>
          <a:xfrm>
            <a:off x="7485508" y="4599423"/>
            <a:ext cx="987293" cy="324364"/>
            <a:chOff x="5694208" y="9209048"/>
            <a:chExt cx="987293" cy="324364"/>
          </a:xfrm>
        </p:grpSpPr>
        <p:sp>
          <p:nvSpPr>
            <p:cNvPr id="448" name="Google Shape;448;p8"/>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8"/>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5" name="Shape 455"/>
        <p:cNvGrpSpPr/>
        <p:nvPr/>
      </p:nvGrpSpPr>
      <p:grpSpPr>
        <a:xfrm>
          <a:off x="0" y="0"/>
          <a:ext cx="0" cy="0"/>
          <a:chOff x="0" y="0"/>
          <a:chExt cx="0" cy="0"/>
        </a:xfrm>
      </p:grpSpPr>
      <p:sp>
        <p:nvSpPr>
          <p:cNvPr id="456" name="Google Shape;456;p9"/>
          <p:cNvSpPr/>
          <p:nvPr/>
        </p:nvSpPr>
        <p:spPr>
          <a:xfrm>
            <a:off x="7172325" y="2239350"/>
            <a:ext cx="1971667" cy="290412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9"/>
          <p:cNvGrpSpPr/>
          <p:nvPr/>
        </p:nvGrpSpPr>
        <p:grpSpPr>
          <a:xfrm>
            <a:off x="7172313" y="4341638"/>
            <a:ext cx="985925" cy="744150"/>
            <a:chOff x="1666700" y="5967688"/>
            <a:chExt cx="985925" cy="744150"/>
          </a:xfrm>
        </p:grpSpPr>
        <p:sp>
          <p:nvSpPr>
            <p:cNvPr id="458" name="Google Shape;458;p9"/>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9"/>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9"/>
          <p:cNvGrpSpPr/>
          <p:nvPr/>
        </p:nvGrpSpPr>
        <p:grpSpPr>
          <a:xfrm>
            <a:off x="8430725" y="4291775"/>
            <a:ext cx="480225" cy="615300"/>
            <a:chOff x="912850" y="4743425"/>
            <a:chExt cx="480225" cy="615300"/>
          </a:xfrm>
        </p:grpSpPr>
        <p:sp>
          <p:nvSpPr>
            <p:cNvPr id="510" name="Google Shape;510;p9"/>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9"/>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9"/>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9"/>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9"/>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9"/>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9"/>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0" name="Google Shape;530;p9"/>
          <p:cNvSpPr/>
          <p:nvPr/>
        </p:nvSpPr>
        <p:spPr>
          <a:xfrm flipH="1" rot="5400000">
            <a:off x="466225" y="-456625"/>
            <a:ext cx="1971667" cy="290412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9"/>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9"/>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9"/>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9"/>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9"/>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9"/>
          <p:cNvSpPr/>
          <p:nvPr/>
        </p:nvSpPr>
        <p:spPr>
          <a:xfrm>
            <a:off x="1083565"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9"/>
          <p:cNvSpPr/>
          <p:nvPr/>
        </p:nvSpPr>
        <p:spPr>
          <a:xfrm>
            <a:off x="713233"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9"/>
          <p:cNvSpPr/>
          <p:nvPr/>
        </p:nvSpPr>
        <p:spPr>
          <a:xfrm>
            <a:off x="1640651"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9"/>
          <p:cNvGrpSpPr/>
          <p:nvPr/>
        </p:nvGrpSpPr>
        <p:grpSpPr>
          <a:xfrm>
            <a:off x="179825" y="158500"/>
            <a:ext cx="674325" cy="1173675"/>
            <a:chOff x="4266275" y="6869625"/>
            <a:chExt cx="674325" cy="1173675"/>
          </a:xfrm>
        </p:grpSpPr>
        <p:sp>
          <p:nvSpPr>
            <p:cNvPr id="541" name="Google Shape;541;p9"/>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9"/>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9"/>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9"/>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9"/>
          <p:cNvSpPr txBox="1"/>
          <p:nvPr>
            <p:ph idx="1" type="subTitle"/>
          </p:nvPr>
        </p:nvSpPr>
        <p:spPr>
          <a:xfrm>
            <a:off x="4937225" y="2200875"/>
            <a:ext cx="3401100" cy="119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4" name="Google Shape;574;p9"/>
          <p:cNvSpPr txBox="1"/>
          <p:nvPr>
            <p:ph type="title"/>
          </p:nvPr>
        </p:nvSpPr>
        <p:spPr>
          <a:xfrm>
            <a:off x="4937225" y="1751925"/>
            <a:ext cx="3401100" cy="478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575" name="Shape 575"/>
        <p:cNvGrpSpPr/>
        <p:nvPr/>
      </p:nvGrpSpPr>
      <p:grpSpPr>
        <a:xfrm>
          <a:off x="0" y="0"/>
          <a:ext cx="0" cy="0"/>
          <a:chOff x="0" y="0"/>
          <a:chExt cx="0" cy="0"/>
        </a:xfrm>
      </p:grpSpPr>
      <p:sp>
        <p:nvSpPr>
          <p:cNvPr id="576" name="Google Shape;576;p10"/>
          <p:cNvSpPr txBox="1"/>
          <p:nvPr>
            <p:ph type="title"/>
          </p:nvPr>
        </p:nvSpPr>
        <p:spPr>
          <a:xfrm>
            <a:off x="4524375" y="1466850"/>
            <a:ext cx="2571900" cy="2280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500">
                <a:solidFill>
                  <a:schemeClr val="dk1"/>
                </a:solidFill>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577" name="Google Shape;577;p10"/>
          <p:cNvSpPr/>
          <p:nvPr/>
        </p:nvSpPr>
        <p:spPr>
          <a:xfrm rot="10800000">
            <a:off x="-9537" y="-7300"/>
            <a:ext cx="2222725" cy="1383500"/>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0"/>
          <p:cNvSpPr/>
          <p:nvPr/>
        </p:nvSpPr>
        <p:spPr>
          <a:xfrm>
            <a:off x="6086475" y="2862625"/>
            <a:ext cx="3057427" cy="2280792"/>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0"/>
          <p:cNvSpPr/>
          <p:nvPr/>
        </p:nvSpPr>
        <p:spPr>
          <a:xfrm>
            <a:off x="7479548" y="38908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0"/>
          <p:cNvSpPr/>
          <p:nvPr/>
        </p:nvSpPr>
        <p:spPr>
          <a:xfrm>
            <a:off x="7609861" y="36051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0"/>
          <p:cNvSpPr/>
          <p:nvPr/>
        </p:nvSpPr>
        <p:spPr>
          <a:xfrm>
            <a:off x="7768685" y="45395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0"/>
          <p:cNvSpPr/>
          <p:nvPr/>
        </p:nvSpPr>
        <p:spPr>
          <a:xfrm>
            <a:off x="8008678" y="39399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0"/>
          <p:cNvSpPr/>
          <p:nvPr/>
        </p:nvSpPr>
        <p:spPr>
          <a:xfrm>
            <a:off x="1083665" y="65593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0"/>
          <p:cNvSpPr/>
          <p:nvPr/>
        </p:nvSpPr>
        <p:spPr>
          <a:xfrm>
            <a:off x="713333" y="77923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0"/>
          <p:cNvSpPr/>
          <p:nvPr/>
        </p:nvSpPr>
        <p:spPr>
          <a:xfrm>
            <a:off x="1640751" y="53949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56" Type="http://schemas.openxmlformats.org/officeDocument/2006/relationships/theme" Target="../theme/theme3.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2"/>
              </a:buClr>
              <a:buSzPts val="2800"/>
              <a:buFont typeface="Lilita One"/>
              <a:buNone/>
              <a:defRPr sz="2800">
                <a:solidFill>
                  <a:schemeClr val="lt2"/>
                </a:solidFill>
                <a:latin typeface="Lilita One"/>
                <a:ea typeface="Lilita One"/>
                <a:cs typeface="Lilita One"/>
                <a:sym typeface="Lilit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Nunito"/>
              <a:buChar char="●"/>
              <a:defRPr sz="1800">
                <a:solidFill>
                  <a:schemeClr val="lt2"/>
                </a:solidFill>
                <a:latin typeface="Nunito"/>
                <a:ea typeface="Nunito"/>
                <a:cs typeface="Nunito"/>
                <a:sym typeface="Nunito"/>
              </a:defRPr>
            </a:lvl1pPr>
            <a:lvl2pPr indent="-317500" lvl="1" marL="9144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2pPr>
            <a:lvl3pPr indent="-317500" lvl="2" marL="13716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3pPr>
            <a:lvl4pPr indent="-317500" lvl="3" marL="18288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4pPr>
            <a:lvl5pPr indent="-317500" lvl="4" marL="22860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5pPr>
            <a:lvl6pPr indent="-317500" lvl="5" marL="27432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6pPr>
            <a:lvl7pPr indent="-317500" lvl="6" marL="32004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7pPr>
            <a:lvl8pPr indent="-317500" lvl="7" marL="36576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8pPr>
            <a:lvl9pPr indent="-317500" lvl="8" marL="4114800" rtl="0">
              <a:lnSpc>
                <a:spcPct val="115000"/>
              </a:lnSpc>
              <a:spcBef>
                <a:spcPts val="1600"/>
              </a:spcBef>
              <a:spcAft>
                <a:spcPts val="1600"/>
              </a:spcAft>
              <a:buClr>
                <a:schemeClr val="lt2"/>
              </a:buClr>
              <a:buSzPts val="1400"/>
              <a:buFont typeface="Nunito"/>
              <a:buChar char="■"/>
              <a:defRPr>
                <a:solidFill>
                  <a:schemeClr val="lt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596" name="Shape 2596"/>
        <p:cNvGrpSpPr/>
        <p:nvPr/>
      </p:nvGrpSpPr>
      <p:grpSpPr>
        <a:xfrm>
          <a:off x="0" y="0"/>
          <a:ext cx="0" cy="0"/>
          <a:chOff x="0" y="0"/>
          <a:chExt cx="0" cy="0"/>
        </a:xfrm>
      </p:grpSpPr>
      <p:sp>
        <p:nvSpPr>
          <p:cNvPr id="2597" name="Google Shape;2597;p57"/>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2598" name="Google Shape;2598;p57"/>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70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slide" Target="/ppt/slides/slide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3" name="Shape 2603"/>
        <p:cNvGrpSpPr/>
        <p:nvPr/>
      </p:nvGrpSpPr>
      <p:grpSpPr>
        <a:xfrm>
          <a:off x="0" y="0"/>
          <a:ext cx="0" cy="0"/>
          <a:chOff x="0" y="0"/>
          <a:chExt cx="0" cy="0"/>
        </a:xfrm>
      </p:grpSpPr>
      <p:sp>
        <p:nvSpPr>
          <p:cNvPr id="2604" name="Google Shape;2604;p59"/>
          <p:cNvSpPr/>
          <p:nvPr/>
        </p:nvSpPr>
        <p:spPr>
          <a:xfrm>
            <a:off x="1747725" y="3589425"/>
            <a:ext cx="2357100" cy="3477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5" name="Google Shape;2605;p59"/>
          <p:cNvSpPr/>
          <p:nvPr/>
        </p:nvSpPr>
        <p:spPr>
          <a:xfrm>
            <a:off x="4775026" y="1490069"/>
            <a:ext cx="3911444" cy="2686158"/>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6" name="Google Shape;2606;p59"/>
          <p:cNvGrpSpPr/>
          <p:nvPr/>
        </p:nvGrpSpPr>
        <p:grpSpPr>
          <a:xfrm>
            <a:off x="5536125" y="740450"/>
            <a:ext cx="2389225" cy="3530725"/>
            <a:chOff x="582175" y="1028475"/>
            <a:chExt cx="2389225" cy="3530725"/>
          </a:xfrm>
        </p:grpSpPr>
        <p:sp>
          <p:nvSpPr>
            <p:cNvPr id="2607" name="Google Shape;2607;p59"/>
            <p:cNvSpPr/>
            <p:nvPr/>
          </p:nvSpPr>
          <p:spPr>
            <a:xfrm>
              <a:off x="582175" y="1223250"/>
              <a:ext cx="2389225" cy="3335950"/>
            </a:xfrm>
            <a:custGeom>
              <a:rect b="b" l="l" r="r" t="t"/>
              <a:pathLst>
                <a:path extrusionOk="0" h="133438" w="95569">
                  <a:moveTo>
                    <a:pt x="1" y="1"/>
                  </a:moveTo>
                  <a:lnTo>
                    <a:pt x="1" y="133437"/>
                  </a:lnTo>
                  <a:lnTo>
                    <a:pt x="95569" y="133437"/>
                  </a:lnTo>
                  <a:lnTo>
                    <a:pt x="955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9"/>
            <p:cNvSpPr/>
            <p:nvPr/>
          </p:nvSpPr>
          <p:spPr>
            <a:xfrm>
              <a:off x="828600" y="1488175"/>
              <a:ext cx="1893225" cy="2806325"/>
            </a:xfrm>
            <a:custGeom>
              <a:rect b="b" l="l" r="r" t="t"/>
              <a:pathLst>
                <a:path extrusionOk="0" h="112253" w="75729">
                  <a:moveTo>
                    <a:pt x="0" y="1"/>
                  </a:moveTo>
                  <a:lnTo>
                    <a:pt x="0" y="107256"/>
                  </a:lnTo>
                  <a:lnTo>
                    <a:pt x="4997" y="107256"/>
                  </a:lnTo>
                  <a:lnTo>
                    <a:pt x="4997" y="112253"/>
                  </a:lnTo>
                  <a:lnTo>
                    <a:pt x="75728" y="112253"/>
                  </a:lnTo>
                  <a:lnTo>
                    <a:pt x="757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9"/>
            <p:cNvSpPr/>
            <p:nvPr/>
          </p:nvSpPr>
          <p:spPr>
            <a:xfrm>
              <a:off x="828600" y="4169575"/>
              <a:ext cx="124925" cy="124925"/>
            </a:xfrm>
            <a:custGeom>
              <a:rect b="b" l="l" r="r" t="t"/>
              <a:pathLst>
                <a:path extrusionOk="0" h="4997" w="4997">
                  <a:moveTo>
                    <a:pt x="0" y="0"/>
                  </a:moveTo>
                  <a:lnTo>
                    <a:pt x="4997" y="4997"/>
                  </a:lnTo>
                  <a:lnTo>
                    <a:pt x="4997" y="0"/>
                  </a:lnTo>
                  <a:close/>
                </a:path>
              </a:pathLst>
            </a:custGeom>
            <a:solidFill>
              <a:srgbClr val="ECE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9"/>
            <p:cNvSpPr/>
            <p:nvPr/>
          </p:nvSpPr>
          <p:spPr>
            <a:xfrm>
              <a:off x="1376475" y="1125850"/>
              <a:ext cx="800650" cy="213100"/>
            </a:xfrm>
            <a:custGeom>
              <a:rect b="b" l="l" r="r" t="t"/>
              <a:pathLst>
                <a:path extrusionOk="0" h="8524" w="32026">
                  <a:moveTo>
                    <a:pt x="4627" y="1"/>
                  </a:moveTo>
                  <a:cubicBezTo>
                    <a:pt x="2075" y="1"/>
                    <a:pt x="0" y="2076"/>
                    <a:pt x="0" y="4627"/>
                  </a:cubicBezTo>
                  <a:lnTo>
                    <a:pt x="0" y="8523"/>
                  </a:lnTo>
                  <a:lnTo>
                    <a:pt x="32025" y="8523"/>
                  </a:lnTo>
                  <a:lnTo>
                    <a:pt x="32025" y="4627"/>
                  </a:lnTo>
                  <a:cubicBezTo>
                    <a:pt x="32025" y="2076"/>
                    <a:pt x="29950" y="1"/>
                    <a:pt x="27399" y="1"/>
                  </a:cubicBezTo>
                  <a:lnTo>
                    <a:pt x="17659" y="1"/>
                  </a:lnTo>
                  <a:cubicBezTo>
                    <a:pt x="17659" y="975"/>
                    <a:pt x="16928" y="1705"/>
                    <a:pt x="15954" y="1705"/>
                  </a:cubicBezTo>
                  <a:cubicBezTo>
                    <a:pt x="15097" y="1705"/>
                    <a:pt x="14367" y="975"/>
                    <a:pt x="143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9"/>
            <p:cNvSpPr/>
            <p:nvPr/>
          </p:nvSpPr>
          <p:spPr>
            <a:xfrm>
              <a:off x="2177100" y="1238600"/>
              <a:ext cx="25" cy="100350"/>
            </a:xfrm>
            <a:custGeom>
              <a:rect b="b" l="l" r="r" t="t"/>
              <a:pathLst>
                <a:path extrusionOk="0" h="4014" w="1">
                  <a:moveTo>
                    <a:pt x="0" y="117"/>
                  </a:moveTo>
                  <a:lnTo>
                    <a:pt x="0" y="117"/>
                  </a:lnTo>
                  <a:lnTo>
                    <a:pt x="0" y="4013"/>
                  </a:ln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CC9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9"/>
            <p:cNvSpPr/>
            <p:nvPr/>
          </p:nvSpPr>
          <p:spPr>
            <a:xfrm>
              <a:off x="1376475" y="1131950"/>
              <a:ext cx="800650" cy="207000"/>
            </a:xfrm>
            <a:custGeom>
              <a:rect b="b" l="l" r="r" t="t"/>
              <a:pathLst>
                <a:path extrusionOk="0" h="8280" w="32026">
                  <a:moveTo>
                    <a:pt x="28616" y="0"/>
                  </a:moveTo>
                  <a:cubicBezTo>
                    <a:pt x="25207" y="5844"/>
                    <a:pt x="17532" y="7062"/>
                    <a:pt x="9984" y="7062"/>
                  </a:cubicBezTo>
                  <a:cubicBezTo>
                    <a:pt x="6458" y="7062"/>
                    <a:pt x="3049" y="6818"/>
                    <a:pt x="0" y="6701"/>
                  </a:cubicBezTo>
                  <a:lnTo>
                    <a:pt x="0" y="8279"/>
                  </a:lnTo>
                  <a:lnTo>
                    <a:pt x="32025" y="8279"/>
                  </a:lnTo>
                  <a:lnTo>
                    <a:pt x="32025" y="4383"/>
                  </a:lnTo>
                  <a:lnTo>
                    <a:pt x="32025" y="4267"/>
                  </a:lnTo>
                  <a:cubicBezTo>
                    <a:pt x="31898" y="2192"/>
                    <a:pt x="30437" y="487"/>
                    <a:pt x="28616" y="0"/>
                  </a:cubicBezTo>
                  <a:close/>
                </a:path>
              </a:pathLst>
            </a:custGeom>
            <a:solidFill>
              <a:srgbClr val="A8B4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9"/>
            <p:cNvSpPr/>
            <p:nvPr/>
          </p:nvSpPr>
          <p:spPr>
            <a:xfrm>
              <a:off x="1677925" y="1028475"/>
              <a:ext cx="194825" cy="194800"/>
            </a:xfrm>
            <a:custGeom>
              <a:rect b="b" l="l" r="r" t="t"/>
              <a:pathLst>
                <a:path extrusionOk="0" h="7792" w="7793">
                  <a:moveTo>
                    <a:pt x="3896" y="2318"/>
                  </a:moveTo>
                  <a:cubicBezTo>
                    <a:pt x="4870" y="2318"/>
                    <a:pt x="5601" y="3049"/>
                    <a:pt x="5601" y="3896"/>
                  </a:cubicBezTo>
                  <a:cubicBezTo>
                    <a:pt x="5601" y="4870"/>
                    <a:pt x="4870" y="5600"/>
                    <a:pt x="3896" y="5600"/>
                  </a:cubicBezTo>
                  <a:cubicBezTo>
                    <a:pt x="3039" y="5600"/>
                    <a:pt x="2309" y="4870"/>
                    <a:pt x="2309" y="3896"/>
                  </a:cubicBezTo>
                  <a:cubicBezTo>
                    <a:pt x="2309" y="3049"/>
                    <a:pt x="3039" y="2318"/>
                    <a:pt x="3896" y="2318"/>
                  </a:cubicBezTo>
                  <a:close/>
                  <a:moveTo>
                    <a:pt x="3896" y="0"/>
                  </a:moveTo>
                  <a:cubicBezTo>
                    <a:pt x="1822" y="0"/>
                    <a:pt x="0" y="1831"/>
                    <a:pt x="0" y="3896"/>
                  </a:cubicBezTo>
                  <a:cubicBezTo>
                    <a:pt x="0" y="6087"/>
                    <a:pt x="1822" y="7792"/>
                    <a:pt x="3896" y="7792"/>
                  </a:cubicBezTo>
                  <a:cubicBezTo>
                    <a:pt x="6088" y="7792"/>
                    <a:pt x="7792" y="6087"/>
                    <a:pt x="7792" y="3896"/>
                  </a:cubicBezTo>
                  <a:cubicBezTo>
                    <a:pt x="7792" y="1831"/>
                    <a:pt x="6088" y="0"/>
                    <a:pt x="38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9"/>
            <p:cNvSpPr/>
            <p:nvPr/>
          </p:nvSpPr>
          <p:spPr>
            <a:xfrm>
              <a:off x="1355275" y="1326750"/>
              <a:ext cx="843025" cy="33625"/>
            </a:xfrm>
            <a:custGeom>
              <a:rect b="b" l="l" r="r" t="t"/>
              <a:pathLst>
                <a:path extrusionOk="0" h="1345" w="33721">
                  <a:moveTo>
                    <a:pt x="731" y="0"/>
                  </a:moveTo>
                  <a:cubicBezTo>
                    <a:pt x="361" y="0"/>
                    <a:pt x="1" y="244"/>
                    <a:pt x="1" y="614"/>
                  </a:cubicBezTo>
                  <a:cubicBezTo>
                    <a:pt x="1" y="974"/>
                    <a:pt x="361" y="1344"/>
                    <a:pt x="731" y="1344"/>
                  </a:cubicBezTo>
                  <a:lnTo>
                    <a:pt x="32990" y="1344"/>
                  </a:lnTo>
                  <a:cubicBezTo>
                    <a:pt x="33360" y="1344"/>
                    <a:pt x="33720" y="974"/>
                    <a:pt x="33720" y="614"/>
                  </a:cubicBezTo>
                  <a:cubicBezTo>
                    <a:pt x="33720" y="244"/>
                    <a:pt x="33360" y="0"/>
                    <a:pt x="32990" y="0"/>
                  </a:cubicBezTo>
                  <a:close/>
                </a:path>
              </a:pathLst>
            </a:custGeom>
            <a:solidFill>
              <a:srgbClr val="B1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5" name="Google Shape;2615;p59"/>
          <p:cNvSpPr txBox="1"/>
          <p:nvPr>
            <p:ph type="ctrTitle"/>
          </p:nvPr>
        </p:nvSpPr>
        <p:spPr>
          <a:xfrm>
            <a:off x="713325" y="1547225"/>
            <a:ext cx="44259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CARDIOVASCULAR </a:t>
            </a:r>
            <a:r>
              <a:rPr lang="en" sz="7000"/>
              <a:t>DISEASE</a:t>
            </a:r>
            <a:endParaRPr sz="7000"/>
          </a:p>
          <a:p>
            <a:pPr indent="0" lvl="0" marL="0" rtl="0" algn="ctr">
              <a:spcBef>
                <a:spcPts val="0"/>
              </a:spcBef>
              <a:spcAft>
                <a:spcPts val="0"/>
              </a:spcAft>
              <a:buNone/>
            </a:pPr>
            <a:r>
              <a:rPr lang="en" sz="3200"/>
              <a:t>Prediction</a:t>
            </a:r>
            <a:endParaRPr sz="3200"/>
          </a:p>
        </p:txBody>
      </p:sp>
      <p:grpSp>
        <p:nvGrpSpPr>
          <p:cNvPr id="2616" name="Google Shape;2616;p59"/>
          <p:cNvGrpSpPr/>
          <p:nvPr/>
        </p:nvGrpSpPr>
        <p:grpSpPr>
          <a:xfrm>
            <a:off x="4708008" y="664245"/>
            <a:ext cx="4223988" cy="3765367"/>
            <a:chOff x="1607575" y="3957150"/>
            <a:chExt cx="1629625" cy="1452800"/>
          </a:xfrm>
        </p:grpSpPr>
        <p:sp>
          <p:nvSpPr>
            <p:cNvPr id="2617" name="Google Shape;2617;p59"/>
            <p:cNvSpPr/>
            <p:nvPr/>
          </p:nvSpPr>
          <p:spPr>
            <a:xfrm>
              <a:off x="1681025" y="3984350"/>
              <a:ext cx="100675" cy="99375"/>
            </a:xfrm>
            <a:custGeom>
              <a:rect b="b" l="l" r="r" t="t"/>
              <a:pathLst>
                <a:path extrusionOk="0" h="3975" w="4027">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9"/>
            <p:cNvSpPr/>
            <p:nvPr/>
          </p:nvSpPr>
          <p:spPr>
            <a:xfrm>
              <a:off x="3072650" y="4261850"/>
              <a:ext cx="99275" cy="99375"/>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59"/>
            <p:cNvSpPr/>
            <p:nvPr/>
          </p:nvSpPr>
          <p:spPr>
            <a:xfrm>
              <a:off x="2546150" y="3957150"/>
              <a:ext cx="93950" cy="9392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59"/>
            <p:cNvSpPr/>
            <p:nvPr/>
          </p:nvSpPr>
          <p:spPr>
            <a:xfrm>
              <a:off x="2710800" y="5329725"/>
              <a:ext cx="80225" cy="80225"/>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9"/>
            <p:cNvSpPr/>
            <p:nvPr/>
          </p:nvSpPr>
          <p:spPr>
            <a:xfrm>
              <a:off x="1619850" y="4758400"/>
              <a:ext cx="100700" cy="99275"/>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59"/>
            <p:cNvSpPr/>
            <p:nvPr/>
          </p:nvSpPr>
          <p:spPr>
            <a:xfrm>
              <a:off x="3188225" y="4985525"/>
              <a:ext cx="23200" cy="21800"/>
            </a:xfrm>
            <a:custGeom>
              <a:rect b="b" l="l" r="r" t="t"/>
              <a:pathLst>
                <a:path extrusionOk="0" h="872" w="928">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59"/>
            <p:cNvSpPr/>
            <p:nvPr/>
          </p:nvSpPr>
          <p:spPr>
            <a:xfrm>
              <a:off x="3215425" y="4425075"/>
              <a:ext cx="21775" cy="2322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59"/>
            <p:cNvSpPr/>
            <p:nvPr/>
          </p:nvSpPr>
          <p:spPr>
            <a:xfrm>
              <a:off x="3037275" y="4155750"/>
              <a:ext cx="21800" cy="2320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59"/>
            <p:cNvSpPr/>
            <p:nvPr/>
          </p:nvSpPr>
          <p:spPr>
            <a:xfrm>
              <a:off x="2999200" y="3995225"/>
              <a:ext cx="21775" cy="21800"/>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9"/>
            <p:cNvSpPr/>
            <p:nvPr/>
          </p:nvSpPr>
          <p:spPr>
            <a:xfrm>
              <a:off x="2361150" y="4037450"/>
              <a:ext cx="23225" cy="23100"/>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9"/>
            <p:cNvSpPr/>
            <p:nvPr/>
          </p:nvSpPr>
          <p:spPr>
            <a:xfrm>
              <a:off x="1957200" y="4012975"/>
              <a:ext cx="23100" cy="21775"/>
            </a:xfrm>
            <a:custGeom>
              <a:rect b="b" l="l" r="r" t="t"/>
              <a:pathLst>
                <a:path extrusionOk="0" h="871" w="924">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9"/>
            <p:cNvSpPr/>
            <p:nvPr/>
          </p:nvSpPr>
          <p:spPr>
            <a:xfrm>
              <a:off x="1607575" y="4143550"/>
              <a:ext cx="23200" cy="21800"/>
            </a:xfrm>
            <a:custGeom>
              <a:rect b="b" l="l" r="r" t="t"/>
              <a:pathLst>
                <a:path extrusionOk="0" h="872" w="928">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9"/>
            <p:cNvSpPr/>
            <p:nvPr/>
          </p:nvSpPr>
          <p:spPr>
            <a:xfrm>
              <a:off x="1670125" y="4648175"/>
              <a:ext cx="23225" cy="2320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9"/>
            <p:cNvSpPr/>
            <p:nvPr/>
          </p:nvSpPr>
          <p:spPr>
            <a:xfrm>
              <a:off x="1731400" y="5008700"/>
              <a:ext cx="23100" cy="23100"/>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9"/>
            <p:cNvSpPr/>
            <p:nvPr/>
          </p:nvSpPr>
          <p:spPr>
            <a:xfrm>
              <a:off x="2567925" y="5377300"/>
              <a:ext cx="23200" cy="2320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9"/>
            <p:cNvSpPr/>
            <p:nvPr/>
          </p:nvSpPr>
          <p:spPr>
            <a:xfrm>
              <a:off x="2925725" y="5284800"/>
              <a:ext cx="23100" cy="21775"/>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9"/>
            <p:cNvSpPr/>
            <p:nvPr/>
          </p:nvSpPr>
          <p:spPr>
            <a:xfrm>
              <a:off x="2059175" y="5306550"/>
              <a:ext cx="23200" cy="2320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9"/>
            <p:cNvSpPr/>
            <p:nvPr/>
          </p:nvSpPr>
          <p:spPr>
            <a:xfrm>
              <a:off x="1829350" y="4488700"/>
              <a:ext cx="821625" cy="674250"/>
            </a:xfrm>
            <a:custGeom>
              <a:rect b="b" l="l" r="r" t="t"/>
              <a:pathLst>
                <a:path extrusionOk="0" h="26970" w="32865">
                  <a:moveTo>
                    <a:pt x="23324" y="1"/>
                  </a:moveTo>
                  <a:cubicBezTo>
                    <a:pt x="18865" y="1"/>
                    <a:pt x="15117" y="3451"/>
                    <a:pt x="14852" y="7960"/>
                  </a:cubicBezTo>
                  <a:cubicBezTo>
                    <a:pt x="13225" y="6484"/>
                    <a:pt x="11181" y="5758"/>
                    <a:pt x="9144" y="5758"/>
                  </a:cubicBezTo>
                  <a:cubicBezTo>
                    <a:pt x="6823" y="5758"/>
                    <a:pt x="4510" y="6701"/>
                    <a:pt x="2830" y="8556"/>
                  </a:cubicBezTo>
                  <a:cubicBezTo>
                    <a:pt x="379" y="11224"/>
                    <a:pt x="0" y="15033"/>
                    <a:pt x="1524" y="18080"/>
                  </a:cubicBezTo>
                  <a:lnTo>
                    <a:pt x="1467" y="18080"/>
                  </a:lnTo>
                  <a:cubicBezTo>
                    <a:pt x="3265" y="21889"/>
                    <a:pt x="6856" y="24392"/>
                    <a:pt x="12188" y="25859"/>
                  </a:cubicBezTo>
                  <a:cubicBezTo>
                    <a:pt x="15573" y="26788"/>
                    <a:pt x="18673" y="26969"/>
                    <a:pt x="20578" y="26969"/>
                  </a:cubicBezTo>
                  <a:cubicBezTo>
                    <a:pt x="21797" y="26969"/>
                    <a:pt x="22527" y="26895"/>
                    <a:pt x="22527" y="26895"/>
                  </a:cubicBezTo>
                  <a:cubicBezTo>
                    <a:pt x="22527" y="26895"/>
                    <a:pt x="26335" y="23900"/>
                    <a:pt x="29217" y="18951"/>
                  </a:cubicBezTo>
                  <a:cubicBezTo>
                    <a:pt x="32046" y="14162"/>
                    <a:pt x="32865" y="9862"/>
                    <a:pt x="31450" y="5892"/>
                  </a:cubicBezTo>
                  <a:cubicBezTo>
                    <a:pt x="30414" y="2679"/>
                    <a:pt x="27476" y="233"/>
                    <a:pt x="23832" y="15"/>
                  </a:cubicBezTo>
                  <a:cubicBezTo>
                    <a:pt x="23662" y="5"/>
                    <a:pt x="23492" y="1"/>
                    <a:pt x="233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9"/>
            <p:cNvSpPr/>
            <p:nvPr/>
          </p:nvSpPr>
          <p:spPr>
            <a:xfrm>
              <a:off x="1829350" y="4697150"/>
              <a:ext cx="810750" cy="465800"/>
            </a:xfrm>
            <a:custGeom>
              <a:rect b="b" l="l" r="r" t="t"/>
              <a:pathLst>
                <a:path extrusionOk="0" h="18632" w="32430">
                  <a:moveTo>
                    <a:pt x="32046" y="0"/>
                  </a:moveTo>
                  <a:lnTo>
                    <a:pt x="32046" y="0"/>
                  </a:lnTo>
                  <a:cubicBezTo>
                    <a:pt x="31450" y="7130"/>
                    <a:pt x="26771" y="11862"/>
                    <a:pt x="23449" y="13769"/>
                  </a:cubicBezTo>
                  <a:cubicBezTo>
                    <a:pt x="21827" y="14708"/>
                    <a:pt x="20069" y="15095"/>
                    <a:pt x="18114" y="15095"/>
                  </a:cubicBezTo>
                  <a:cubicBezTo>
                    <a:pt x="16335" y="15095"/>
                    <a:pt x="14393" y="14775"/>
                    <a:pt x="12241" y="14256"/>
                  </a:cubicBezTo>
                  <a:cubicBezTo>
                    <a:pt x="2938" y="11919"/>
                    <a:pt x="814" y="4027"/>
                    <a:pt x="2830" y="218"/>
                  </a:cubicBezTo>
                  <a:lnTo>
                    <a:pt x="2830" y="218"/>
                  </a:lnTo>
                  <a:cubicBezTo>
                    <a:pt x="379" y="2886"/>
                    <a:pt x="0" y="6695"/>
                    <a:pt x="1524" y="9742"/>
                  </a:cubicBezTo>
                  <a:lnTo>
                    <a:pt x="1467" y="9742"/>
                  </a:lnTo>
                  <a:cubicBezTo>
                    <a:pt x="3265" y="13551"/>
                    <a:pt x="6856" y="16054"/>
                    <a:pt x="12188" y="17521"/>
                  </a:cubicBezTo>
                  <a:cubicBezTo>
                    <a:pt x="15573" y="18450"/>
                    <a:pt x="18673" y="18631"/>
                    <a:pt x="20578" y="18631"/>
                  </a:cubicBezTo>
                  <a:cubicBezTo>
                    <a:pt x="21797" y="18631"/>
                    <a:pt x="22527" y="18557"/>
                    <a:pt x="22527" y="18557"/>
                  </a:cubicBezTo>
                  <a:cubicBezTo>
                    <a:pt x="22527" y="18557"/>
                    <a:pt x="26335" y="15562"/>
                    <a:pt x="29217" y="10613"/>
                  </a:cubicBezTo>
                  <a:cubicBezTo>
                    <a:pt x="31502" y="6804"/>
                    <a:pt x="32429" y="3265"/>
                    <a:pt x="320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9"/>
            <p:cNvSpPr/>
            <p:nvPr/>
          </p:nvSpPr>
          <p:spPr>
            <a:xfrm>
              <a:off x="1976250" y="4829000"/>
              <a:ext cx="167300" cy="163450"/>
            </a:xfrm>
            <a:custGeom>
              <a:rect b="b" l="l" r="r" t="t"/>
              <a:pathLst>
                <a:path extrusionOk="0" h="6538" w="6692">
                  <a:moveTo>
                    <a:pt x="3358" y="0"/>
                  </a:moveTo>
                  <a:cubicBezTo>
                    <a:pt x="3291" y="0"/>
                    <a:pt x="3224" y="2"/>
                    <a:pt x="3157" y="6"/>
                  </a:cubicBezTo>
                  <a:cubicBezTo>
                    <a:pt x="1359" y="115"/>
                    <a:pt x="1" y="1639"/>
                    <a:pt x="110" y="3432"/>
                  </a:cubicBezTo>
                  <a:cubicBezTo>
                    <a:pt x="161" y="5196"/>
                    <a:pt x="1684" y="6537"/>
                    <a:pt x="3435" y="6537"/>
                  </a:cubicBezTo>
                  <a:cubicBezTo>
                    <a:pt x="3469" y="6537"/>
                    <a:pt x="3502" y="6537"/>
                    <a:pt x="3535" y="6536"/>
                  </a:cubicBezTo>
                  <a:cubicBezTo>
                    <a:pt x="5333" y="6427"/>
                    <a:pt x="6691" y="4847"/>
                    <a:pt x="6582" y="3053"/>
                  </a:cubicBezTo>
                  <a:cubicBezTo>
                    <a:pt x="6478" y="1323"/>
                    <a:pt x="5063" y="0"/>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9"/>
            <p:cNvSpPr/>
            <p:nvPr/>
          </p:nvSpPr>
          <p:spPr>
            <a:xfrm>
              <a:off x="2053725" y="4965175"/>
              <a:ext cx="44975" cy="88400"/>
            </a:xfrm>
            <a:custGeom>
              <a:rect b="b" l="l" r="r" t="t"/>
              <a:pathLst>
                <a:path extrusionOk="0" h="3536" w="1799">
                  <a:moveTo>
                    <a:pt x="1" y="1"/>
                  </a:moveTo>
                  <a:lnTo>
                    <a:pt x="493" y="3535"/>
                  </a:lnTo>
                  <a:lnTo>
                    <a:pt x="1799" y="3535"/>
                  </a:lnTo>
                  <a:cubicBezTo>
                    <a:pt x="1416" y="2503"/>
                    <a:pt x="1255" y="218"/>
                    <a:pt x="1255" y="218"/>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9"/>
            <p:cNvSpPr/>
            <p:nvPr/>
          </p:nvSpPr>
          <p:spPr>
            <a:xfrm>
              <a:off x="2200650" y="4488700"/>
              <a:ext cx="330625" cy="283350"/>
            </a:xfrm>
            <a:custGeom>
              <a:rect b="b" l="l" r="r" t="t"/>
              <a:pathLst>
                <a:path extrusionOk="0" h="11334" w="13225">
                  <a:moveTo>
                    <a:pt x="8472" y="1"/>
                  </a:moveTo>
                  <a:cubicBezTo>
                    <a:pt x="4013" y="1"/>
                    <a:pt x="265" y="3451"/>
                    <a:pt x="0" y="7960"/>
                  </a:cubicBezTo>
                  <a:cubicBezTo>
                    <a:pt x="0" y="9862"/>
                    <a:pt x="1089" y="10898"/>
                    <a:pt x="2068" y="11333"/>
                  </a:cubicBezTo>
                  <a:cubicBezTo>
                    <a:pt x="2068" y="11333"/>
                    <a:pt x="492" y="6488"/>
                    <a:pt x="3648" y="3006"/>
                  </a:cubicBezTo>
                  <a:cubicBezTo>
                    <a:pt x="5326" y="1127"/>
                    <a:pt x="7433" y="539"/>
                    <a:pt x="9302" y="539"/>
                  </a:cubicBezTo>
                  <a:cubicBezTo>
                    <a:pt x="10948" y="539"/>
                    <a:pt x="12409" y="996"/>
                    <a:pt x="13225" y="1430"/>
                  </a:cubicBezTo>
                  <a:cubicBezTo>
                    <a:pt x="12028" y="612"/>
                    <a:pt x="10556" y="68"/>
                    <a:pt x="8980" y="15"/>
                  </a:cubicBezTo>
                  <a:cubicBezTo>
                    <a:pt x="8810" y="5"/>
                    <a:pt x="8640" y="1"/>
                    <a:pt x="84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9"/>
            <p:cNvSpPr/>
            <p:nvPr/>
          </p:nvSpPr>
          <p:spPr>
            <a:xfrm>
              <a:off x="2347550" y="4528475"/>
              <a:ext cx="236725" cy="174125"/>
            </a:xfrm>
            <a:custGeom>
              <a:rect b="b" l="l" r="r" t="t"/>
              <a:pathLst>
                <a:path extrusionOk="0" h="6965" w="9469">
                  <a:moveTo>
                    <a:pt x="3592" y="0"/>
                  </a:moveTo>
                  <a:cubicBezTo>
                    <a:pt x="2721" y="0"/>
                    <a:pt x="1799" y="218"/>
                    <a:pt x="1037" y="710"/>
                  </a:cubicBezTo>
                  <a:cubicBezTo>
                    <a:pt x="545" y="1036"/>
                    <a:pt x="57" y="1472"/>
                    <a:pt x="1" y="2068"/>
                  </a:cubicBezTo>
                  <a:cubicBezTo>
                    <a:pt x="1" y="2612"/>
                    <a:pt x="384" y="3104"/>
                    <a:pt x="819" y="3430"/>
                  </a:cubicBezTo>
                  <a:cubicBezTo>
                    <a:pt x="1254" y="3757"/>
                    <a:pt x="1799" y="3866"/>
                    <a:pt x="2343" y="4083"/>
                  </a:cubicBezTo>
                  <a:cubicBezTo>
                    <a:pt x="3866" y="4571"/>
                    <a:pt x="5281" y="5333"/>
                    <a:pt x="6530" y="6369"/>
                  </a:cubicBezTo>
                  <a:cubicBezTo>
                    <a:pt x="6804" y="6586"/>
                    <a:pt x="7074" y="6856"/>
                    <a:pt x="7457" y="6913"/>
                  </a:cubicBezTo>
                  <a:cubicBezTo>
                    <a:pt x="7510" y="6965"/>
                    <a:pt x="7566" y="6965"/>
                    <a:pt x="7618" y="6965"/>
                  </a:cubicBezTo>
                  <a:cubicBezTo>
                    <a:pt x="8002" y="6965"/>
                    <a:pt x="8328" y="6747"/>
                    <a:pt x="8598" y="6477"/>
                  </a:cubicBezTo>
                  <a:cubicBezTo>
                    <a:pt x="8872" y="6151"/>
                    <a:pt x="8981" y="5716"/>
                    <a:pt x="9033" y="5280"/>
                  </a:cubicBezTo>
                  <a:cubicBezTo>
                    <a:pt x="9468" y="2177"/>
                    <a:pt x="6478" y="0"/>
                    <a:pt x="3592" y="0"/>
                  </a:cubicBezTo>
                  <a:close/>
                </a:path>
              </a:pathLst>
            </a:custGeom>
            <a:solidFill>
              <a:srgbClr val="EE7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9"/>
            <p:cNvSpPr/>
            <p:nvPr/>
          </p:nvSpPr>
          <p:spPr>
            <a:xfrm>
              <a:off x="2523100" y="4735225"/>
              <a:ext cx="58450" cy="58575"/>
            </a:xfrm>
            <a:custGeom>
              <a:rect b="b" l="l" r="r" t="t"/>
              <a:pathLst>
                <a:path extrusionOk="0" h="2343" w="2338">
                  <a:moveTo>
                    <a:pt x="1358" y="1"/>
                  </a:moveTo>
                  <a:cubicBezTo>
                    <a:pt x="1141" y="1"/>
                    <a:pt x="923" y="57"/>
                    <a:pt x="705" y="166"/>
                  </a:cubicBezTo>
                  <a:cubicBezTo>
                    <a:pt x="218" y="436"/>
                    <a:pt x="0" y="1146"/>
                    <a:pt x="218" y="1690"/>
                  </a:cubicBezTo>
                  <a:cubicBezTo>
                    <a:pt x="270" y="1799"/>
                    <a:pt x="327" y="1960"/>
                    <a:pt x="435" y="2016"/>
                  </a:cubicBezTo>
                  <a:cubicBezTo>
                    <a:pt x="705" y="2286"/>
                    <a:pt x="923" y="2343"/>
                    <a:pt x="1197" y="2343"/>
                  </a:cubicBezTo>
                  <a:cubicBezTo>
                    <a:pt x="1850" y="2343"/>
                    <a:pt x="2338" y="1524"/>
                    <a:pt x="2229" y="763"/>
                  </a:cubicBezTo>
                  <a:cubicBezTo>
                    <a:pt x="2229" y="602"/>
                    <a:pt x="2177" y="436"/>
                    <a:pt x="2068" y="275"/>
                  </a:cubicBezTo>
                  <a:cubicBezTo>
                    <a:pt x="1959" y="57"/>
                    <a:pt x="1685" y="1"/>
                    <a:pt x="1358" y="1"/>
                  </a:cubicBezTo>
                  <a:close/>
                </a:path>
              </a:pathLst>
            </a:custGeom>
            <a:solidFill>
              <a:srgbClr val="EE7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9"/>
            <p:cNvSpPr/>
            <p:nvPr/>
          </p:nvSpPr>
          <p:spPr>
            <a:xfrm>
              <a:off x="1957200" y="4653625"/>
              <a:ext cx="198650" cy="66725"/>
            </a:xfrm>
            <a:custGeom>
              <a:rect b="b" l="l" r="r" t="t"/>
              <a:pathLst>
                <a:path extrusionOk="0" h="2669" w="7946">
                  <a:moveTo>
                    <a:pt x="3810" y="0"/>
                  </a:moveTo>
                  <a:cubicBezTo>
                    <a:pt x="3048" y="0"/>
                    <a:pt x="2177" y="57"/>
                    <a:pt x="1468" y="435"/>
                  </a:cubicBezTo>
                  <a:cubicBezTo>
                    <a:pt x="872" y="710"/>
                    <a:pt x="1" y="1471"/>
                    <a:pt x="488" y="2233"/>
                  </a:cubicBezTo>
                  <a:cubicBezTo>
                    <a:pt x="706" y="2560"/>
                    <a:pt x="1141" y="2668"/>
                    <a:pt x="1577" y="2668"/>
                  </a:cubicBezTo>
                  <a:lnTo>
                    <a:pt x="1633" y="2668"/>
                  </a:lnTo>
                  <a:cubicBezTo>
                    <a:pt x="2286" y="2612"/>
                    <a:pt x="2883" y="2503"/>
                    <a:pt x="3536" y="2394"/>
                  </a:cubicBezTo>
                  <a:cubicBezTo>
                    <a:pt x="3592" y="2394"/>
                    <a:pt x="3644" y="2342"/>
                    <a:pt x="3644" y="2342"/>
                  </a:cubicBezTo>
                  <a:cubicBezTo>
                    <a:pt x="4297" y="2285"/>
                    <a:pt x="4950" y="2233"/>
                    <a:pt x="5603" y="2233"/>
                  </a:cubicBezTo>
                  <a:cubicBezTo>
                    <a:pt x="6147" y="2233"/>
                    <a:pt x="6639" y="2233"/>
                    <a:pt x="7127" y="2285"/>
                  </a:cubicBezTo>
                  <a:cubicBezTo>
                    <a:pt x="7235" y="2285"/>
                    <a:pt x="7344" y="2342"/>
                    <a:pt x="7453" y="2342"/>
                  </a:cubicBezTo>
                  <a:cubicBezTo>
                    <a:pt x="7510" y="2342"/>
                    <a:pt x="7562" y="2342"/>
                    <a:pt x="7671" y="2285"/>
                  </a:cubicBezTo>
                  <a:cubicBezTo>
                    <a:pt x="7780" y="2233"/>
                    <a:pt x="7945" y="2124"/>
                    <a:pt x="7945" y="1959"/>
                  </a:cubicBezTo>
                  <a:cubicBezTo>
                    <a:pt x="7945" y="1850"/>
                    <a:pt x="7888" y="1741"/>
                    <a:pt x="7836" y="1632"/>
                  </a:cubicBezTo>
                  <a:cubicBezTo>
                    <a:pt x="7018" y="383"/>
                    <a:pt x="5277" y="0"/>
                    <a:pt x="3862" y="0"/>
                  </a:cubicBezTo>
                  <a:close/>
                </a:path>
              </a:pathLst>
            </a:custGeom>
            <a:solidFill>
              <a:srgbClr val="EE7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9"/>
            <p:cNvSpPr/>
            <p:nvPr/>
          </p:nvSpPr>
          <p:spPr>
            <a:xfrm>
              <a:off x="1906825" y="4706725"/>
              <a:ext cx="46275" cy="51700"/>
            </a:xfrm>
            <a:custGeom>
              <a:rect b="b" l="l" r="r" t="t"/>
              <a:pathLst>
                <a:path extrusionOk="0" h="2068" w="1851">
                  <a:moveTo>
                    <a:pt x="1198" y="0"/>
                  </a:moveTo>
                  <a:cubicBezTo>
                    <a:pt x="1089" y="0"/>
                    <a:pt x="928" y="53"/>
                    <a:pt x="762" y="161"/>
                  </a:cubicBezTo>
                  <a:cubicBezTo>
                    <a:pt x="436" y="488"/>
                    <a:pt x="1" y="1250"/>
                    <a:pt x="218" y="1742"/>
                  </a:cubicBezTo>
                  <a:cubicBezTo>
                    <a:pt x="327" y="1959"/>
                    <a:pt x="601" y="2068"/>
                    <a:pt x="871" y="2068"/>
                  </a:cubicBezTo>
                  <a:lnTo>
                    <a:pt x="980" y="2068"/>
                  </a:lnTo>
                  <a:cubicBezTo>
                    <a:pt x="1306" y="2011"/>
                    <a:pt x="1524" y="1794"/>
                    <a:pt x="1689" y="1524"/>
                  </a:cubicBezTo>
                  <a:cubicBezTo>
                    <a:pt x="1798" y="1250"/>
                    <a:pt x="1851" y="980"/>
                    <a:pt x="1851" y="653"/>
                  </a:cubicBezTo>
                  <a:cubicBezTo>
                    <a:pt x="1798" y="270"/>
                    <a:pt x="1524" y="0"/>
                    <a:pt x="1198" y="0"/>
                  </a:cubicBezTo>
                  <a:close/>
                </a:path>
              </a:pathLst>
            </a:custGeom>
            <a:solidFill>
              <a:srgbClr val="EE7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9"/>
            <p:cNvSpPr/>
            <p:nvPr/>
          </p:nvSpPr>
          <p:spPr>
            <a:xfrm>
              <a:off x="2585675" y="4294500"/>
              <a:ext cx="405375" cy="178275"/>
            </a:xfrm>
            <a:custGeom>
              <a:rect b="b" l="l" r="r" t="t"/>
              <a:pathLst>
                <a:path extrusionOk="0" h="7131" w="16215">
                  <a:moveTo>
                    <a:pt x="15779" y="0"/>
                  </a:moveTo>
                  <a:cubicBezTo>
                    <a:pt x="14852" y="2886"/>
                    <a:pt x="12406" y="5172"/>
                    <a:pt x="9250" y="6151"/>
                  </a:cubicBezTo>
                  <a:cubicBezTo>
                    <a:pt x="8179" y="6484"/>
                    <a:pt x="7088" y="6647"/>
                    <a:pt x="6017" y="6647"/>
                  </a:cubicBezTo>
                  <a:cubicBezTo>
                    <a:pt x="3933" y="6647"/>
                    <a:pt x="1923" y="6030"/>
                    <a:pt x="270" y="4845"/>
                  </a:cubicBezTo>
                  <a:lnTo>
                    <a:pt x="0" y="5224"/>
                  </a:lnTo>
                  <a:cubicBezTo>
                    <a:pt x="1741" y="6478"/>
                    <a:pt x="3809" y="7131"/>
                    <a:pt x="5985" y="7131"/>
                  </a:cubicBezTo>
                  <a:cubicBezTo>
                    <a:pt x="7126" y="7131"/>
                    <a:pt x="8271" y="6913"/>
                    <a:pt x="9411" y="6586"/>
                  </a:cubicBezTo>
                  <a:cubicBezTo>
                    <a:pt x="12676" y="5550"/>
                    <a:pt x="15235" y="3156"/>
                    <a:pt x="16215" y="166"/>
                  </a:cubicBezTo>
                  <a:lnTo>
                    <a:pt x="15779" y="0"/>
                  </a:lnTo>
                  <a:close/>
                </a:path>
              </a:pathLst>
            </a:custGeom>
            <a:solidFill>
              <a:srgbClr val="D9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9"/>
            <p:cNvSpPr/>
            <p:nvPr/>
          </p:nvSpPr>
          <p:spPr>
            <a:xfrm>
              <a:off x="2463250" y="4133475"/>
              <a:ext cx="253025" cy="399150"/>
            </a:xfrm>
            <a:custGeom>
              <a:rect b="b" l="l" r="r" t="t"/>
              <a:pathLst>
                <a:path extrusionOk="0" h="15966" w="10121">
                  <a:moveTo>
                    <a:pt x="2698" y="0"/>
                  </a:moveTo>
                  <a:cubicBezTo>
                    <a:pt x="2670" y="0"/>
                    <a:pt x="2641" y="7"/>
                    <a:pt x="2612" y="21"/>
                  </a:cubicBezTo>
                  <a:cubicBezTo>
                    <a:pt x="1306" y="456"/>
                    <a:pt x="0" y="1819"/>
                    <a:pt x="544" y="3995"/>
                  </a:cubicBezTo>
                  <a:cubicBezTo>
                    <a:pt x="1306" y="7151"/>
                    <a:pt x="5276" y="13354"/>
                    <a:pt x="9737" y="15909"/>
                  </a:cubicBezTo>
                  <a:cubicBezTo>
                    <a:pt x="9794" y="15909"/>
                    <a:pt x="9846" y="15966"/>
                    <a:pt x="9903" y="15966"/>
                  </a:cubicBezTo>
                  <a:cubicBezTo>
                    <a:pt x="9955" y="15966"/>
                    <a:pt x="10012" y="15909"/>
                    <a:pt x="10064" y="15800"/>
                  </a:cubicBezTo>
                  <a:cubicBezTo>
                    <a:pt x="10121" y="15691"/>
                    <a:pt x="10121" y="15583"/>
                    <a:pt x="10012" y="15530"/>
                  </a:cubicBezTo>
                  <a:cubicBezTo>
                    <a:pt x="5602" y="13027"/>
                    <a:pt x="1741" y="6986"/>
                    <a:pt x="979" y="3886"/>
                  </a:cubicBezTo>
                  <a:cubicBezTo>
                    <a:pt x="544" y="1980"/>
                    <a:pt x="1685" y="839"/>
                    <a:pt x="2773" y="456"/>
                  </a:cubicBezTo>
                  <a:cubicBezTo>
                    <a:pt x="2882" y="404"/>
                    <a:pt x="2938" y="239"/>
                    <a:pt x="2882" y="130"/>
                  </a:cubicBezTo>
                  <a:cubicBezTo>
                    <a:pt x="2843" y="50"/>
                    <a:pt x="2775" y="0"/>
                    <a:pt x="2698" y="0"/>
                  </a:cubicBezTo>
                  <a:close/>
                </a:path>
              </a:pathLst>
            </a:custGeom>
            <a:solidFill>
              <a:srgbClr val="DFEB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9"/>
            <p:cNvSpPr/>
            <p:nvPr/>
          </p:nvSpPr>
          <p:spPr>
            <a:xfrm>
              <a:off x="2472700" y="4132675"/>
              <a:ext cx="238125" cy="399950"/>
            </a:xfrm>
            <a:custGeom>
              <a:rect b="b" l="l" r="r" t="t"/>
              <a:pathLst>
                <a:path extrusionOk="0" h="15998" w="9525">
                  <a:moveTo>
                    <a:pt x="2286" y="1"/>
                  </a:moveTo>
                  <a:cubicBezTo>
                    <a:pt x="2068" y="53"/>
                    <a:pt x="1907" y="162"/>
                    <a:pt x="1690" y="271"/>
                  </a:cubicBezTo>
                  <a:cubicBezTo>
                    <a:pt x="1633" y="327"/>
                    <a:pt x="1524" y="379"/>
                    <a:pt x="1415" y="436"/>
                  </a:cubicBezTo>
                  <a:lnTo>
                    <a:pt x="1307" y="545"/>
                  </a:lnTo>
                  <a:lnTo>
                    <a:pt x="1472" y="436"/>
                  </a:lnTo>
                  <a:cubicBezTo>
                    <a:pt x="1524" y="379"/>
                    <a:pt x="1633" y="327"/>
                    <a:pt x="1742" y="271"/>
                  </a:cubicBezTo>
                  <a:cubicBezTo>
                    <a:pt x="1798" y="218"/>
                    <a:pt x="1907" y="218"/>
                    <a:pt x="2016" y="162"/>
                  </a:cubicBezTo>
                  <a:lnTo>
                    <a:pt x="2177" y="109"/>
                  </a:lnTo>
                  <a:lnTo>
                    <a:pt x="2234" y="53"/>
                  </a:lnTo>
                  <a:lnTo>
                    <a:pt x="2286" y="53"/>
                  </a:lnTo>
                  <a:cubicBezTo>
                    <a:pt x="2395" y="53"/>
                    <a:pt x="2504" y="109"/>
                    <a:pt x="2504" y="218"/>
                  </a:cubicBezTo>
                  <a:cubicBezTo>
                    <a:pt x="2504" y="327"/>
                    <a:pt x="2451" y="436"/>
                    <a:pt x="2395" y="436"/>
                  </a:cubicBezTo>
                  <a:cubicBezTo>
                    <a:pt x="2177" y="545"/>
                    <a:pt x="1960" y="597"/>
                    <a:pt x="1798" y="762"/>
                  </a:cubicBezTo>
                  <a:cubicBezTo>
                    <a:pt x="2016" y="654"/>
                    <a:pt x="2177" y="545"/>
                    <a:pt x="2395" y="488"/>
                  </a:cubicBezTo>
                  <a:cubicBezTo>
                    <a:pt x="2451" y="488"/>
                    <a:pt x="2504" y="436"/>
                    <a:pt x="2504" y="379"/>
                  </a:cubicBezTo>
                  <a:cubicBezTo>
                    <a:pt x="2560" y="327"/>
                    <a:pt x="2560" y="271"/>
                    <a:pt x="2560" y="218"/>
                  </a:cubicBezTo>
                  <a:cubicBezTo>
                    <a:pt x="2504" y="109"/>
                    <a:pt x="2395" y="1"/>
                    <a:pt x="2286" y="1"/>
                  </a:cubicBezTo>
                  <a:close/>
                  <a:moveTo>
                    <a:pt x="1798" y="762"/>
                  </a:moveTo>
                  <a:cubicBezTo>
                    <a:pt x="1633" y="871"/>
                    <a:pt x="1472" y="980"/>
                    <a:pt x="1307" y="1141"/>
                  </a:cubicBezTo>
                  <a:cubicBezTo>
                    <a:pt x="1472" y="1032"/>
                    <a:pt x="1633" y="871"/>
                    <a:pt x="1798" y="762"/>
                  </a:cubicBezTo>
                  <a:close/>
                  <a:moveTo>
                    <a:pt x="1307" y="1141"/>
                  </a:moveTo>
                  <a:lnTo>
                    <a:pt x="1307" y="1141"/>
                  </a:lnTo>
                  <a:cubicBezTo>
                    <a:pt x="1198" y="1198"/>
                    <a:pt x="1146" y="1307"/>
                    <a:pt x="1089" y="1359"/>
                  </a:cubicBezTo>
                  <a:cubicBezTo>
                    <a:pt x="1037" y="1415"/>
                    <a:pt x="1037" y="1468"/>
                    <a:pt x="980" y="1524"/>
                  </a:cubicBezTo>
                  <a:lnTo>
                    <a:pt x="1089" y="1415"/>
                  </a:lnTo>
                  <a:cubicBezTo>
                    <a:pt x="1146" y="1307"/>
                    <a:pt x="1254" y="1250"/>
                    <a:pt x="1307" y="1141"/>
                  </a:cubicBezTo>
                  <a:close/>
                  <a:moveTo>
                    <a:pt x="1307" y="545"/>
                  </a:moveTo>
                  <a:cubicBezTo>
                    <a:pt x="1254" y="545"/>
                    <a:pt x="1198" y="597"/>
                    <a:pt x="1198" y="597"/>
                  </a:cubicBezTo>
                  <a:cubicBezTo>
                    <a:pt x="871" y="871"/>
                    <a:pt x="545" y="1250"/>
                    <a:pt x="384" y="1633"/>
                  </a:cubicBezTo>
                  <a:cubicBezTo>
                    <a:pt x="601" y="1250"/>
                    <a:pt x="871" y="923"/>
                    <a:pt x="1198" y="654"/>
                  </a:cubicBezTo>
                  <a:cubicBezTo>
                    <a:pt x="1254" y="597"/>
                    <a:pt x="1307" y="597"/>
                    <a:pt x="1307" y="545"/>
                  </a:cubicBezTo>
                  <a:close/>
                  <a:moveTo>
                    <a:pt x="384" y="1633"/>
                  </a:moveTo>
                  <a:lnTo>
                    <a:pt x="384" y="1633"/>
                  </a:lnTo>
                  <a:cubicBezTo>
                    <a:pt x="166" y="2012"/>
                    <a:pt x="57" y="2447"/>
                    <a:pt x="57" y="2830"/>
                  </a:cubicBezTo>
                  <a:cubicBezTo>
                    <a:pt x="110" y="2447"/>
                    <a:pt x="218" y="2012"/>
                    <a:pt x="384" y="1633"/>
                  </a:cubicBezTo>
                  <a:close/>
                  <a:moveTo>
                    <a:pt x="980" y="1524"/>
                  </a:moveTo>
                  <a:lnTo>
                    <a:pt x="871" y="1633"/>
                  </a:lnTo>
                  <a:cubicBezTo>
                    <a:pt x="654" y="2012"/>
                    <a:pt x="545" y="2447"/>
                    <a:pt x="493" y="2882"/>
                  </a:cubicBezTo>
                  <a:lnTo>
                    <a:pt x="493" y="2991"/>
                  </a:lnTo>
                  <a:lnTo>
                    <a:pt x="493" y="3157"/>
                  </a:lnTo>
                  <a:lnTo>
                    <a:pt x="493" y="3318"/>
                  </a:lnTo>
                  <a:lnTo>
                    <a:pt x="545" y="3483"/>
                  </a:lnTo>
                  <a:lnTo>
                    <a:pt x="545" y="3318"/>
                  </a:lnTo>
                  <a:lnTo>
                    <a:pt x="545" y="3157"/>
                  </a:lnTo>
                  <a:lnTo>
                    <a:pt x="545" y="2991"/>
                  </a:lnTo>
                  <a:lnTo>
                    <a:pt x="545" y="2882"/>
                  </a:lnTo>
                  <a:cubicBezTo>
                    <a:pt x="545" y="2447"/>
                    <a:pt x="710" y="2012"/>
                    <a:pt x="928" y="1633"/>
                  </a:cubicBezTo>
                  <a:cubicBezTo>
                    <a:pt x="928" y="1633"/>
                    <a:pt x="980" y="1576"/>
                    <a:pt x="980" y="1524"/>
                  </a:cubicBezTo>
                  <a:close/>
                  <a:moveTo>
                    <a:pt x="545" y="3483"/>
                  </a:moveTo>
                  <a:cubicBezTo>
                    <a:pt x="545" y="3701"/>
                    <a:pt x="601" y="3918"/>
                    <a:pt x="654" y="4136"/>
                  </a:cubicBezTo>
                  <a:cubicBezTo>
                    <a:pt x="762" y="4515"/>
                    <a:pt x="928" y="4950"/>
                    <a:pt x="1089" y="5333"/>
                  </a:cubicBezTo>
                  <a:cubicBezTo>
                    <a:pt x="928" y="4950"/>
                    <a:pt x="819" y="4515"/>
                    <a:pt x="710" y="4136"/>
                  </a:cubicBezTo>
                  <a:lnTo>
                    <a:pt x="545" y="3483"/>
                  </a:lnTo>
                  <a:close/>
                  <a:moveTo>
                    <a:pt x="1089" y="5333"/>
                  </a:moveTo>
                  <a:cubicBezTo>
                    <a:pt x="1254" y="5712"/>
                    <a:pt x="1415" y="6147"/>
                    <a:pt x="1633" y="6530"/>
                  </a:cubicBezTo>
                  <a:cubicBezTo>
                    <a:pt x="2016" y="7292"/>
                    <a:pt x="2451" y="7997"/>
                    <a:pt x="2887" y="8706"/>
                  </a:cubicBezTo>
                  <a:cubicBezTo>
                    <a:pt x="2451" y="7997"/>
                    <a:pt x="2016" y="7235"/>
                    <a:pt x="1633" y="6473"/>
                  </a:cubicBezTo>
                  <a:cubicBezTo>
                    <a:pt x="1472" y="6095"/>
                    <a:pt x="1254" y="5712"/>
                    <a:pt x="1089" y="5333"/>
                  </a:cubicBezTo>
                  <a:close/>
                  <a:moveTo>
                    <a:pt x="2887" y="8706"/>
                  </a:moveTo>
                  <a:cubicBezTo>
                    <a:pt x="3374" y="9468"/>
                    <a:pt x="3866" y="10121"/>
                    <a:pt x="4410" y="10826"/>
                  </a:cubicBezTo>
                  <a:cubicBezTo>
                    <a:pt x="3866" y="10121"/>
                    <a:pt x="3374" y="9412"/>
                    <a:pt x="2887" y="8706"/>
                  </a:cubicBezTo>
                  <a:close/>
                  <a:moveTo>
                    <a:pt x="57" y="2830"/>
                  </a:moveTo>
                  <a:lnTo>
                    <a:pt x="57" y="2830"/>
                  </a:lnTo>
                  <a:cubicBezTo>
                    <a:pt x="1" y="3265"/>
                    <a:pt x="57" y="3701"/>
                    <a:pt x="166" y="4136"/>
                  </a:cubicBezTo>
                  <a:cubicBezTo>
                    <a:pt x="384" y="4950"/>
                    <a:pt x="710" y="5768"/>
                    <a:pt x="1089" y="6530"/>
                  </a:cubicBezTo>
                  <a:cubicBezTo>
                    <a:pt x="1472" y="7292"/>
                    <a:pt x="1907" y="8054"/>
                    <a:pt x="2343" y="8759"/>
                  </a:cubicBezTo>
                  <a:lnTo>
                    <a:pt x="3810" y="10883"/>
                  </a:lnTo>
                  <a:cubicBezTo>
                    <a:pt x="4354" y="11536"/>
                    <a:pt x="4898" y="12189"/>
                    <a:pt x="5498" y="12842"/>
                  </a:cubicBezTo>
                  <a:cubicBezTo>
                    <a:pt x="6095" y="13438"/>
                    <a:pt x="6695" y="14039"/>
                    <a:pt x="7348" y="14583"/>
                  </a:cubicBezTo>
                  <a:cubicBezTo>
                    <a:pt x="7509" y="14692"/>
                    <a:pt x="7675" y="14853"/>
                    <a:pt x="7836" y="14962"/>
                  </a:cubicBezTo>
                  <a:lnTo>
                    <a:pt x="8110" y="15179"/>
                  </a:lnTo>
                  <a:lnTo>
                    <a:pt x="8380" y="15345"/>
                  </a:lnTo>
                  <a:cubicBezTo>
                    <a:pt x="8545" y="15454"/>
                    <a:pt x="8763" y="15615"/>
                    <a:pt x="8924" y="15723"/>
                  </a:cubicBezTo>
                  <a:cubicBezTo>
                    <a:pt x="9033" y="15780"/>
                    <a:pt x="9090" y="15832"/>
                    <a:pt x="9198" y="15889"/>
                  </a:cubicBezTo>
                  <a:lnTo>
                    <a:pt x="9307" y="15941"/>
                  </a:lnTo>
                  <a:lnTo>
                    <a:pt x="9359" y="15998"/>
                  </a:lnTo>
                  <a:lnTo>
                    <a:pt x="9525" y="15998"/>
                  </a:lnTo>
                  <a:lnTo>
                    <a:pt x="9525" y="15941"/>
                  </a:lnTo>
                  <a:lnTo>
                    <a:pt x="9416" y="15941"/>
                  </a:lnTo>
                  <a:lnTo>
                    <a:pt x="9416" y="15889"/>
                  </a:lnTo>
                  <a:lnTo>
                    <a:pt x="9359" y="15889"/>
                  </a:lnTo>
                  <a:lnTo>
                    <a:pt x="9251" y="15832"/>
                  </a:lnTo>
                  <a:cubicBezTo>
                    <a:pt x="9142" y="15780"/>
                    <a:pt x="9033" y="15723"/>
                    <a:pt x="8981" y="15671"/>
                  </a:cubicBezTo>
                  <a:cubicBezTo>
                    <a:pt x="8763" y="15506"/>
                    <a:pt x="8598" y="15397"/>
                    <a:pt x="8437" y="15288"/>
                  </a:cubicBezTo>
                  <a:lnTo>
                    <a:pt x="8162" y="15127"/>
                  </a:lnTo>
                  <a:lnTo>
                    <a:pt x="7893" y="14909"/>
                  </a:lnTo>
                  <a:cubicBezTo>
                    <a:pt x="7727" y="14801"/>
                    <a:pt x="7566" y="14635"/>
                    <a:pt x="7401" y="14526"/>
                  </a:cubicBezTo>
                  <a:cubicBezTo>
                    <a:pt x="6748" y="13982"/>
                    <a:pt x="6095" y="13386"/>
                    <a:pt x="5551" y="12785"/>
                  </a:cubicBezTo>
                  <a:cubicBezTo>
                    <a:pt x="4954" y="12132"/>
                    <a:pt x="4410" y="11479"/>
                    <a:pt x="3866" y="10826"/>
                  </a:cubicBezTo>
                  <a:cubicBezTo>
                    <a:pt x="3374" y="10173"/>
                    <a:pt x="2887" y="9468"/>
                    <a:pt x="2395" y="8706"/>
                  </a:cubicBezTo>
                  <a:cubicBezTo>
                    <a:pt x="1960" y="7997"/>
                    <a:pt x="1524" y="7292"/>
                    <a:pt x="1146" y="6473"/>
                  </a:cubicBezTo>
                  <a:cubicBezTo>
                    <a:pt x="762" y="5712"/>
                    <a:pt x="436" y="4950"/>
                    <a:pt x="218" y="4136"/>
                  </a:cubicBezTo>
                  <a:cubicBezTo>
                    <a:pt x="110" y="3701"/>
                    <a:pt x="57" y="3265"/>
                    <a:pt x="57" y="2830"/>
                  </a:cubicBezTo>
                  <a:close/>
                </a:path>
              </a:pathLst>
            </a:custGeom>
            <a:solidFill>
              <a:srgbClr val="BAC4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59"/>
            <p:cNvSpPr/>
            <p:nvPr/>
          </p:nvSpPr>
          <p:spPr>
            <a:xfrm>
              <a:off x="2524400" y="4120700"/>
              <a:ext cx="35400" cy="28650"/>
            </a:xfrm>
            <a:custGeom>
              <a:rect b="b" l="l" r="r" t="t"/>
              <a:pathLst>
                <a:path extrusionOk="0" h="1146" w="1416">
                  <a:moveTo>
                    <a:pt x="962" y="0"/>
                  </a:moveTo>
                  <a:cubicBezTo>
                    <a:pt x="913" y="0"/>
                    <a:pt x="864" y="14"/>
                    <a:pt x="819" y="44"/>
                  </a:cubicBezTo>
                  <a:lnTo>
                    <a:pt x="275" y="205"/>
                  </a:lnTo>
                  <a:cubicBezTo>
                    <a:pt x="57" y="314"/>
                    <a:pt x="0" y="480"/>
                    <a:pt x="57" y="697"/>
                  </a:cubicBezTo>
                  <a:lnTo>
                    <a:pt x="109" y="915"/>
                  </a:lnTo>
                  <a:cubicBezTo>
                    <a:pt x="199" y="1048"/>
                    <a:pt x="328" y="1146"/>
                    <a:pt x="493" y="1146"/>
                  </a:cubicBezTo>
                  <a:cubicBezTo>
                    <a:pt x="528" y="1146"/>
                    <a:pt x="564" y="1142"/>
                    <a:pt x="601" y="1133"/>
                  </a:cubicBezTo>
                  <a:lnTo>
                    <a:pt x="1145" y="915"/>
                  </a:lnTo>
                  <a:cubicBezTo>
                    <a:pt x="1306" y="858"/>
                    <a:pt x="1415" y="641"/>
                    <a:pt x="1363" y="480"/>
                  </a:cubicBezTo>
                  <a:lnTo>
                    <a:pt x="1254" y="205"/>
                  </a:lnTo>
                  <a:cubicBezTo>
                    <a:pt x="1213" y="89"/>
                    <a:pt x="1089" y="0"/>
                    <a:pt x="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59"/>
            <p:cNvSpPr/>
            <p:nvPr/>
          </p:nvSpPr>
          <p:spPr>
            <a:xfrm>
              <a:off x="2524400" y="4125825"/>
              <a:ext cx="35400" cy="23525"/>
            </a:xfrm>
            <a:custGeom>
              <a:rect b="b" l="l" r="r" t="t"/>
              <a:pathLst>
                <a:path extrusionOk="0" h="941" w="1416">
                  <a:moveTo>
                    <a:pt x="275" y="0"/>
                  </a:moveTo>
                  <a:cubicBezTo>
                    <a:pt x="57" y="109"/>
                    <a:pt x="0" y="275"/>
                    <a:pt x="57" y="492"/>
                  </a:cubicBezTo>
                  <a:lnTo>
                    <a:pt x="109" y="710"/>
                  </a:lnTo>
                  <a:cubicBezTo>
                    <a:pt x="199" y="843"/>
                    <a:pt x="328" y="941"/>
                    <a:pt x="493" y="941"/>
                  </a:cubicBezTo>
                  <a:cubicBezTo>
                    <a:pt x="528" y="941"/>
                    <a:pt x="564" y="937"/>
                    <a:pt x="601" y="928"/>
                  </a:cubicBezTo>
                  <a:lnTo>
                    <a:pt x="1145" y="710"/>
                  </a:lnTo>
                  <a:cubicBezTo>
                    <a:pt x="1306" y="653"/>
                    <a:pt x="1415" y="436"/>
                    <a:pt x="1363" y="275"/>
                  </a:cubicBezTo>
                  <a:lnTo>
                    <a:pt x="1363" y="275"/>
                  </a:lnTo>
                  <a:cubicBezTo>
                    <a:pt x="1036" y="383"/>
                    <a:pt x="544" y="601"/>
                    <a:pt x="436" y="601"/>
                  </a:cubicBezTo>
                  <a:cubicBezTo>
                    <a:pt x="428" y="604"/>
                    <a:pt x="419" y="605"/>
                    <a:pt x="411" y="605"/>
                  </a:cubicBezTo>
                  <a:cubicBezTo>
                    <a:pt x="254" y="605"/>
                    <a:pt x="68" y="157"/>
                    <a:pt x="275" y="0"/>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59"/>
            <p:cNvSpPr/>
            <p:nvPr/>
          </p:nvSpPr>
          <p:spPr>
            <a:xfrm>
              <a:off x="2540725" y="4102675"/>
              <a:ext cx="66325" cy="48350"/>
            </a:xfrm>
            <a:custGeom>
              <a:rect b="b" l="l" r="r" t="t"/>
              <a:pathLst>
                <a:path extrusionOk="0" h="1934" w="2653">
                  <a:moveTo>
                    <a:pt x="1805" y="1"/>
                  </a:moveTo>
                  <a:cubicBezTo>
                    <a:pt x="1784" y="1"/>
                    <a:pt x="1763" y="2"/>
                    <a:pt x="1741" y="4"/>
                  </a:cubicBezTo>
                  <a:lnTo>
                    <a:pt x="762" y="4"/>
                  </a:lnTo>
                  <a:cubicBezTo>
                    <a:pt x="327" y="56"/>
                    <a:pt x="0" y="491"/>
                    <a:pt x="166" y="926"/>
                  </a:cubicBezTo>
                  <a:lnTo>
                    <a:pt x="383" y="1527"/>
                  </a:lnTo>
                  <a:cubicBezTo>
                    <a:pt x="455" y="1776"/>
                    <a:pt x="715" y="1933"/>
                    <a:pt x="992" y="1933"/>
                  </a:cubicBezTo>
                  <a:cubicBezTo>
                    <a:pt x="1137" y="1933"/>
                    <a:pt x="1285" y="1891"/>
                    <a:pt x="1415" y="1797"/>
                  </a:cubicBezTo>
                  <a:lnTo>
                    <a:pt x="2177" y="1201"/>
                  </a:lnTo>
                  <a:cubicBezTo>
                    <a:pt x="2652" y="780"/>
                    <a:pt x="2412" y="1"/>
                    <a:pt x="1805" y="1"/>
                  </a:cubicBezTo>
                  <a:close/>
                </a:path>
              </a:pathLst>
            </a:custGeom>
            <a:solidFill>
              <a:srgbClr val="BAC4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59"/>
            <p:cNvSpPr/>
            <p:nvPr/>
          </p:nvSpPr>
          <p:spPr>
            <a:xfrm>
              <a:off x="2540725" y="4102750"/>
              <a:ext cx="61275" cy="48275"/>
            </a:xfrm>
            <a:custGeom>
              <a:rect b="b" l="l" r="r" t="t"/>
              <a:pathLst>
                <a:path extrusionOk="0" h="1931" w="2451">
                  <a:moveTo>
                    <a:pt x="762" y="1"/>
                  </a:moveTo>
                  <a:cubicBezTo>
                    <a:pt x="327" y="53"/>
                    <a:pt x="0" y="488"/>
                    <a:pt x="166" y="923"/>
                  </a:cubicBezTo>
                  <a:lnTo>
                    <a:pt x="383" y="1524"/>
                  </a:lnTo>
                  <a:cubicBezTo>
                    <a:pt x="455" y="1773"/>
                    <a:pt x="715" y="1930"/>
                    <a:pt x="992" y="1930"/>
                  </a:cubicBezTo>
                  <a:cubicBezTo>
                    <a:pt x="1137" y="1930"/>
                    <a:pt x="1285" y="1888"/>
                    <a:pt x="1415" y="1794"/>
                  </a:cubicBezTo>
                  <a:lnTo>
                    <a:pt x="2177" y="1198"/>
                  </a:lnTo>
                  <a:cubicBezTo>
                    <a:pt x="2451" y="980"/>
                    <a:pt x="2451" y="654"/>
                    <a:pt x="2394" y="436"/>
                  </a:cubicBezTo>
                  <a:lnTo>
                    <a:pt x="2394" y="436"/>
                  </a:lnTo>
                  <a:cubicBezTo>
                    <a:pt x="2451" y="762"/>
                    <a:pt x="2177" y="1032"/>
                    <a:pt x="1633" y="1306"/>
                  </a:cubicBezTo>
                  <a:cubicBezTo>
                    <a:pt x="1431" y="1418"/>
                    <a:pt x="1257" y="1483"/>
                    <a:pt x="1111" y="1483"/>
                  </a:cubicBezTo>
                  <a:cubicBezTo>
                    <a:pt x="903" y="1483"/>
                    <a:pt x="750" y="1351"/>
                    <a:pt x="653" y="1032"/>
                  </a:cubicBezTo>
                  <a:cubicBezTo>
                    <a:pt x="492" y="545"/>
                    <a:pt x="327" y="162"/>
                    <a:pt x="762" y="1"/>
                  </a:cubicBezTo>
                  <a:close/>
                </a:path>
              </a:pathLst>
            </a:custGeom>
            <a:solidFill>
              <a:srgbClr val="87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59"/>
            <p:cNvSpPr/>
            <p:nvPr/>
          </p:nvSpPr>
          <p:spPr>
            <a:xfrm>
              <a:off x="2865875" y="4029275"/>
              <a:ext cx="142800" cy="433925"/>
            </a:xfrm>
            <a:custGeom>
              <a:rect b="b" l="l" r="r" t="t"/>
              <a:pathLst>
                <a:path extrusionOk="0" h="17357" w="5712">
                  <a:moveTo>
                    <a:pt x="1109" y="1"/>
                  </a:moveTo>
                  <a:cubicBezTo>
                    <a:pt x="798" y="1"/>
                    <a:pt x="496" y="41"/>
                    <a:pt x="218" y="110"/>
                  </a:cubicBezTo>
                  <a:cubicBezTo>
                    <a:pt x="110" y="162"/>
                    <a:pt x="1" y="271"/>
                    <a:pt x="53" y="380"/>
                  </a:cubicBezTo>
                  <a:cubicBezTo>
                    <a:pt x="100" y="470"/>
                    <a:pt x="181" y="559"/>
                    <a:pt x="269" y="559"/>
                  </a:cubicBezTo>
                  <a:cubicBezTo>
                    <a:pt x="289" y="559"/>
                    <a:pt x="308" y="555"/>
                    <a:pt x="327" y="545"/>
                  </a:cubicBezTo>
                  <a:cubicBezTo>
                    <a:pt x="568" y="488"/>
                    <a:pt x="827" y="454"/>
                    <a:pt x="1094" y="454"/>
                  </a:cubicBezTo>
                  <a:cubicBezTo>
                    <a:pt x="2095" y="454"/>
                    <a:pt x="3196" y="923"/>
                    <a:pt x="3753" y="2339"/>
                  </a:cubicBezTo>
                  <a:cubicBezTo>
                    <a:pt x="4950" y="5334"/>
                    <a:pt x="5277" y="12516"/>
                    <a:pt x="3100" y="17030"/>
                  </a:cubicBezTo>
                  <a:cubicBezTo>
                    <a:pt x="3048" y="17139"/>
                    <a:pt x="3100" y="17304"/>
                    <a:pt x="3209" y="17356"/>
                  </a:cubicBezTo>
                  <a:lnTo>
                    <a:pt x="3318" y="17356"/>
                  </a:lnTo>
                  <a:cubicBezTo>
                    <a:pt x="3374" y="17356"/>
                    <a:pt x="3483" y="17304"/>
                    <a:pt x="3535" y="17248"/>
                  </a:cubicBezTo>
                  <a:cubicBezTo>
                    <a:pt x="5712" y="12568"/>
                    <a:pt x="5385" y="5225"/>
                    <a:pt x="4188" y="2178"/>
                  </a:cubicBezTo>
                  <a:cubicBezTo>
                    <a:pt x="3547" y="549"/>
                    <a:pt x="2263" y="1"/>
                    <a:pt x="11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59"/>
            <p:cNvSpPr/>
            <p:nvPr/>
          </p:nvSpPr>
          <p:spPr>
            <a:xfrm>
              <a:off x="2865875" y="4028750"/>
              <a:ext cx="127900" cy="435875"/>
            </a:xfrm>
            <a:custGeom>
              <a:rect b="b" l="l" r="r" t="t"/>
              <a:pathLst>
                <a:path extrusionOk="0" h="17435" w="5116">
                  <a:moveTo>
                    <a:pt x="218" y="131"/>
                  </a:moveTo>
                  <a:cubicBezTo>
                    <a:pt x="162" y="131"/>
                    <a:pt x="162" y="131"/>
                    <a:pt x="110" y="183"/>
                  </a:cubicBezTo>
                  <a:cubicBezTo>
                    <a:pt x="53" y="183"/>
                    <a:pt x="53" y="240"/>
                    <a:pt x="53" y="292"/>
                  </a:cubicBezTo>
                  <a:lnTo>
                    <a:pt x="162" y="183"/>
                  </a:lnTo>
                  <a:lnTo>
                    <a:pt x="218" y="183"/>
                  </a:lnTo>
                  <a:cubicBezTo>
                    <a:pt x="218" y="131"/>
                    <a:pt x="271" y="131"/>
                    <a:pt x="271" y="131"/>
                  </a:cubicBezTo>
                  <a:close/>
                  <a:moveTo>
                    <a:pt x="1225" y="0"/>
                  </a:moveTo>
                  <a:cubicBezTo>
                    <a:pt x="907" y="0"/>
                    <a:pt x="589" y="52"/>
                    <a:pt x="271" y="131"/>
                  </a:cubicBezTo>
                  <a:cubicBezTo>
                    <a:pt x="528" y="67"/>
                    <a:pt x="785" y="41"/>
                    <a:pt x="1031" y="41"/>
                  </a:cubicBezTo>
                  <a:cubicBezTo>
                    <a:pt x="1202" y="41"/>
                    <a:pt x="1368" y="53"/>
                    <a:pt x="1524" y="75"/>
                  </a:cubicBezTo>
                  <a:cubicBezTo>
                    <a:pt x="1960" y="131"/>
                    <a:pt x="2395" y="240"/>
                    <a:pt x="2774" y="458"/>
                  </a:cubicBezTo>
                  <a:cubicBezTo>
                    <a:pt x="2395" y="183"/>
                    <a:pt x="1960" y="75"/>
                    <a:pt x="1577" y="22"/>
                  </a:cubicBezTo>
                  <a:cubicBezTo>
                    <a:pt x="1459" y="7"/>
                    <a:pt x="1342" y="0"/>
                    <a:pt x="1225" y="0"/>
                  </a:cubicBezTo>
                  <a:close/>
                  <a:moveTo>
                    <a:pt x="53" y="292"/>
                  </a:moveTo>
                  <a:cubicBezTo>
                    <a:pt x="1" y="401"/>
                    <a:pt x="110" y="566"/>
                    <a:pt x="218" y="566"/>
                  </a:cubicBezTo>
                  <a:cubicBezTo>
                    <a:pt x="110" y="510"/>
                    <a:pt x="53" y="401"/>
                    <a:pt x="53" y="292"/>
                  </a:cubicBezTo>
                  <a:close/>
                  <a:moveTo>
                    <a:pt x="488" y="510"/>
                  </a:moveTo>
                  <a:lnTo>
                    <a:pt x="379" y="566"/>
                  </a:lnTo>
                  <a:lnTo>
                    <a:pt x="545" y="566"/>
                  </a:lnTo>
                  <a:cubicBezTo>
                    <a:pt x="597" y="566"/>
                    <a:pt x="654" y="510"/>
                    <a:pt x="654" y="510"/>
                  </a:cubicBezTo>
                  <a:close/>
                  <a:moveTo>
                    <a:pt x="218" y="566"/>
                  </a:moveTo>
                  <a:cubicBezTo>
                    <a:pt x="245" y="593"/>
                    <a:pt x="272" y="606"/>
                    <a:pt x="299" y="606"/>
                  </a:cubicBezTo>
                  <a:cubicBezTo>
                    <a:pt x="326" y="606"/>
                    <a:pt x="353" y="593"/>
                    <a:pt x="379" y="566"/>
                  </a:cubicBezTo>
                  <a:close/>
                  <a:moveTo>
                    <a:pt x="2774" y="458"/>
                  </a:moveTo>
                  <a:cubicBezTo>
                    <a:pt x="3100" y="675"/>
                    <a:pt x="3427" y="945"/>
                    <a:pt x="3701" y="1328"/>
                  </a:cubicBezTo>
                  <a:lnTo>
                    <a:pt x="3753" y="1437"/>
                  </a:lnTo>
                  <a:lnTo>
                    <a:pt x="3810" y="1489"/>
                  </a:lnTo>
                  <a:lnTo>
                    <a:pt x="3862" y="1598"/>
                  </a:lnTo>
                  <a:cubicBezTo>
                    <a:pt x="3918" y="1655"/>
                    <a:pt x="3971" y="1764"/>
                    <a:pt x="4027" y="1872"/>
                  </a:cubicBezTo>
                  <a:lnTo>
                    <a:pt x="3862" y="1546"/>
                  </a:lnTo>
                  <a:lnTo>
                    <a:pt x="3862" y="1489"/>
                  </a:lnTo>
                  <a:lnTo>
                    <a:pt x="3810" y="1437"/>
                  </a:lnTo>
                  <a:lnTo>
                    <a:pt x="3701" y="1272"/>
                  </a:lnTo>
                  <a:cubicBezTo>
                    <a:pt x="3427" y="945"/>
                    <a:pt x="3157" y="675"/>
                    <a:pt x="2774" y="458"/>
                  </a:cubicBezTo>
                  <a:close/>
                  <a:moveTo>
                    <a:pt x="4027" y="1872"/>
                  </a:moveTo>
                  <a:lnTo>
                    <a:pt x="4136" y="2142"/>
                  </a:lnTo>
                  <a:cubicBezTo>
                    <a:pt x="4188" y="2199"/>
                    <a:pt x="4188" y="2251"/>
                    <a:pt x="4188" y="2308"/>
                  </a:cubicBezTo>
                  <a:lnTo>
                    <a:pt x="4245" y="2469"/>
                  </a:lnTo>
                  <a:cubicBezTo>
                    <a:pt x="4406" y="2852"/>
                    <a:pt x="4515" y="3287"/>
                    <a:pt x="4624" y="3666"/>
                  </a:cubicBezTo>
                  <a:cubicBezTo>
                    <a:pt x="4571" y="3230"/>
                    <a:pt x="4406" y="2852"/>
                    <a:pt x="4297" y="2416"/>
                  </a:cubicBezTo>
                  <a:lnTo>
                    <a:pt x="4245" y="2308"/>
                  </a:lnTo>
                  <a:cubicBezTo>
                    <a:pt x="4188" y="2251"/>
                    <a:pt x="4188" y="2199"/>
                    <a:pt x="4188" y="2142"/>
                  </a:cubicBezTo>
                  <a:lnTo>
                    <a:pt x="4027" y="1872"/>
                  </a:lnTo>
                  <a:close/>
                  <a:moveTo>
                    <a:pt x="815" y="458"/>
                  </a:moveTo>
                  <a:cubicBezTo>
                    <a:pt x="763" y="458"/>
                    <a:pt x="706" y="458"/>
                    <a:pt x="654" y="510"/>
                  </a:cubicBezTo>
                  <a:lnTo>
                    <a:pt x="1468" y="510"/>
                  </a:lnTo>
                  <a:cubicBezTo>
                    <a:pt x="1685" y="566"/>
                    <a:pt x="1903" y="566"/>
                    <a:pt x="2068" y="675"/>
                  </a:cubicBezTo>
                  <a:cubicBezTo>
                    <a:pt x="2177" y="675"/>
                    <a:pt x="2286" y="728"/>
                    <a:pt x="2395" y="784"/>
                  </a:cubicBezTo>
                  <a:cubicBezTo>
                    <a:pt x="2447" y="784"/>
                    <a:pt x="2447" y="836"/>
                    <a:pt x="2504" y="893"/>
                  </a:cubicBezTo>
                  <a:lnTo>
                    <a:pt x="2665" y="945"/>
                  </a:lnTo>
                  <a:lnTo>
                    <a:pt x="2774" y="1054"/>
                  </a:lnTo>
                  <a:cubicBezTo>
                    <a:pt x="2830" y="1054"/>
                    <a:pt x="2882" y="1111"/>
                    <a:pt x="2882" y="1163"/>
                  </a:cubicBezTo>
                  <a:lnTo>
                    <a:pt x="3048" y="1272"/>
                  </a:lnTo>
                  <a:lnTo>
                    <a:pt x="3100" y="1328"/>
                  </a:lnTo>
                  <a:lnTo>
                    <a:pt x="3157" y="1380"/>
                  </a:lnTo>
                  <a:cubicBezTo>
                    <a:pt x="3427" y="1707"/>
                    <a:pt x="3644" y="2090"/>
                    <a:pt x="3753" y="2469"/>
                  </a:cubicBezTo>
                  <a:cubicBezTo>
                    <a:pt x="4079" y="3230"/>
                    <a:pt x="4245" y="4101"/>
                    <a:pt x="4406" y="4919"/>
                  </a:cubicBezTo>
                  <a:cubicBezTo>
                    <a:pt x="4297" y="4101"/>
                    <a:pt x="4136" y="3230"/>
                    <a:pt x="3810" y="2469"/>
                  </a:cubicBezTo>
                  <a:cubicBezTo>
                    <a:pt x="3644" y="2033"/>
                    <a:pt x="3427" y="1655"/>
                    <a:pt x="3157" y="1328"/>
                  </a:cubicBezTo>
                  <a:lnTo>
                    <a:pt x="3100" y="1272"/>
                  </a:lnTo>
                  <a:lnTo>
                    <a:pt x="3048" y="1219"/>
                  </a:lnTo>
                  <a:lnTo>
                    <a:pt x="2939" y="1111"/>
                  </a:lnTo>
                  <a:cubicBezTo>
                    <a:pt x="2882" y="1054"/>
                    <a:pt x="2830" y="1054"/>
                    <a:pt x="2830" y="1002"/>
                  </a:cubicBezTo>
                  <a:lnTo>
                    <a:pt x="2665" y="893"/>
                  </a:lnTo>
                  <a:lnTo>
                    <a:pt x="2556" y="836"/>
                  </a:lnTo>
                  <a:cubicBezTo>
                    <a:pt x="2504" y="784"/>
                    <a:pt x="2447" y="784"/>
                    <a:pt x="2395" y="728"/>
                  </a:cubicBezTo>
                  <a:cubicBezTo>
                    <a:pt x="2286" y="728"/>
                    <a:pt x="2229" y="675"/>
                    <a:pt x="2121" y="619"/>
                  </a:cubicBezTo>
                  <a:lnTo>
                    <a:pt x="1468" y="458"/>
                  </a:lnTo>
                  <a:close/>
                  <a:moveTo>
                    <a:pt x="4624" y="3666"/>
                  </a:moveTo>
                  <a:cubicBezTo>
                    <a:pt x="4732" y="4102"/>
                    <a:pt x="4789" y="4537"/>
                    <a:pt x="4841" y="4919"/>
                  </a:cubicBezTo>
                  <a:cubicBezTo>
                    <a:pt x="5007" y="5790"/>
                    <a:pt x="5059" y="6661"/>
                    <a:pt x="5115" y="7475"/>
                  </a:cubicBezTo>
                  <a:cubicBezTo>
                    <a:pt x="5059" y="6604"/>
                    <a:pt x="5007" y="5790"/>
                    <a:pt x="4898" y="4919"/>
                  </a:cubicBezTo>
                  <a:cubicBezTo>
                    <a:pt x="4789" y="4484"/>
                    <a:pt x="4732" y="4101"/>
                    <a:pt x="4624" y="3666"/>
                  </a:cubicBezTo>
                  <a:close/>
                  <a:moveTo>
                    <a:pt x="4406" y="4919"/>
                  </a:moveTo>
                  <a:lnTo>
                    <a:pt x="4406" y="4919"/>
                  </a:lnTo>
                  <a:cubicBezTo>
                    <a:pt x="4463" y="5355"/>
                    <a:pt x="4515" y="5790"/>
                    <a:pt x="4515" y="6225"/>
                  </a:cubicBezTo>
                  <a:cubicBezTo>
                    <a:pt x="4571" y="6661"/>
                    <a:pt x="4624" y="7039"/>
                    <a:pt x="4624" y="7475"/>
                  </a:cubicBezTo>
                  <a:cubicBezTo>
                    <a:pt x="4680" y="9216"/>
                    <a:pt x="4624" y="10905"/>
                    <a:pt x="4354" y="12589"/>
                  </a:cubicBezTo>
                  <a:cubicBezTo>
                    <a:pt x="4245" y="13460"/>
                    <a:pt x="4027" y="14278"/>
                    <a:pt x="3810" y="15092"/>
                  </a:cubicBezTo>
                  <a:lnTo>
                    <a:pt x="3753" y="15258"/>
                  </a:lnTo>
                  <a:lnTo>
                    <a:pt x="3701" y="15419"/>
                  </a:lnTo>
                  <a:lnTo>
                    <a:pt x="3592" y="15693"/>
                  </a:lnTo>
                  <a:lnTo>
                    <a:pt x="3483" y="16019"/>
                  </a:lnTo>
                  <a:cubicBezTo>
                    <a:pt x="3483" y="16128"/>
                    <a:pt x="3427" y="16180"/>
                    <a:pt x="3374" y="16289"/>
                  </a:cubicBezTo>
                  <a:lnTo>
                    <a:pt x="3265" y="16616"/>
                  </a:lnTo>
                  <a:cubicBezTo>
                    <a:pt x="3209" y="16672"/>
                    <a:pt x="3209" y="16781"/>
                    <a:pt x="3157" y="16890"/>
                  </a:cubicBezTo>
                  <a:lnTo>
                    <a:pt x="3100" y="17051"/>
                  </a:lnTo>
                  <a:cubicBezTo>
                    <a:pt x="3048" y="17108"/>
                    <a:pt x="3048" y="17160"/>
                    <a:pt x="3048" y="17216"/>
                  </a:cubicBezTo>
                  <a:cubicBezTo>
                    <a:pt x="3048" y="17325"/>
                    <a:pt x="3157" y="17434"/>
                    <a:pt x="3318" y="17434"/>
                  </a:cubicBezTo>
                  <a:lnTo>
                    <a:pt x="3318" y="17377"/>
                  </a:lnTo>
                  <a:cubicBezTo>
                    <a:pt x="3209" y="17377"/>
                    <a:pt x="3157" y="17269"/>
                    <a:pt x="3100" y="17216"/>
                  </a:cubicBezTo>
                  <a:cubicBezTo>
                    <a:pt x="3100" y="17160"/>
                    <a:pt x="3100" y="17108"/>
                    <a:pt x="3157" y="17051"/>
                  </a:cubicBezTo>
                  <a:lnTo>
                    <a:pt x="3209" y="16942"/>
                  </a:lnTo>
                  <a:cubicBezTo>
                    <a:pt x="3265" y="16833"/>
                    <a:pt x="3318" y="16725"/>
                    <a:pt x="3318" y="16616"/>
                  </a:cubicBezTo>
                  <a:lnTo>
                    <a:pt x="3483" y="16346"/>
                  </a:lnTo>
                  <a:cubicBezTo>
                    <a:pt x="3483" y="16237"/>
                    <a:pt x="3535" y="16128"/>
                    <a:pt x="3592" y="16019"/>
                  </a:cubicBezTo>
                  <a:lnTo>
                    <a:pt x="3701" y="15745"/>
                  </a:lnTo>
                  <a:lnTo>
                    <a:pt x="3753" y="15419"/>
                  </a:lnTo>
                  <a:lnTo>
                    <a:pt x="3810" y="15258"/>
                  </a:lnTo>
                  <a:lnTo>
                    <a:pt x="3862" y="15092"/>
                  </a:lnTo>
                  <a:cubicBezTo>
                    <a:pt x="4136" y="14278"/>
                    <a:pt x="4297" y="13460"/>
                    <a:pt x="4406" y="12589"/>
                  </a:cubicBezTo>
                  <a:cubicBezTo>
                    <a:pt x="4680" y="10905"/>
                    <a:pt x="4732" y="9216"/>
                    <a:pt x="4680" y="7475"/>
                  </a:cubicBezTo>
                  <a:cubicBezTo>
                    <a:pt x="4680" y="7039"/>
                    <a:pt x="4624" y="6604"/>
                    <a:pt x="4571" y="6225"/>
                  </a:cubicBezTo>
                  <a:cubicBezTo>
                    <a:pt x="4571" y="5790"/>
                    <a:pt x="4515" y="5355"/>
                    <a:pt x="4406" y="4919"/>
                  </a:cubicBezTo>
                  <a:close/>
                </a:path>
              </a:pathLst>
            </a:custGeom>
            <a:solidFill>
              <a:srgbClr val="BAC4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59"/>
            <p:cNvSpPr/>
            <p:nvPr/>
          </p:nvSpPr>
          <p:spPr>
            <a:xfrm>
              <a:off x="2844125" y="4027550"/>
              <a:ext cx="33975" cy="26575"/>
            </a:xfrm>
            <a:custGeom>
              <a:rect b="b" l="l" r="r" t="t"/>
              <a:pathLst>
                <a:path extrusionOk="0" h="1063" w="1359">
                  <a:moveTo>
                    <a:pt x="954" y="1"/>
                  </a:moveTo>
                  <a:cubicBezTo>
                    <a:pt x="926" y="1"/>
                    <a:pt x="899" y="5"/>
                    <a:pt x="871" y="14"/>
                  </a:cubicBezTo>
                  <a:lnTo>
                    <a:pt x="270" y="179"/>
                  </a:lnTo>
                  <a:cubicBezTo>
                    <a:pt x="109" y="179"/>
                    <a:pt x="0" y="397"/>
                    <a:pt x="52" y="558"/>
                  </a:cubicBezTo>
                  <a:lnTo>
                    <a:pt x="109" y="832"/>
                  </a:lnTo>
                  <a:cubicBezTo>
                    <a:pt x="152" y="965"/>
                    <a:pt x="273" y="1063"/>
                    <a:pt x="437" y="1063"/>
                  </a:cubicBezTo>
                  <a:cubicBezTo>
                    <a:pt x="471" y="1063"/>
                    <a:pt x="507" y="1059"/>
                    <a:pt x="544" y="1050"/>
                  </a:cubicBezTo>
                  <a:lnTo>
                    <a:pt x="1088" y="884"/>
                  </a:lnTo>
                  <a:cubicBezTo>
                    <a:pt x="1249" y="832"/>
                    <a:pt x="1358" y="667"/>
                    <a:pt x="1358" y="506"/>
                  </a:cubicBezTo>
                  <a:lnTo>
                    <a:pt x="1249" y="231"/>
                  </a:lnTo>
                  <a:cubicBezTo>
                    <a:pt x="1206" y="98"/>
                    <a:pt x="1085"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59"/>
            <p:cNvSpPr/>
            <p:nvPr/>
          </p:nvSpPr>
          <p:spPr>
            <a:xfrm>
              <a:off x="2846850" y="4027550"/>
              <a:ext cx="31250" cy="26750"/>
            </a:xfrm>
            <a:custGeom>
              <a:rect b="b" l="l" r="r" t="t"/>
              <a:pathLst>
                <a:path extrusionOk="0" h="1070" w="1250">
                  <a:moveTo>
                    <a:pt x="845" y="1"/>
                  </a:moveTo>
                  <a:cubicBezTo>
                    <a:pt x="817" y="1"/>
                    <a:pt x="790" y="5"/>
                    <a:pt x="762" y="14"/>
                  </a:cubicBezTo>
                  <a:lnTo>
                    <a:pt x="653" y="14"/>
                  </a:lnTo>
                  <a:cubicBezTo>
                    <a:pt x="871" y="14"/>
                    <a:pt x="923" y="231"/>
                    <a:pt x="979" y="449"/>
                  </a:cubicBezTo>
                  <a:cubicBezTo>
                    <a:pt x="1032" y="614"/>
                    <a:pt x="814" y="723"/>
                    <a:pt x="109" y="832"/>
                  </a:cubicBezTo>
                  <a:cubicBezTo>
                    <a:pt x="52" y="832"/>
                    <a:pt x="52" y="884"/>
                    <a:pt x="0" y="884"/>
                  </a:cubicBezTo>
                  <a:cubicBezTo>
                    <a:pt x="39" y="1009"/>
                    <a:pt x="143" y="1069"/>
                    <a:pt x="284" y="1069"/>
                  </a:cubicBezTo>
                  <a:cubicBezTo>
                    <a:pt x="331" y="1069"/>
                    <a:pt x="381" y="1063"/>
                    <a:pt x="435" y="1050"/>
                  </a:cubicBezTo>
                  <a:lnTo>
                    <a:pt x="979" y="884"/>
                  </a:lnTo>
                  <a:cubicBezTo>
                    <a:pt x="1140" y="832"/>
                    <a:pt x="1249" y="667"/>
                    <a:pt x="1249" y="506"/>
                  </a:cubicBezTo>
                  <a:lnTo>
                    <a:pt x="1140" y="231"/>
                  </a:lnTo>
                  <a:cubicBezTo>
                    <a:pt x="1097" y="98"/>
                    <a:pt x="976" y="1"/>
                    <a:pt x="845" y="1"/>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59"/>
            <p:cNvSpPr/>
            <p:nvPr/>
          </p:nvSpPr>
          <p:spPr>
            <a:xfrm>
              <a:off x="2795150" y="4022200"/>
              <a:ext cx="65325" cy="49225"/>
            </a:xfrm>
            <a:custGeom>
              <a:rect b="b" l="l" r="r" t="t"/>
              <a:pathLst>
                <a:path extrusionOk="0" h="1969" w="2613">
                  <a:moveTo>
                    <a:pt x="1678" y="0"/>
                  </a:moveTo>
                  <a:cubicBezTo>
                    <a:pt x="1550" y="0"/>
                    <a:pt x="1421" y="37"/>
                    <a:pt x="1306" y="119"/>
                  </a:cubicBezTo>
                  <a:lnTo>
                    <a:pt x="488" y="663"/>
                  </a:lnTo>
                  <a:cubicBezTo>
                    <a:pt x="0" y="990"/>
                    <a:pt x="218" y="1860"/>
                    <a:pt x="814" y="1860"/>
                  </a:cubicBezTo>
                  <a:lnTo>
                    <a:pt x="1794" y="1969"/>
                  </a:lnTo>
                  <a:cubicBezTo>
                    <a:pt x="2286" y="1969"/>
                    <a:pt x="2612" y="1534"/>
                    <a:pt x="2503" y="1098"/>
                  </a:cubicBezTo>
                  <a:lnTo>
                    <a:pt x="2338" y="502"/>
                  </a:lnTo>
                  <a:cubicBezTo>
                    <a:pt x="2262" y="198"/>
                    <a:pt x="1974" y="0"/>
                    <a:pt x="1678" y="0"/>
                  </a:cubicBezTo>
                  <a:close/>
                </a:path>
              </a:pathLst>
            </a:custGeom>
            <a:solidFill>
              <a:srgbClr val="BAC4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59"/>
            <p:cNvSpPr/>
            <p:nvPr/>
          </p:nvSpPr>
          <p:spPr>
            <a:xfrm>
              <a:off x="2801900" y="4022200"/>
              <a:ext cx="58575" cy="49225"/>
            </a:xfrm>
            <a:custGeom>
              <a:rect b="b" l="l" r="r" t="t"/>
              <a:pathLst>
                <a:path extrusionOk="0" h="1969" w="2343">
                  <a:moveTo>
                    <a:pt x="1408" y="0"/>
                  </a:moveTo>
                  <a:cubicBezTo>
                    <a:pt x="1280" y="0"/>
                    <a:pt x="1151" y="37"/>
                    <a:pt x="1036" y="119"/>
                  </a:cubicBezTo>
                  <a:lnTo>
                    <a:pt x="601" y="445"/>
                  </a:lnTo>
                  <a:cubicBezTo>
                    <a:pt x="777" y="320"/>
                    <a:pt x="988" y="241"/>
                    <a:pt x="1180" y="241"/>
                  </a:cubicBezTo>
                  <a:cubicBezTo>
                    <a:pt x="1403" y="241"/>
                    <a:pt x="1601" y="347"/>
                    <a:pt x="1689" y="611"/>
                  </a:cubicBezTo>
                  <a:cubicBezTo>
                    <a:pt x="1907" y="1046"/>
                    <a:pt x="1907" y="1425"/>
                    <a:pt x="1524" y="1590"/>
                  </a:cubicBezTo>
                  <a:cubicBezTo>
                    <a:pt x="1323" y="1640"/>
                    <a:pt x="1064" y="1679"/>
                    <a:pt x="807" y="1679"/>
                  </a:cubicBezTo>
                  <a:cubicBezTo>
                    <a:pt x="506" y="1679"/>
                    <a:pt x="207" y="1627"/>
                    <a:pt x="0" y="1481"/>
                  </a:cubicBezTo>
                  <a:lnTo>
                    <a:pt x="0" y="1481"/>
                  </a:lnTo>
                  <a:cubicBezTo>
                    <a:pt x="109" y="1699"/>
                    <a:pt x="275" y="1860"/>
                    <a:pt x="544" y="1860"/>
                  </a:cubicBezTo>
                  <a:lnTo>
                    <a:pt x="1524" y="1969"/>
                  </a:lnTo>
                  <a:cubicBezTo>
                    <a:pt x="2016" y="1969"/>
                    <a:pt x="2342" y="1534"/>
                    <a:pt x="2233" y="1098"/>
                  </a:cubicBezTo>
                  <a:lnTo>
                    <a:pt x="2068" y="502"/>
                  </a:lnTo>
                  <a:cubicBezTo>
                    <a:pt x="1992" y="198"/>
                    <a:pt x="1704" y="0"/>
                    <a:pt x="1408" y="0"/>
                  </a:cubicBezTo>
                  <a:close/>
                </a:path>
              </a:pathLst>
            </a:custGeom>
            <a:solidFill>
              <a:srgbClr val="87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59"/>
            <p:cNvSpPr/>
            <p:nvPr/>
          </p:nvSpPr>
          <p:spPr>
            <a:xfrm>
              <a:off x="1973525" y="4808650"/>
              <a:ext cx="168700" cy="163450"/>
            </a:xfrm>
            <a:custGeom>
              <a:rect b="b" l="l" r="r" t="t"/>
              <a:pathLst>
                <a:path extrusionOk="0" h="6538" w="6748">
                  <a:moveTo>
                    <a:pt x="3309" y="1"/>
                  </a:moveTo>
                  <a:cubicBezTo>
                    <a:pt x="3276" y="1"/>
                    <a:pt x="3242" y="1"/>
                    <a:pt x="3209" y="2"/>
                  </a:cubicBezTo>
                  <a:cubicBezTo>
                    <a:pt x="1416" y="111"/>
                    <a:pt x="1" y="1691"/>
                    <a:pt x="110" y="3484"/>
                  </a:cubicBezTo>
                  <a:cubicBezTo>
                    <a:pt x="214" y="5215"/>
                    <a:pt x="1630" y="6538"/>
                    <a:pt x="3385" y="6538"/>
                  </a:cubicBezTo>
                  <a:cubicBezTo>
                    <a:pt x="3453" y="6538"/>
                    <a:pt x="3523" y="6536"/>
                    <a:pt x="3592" y="6531"/>
                  </a:cubicBezTo>
                  <a:cubicBezTo>
                    <a:pt x="5385" y="6423"/>
                    <a:pt x="6748" y="4899"/>
                    <a:pt x="6639" y="3106"/>
                  </a:cubicBezTo>
                  <a:cubicBezTo>
                    <a:pt x="6532" y="1341"/>
                    <a:pt x="5063" y="1"/>
                    <a:pt x="3309" y="1"/>
                  </a:cubicBezTo>
                  <a:close/>
                </a:path>
              </a:pathLst>
            </a:custGeom>
            <a:solidFill>
              <a:srgbClr val="394E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9"/>
            <p:cNvSpPr/>
            <p:nvPr/>
          </p:nvSpPr>
          <p:spPr>
            <a:xfrm>
              <a:off x="2061900" y="4932525"/>
              <a:ext cx="24500" cy="39425"/>
            </a:xfrm>
            <a:custGeom>
              <a:rect b="b" l="l" r="r" t="t"/>
              <a:pathLst>
                <a:path extrusionOk="0" h="1577" w="980">
                  <a:moveTo>
                    <a:pt x="871" y="1"/>
                  </a:moveTo>
                  <a:lnTo>
                    <a:pt x="0" y="109"/>
                  </a:lnTo>
                  <a:lnTo>
                    <a:pt x="57" y="1576"/>
                  </a:lnTo>
                  <a:cubicBezTo>
                    <a:pt x="384" y="1576"/>
                    <a:pt x="653" y="1524"/>
                    <a:pt x="980" y="1415"/>
                  </a:cubicBezTo>
                  <a:cubicBezTo>
                    <a:pt x="928" y="871"/>
                    <a:pt x="871" y="1"/>
                    <a:pt x="871" y="1"/>
                  </a:cubicBezTo>
                  <a:close/>
                </a:path>
              </a:pathLst>
            </a:custGeom>
            <a:solidFill>
              <a:srgbClr val="243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59"/>
            <p:cNvSpPr/>
            <p:nvPr/>
          </p:nvSpPr>
          <p:spPr>
            <a:xfrm>
              <a:off x="2006175" y="4839800"/>
              <a:ext cx="111575" cy="109125"/>
            </a:xfrm>
            <a:custGeom>
              <a:rect b="b" l="l" r="r" t="t"/>
              <a:pathLst>
                <a:path extrusionOk="0" h="4365" w="4463">
                  <a:moveTo>
                    <a:pt x="2312" y="1"/>
                  </a:moveTo>
                  <a:cubicBezTo>
                    <a:pt x="2249" y="1"/>
                    <a:pt x="2185" y="4"/>
                    <a:pt x="2121" y="10"/>
                  </a:cubicBezTo>
                  <a:cubicBezTo>
                    <a:pt x="924" y="62"/>
                    <a:pt x="1" y="1098"/>
                    <a:pt x="53" y="2295"/>
                  </a:cubicBezTo>
                  <a:cubicBezTo>
                    <a:pt x="108" y="3460"/>
                    <a:pt x="1086" y="4365"/>
                    <a:pt x="2242" y="4365"/>
                  </a:cubicBezTo>
                  <a:cubicBezTo>
                    <a:pt x="2274" y="4365"/>
                    <a:pt x="2306" y="4364"/>
                    <a:pt x="2338" y="4363"/>
                  </a:cubicBezTo>
                  <a:cubicBezTo>
                    <a:pt x="3535" y="4254"/>
                    <a:pt x="4463" y="3274"/>
                    <a:pt x="4406" y="2021"/>
                  </a:cubicBezTo>
                  <a:cubicBezTo>
                    <a:pt x="4356" y="888"/>
                    <a:pt x="3426" y="1"/>
                    <a:pt x="2312" y="1"/>
                  </a:cubicBezTo>
                  <a:close/>
                </a:path>
              </a:pathLst>
            </a:custGeom>
            <a:solidFill>
              <a:srgbClr val="243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9"/>
            <p:cNvSpPr/>
            <p:nvPr/>
          </p:nvSpPr>
          <p:spPr>
            <a:xfrm>
              <a:off x="2044275" y="4424750"/>
              <a:ext cx="931750" cy="908700"/>
            </a:xfrm>
            <a:custGeom>
              <a:rect b="b" l="l" r="r" t="t"/>
              <a:pathLst>
                <a:path extrusionOk="0" h="36348" w="37270">
                  <a:moveTo>
                    <a:pt x="28077" y="20856"/>
                  </a:moveTo>
                  <a:cubicBezTo>
                    <a:pt x="28346" y="20856"/>
                    <a:pt x="28621" y="20908"/>
                    <a:pt x="28947" y="21073"/>
                  </a:cubicBezTo>
                  <a:cubicBezTo>
                    <a:pt x="29870" y="21618"/>
                    <a:pt x="30362" y="22432"/>
                    <a:pt x="30580" y="23302"/>
                  </a:cubicBezTo>
                  <a:cubicBezTo>
                    <a:pt x="30326" y="23341"/>
                    <a:pt x="30067" y="23359"/>
                    <a:pt x="29803" y="23359"/>
                  </a:cubicBezTo>
                  <a:cubicBezTo>
                    <a:pt x="29326" y="23359"/>
                    <a:pt x="28836" y="23300"/>
                    <a:pt x="28346" y="23193"/>
                  </a:cubicBezTo>
                  <a:cubicBezTo>
                    <a:pt x="27532" y="22976"/>
                    <a:pt x="26988" y="22597"/>
                    <a:pt x="26932" y="22105"/>
                  </a:cubicBezTo>
                  <a:cubicBezTo>
                    <a:pt x="26823" y="21779"/>
                    <a:pt x="27041" y="21343"/>
                    <a:pt x="27367" y="21126"/>
                  </a:cubicBezTo>
                  <a:cubicBezTo>
                    <a:pt x="27476" y="21017"/>
                    <a:pt x="27750" y="20908"/>
                    <a:pt x="28077" y="20856"/>
                  </a:cubicBezTo>
                  <a:close/>
                  <a:moveTo>
                    <a:pt x="36263" y="1"/>
                  </a:moveTo>
                  <a:cubicBezTo>
                    <a:pt x="36129" y="1"/>
                    <a:pt x="36011" y="98"/>
                    <a:pt x="35964" y="232"/>
                  </a:cubicBezTo>
                  <a:lnTo>
                    <a:pt x="35855" y="558"/>
                  </a:lnTo>
                  <a:cubicBezTo>
                    <a:pt x="35041" y="2735"/>
                    <a:pt x="33570" y="4641"/>
                    <a:pt x="32264" y="5076"/>
                  </a:cubicBezTo>
                  <a:cubicBezTo>
                    <a:pt x="32007" y="5148"/>
                    <a:pt x="31717" y="5183"/>
                    <a:pt x="31402" y="5183"/>
                  </a:cubicBezTo>
                  <a:cubicBezTo>
                    <a:pt x="30055" y="5183"/>
                    <a:pt x="28260" y="4545"/>
                    <a:pt x="26714" y="3444"/>
                  </a:cubicBezTo>
                  <a:lnTo>
                    <a:pt x="26388" y="3226"/>
                  </a:lnTo>
                  <a:cubicBezTo>
                    <a:pt x="26347" y="3206"/>
                    <a:pt x="26293" y="3192"/>
                    <a:pt x="26236" y="3192"/>
                  </a:cubicBezTo>
                  <a:cubicBezTo>
                    <a:pt x="26141" y="3192"/>
                    <a:pt x="26042" y="3231"/>
                    <a:pt x="26009" y="3335"/>
                  </a:cubicBezTo>
                  <a:lnTo>
                    <a:pt x="25574" y="3879"/>
                  </a:lnTo>
                  <a:cubicBezTo>
                    <a:pt x="25465" y="4040"/>
                    <a:pt x="25517" y="4206"/>
                    <a:pt x="25626" y="4315"/>
                  </a:cubicBezTo>
                  <a:lnTo>
                    <a:pt x="25952" y="4532"/>
                  </a:lnTo>
                  <a:cubicBezTo>
                    <a:pt x="27685" y="5756"/>
                    <a:pt x="29705" y="6501"/>
                    <a:pt x="31342" y="6501"/>
                  </a:cubicBezTo>
                  <a:cubicBezTo>
                    <a:pt x="31452" y="6501"/>
                    <a:pt x="31561" y="6498"/>
                    <a:pt x="31668" y="6491"/>
                  </a:cubicBezTo>
                  <a:cubicBezTo>
                    <a:pt x="31938" y="6491"/>
                    <a:pt x="32155" y="6600"/>
                    <a:pt x="32264" y="6818"/>
                  </a:cubicBezTo>
                  <a:cubicBezTo>
                    <a:pt x="32482" y="7253"/>
                    <a:pt x="32756" y="7740"/>
                    <a:pt x="32974" y="8232"/>
                  </a:cubicBezTo>
                  <a:cubicBezTo>
                    <a:pt x="34441" y="11332"/>
                    <a:pt x="35150" y="14109"/>
                    <a:pt x="35093" y="16503"/>
                  </a:cubicBezTo>
                  <a:cubicBezTo>
                    <a:pt x="34985" y="19223"/>
                    <a:pt x="34171" y="21291"/>
                    <a:pt x="32647" y="22432"/>
                  </a:cubicBezTo>
                  <a:cubicBezTo>
                    <a:pt x="32321" y="22706"/>
                    <a:pt x="31994" y="22867"/>
                    <a:pt x="31611" y="23032"/>
                  </a:cubicBezTo>
                  <a:cubicBezTo>
                    <a:pt x="31285" y="21509"/>
                    <a:pt x="30362" y="20638"/>
                    <a:pt x="29435" y="20146"/>
                  </a:cubicBezTo>
                  <a:cubicBezTo>
                    <a:pt x="29021" y="19915"/>
                    <a:pt x="28572" y="19793"/>
                    <a:pt x="28132" y="19793"/>
                  </a:cubicBezTo>
                  <a:cubicBezTo>
                    <a:pt x="27645" y="19793"/>
                    <a:pt x="27171" y="19942"/>
                    <a:pt x="26771" y="20255"/>
                  </a:cubicBezTo>
                  <a:cubicBezTo>
                    <a:pt x="26061" y="20747"/>
                    <a:pt x="25735" y="21561"/>
                    <a:pt x="25844" y="22323"/>
                  </a:cubicBezTo>
                  <a:cubicBezTo>
                    <a:pt x="25952" y="22867"/>
                    <a:pt x="26388" y="23794"/>
                    <a:pt x="28129" y="24229"/>
                  </a:cubicBezTo>
                  <a:cubicBezTo>
                    <a:pt x="28707" y="24374"/>
                    <a:pt x="29284" y="24445"/>
                    <a:pt x="29847" y="24445"/>
                  </a:cubicBezTo>
                  <a:cubicBezTo>
                    <a:pt x="30132" y="24445"/>
                    <a:pt x="30413" y="24427"/>
                    <a:pt x="30688" y="24390"/>
                  </a:cubicBezTo>
                  <a:lnTo>
                    <a:pt x="30688" y="24390"/>
                  </a:lnTo>
                  <a:cubicBezTo>
                    <a:pt x="30688" y="25261"/>
                    <a:pt x="30523" y="26132"/>
                    <a:pt x="30305" y="26950"/>
                  </a:cubicBezTo>
                  <a:cubicBezTo>
                    <a:pt x="28997" y="31824"/>
                    <a:pt x="23136" y="35288"/>
                    <a:pt x="16480" y="35288"/>
                  </a:cubicBezTo>
                  <a:cubicBezTo>
                    <a:pt x="16229" y="35288"/>
                    <a:pt x="15976" y="35283"/>
                    <a:pt x="15723" y="35273"/>
                  </a:cubicBezTo>
                  <a:cubicBezTo>
                    <a:pt x="10230" y="35003"/>
                    <a:pt x="1032" y="32718"/>
                    <a:pt x="1089" y="20037"/>
                  </a:cubicBezTo>
                  <a:lnTo>
                    <a:pt x="0" y="20037"/>
                  </a:lnTo>
                  <a:cubicBezTo>
                    <a:pt x="0" y="25587"/>
                    <a:pt x="1685" y="29832"/>
                    <a:pt x="5006" y="32609"/>
                  </a:cubicBezTo>
                  <a:cubicBezTo>
                    <a:pt x="7618" y="34837"/>
                    <a:pt x="11318" y="36143"/>
                    <a:pt x="15671" y="36309"/>
                  </a:cubicBezTo>
                  <a:cubicBezTo>
                    <a:pt x="15997" y="36335"/>
                    <a:pt x="16337" y="36348"/>
                    <a:pt x="16676" y="36348"/>
                  </a:cubicBezTo>
                  <a:cubicBezTo>
                    <a:pt x="17016" y="36348"/>
                    <a:pt x="17355" y="36335"/>
                    <a:pt x="17682" y="36309"/>
                  </a:cubicBezTo>
                  <a:cubicBezTo>
                    <a:pt x="20620" y="36143"/>
                    <a:pt x="23449" y="35329"/>
                    <a:pt x="25791" y="33915"/>
                  </a:cubicBezTo>
                  <a:cubicBezTo>
                    <a:pt x="28673" y="32282"/>
                    <a:pt x="30632" y="29888"/>
                    <a:pt x="31341" y="27220"/>
                  </a:cubicBezTo>
                  <a:cubicBezTo>
                    <a:pt x="31668" y="26023"/>
                    <a:pt x="31829" y="24991"/>
                    <a:pt x="31777" y="24120"/>
                  </a:cubicBezTo>
                  <a:cubicBezTo>
                    <a:pt x="32321" y="23955"/>
                    <a:pt x="32865" y="23629"/>
                    <a:pt x="33300" y="23302"/>
                  </a:cubicBezTo>
                  <a:cubicBezTo>
                    <a:pt x="34549" y="22379"/>
                    <a:pt x="36021" y="20420"/>
                    <a:pt x="36129" y="16503"/>
                  </a:cubicBezTo>
                  <a:cubicBezTo>
                    <a:pt x="36182" y="13943"/>
                    <a:pt x="35477" y="11005"/>
                    <a:pt x="33953" y="7740"/>
                  </a:cubicBezTo>
                  <a:cubicBezTo>
                    <a:pt x="33679" y="7305"/>
                    <a:pt x="33461" y="6818"/>
                    <a:pt x="33243" y="6382"/>
                  </a:cubicBezTo>
                  <a:cubicBezTo>
                    <a:pt x="33191" y="6217"/>
                    <a:pt x="33243" y="6056"/>
                    <a:pt x="33352" y="5999"/>
                  </a:cubicBezTo>
                  <a:cubicBezTo>
                    <a:pt x="34824" y="5129"/>
                    <a:pt x="36291" y="3226"/>
                    <a:pt x="37109" y="993"/>
                  </a:cubicBezTo>
                  <a:lnTo>
                    <a:pt x="37218" y="667"/>
                  </a:lnTo>
                  <a:cubicBezTo>
                    <a:pt x="37270" y="506"/>
                    <a:pt x="37161" y="340"/>
                    <a:pt x="37052" y="288"/>
                  </a:cubicBezTo>
                  <a:lnTo>
                    <a:pt x="36347" y="14"/>
                  </a:lnTo>
                  <a:cubicBezTo>
                    <a:pt x="36319" y="5"/>
                    <a:pt x="36290" y="1"/>
                    <a:pt x="36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9"/>
            <p:cNvSpPr/>
            <p:nvPr/>
          </p:nvSpPr>
          <p:spPr>
            <a:xfrm>
              <a:off x="2044275" y="4932525"/>
              <a:ext cx="707375" cy="400925"/>
            </a:xfrm>
            <a:custGeom>
              <a:rect b="b" l="l" r="r" t="t"/>
              <a:pathLst>
                <a:path extrusionOk="0" h="16037" w="28295">
                  <a:moveTo>
                    <a:pt x="0" y="1"/>
                  </a:moveTo>
                  <a:cubicBezTo>
                    <a:pt x="53" y="5385"/>
                    <a:pt x="1741" y="9577"/>
                    <a:pt x="5006" y="12298"/>
                  </a:cubicBezTo>
                  <a:cubicBezTo>
                    <a:pt x="7618" y="14526"/>
                    <a:pt x="11318" y="15832"/>
                    <a:pt x="15671" y="15998"/>
                  </a:cubicBezTo>
                  <a:cubicBezTo>
                    <a:pt x="15997" y="16024"/>
                    <a:pt x="16337" y="16037"/>
                    <a:pt x="16676" y="16037"/>
                  </a:cubicBezTo>
                  <a:cubicBezTo>
                    <a:pt x="17016" y="16037"/>
                    <a:pt x="17355" y="16024"/>
                    <a:pt x="17682" y="15998"/>
                  </a:cubicBezTo>
                  <a:cubicBezTo>
                    <a:pt x="20620" y="15832"/>
                    <a:pt x="23449" y="15018"/>
                    <a:pt x="25791" y="13604"/>
                  </a:cubicBezTo>
                  <a:cubicBezTo>
                    <a:pt x="26714" y="13059"/>
                    <a:pt x="27585" y="12459"/>
                    <a:pt x="28294" y="11754"/>
                  </a:cubicBezTo>
                  <a:lnTo>
                    <a:pt x="28294" y="11754"/>
                  </a:lnTo>
                  <a:cubicBezTo>
                    <a:pt x="27995" y="12001"/>
                    <a:pt x="23685" y="15716"/>
                    <a:pt x="16905" y="15716"/>
                  </a:cubicBezTo>
                  <a:cubicBezTo>
                    <a:pt x="16278" y="15716"/>
                    <a:pt x="15630" y="15684"/>
                    <a:pt x="14961" y="15615"/>
                  </a:cubicBezTo>
                  <a:cubicBezTo>
                    <a:pt x="7074" y="14853"/>
                    <a:pt x="3426" y="10935"/>
                    <a:pt x="1794" y="7183"/>
                  </a:cubicBezTo>
                  <a:cubicBezTo>
                    <a:pt x="161" y="3426"/>
                    <a:pt x="544" y="1"/>
                    <a:pt x="5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9"/>
            <p:cNvSpPr/>
            <p:nvPr/>
          </p:nvSpPr>
          <p:spPr>
            <a:xfrm>
              <a:off x="2704700" y="4938925"/>
              <a:ext cx="110825" cy="68400"/>
            </a:xfrm>
            <a:custGeom>
              <a:rect b="b" l="l" r="r" t="t"/>
              <a:pathLst>
                <a:path extrusionOk="0" h="2736" w="4433">
                  <a:moveTo>
                    <a:pt x="1052" y="2278"/>
                  </a:moveTo>
                  <a:lnTo>
                    <a:pt x="1052" y="2278"/>
                  </a:lnTo>
                  <a:cubicBezTo>
                    <a:pt x="1121" y="2324"/>
                    <a:pt x="1196" y="2368"/>
                    <a:pt x="1277" y="2409"/>
                  </a:cubicBezTo>
                  <a:cubicBezTo>
                    <a:pt x="1226" y="2378"/>
                    <a:pt x="1146" y="2334"/>
                    <a:pt x="1052" y="2278"/>
                  </a:cubicBezTo>
                  <a:close/>
                  <a:moveTo>
                    <a:pt x="1772" y="0"/>
                  </a:moveTo>
                  <a:cubicBezTo>
                    <a:pt x="1137" y="0"/>
                    <a:pt x="622" y="349"/>
                    <a:pt x="354" y="885"/>
                  </a:cubicBezTo>
                  <a:cubicBezTo>
                    <a:pt x="0" y="1549"/>
                    <a:pt x="651" y="2033"/>
                    <a:pt x="1052" y="2278"/>
                  </a:cubicBezTo>
                  <a:lnTo>
                    <a:pt x="1052" y="2278"/>
                  </a:lnTo>
                  <a:cubicBezTo>
                    <a:pt x="749" y="2070"/>
                    <a:pt x="561" y="1804"/>
                    <a:pt x="515" y="1538"/>
                  </a:cubicBezTo>
                  <a:cubicBezTo>
                    <a:pt x="406" y="1212"/>
                    <a:pt x="624" y="776"/>
                    <a:pt x="950" y="559"/>
                  </a:cubicBezTo>
                  <a:cubicBezTo>
                    <a:pt x="1059" y="450"/>
                    <a:pt x="1333" y="341"/>
                    <a:pt x="1660" y="289"/>
                  </a:cubicBezTo>
                  <a:cubicBezTo>
                    <a:pt x="1929" y="289"/>
                    <a:pt x="2204" y="341"/>
                    <a:pt x="2530" y="506"/>
                  </a:cubicBezTo>
                  <a:cubicBezTo>
                    <a:pt x="3453" y="1051"/>
                    <a:pt x="3945" y="1865"/>
                    <a:pt x="4163" y="2735"/>
                  </a:cubicBezTo>
                  <a:cubicBezTo>
                    <a:pt x="4163" y="2735"/>
                    <a:pt x="4324" y="2735"/>
                    <a:pt x="4432" y="2683"/>
                  </a:cubicBezTo>
                  <a:cubicBezTo>
                    <a:pt x="4432" y="2683"/>
                    <a:pt x="4271" y="1268"/>
                    <a:pt x="3074" y="450"/>
                  </a:cubicBezTo>
                  <a:cubicBezTo>
                    <a:pt x="2614" y="137"/>
                    <a:pt x="2169" y="0"/>
                    <a:pt x="1772" y="0"/>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9"/>
            <p:cNvSpPr/>
            <p:nvPr/>
          </p:nvSpPr>
          <p:spPr>
            <a:xfrm>
              <a:off x="2811475" y="5027750"/>
              <a:ext cx="27225" cy="23100"/>
            </a:xfrm>
            <a:custGeom>
              <a:rect b="b" l="l" r="r" t="t"/>
              <a:pathLst>
                <a:path extrusionOk="0" h="924" w="1089">
                  <a:moveTo>
                    <a:pt x="1089" y="0"/>
                  </a:moveTo>
                  <a:cubicBezTo>
                    <a:pt x="706" y="109"/>
                    <a:pt x="0" y="270"/>
                    <a:pt x="0" y="270"/>
                  </a:cubicBezTo>
                  <a:lnTo>
                    <a:pt x="0" y="923"/>
                  </a:lnTo>
                  <a:cubicBezTo>
                    <a:pt x="218" y="923"/>
                    <a:pt x="706" y="871"/>
                    <a:pt x="1089" y="762"/>
                  </a:cubicBezTo>
                  <a:lnTo>
                    <a:pt x="1089" y="0"/>
                  </a:ln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59"/>
            <p:cNvSpPr/>
            <p:nvPr/>
          </p:nvSpPr>
          <p:spPr>
            <a:xfrm>
              <a:off x="2680875" y="4508125"/>
              <a:ext cx="236725" cy="274800"/>
            </a:xfrm>
            <a:custGeom>
              <a:rect b="b" l="l" r="r" t="t"/>
              <a:pathLst>
                <a:path extrusionOk="0" h="10992" w="9469">
                  <a:moveTo>
                    <a:pt x="545" y="0"/>
                  </a:moveTo>
                  <a:lnTo>
                    <a:pt x="110" y="544"/>
                  </a:lnTo>
                  <a:cubicBezTo>
                    <a:pt x="1" y="705"/>
                    <a:pt x="53" y="871"/>
                    <a:pt x="162" y="980"/>
                  </a:cubicBezTo>
                  <a:lnTo>
                    <a:pt x="488" y="1197"/>
                  </a:lnTo>
                  <a:cubicBezTo>
                    <a:pt x="2221" y="2421"/>
                    <a:pt x="4241" y="3166"/>
                    <a:pt x="5878" y="3166"/>
                  </a:cubicBezTo>
                  <a:cubicBezTo>
                    <a:pt x="5988" y="3166"/>
                    <a:pt x="6097" y="3163"/>
                    <a:pt x="6204" y="3156"/>
                  </a:cubicBezTo>
                  <a:cubicBezTo>
                    <a:pt x="6474" y="3156"/>
                    <a:pt x="6691" y="3265"/>
                    <a:pt x="6800" y="3483"/>
                  </a:cubicBezTo>
                  <a:cubicBezTo>
                    <a:pt x="7018" y="3918"/>
                    <a:pt x="7292" y="4405"/>
                    <a:pt x="7510" y="4897"/>
                  </a:cubicBezTo>
                  <a:cubicBezTo>
                    <a:pt x="8541" y="7074"/>
                    <a:pt x="9194" y="9141"/>
                    <a:pt x="9468" y="10991"/>
                  </a:cubicBezTo>
                  <a:cubicBezTo>
                    <a:pt x="9360" y="8271"/>
                    <a:pt x="7836" y="4732"/>
                    <a:pt x="7453" y="3861"/>
                  </a:cubicBezTo>
                  <a:cubicBezTo>
                    <a:pt x="7074" y="3047"/>
                    <a:pt x="6857" y="2721"/>
                    <a:pt x="5768" y="2664"/>
                  </a:cubicBezTo>
                  <a:cubicBezTo>
                    <a:pt x="4297" y="2612"/>
                    <a:pt x="2721" y="1959"/>
                    <a:pt x="1685" y="1415"/>
                  </a:cubicBezTo>
                  <a:cubicBezTo>
                    <a:pt x="654" y="814"/>
                    <a:pt x="218" y="436"/>
                    <a:pt x="545" y="0"/>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9"/>
            <p:cNvSpPr/>
            <p:nvPr/>
          </p:nvSpPr>
          <p:spPr>
            <a:xfrm>
              <a:off x="2044275" y="4927100"/>
              <a:ext cx="27225" cy="28550"/>
            </a:xfrm>
            <a:custGeom>
              <a:rect b="b" l="l" r="r" t="t"/>
              <a:pathLst>
                <a:path extrusionOk="0" h="1142" w="1089">
                  <a:moveTo>
                    <a:pt x="0" y="0"/>
                  </a:moveTo>
                  <a:cubicBezTo>
                    <a:pt x="0" y="379"/>
                    <a:pt x="0" y="762"/>
                    <a:pt x="53" y="1088"/>
                  </a:cubicBezTo>
                  <a:cubicBezTo>
                    <a:pt x="135" y="1114"/>
                    <a:pt x="271" y="1142"/>
                    <a:pt x="448" y="1142"/>
                  </a:cubicBezTo>
                  <a:cubicBezTo>
                    <a:pt x="625" y="1142"/>
                    <a:pt x="843" y="1114"/>
                    <a:pt x="1089" y="1032"/>
                  </a:cubicBezTo>
                  <a:lnTo>
                    <a:pt x="1089" y="109"/>
                  </a:lnTo>
                  <a:lnTo>
                    <a:pt x="0" y="0"/>
                  </a:ln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9"/>
            <p:cNvSpPr/>
            <p:nvPr/>
          </p:nvSpPr>
          <p:spPr>
            <a:xfrm>
              <a:off x="2004775" y="4838550"/>
              <a:ext cx="106125" cy="103525"/>
            </a:xfrm>
            <a:custGeom>
              <a:rect b="b" l="l" r="r" t="t"/>
              <a:pathLst>
                <a:path extrusionOk="0" h="4141" w="4245">
                  <a:moveTo>
                    <a:pt x="2113" y="1"/>
                  </a:moveTo>
                  <a:cubicBezTo>
                    <a:pt x="2081" y="1"/>
                    <a:pt x="2048" y="2"/>
                    <a:pt x="2016" y="3"/>
                  </a:cubicBezTo>
                  <a:cubicBezTo>
                    <a:pt x="871" y="112"/>
                    <a:pt x="0" y="1039"/>
                    <a:pt x="57" y="2180"/>
                  </a:cubicBezTo>
                  <a:cubicBezTo>
                    <a:pt x="107" y="3289"/>
                    <a:pt x="1029" y="4141"/>
                    <a:pt x="2128" y="4141"/>
                  </a:cubicBezTo>
                  <a:cubicBezTo>
                    <a:pt x="2163" y="4141"/>
                    <a:pt x="2198" y="4140"/>
                    <a:pt x="2233" y="4138"/>
                  </a:cubicBezTo>
                  <a:cubicBezTo>
                    <a:pt x="3374" y="4086"/>
                    <a:pt x="4244" y="3107"/>
                    <a:pt x="4192" y="1962"/>
                  </a:cubicBezTo>
                  <a:cubicBezTo>
                    <a:pt x="4137" y="854"/>
                    <a:pt x="3211" y="1"/>
                    <a:pt x="2113" y="1"/>
                  </a:cubicBezTo>
                  <a:close/>
                </a:path>
              </a:pathLst>
            </a:custGeom>
            <a:solidFill>
              <a:srgbClr val="D9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9"/>
            <p:cNvSpPr/>
            <p:nvPr/>
          </p:nvSpPr>
          <p:spPr>
            <a:xfrm>
              <a:off x="2004775" y="4845475"/>
              <a:ext cx="95225" cy="96600"/>
            </a:xfrm>
            <a:custGeom>
              <a:rect b="b" l="l" r="r" t="t"/>
              <a:pathLst>
                <a:path extrusionOk="0" h="3864" w="3809">
                  <a:moveTo>
                    <a:pt x="1145" y="0"/>
                  </a:moveTo>
                  <a:lnTo>
                    <a:pt x="1145" y="0"/>
                  </a:lnTo>
                  <a:cubicBezTo>
                    <a:pt x="435" y="379"/>
                    <a:pt x="0" y="1089"/>
                    <a:pt x="57" y="1903"/>
                  </a:cubicBezTo>
                  <a:cubicBezTo>
                    <a:pt x="107" y="3012"/>
                    <a:pt x="1029" y="3864"/>
                    <a:pt x="2128" y="3864"/>
                  </a:cubicBezTo>
                  <a:cubicBezTo>
                    <a:pt x="2163" y="3864"/>
                    <a:pt x="2198" y="3863"/>
                    <a:pt x="2233" y="3861"/>
                  </a:cubicBezTo>
                  <a:cubicBezTo>
                    <a:pt x="2886" y="3809"/>
                    <a:pt x="3430" y="3535"/>
                    <a:pt x="3809" y="3047"/>
                  </a:cubicBezTo>
                  <a:lnTo>
                    <a:pt x="3809" y="3047"/>
                  </a:lnTo>
                  <a:cubicBezTo>
                    <a:pt x="3539" y="3208"/>
                    <a:pt x="3213" y="3265"/>
                    <a:pt x="2886" y="3317"/>
                  </a:cubicBezTo>
                  <a:cubicBezTo>
                    <a:pt x="2851" y="3319"/>
                    <a:pt x="2816" y="3320"/>
                    <a:pt x="2781" y="3320"/>
                  </a:cubicBezTo>
                  <a:cubicBezTo>
                    <a:pt x="1682" y="3320"/>
                    <a:pt x="760" y="2468"/>
                    <a:pt x="710" y="1358"/>
                  </a:cubicBezTo>
                  <a:cubicBezTo>
                    <a:pt x="710" y="871"/>
                    <a:pt x="819" y="379"/>
                    <a:pt x="1145" y="0"/>
                  </a:cubicBezTo>
                  <a:close/>
                </a:path>
              </a:pathLst>
            </a:custGeom>
            <a:solidFill>
              <a:srgbClr val="BAC4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59"/>
            <p:cNvSpPr/>
            <p:nvPr/>
          </p:nvSpPr>
          <p:spPr>
            <a:xfrm>
              <a:off x="2044275" y="4848200"/>
              <a:ext cx="46275" cy="35375"/>
            </a:xfrm>
            <a:custGeom>
              <a:rect b="b" l="l" r="r" t="t"/>
              <a:pathLst>
                <a:path extrusionOk="0" h="1415" w="1851">
                  <a:moveTo>
                    <a:pt x="705" y="0"/>
                  </a:moveTo>
                  <a:cubicBezTo>
                    <a:pt x="544" y="0"/>
                    <a:pt x="379" y="52"/>
                    <a:pt x="270" y="109"/>
                  </a:cubicBezTo>
                  <a:cubicBezTo>
                    <a:pt x="218" y="109"/>
                    <a:pt x="218" y="161"/>
                    <a:pt x="161" y="218"/>
                  </a:cubicBezTo>
                  <a:cubicBezTo>
                    <a:pt x="0" y="379"/>
                    <a:pt x="161" y="596"/>
                    <a:pt x="270" y="762"/>
                  </a:cubicBezTo>
                  <a:lnTo>
                    <a:pt x="923" y="1249"/>
                  </a:lnTo>
                  <a:cubicBezTo>
                    <a:pt x="1032" y="1306"/>
                    <a:pt x="1250" y="1415"/>
                    <a:pt x="1415" y="1415"/>
                  </a:cubicBezTo>
                  <a:cubicBezTo>
                    <a:pt x="1524" y="1415"/>
                    <a:pt x="1633" y="1358"/>
                    <a:pt x="1685" y="1306"/>
                  </a:cubicBezTo>
                  <a:cubicBezTo>
                    <a:pt x="1741" y="1249"/>
                    <a:pt x="1741" y="1197"/>
                    <a:pt x="1794" y="1141"/>
                  </a:cubicBezTo>
                  <a:cubicBezTo>
                    <a:pt x="1850" y="871"/>
                    <a:pt x="1685" y="488"/>
                    <a:pt x="1467" y="327"/>
                  </a:cubicBezTo>
                  <a:cubicBezTo>
                    <a:pt x="1306" y="109"/>
                    <a:pt x="980" y="0"/>
                    <a:pt x="705" y="0"/>
                  </a:cubicBezTo>
                  <a:close/>
                </a:path>
              </a:pathLst>
            </a:custGeom>
            <a:solidFill>
              <a:srgbClr val="E4ED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59"/>
            <p:cNvSpPr/>
            <p:nvPr/>
          </p:nvSpPr>
          <p:spPr>
            <a:xfrm>
              <a:off x="2083675" y="4887575"/>
              <a:ext cx="19050" cy="21800"/>
            </a:xfrm>
            <a:custGeom>
              <a:rect b="b" l="l" r="r" t="t"/>
              <a:pathLst>
                <a:path extrusionOk="0" h="872" w="762">
                  <a:moveTo>
                    <a:pt x="327" y="1"/>
                  </a:moveTo>
                  <a:cubicBezTo>
                    <a:pt x="165" y="1"/>
                    <a:pt x="0" y="166"/>
                    <a:pt x="0" y="384"/>
                  </a:cubicBezTo>
                  <a:cubicBezTo>
                    <a:pt x="0" y="545"/>
                    <a:pt x="109" y="763"/>
                    <a:pt x="218" y="819"/>
                  </a:cubicBezTo>
                  <a:cubicBezTo>
                    <a:pt x="274" y="819"/>
                    <a:pt x="327" y="871"/>
                    <a:pt x="383" y="871"/>
                  </a:cubicBezTo>
                  <a:lnTo>
                    <a:pt x="435" y="819"/>
                  </a:lnTo>
                  <a:cubicBezTo>
                    <a:pt x="492" y="819"/>
                    <a:pt x="544" y="763"/>
                    <a:pt x="601" y="710"/>
                  </a:cubicBezTo>
                  <a:cubicBezTo>
                    <a:pt x="762" y="545"/>
                    <a:pt x="710" y="219"/>
                    <a:pt x="492" y="57"/>
                  </a:cubicBezTo>
                  <a:cubicBezTo>
                    <a:pt x="435" y="57"/>
                    <a:pt x="383" y="1"/>
                    <a:pt x="327" y="1"/>
                  </a:cubicBezTo>
                  <a:close/>
                </a:path>
              </a:pathLst>
            </a:custGeom>
            <a:solidFill>
              <a:srgbClr val="E4ED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9"/>
            <p:cNvSpPr/>
            <p:nvPr/>
          </p:nvSpPr>
          <p:spPr>
            <a:xfrm>
              <a:off x="2040125" y="4814125"/>
              <a:ext cx="85775" cy="46275"/>
            </a:xfrm>
            <a:custGeom>
              <a:rect b="b" l="l" r="r" t="t"/>
              <a:pathLst>
                <a:path extrusionOk="0" h="1851" w="3431">
                  <a:moveTo>
                    <a:pt x="710" y="1"/>
                  </a:moveTo>
                  <a:cubicBezTo>
                    <a:pt x="545" y="1"/>
                    <a:pt x="384" y="1"/>
                    <a:pt x="219" y="57"/>
                  </a:cubicBezTo>
                  <a:cubicBezTo>
                    <a:pt x="166" y="57"/>
                    <a:pt x="110" y="109"/>
                    <a:pt x="110" y="109"/>
                  </a:cubicBezTo>
                  <a:cubicBezTo>
                    <a:pt x="57" y="166"/>
                    <a:pt x="1" y="218"/>
                    <a:pt x="57" y="275"/>
                  </a:cubicBezTo>
                  <a:cubicBezTo>
                    <a:pt x="57" y="327"/>
                    <a:pt x="110" y="384"/>
                    <a:pt x="166" y="384"/>
                  </a:cubicBezTo>
                  <a:cubicBezTo>
                    <a:pt x="436" y="493"/>
                    <a:pt x="710" y="436"/>
                    <a:pt x="1037" y="493"/>
                  </a:cubicBezTo>
                  <a:cubicBezTo>
                    <a:pt x="1524" y="601"/>
                    <a:pt x="2016" y="762"/>
                    <a:pt x="2452" y="1089"/>
                  </a:cubicBezTo>
                  <a:cubicBezTo>
                    <a:pt x="2721" y="1254"/>
                    <a:pt x="2996" y="1472"/>
                    <a:pt x="3213" y="1798"/>
                  </a:cubicBezTo>
                  <a:cubicBezTo>
                    <a:pt x="3213" y="1798"/>
                    <a:pt x="3213" y="1851"/>
                    <a:pt x="3266" y="1851"/>
                  </a:cubicBezTo>
                  <a:lnTo>
                    <a:pt x="3322" y="1851"/>
                  </a:lnTo>
                  <a:cubicBezTo>
                    <a:pt x="3374" y="1851"/>
                    <a:pt x="3374" y="1798"/>
                    <a:pt x="3374" y="1742"/>
                  </a:cubicBezTo>
                  <a:cubicBezTo>
                    <a:pt x="3431" y="1633"/>
                    <a:pt x="3266" y="1415"/>
                    <a:pt x="3157" y="1307"/>
                  </a:cubicBezTo>
                  <a:cubicBezTo>
                    <a:pt x="3048" y="1145"/>
                    <a:pt x="2887" y="1037"/>
                    <a:pt x="2778" y="928"/>
                  </a:cubicBezTo>
                  <a:cubicBezTo>
                    <a:pt x="2234" y="436"/>
                    <a:pt x="1472" y="1"/>
                    <a:pt x="710" y="1"/>
                  </a:cubicBezTo>
                  <a:close/>
                </a:path>
              </a:pathLst>
            </a:custGeom>
            <a:solidFill>
              <a:srgbClr val="4D6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9"/>
            <p:cNvSpPr/>
            <p:nvPr/>
          </p:nvSpPr>
          <p:spPr>
            <a:xfrm>
              <a:off x="2124475" y="4863100"/>
              <a:ext cx="6875" cy="6875"/>
            </a:xfrm>
            <a:custGeom>
              <a:rect b="b" l="l" r="r" t="t"/>
              <a:pathLst>
                <a:path extrusionOk="0" h="275" w="275">
                  <a:moveTo>
                    <a:pt x="166" y="0"/>
                  </a:moveTo>
                  <a:cubicBezTo>
                    <a:pt x="57" y="0"/>
                    <a:pt x="0" y="166"/>
                    <a:pt x="57" y="218"/>
                  </a:cubicBezTo>
                  <a:cubicBezTo>
                    <a:pt x="57" y="275"/>
                    <a:pt x="109" y="275"/>
                    <a:pt x="109" y="275"/>
                  </a:cubicBezTo>
                  <a:lnTo>
                    <a:pt x="166" y="275"/>
                  </a:lnTo>
                  <a:cubicBezTo>
                    <a:pt x="275" y="218"/>
                    <a:pt x="275" y="0"/>
                    <a:pt x="166" y="0"/>
                  </a:cubicBezTo>
                  <a:close/>
                </a:path>
              </a:pathLst>
            </a:custGeom>
            <a:solidFill>
              <a:srgbClr val="4D6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9"/>
            <p:cNvSpPr/>
            <p:nvPr/>
          </p:nvSpPr>
          <p:spPr>
            <a:xfrm>
              <a:off x="2823650" y="4040175"/>
              <a:ext cx="25" cy="25"/>
            </a:xfrm>
            <a:custGeom>
              <a:rect b="b" l="l" r="r" t="t"/>
              <a:pathLst>
                <a:path extrusionOk="0" h="1" w="1">
                  <a:moveTo>
                    <a:pt x="1" y="1"/>
                  </a:move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2" name="Google Shape;2672;p59"/>
          <p:cNvSpPr txBox="1"/>
          <p:nvPr>
            <p:ph type="ctrTitle"/>
          </p:nvPr>
        </p:nvSpPr>
        <p:spPr>
          <a:xfrm>
            <a:off x="1731675" y="3642225"/>
            <a:ext cx="2389200" cy="24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Using Machine Learning</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604"/>
                                        </p:tgtEl>
                                        <p:attrNameLst>
                                          <p:attrName>style.visibility</p:attrName>
                                        </p:attrNameLst>
                                      </p:cBhvr>
                                      <p:to>
                                        <p:strVal val="visible"/>
                                      </p:to>
                                    </p:set>
                                    <p:animEffect filter="fade" transition="in">
                                      <p:cBhvr>
                                        <p:cTn dur="1000"/>
                                        <p:tgtEl>
                                          <p:spTgt spid="2604"/>
                                        </p:tgtEl>
                                      </p:cBhvr>
                                    </p:animEffect>
                                  </p:childTnLst>
                                </p:cTn>
                              </p:par>
                              <p:par>
                                <p:cTn fill="hold" nodeType="withEffect" presetClass="entr" presetID="10" presetSubtype="0">
                                  <p:stCondLst>
                                    <p:cond delay="0"/>
                                  </p:stCondLst>
                                  <p:childTnLst>
                                    <p:set>
                                      <p:cBhvr>
                                        <p:cTn dur="1" fill="hold">
                                          <p:stCondLst>
                                            <p:cond delay="0"/>
                                          </p:stCondLst>
                                        </p:cTn>
                                        <p:tgtEl>
                                          <p:spTgt spid="2615"/>
                                        </p:tgtEl>
                                        <p:attrNameLst>
                                          <p:attrName>style.visibility</p:attrName>
                                        </p:attrNameLst>
                                      </p:cBhvr>
                                      <p:to>
                                        <p:strVal val="visible"/>
                                      </p:to>
                                    </p:set>
                                    <p:animEffect filter="fade" transition="in">
                                      <p:cBhvr>
                                        <p:cTn dur="1000"/>
                                        <p:tgtEl>
                                          <p:spTgt spid="2615"/>
                                        </p:tgtEl>
                                      </p:cBhvr>
                                    </p:animEffect>
                                  </p:childTnLst>
                                </p:cTn>
                              </p:par>
                              <p:par>
                                <p:cTn fill="hold" nodeType="withEffect" presetClass="entr" presetID="10" presetSubtype="0">
                                  <p:stCondLst>
                                    <p:cond delay="0"/>
                                  </p:stCondLst>
                                  <p:childTnLst>
                                    <p:set>
                                      <p:cBhvr>
                                        <p:cTn dur="1" fill="hold">
                                          <p:stCondLst>
                                            <p:cond delay="0"/>
                                          </p:stCondLst>
                                        </p:cTn>
                                        <p:tgtEl>
                                          <p:spTgt spid="2616"/>
                                        </p:tgtEl>
                                        <p:attrNameLst>
                                          <p:attrName>style.visibility</p:attrName>
                                        </p:attrNameLst>
                                      </p:cBhvr>
                                      <p:to>
                                        <p:strVal val="visible"/>
                                      </p:to>
                                    </p:set>
                                    <p:animEffect filter="fade" transition="in">
                                      <p:cBhvr>
                                        <p:cTn dur="1000"/>
                                        <p:tgtEl>
                                          <p:spTgt spid="2616"/>
                                        </p:tgtEl>
                                      </p:cBhvr>
                                    </p:animEffect>
                                  </p:childTnLst>
                                </p:cTn>
                              </p:par>
                              <p:par>
                                <p:cTn fill="hold" nodeType="withEffect" presetClass="entr" presetID="10" presetSubtype="0">
                                  <p:stCondLst>
                                    <p:cond delay="0"/>
                                  </p:stCondLst>
                                  <p:childTnLst>
                                    <p:set>
                                      <p:cBhvr>
                                        <p:cTn dur="1" fill="hold">
                                          <p:stCondLst>
                                            <p:cond delay="0"/>
                                          </p:stCondLst>
                                        </p:cTn>
                                        <p:tgtEl>
                                          <p:spTgt spid="2672"/>
                                        </p:tgtEl>
                                        <p:attrNameLst>
                                          <p:attrName>style.visibility</p:attrName>
                                        </p:attrNameLst>
                                      </p:cBhvr>
                                      <p:to>
                                        <p:strVal val="visible"/>
                                      </p:to>
                                    </p:set>
                                    <p:animEffect filter="fade" transition="in">
                                      <p:cBhvr>
                                        <p:cTn dur="1000"/>
                                        <p:tgtEl>
                                          <p:spTgt spid="2672"/>
                                        </p:tgtEl>
                                      </p:cBhvr>
                                    </p:animEffect>
                                  </p:childTnLst>
                                </p:cTn>
                              </p:par>
                              <p:par>
                                <p:cTn fill="hold" nodeType="withEffect" presetClass="entr" presetID="10" presetSubtype="0">
                                  <p:stCondLst>
                                    <p:cond delay="0"/>
                                  </p:stCondLst>
                                  <p:childTnLst>
                                    <p:set>
                                      <p:cBhvr>
                                        <p:cTn dur="1" fill="hold">
                                          <p:stCondLst>
                                            <p:cond delay="0"/>
                                          </p:stCondLst>
                                        </p:cTn>
                                        <p:tgtEl>
                                          <p:spTgt spid="2605"/>
                                        </p:tgtEl>
                                        <p:attrNameLst>
                                          <p:attrName>style.visibility</p:attrName>
                                        </p:attrNameLst>
                                      </p:cBhvr>
                                      <p:to>
                                        <p:strVal val="visible"/>
                                      </p:to>
                                    </p:set>
                                    <p:animEffect filter="fade" transition="in">
                                      <p:cBhvr>
                                        <p:cTn dur="1000"/>
                                        <p:tgtEl>
                                          <p:spTgt spid="26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9" name="Shape 3139"/>
        <p:cNvGrpSpPr/>
        <p:nvPr/>
      </p:nvGrpSpPr>
      <p:grpSpPr>
        <a:xfrm>
          <a:off x="0" y="0"/>
          <a:ext cx="0" cy="0"/>
          <a:chOff x="0" y="0"/>
          <a:chExt cx="0" cy="0"/>
        </a:xfrm>
      </p:grpSpPr>
      <p:sp>
        <p:nvSpPr>
          <p:cNvPr id="3140" name="Google Shape;3140;p68"/>
          <p:cNvSpPr txBox="1"/>
          <p:nvPr>
            <p:ph type="title"/>
          </p:nvPr>
        </p:nvSpPr>
        <p:spPr>
          <a:xfrm>
            <a:off x="727200" y="1045425"/>
            <a:ext cx="7232400" cy="305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Magic </a:t>
            </a:r>
            <a:endParaRPr/>
          </a:p>
          <a:p>
            <a:pPr indent="0" lvl="0" marL="0" rtl="0" algn="l">
              <a:spcBef>
                <a:spcPts val="0"/>
              </a:spcBef>
              <a:spcAft>
                <a:spcPts val="0"/>
              </a:spcAft>
              <a:buNone/>
            </a:pPr>
            <a:r>
              <a:rPr lang="en"/>
              <a:t>  Mrs. ML</a:t>
            </a:r>
            <a:endParaRPr/>
          </a:p>
        </p:txBody>
      </p:sp>
      <p:sp>
        <p:nvSpPr>
          <p:cNvPr id="3141" name="Google Shape;3141;p68"/>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2" name="Google Shape;3142;p68"/>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3143" name="Google Shape;3143;p68"/>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grpSp>
        <p:nvGrpSpPr>
          <p:cNvPr id="3144" name="Google Shape;3144;p68"/>
          <p:cNvGrpSpPr/>
          <p:nvPr/>
        </p:nvGrpSpPr>
        <p:grpSpPr>
          <a:xfrm rot="-878206">
            <a:off x="6987999" y="2743717"/>
            <a:ext cx="1126318" cy="1586761"/>
            <a:chOff x="6673700" y="2662425"/>
            <a:chExt cx="1374925" cy="1937000"/>
          </a:xfrm>
        </p:grpSpPr>
        <p:sp>
          <p:nvSpPr>
            <p:cNvPr id="3145" name="Google Shape;3145;p68"/>
            <p:cNvSpPr/>
            <p:nvPr/>
          </p:nvSpPr>
          <p:spPr>
            <a:xfrm flipH="1">
              <a:off x="6673700" y="2778175"/>
              <a:ext cx="1305650" cy="1821250"/>
            </a:xfrm>
            <a:custGeom>
              <a:rect b="b" l="l" r="r" t="t"/>
              <a:pathLst>
                <a:path extrusionOk="0" h="72850" w="52226">
                  <a:moveTo>
                    <a:pt x="11961" y="1"/>
                  </a:moveTo>
                  <a:lnTo>
                    <a:pt x="0" y="6174"/>
                  </a:lnTo>
                  <a:lnTo>
                    <a:pt x="2210" y="10383"/>
                  </a:lnTo>
                  <a:lnTo>
                    <a:pt x="2491" y="11049"/>
                  </a:lnTo>
                  <a:lnTo>
                    <a:pt x="2736" y="11540"/>
                  </a:lnTo>
                  <a:lnTo>
                    <a:pt x="2912" y="12031"/>
                  </a:lnTo>
                  <a:lnTo>
                    <a:pt x="3122" y="12628"/>
                  </a:lnTo>
                  <a:lnTo>
                    <a:pt x="3297" y="13224"/>
                  </a:lnTo>
                  <a:lnTo>
                    <a:pt x="3438" y="13785"/>
                  </a:lnTo>
                  <a:lnTo>
                    <a:pt x="3543" y="14381"/>
                  </a:lnTo>
                  <a:lnTo>
                    <a:pt x="3648" y="15013"/>
                  </a:lnTo>
                  <a:lnTo>
                    <a:pt x="3718" y="15609"/>
                  </a:lnTo>
                  <a:lnTo>
                    <a:pt x="3753" y="16205"/>
                  </a:lnTo>
                  <a:lnTo>
                    <a:pt x="3753" y="16801"/>
                  </a:lnTo>
                  <a:lnTo>
                    <a:pt x="3753" y="17433"/>
                  </a:lnTo>
                  <a:lnTo>
                    <a:pt x="3718" y="18029"/>
                  </a:lnTo>
                  <a:lnTo>
                    <a:pt x="3648" y="18625"/>
                  </a:lnTo>
                  <a:lnTo>
                    <a:pt x="3543" y="19257"/>
                  </a:lnTo>
                  <a:lnTo>
                    <a:pt x="3438" y="19853"/>
                  </a:lnTo>
                  <a:lnTo>
                    <a:pt x="3297" y="20449"/>
                  </a:lnTo>
                  <a:lnTo>
                    <a:pt x="3122" y="21045"/>
                  </a:lnTo>
                  <a:lnTo>
                    <a:pt x="2947" y="21607"/>
                  </a:lnTo>
                  <a:lnTo>
                    <a:pt x="2701" y="22378"/>
                  </a:lnTo>
                  <a:lnTo>
                    <a:pt x="2491" y="23150"/>
                  </a:lnTo>
                  <a:lnTo>
                    <a:pt x="2350" y="23957"/>
                  </a:lnTo>
                  <a:lnTo>
                    <a:pt x="2245" y="24798"/>
                  </a:lnTo>
                  <a:lnTo>
                    <a:pt x="2175" y="25640"/>
                  </a:lnTo>
                  <a:lnTo>
                    <a:pt x="2140" y="26517"/>
                  </a:lnTo>
                  <a:lnTo>
                    <a:pt x="2140" y="27359"/>
                  </a:lnTo>
                  <a:lnTo>
                    <a:pt x="2210" y="28236"/>
                  </a:lnTo>
                  <a:lnTo>
                    <a:pt x="2280" y="29077"/>
                  </a:lnTo>
                  <a:lnTo>
                    <a:pt x="2421" y="29919"/>
                  </a:lnTo>
                  <a:lnTo>
                    <a:pt x="2561" y="30761"/>
                  </a:lnTo>
                  <a:lnTo>
                    <a:pt x="2771" y="31568"/>
                  </a:lnTo>
                  <a:lnTo>
                    <a:pt x="2982" y="32339"/>
                  </a:lnTo>
                  <a:lnTo>
                    <a:pt x="3227" y="33076"/>
                  </a:lnTo>
                  <a:lnTo>
                    <a:pt x="3543" y="33812"/>
                  </a:lnTo>
                  <a:lnTo>
                    <a:pt x="3859" y="34479"/>
                  </a:lnTo>
                  <a:lnTo>
                    <a:pt x="23009" y="71587"/>
                  </a:lnTo>
                  <a:lnTo>
                    <a:pt x="23114" y="71798"/>
                  </a:lnTo>
                  <a:lnTo>
                    <a:pt x="23255" y="71973"/>
                  </a:lnTo>
                  <a:lnTo>
                    <a:pt x="23430" y="72149"/>
                  </a:lnTo>
                  <a:lnTo>
                    <a:pt x="23570" y="72289"/>
                  </a:lnTo>
                  <a:lnTo>
                    <a:pt x="23781" y="72429"/>
                  </a:lnTo>
                  <a:lnTo>
                    <a:pt x="23956" y="72569"/>
                  </a:lnTo>
                  <a:lnTo>
                    <a:pt x="24167" y="72675"/>
                  </a:lnTo>
                  <a:lnTo>
                    <a:pt x="24377" y="72745"/>
                  </a:lnTo>
                  <a:lnTo>
                    <a:pt x="24587" y="72780"/>
                  </a:lnTo>
                  <a:lnTo>
                    <a:pt x="24833" y="72850"/>
                  </a:lnTo>
                  <a:lnTo>
                    <a:pt x="25289" y="72850"/>
                  </a:lnTo>
                  <a:lnTo>
                    <a:pt x="25499" y="72815"/>
                  </a:lnTo>
                  <a:lnTo>
                    <a:pt x="25745" y="72745"/>
                  </a:lnTo>
                  <a:lnTo>
                    <a:pt x="25955" y="72675"/>
                  </a:lnTo>
                  <a:lnTo>
                    <a:pt x="26166" y="72569"/>
                  </a:lnTo>
                  <a:lnTo>
                    <a:pt x="50963" y="59802"/>
                  </a:lnTo>
                  <a:lnTo>
                    <a:pt x="51174" y="59662"/>
                  </a:lnTo>
                  <a:lnTo>
                    <a:pt x="51349" y="59522"/>
                  </a:lnTo>
                  <a:lnTo>
                    <a:pt x="51525" y="59381"/>
                  </a:lnTo>
                  <a:lnTo>
                    <a:pt x="51700" y="59206"/>
                  </a:lnTo>
                  <a:lnTo>
                    <a:pt x="51805" y="59031"/>
                  </a:lnTo>
                  <a:lnTo>
                    <a:pt x="51945" y="58820"/>
                  </a:lnTo>
                  <a:lnTo>
                    <a:pt x="52051" y="58645"/>
                  </a:lnTo>
                  <a:lnTo>
                    <a:pt x="52121" y="58434"/>
                  </a:lnTo>
                  <a:lnTo>
                    <a:pt x="52191" y="58189"/>
                  </a:lnTo>
                  <a:lnTo>
                    <a:pt x="52226" y="57979"/>
                  </a:lnTo>
                  <a:lnTo>
                    <a:pt x="52226" y="57768"/>
                  </a:lnTo>
                  <a:lnTo>
                    <a:pt x="52226" y="57523"/>
                  </a:lnTo>
                  <a:lnTo>
                    <a:pt x="52191" y="57312"/>
                  </a:lnTo>
                  <a:lnTo>
                    <a:pt x="52156" y="57067"/>
                  </a:lnTo>
                  <a:lnTo>
                    <a:pt x="52051" y="56856"/>
                  </a:lnTo>
                  <a:lnTo>
                    <a:pt x="51980" y="56611"/>
                  </a:lnTo>
                  <a:lnTo>
                    <a:pt x="32830" y="19537"/>
                  </a:lnTo>
                  <a:lnTo>
                    <a:pt x="32444" y="18871"/>
                  </a:lnTo>
                  <a:lnTo>
                    <a:pt x="32023" y="18239"/>
                  </a:lnTo>
                  <a:lnTo>
                    <a:pt x="31567" y="17573"/>
                  </a:lnTo>
                  <a:lnTo>
                    <a:pt x="31076" y="16942"/>
                  </a:lnTo>
                  <a:lnTo>
                    <a:pt x="30515" y="16310"/>
                  </a:lnTo>
                  <a:lnTo>
                    <a:pt x="29954" y="15714"/>
                  </a:lnTo>
                  <a:lnTo>
                    <a:pt x="29323" y="15118"/>
                  </a:lnTo>
                  <a:lnTo>
                    <a:pt x="28691" y="14557"/>
                  </a:lnTo>
                  <a:lnTo>
                    <a:pt x="28025" y="14030"/>
                  </a:lnTo>
                  <a:lnTo>
                    <a:pt x="27323" y="13504"/>
                  </a:lnTo>
                  <a:lnTo>
                    <a:pt x="26587" y="13048"/>
                  </a:lnTo>
                  <a:lnTo>
                    <a:pt x="25885" y="12592"/>
                  </a:lnTo>
                  <a:lnTo>
                    <a:pt x="25114" y="12207"/>
                  </a:lnTo>
                  <a:lnTo>
                    <a:pt x="24377" y="11856"/>
                  </a:lnTo>
                  <a:lnTo>
                    <a:pt x="23605" y="11575"/>
                  </a:lnTo>
                  <a:lnTo>
                    <a:pt x="22869" y="11330"/>
                  </a:lnTo>
                  <a:lnTo>
                    <a:pt x="22273" y="11154"/>
                  </a:lnTo>
                  <a:lnTo>
                    <a:pt x="21676" y="10944"/>
                  </a:lnTo>
                  <a:lnTo>
                    <a:pt x="21115" y="10698"/>
                  </a:lnTo>
                  <a:lnTo>
                    <a:pt x="20554" y="10453"/>
                  </a:lnTo>
                  <a:lnTo>
                    <a:pt x="20028" y="10172"/>
                  </a:lnTo>
                  <a:lnTo>
                    <a:pt x="19502" y="9892"/>
                  </a:lnTo>
                  <a:lnTo>
                    <a:pt x="18976" y="9576"/>
                  </a:lnTo>
                  <a:lnTo>
                    <a:pt x="18485" y="9225"/>
                  </a:lnTo>
                  <a:lnTo>
                    <a:pt x="17994" y="8875"/>
                  </a:lnTo>
                  <a:lnTo>
                    <a:pt x="17502" y="8489"/>
                  </a:lnTo>
                  <a:lnTo>
                    <a:pt x="17047" y="8068"/>
                  </a:lnTo>
                  <a:lnTo>
                    <a:pt x="16626" y="7647"/>
                  </a:lnTo>
                  <a:lnTo>
                    <a:pt x="16205" y="7191"/>
                  </a:lnTo>
                  <a:lnTo>
                    <a:pt x="15819" y="6735"/>
                  </a:lnTo>
                  <a:lnTo>
                    <a:pt x="15433" y="6279"/>
                  </a:lnTo>
                  <a:lnTo>
                    <a:pt x="15082" y="5753"/>
                  </a:lnTo>
                  <a:lnTo>
                    <a:pt x="14767" y="5332"/>
                  </a:lnTo>
                  <a:lnTo>
                    <a:pt x="14486" y="4841"/>
                  </a:lnTo>
                  <a:lnTo>
                    <a:pt x="14135" y="4210"/>
                  </a:lnTo>
                  <a:lnTo>
                    <a:pt x="119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68"/>
            <p:cNvSpPr/>
            <p:nvPr/>
          </p:nvSpPr>
          <p:spPr>
            <a:xfrm flipH="1">
              <a:off x="6673700" y="2778175"/>
              <a:ext cx="1305650" cy="1821250"/>
            </a:xfrm>
            <a:custGeom>
              <a:rect b="b" l="l" r="r" t="t"/>
              <a:pathLst>
                <a:path extrusionOk="0" fill="none" h="72850" w="52226">
                  <a:moveTo>
                    <a:pt x="32830" y="19537"/>
                  </a:moveTo>
                  <a:lnTo>
                    <a:pt x="51980" y="56611"/>
                  </a:lnTo>
                  <a:lnTo>
                    <a:pt x="51980" y="56611"/>
                  </a:lnTo>
                  <a:lnTo>
                    <a:pt x="52051" y="56856"/>
                  </a:lnTo>
                  <a:lnTo>
                    <a:pt x="52156" y="57067"/>
                  </a:lnTo>
                  <a:lnTo>
                    <a:pt x="52191" y="57312"/>
                  </a:lnTo>
                  <a:lnTo>
                    <a:pt x="52226" y="57523"/>
                  </a:lnTo>
                  <a:lnTo>
                    <a:pt x="52226" y="57768"/>
                  </a:lnTo>
                  <a:lnTo>
                    <a:pt x="52226" y="57979"/>
                  </a:lnTo>
                  <a:lnTo>
                    <a:pt x="52191" y="58189"/>
                  </a:lnTo>
                  <a:lnTo>
                    <a:pt x="52121" y="58434"/>
                  </a:lnTo>
                  <a:lnTo>
                    <a:pt x="52051" y="58645"/>
                  </a:lnTo>
                  <a:lnTo>
                    <a:pt x="51945" y="58820"/>
                  </a:lnTo>
                  <a:lnTo>
                    <a:pt x="51805" y="59031"/>
                  </a:lnTo>
                  <a:lnTo>
                    <a:pt x="51700" y="59206"/>
                  </a:lnTo>
                  <a:lnTo>
                    <a:pt x="51525" y="59381"/>
                  </a:lnTo>
                  <a:lnTo>
                    <a:pt x="51349" y="59522"/>
                  </a:lnTo>
                  <a:lnTo>
                    <a:pt x="51174" y="59662"/>
                  </a:lnTo>
                  <a:lnTo>
                    <a:pt x="50963" y="59802"/>
                  </a:lnTo>
                  <a:lnTo>
                    <a:pt x="26166" y="72569"/>
                  </a:lnTo>
                  <a:lnTo>
                    <a:pt x="26166" y="72569"/>
                  </a:lnTo>
                  <a:lnTo>
                    <a:pt x="25955" y="72675"/>
                  </a:lnTo>
                  <a:lnTo>
                    <a:pt x="25745" y="72745"/>
                  </a:lnTo>
                  <a:lnTo>
                    <a:pt x="25499" y="72815"/>
                  </a:lnTo>
                  <a:lnTo>
                    <a:pt x="25289" y="72850"/>
                  </a:lnTo>
                  <a:lnTo>
                    <a:pt x="25043" y="72850"/>
                  </a:lnTo>
                  <a:lnTo>
                    <a:pt x="24833" y="72850"/>
                  </a:lnTo>
                  <a:lnTo>
                    <a:pt x="24587" y="72780"/>
                  </a:lnTo>
                  <a:lnTo>
                    <a:pt x="24377" y="72745"/>
                  </a:lnTo>
                  <a:lnTo>
                    <a:pt x="24167" y="72675"/>
                  </a:lnTo>
                  <a:lnTo>
                    <a:pt x="23956" y="72569"/>
                  </a:lnTo>
                  <a:lnTo>
                    <a:pt x="23781" y="72429"/>
                  </a:lnTo>
                  <a:lnTo>
                    <a:pt x="23570" y="72289"/>
                  </a:lnTo>
                  <a:lnTo>
                    <a:pt x="23430" y="72149"/>
                  </a:lnTo>
                  <a:lnTo>
                    <a:pt x="23255" y="71973"/>
                  </a:lnTo>
                  <a:lnTo>
                    <a:pt x="23114" y="71798"/>
                  </a:lnTo>
                  <a:lnTo>
                    <a:pt x="23009" y="71587"/>
                  </a:lnTo>
                  <a:lnTo>
                    <a:pt x="3859" y="34479"/>
                  </a:lnTo>
                  <a:lnTo>
                    <a:pt x="3859" y="34479"/>
                  </a:lnTo>
                  <a:lnTo>
                    <a:pt x="3543" y="33812"/>
                  </a:lnTo>
                  <a:lnTo>
                    <a:pt x="3227" y="33076"/>
                  </a:lnTo>
                  <a:lnTo>
                    <a:pt x="2982" y="32339"/>
                  </a:lnTo>
                  <a:lnTo>
                    <a:pt x="2771" y="31568"/>
                  </a:lnTo>
                  <a:lnTo>
                    <a:pt x="2561" y="30761"/>
                  </a:lnTo>
                  <a:lnTo>
                    <a:pt x="2421" y="29919"/>
                  </a:lnTo>
                  <a:lnTo>
                    <a:pt x="2280" y="29077"/>
                  </a:lnTo>
                  <a:lnTo>
                    <a:pt x="2210" y="28236"/>
                  </a:lnTo>
                  <a:lnTo>
                    <a:pt x="2140" y="27359"/>
                  </a:lnTo>
                  <a:lnTo>
                    <a:pt x="2140" y="26517"/>
                  </a:lnTo>
                  <a:lnTo>
                    <a:pt x="2175" y="25640"/>
                  </a:lnTo>
                  <a:lnTo>
                    <a:pt x="2245" y="24798"/>
                  </a:lnTo>
                  <a:lnTo>
                    <a:pt x="2350" y="23957"/>
                  </a:lnTo>
                  <a:lnTo>
                    <a:pt x="2491" y="23150"/>
                  </a:lnTo>
                  <a:lnTo>
                    <a:pt x="2701" y="22378"/>
                  </a:lnTo>
                  <a:lnTo>
                    <a:pt x="2947" y="21607"/>
                  </a:lnTo>
                  <a:lnTo>
                    <a:pt x="2947" y="21607"/>
                  </a:lnTo>
                  <a:lnTo>
                    <a:pt x="3122" y="21045"/>
                  </a:lnTo>
                  <a:lnTo>
                    <a:pt x="3297" y="20449"/>
                  </a:lnTo>
                  <a:lnTo>
                    <a:pt x="3438" y="19853"/>
                  </a:lnTo>
                  <a:lnTo>
                    <a:pt x="3543" y="19257"/>
                  </a:lnTo>
                  <a:lnTo>
                    <a:pt x="3648" y="18625"/>
                  </a:lnTo>
                  <a:lnTo>
                    <a:pt x="3718" y="18029"/>
                  </a:lnTo>
                  <a:lnTo>
                    <a:pt x="3753" y="17433"/>
                  </a:lnTo>
                  <a:lnTo>
                    <a:pt x="3753" y="16801"/>
                  </a:lnTo>
                  <a:lnTo>
                    <a:pt x="3753" y="16205"/>
                  </a:lnTo>
                  <a:lnTo>
                    <a:pt x="3718" y="15609"/>
                  </a:lnTo>
                  <a:lnTo>
                    <a:pt x="3648" y="15013"/>
                  </a:lnTo>
                  <a:lnTo>
                    <a:pt x="3543" y="14381"/>
                  </a:lnTo>
                  <a:lnTo>
                    <a:pt x="3438" y="13785"/>
                  </a:lnTo>
                  <a:lnTo>
                    <a:pt x="3297" y="13224"/>
                  </a:lnTo>
                  <a:lnTo>
                    <a:pt x="3122" y="12628"/>
                  </a:lnTo>
                  <a:lnTo>
                    <a:pt x="2912" y="12031"/>
                  </a:lnTo>
                  <a:lnTo>
                    <a:pt x="2912" y="12031"/>
                  </a:lnTo>
                  <a:lnTo>
                    <a:pt x="2736" y="11540"/>
                  </a:lnTo>
                  <a:lnTo>
                    <a:pt x="2491" y="11049"/>
                  </a:lnTo>
                  <a:lnTo>
                    <a:pt x="2491" y="11049"/>
                  </a:lnTo>
                  <a:lnTo>
                    <a:pt x="2210" y="10383"/>
                  </a:lnTo>
                  <a:lnTo>
                    <a:pt x="0" y="6174"/>
                  </a:lnTo>
                  <a:lnTo>
                    <a:pt x="11961" y="1"/>
                  </a:lnTo>
                  <a:lnTo>
                    <a:pt x="14135" y="4210"/>
                  </a:lnTo>
                  <a:lnTo>
                    <a:pt x="14135" y="4210"/>
                  </a:lnTo>
                  <a:lnTo>
                    <a:pt x="14486" y="4841"/>
                  </a:lnTo>
                  <a:lnTo>
                    <a:pt x="14486" y="4841"/>
                  </a:lnTo>
                  <a:lnTo>
                    <a:pt x="14767" y="5332"/>
                  </a:lnTo>
                  <a:lnTo>
                    <a:pt x="15082" y="5753"/>
                  </a:lnTo>
                  <a:lnTo>
                    <a:pt x="15082" y="5753"/>
                  </a:lnTo>
                  <a:lnTo>
                    <a:pt x="15433" y="6279"/>
                  </a:lnTo>
                  <a:lnTo>
                    <a:pt x="15819" y="6735"/>
                  </a:lnTo>
                  <a:lnTo>
                    <a:pt x="16205" y="7191"/>
                  </a:lnTo>
                  <a:lnTo>
                    <a:pt x="16626" y="7647"/>
                  </a:lnTo>
                  <a:lnTo>
                    <a:pt x="17047" y="8068"/>
                  </a:lnTo>
                  <a:lnTo>
                    <a:pt x="17502" y="8489"/>
                  </a:lnTo>
                  <a:lnTo>
                    <a:pt x="17994" y="8875"/>
                  </a:lnTo>
                  <a:lnTo>
                    <a:pt x="18485" y="9225"/>
                  </a:lnTo>
                  <a:lnTo>
                    <a:pt x="18976" y="9576"/>
                  </a:lnTo>
                  <a:lnTo>
                    <a:pt x="19502" y="9892"/>
                  </a:lnTo>
                  <a:lnTo>
                    <a:pt x="20028" y="10172"/>
                  </a:lnTo>
                  <a:lnTo>
                    <a:pt x="20554" y="10453"/>
                  </a:lnTo>
                  <a:lnTo>
                    <a:pt x="21115" y="10698"/>
                  </a:lnTo>
                  <a:lnTo>
                    <a:pt x="21676" y="10944"/>
                  </a:lnTo>
                  <a:lnTo>
                    <a:pt x="22273" y="11154"/>
                  </a:lnTo>
                  <a:lnTo>
                    <a:pt x="22869" y="11330"/>
                  </a:lnTo>
                  <a:lnTo>
                    <a:pt x="22869" y="11330"/>
                  </a:lnTo>
                  <a:lnTo>
                    <a:pt x="23605" y="11575"/>
                  </a:lnTo>
                  <a:lnTo>
                    <a:pt x="24377" y="11856"/>
                  </a:lnTo>
                  <a:lnTo>
                    <a:pt x="25114" y="12207"/>
                  </a:lnTo>
                  <a:lnTo>
                    <a:pt x="25885" y="12592"/>
                  </a:lnTo>
                  <a:lnTo>
                    <a:pt x="26587" y="13048"/>
                  </a:lnTo>
                  <a:lnTo>
                    <a:pt x="27323" y="13504"/>
                  </a:lnTo>
                  <a:lnTo>
                    <a:pt x="28025" y="14030"/>
                  </a:lnTo>
                  <a:lnTo>
                    <a:pt x="28691" y="14557"/>
                  </a:lnTo>
                  <a:lnTo>
                    <a:pt x="29323" y="15118"/>
                  </a:lnTo>
                  <a:lnTo>
                    <a:pt x="29954" y="15714"/>
                  </a:lnTo>
                  <a:lnTo>
                    <a:pt x="30515" y="16310"/>
                  </a:lnTo>
                  <a:lnTo>
                    <a:pt x="31076" y="16942"/>
                  </a:lnTo>
                  <a:lnTo>
                    <a:pt x="31567" y="17573"/>
                  </a:lnTo>
                  <a:lnTo>
                    <a:pt x="32023" y="18239"/>
                  </a:lnTo>
                  <a:lnTo>
                    <a:pt x="32444" y="18871"/>
                  </a:lnTo>
                  <a:lnTo>
                    <a:pt x="32830" y="1953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68"/>
            <p:cNvSpPr/>
            <p:nvPr/>
          </p:nvSpPr>
          <p:spPr>
            <a:xfrm flipH="1">
              <a:off x="7578600" y="3372700"/>
              <a:ext cx="228900" cy="228875"/>
            </a:xfrm>
            <a:custGeom>
              <a:rect b="b" l="l" r="r" t="t"/>
              <a:pathLst>
                <a:path extrusionOk="0" h="9155" w="9156">
                  <a:moveTo>
                    <a:pt x="4666" y="0"/>
                  </a:moveTo>
                  <a:lnTo>
                    <a:pt x="4210" y="35"/>
                  </a:lnTo>
                  <a:lnTo>
                    <a:pt x="3789" y="70"/>
                  </a:lnTo>
                  <a:lnTo>
                    <a:pt x="3333" y="176"/>
                  </a:lnTo>
                  <a:lnTo>
                    <a:pt x="2912" y="316"/>
                  </a:lnTo>
                  <a:lnTo>
                    <a:pt x="2491" y="526"/>
                  </a:lnTo>
                  <a:lnTo>
                    <a:pt x="2070" y="772"/>
                  </a:lnTo>
                  <a:lnTo>
                    <a:pt x="1685" y="1017"/>
                  </a:lnTo>
                  <a:lnTo>
                    <a:pt x="1369" y="1333"/>
                  </a:lnTo>
                  <a:lnTo>
                    <a:pt x="1053" y="1649"/>
                  </a:lnTo>
                  <a:lnTo>
                    <a:pt x="773" y="1999"/>
                  </a:lnTo>
                  <a:lnTo>
                    <a:pt x="562" y="2385"/>
                  </a:lnTo>
                  <a:lnTo>
                    <a:pt x="352" y="2771"/>
                  </a:lnTo>
                  <a:lnTo>
                    <a:pt x="211" y="3192"/>
                  </a:lnTo>
                  <a:lnTo>
                    <a:pt x="106" y="3613"/>
                  </a:lnTo>
                  <a:lnTo>
                    <a:pt x="36" y="4069"/>
                  </a:lnTo>
                  <a:lnTo>
                    <a:pt x="1" y="4490"/>
                  </a:lnTo>
                  <a:lnTo>
                    <a:pt x="1" y="4946"/>
                  </a:lnTo>
                  <a:lnTo>
                    <a:pt x="71" y="5366"/>
                  </a:lnTo>
                  <a:lnTo>
                    <a:pt x="176" y="5822"/>
                  </a:lnTo>
                  <a:lnTo>
                    <a:pt x="317" y="6243"/>
                  </a:lnTo>
                  <a:lnTo>
                    <a:pt x="492" y="6699"/>
                  </a:lnTo>
                  <a:lnTo>
                    <a:pt x="738" y="7085"/>
                  </a:lnTo>
                  <a:lnTo>
                    <a:pt x="1018" y="7471"/>
                  </a:lnTo>
                  <a:lnTo>
                    <a:pt x="1299" y="7787"/>
                  </a:lnTo>
                  <a:lnTo>
                    <a:pt x="1649" y="8102"/>
                  </a:lnTo>
                  <a:lnTo>
                    <a:pt x="2000" y="8383"/>
                  </a:lnTo>
                  <a:lnTo>
                    <a:pt x="2386" y="8593"/>
                  </a:lnTo>
                  <a:lnTo>
                    <a:pt x="2772" y="8804"/>
                  </a:lnTo>
                  <a:lnTo>
                    <a:pt x="3193" y="8944"/>
                  </a:lnTo>
                  <a:lnTo>
                    <a:pt x="3614" y="9049"/>
                  </a:lnTo>
                  <a:lnTo>
                    <a:pt x="4035" y="9119"/>
                  </a:lnTo>
                  <a:lnTo>
                    <a:pt x="4490" y="9155"/>
                  </a:lnTo>
                  <a:lnTo>
                    <a:pt x="4911" y="9155"/>
                  </a:lnTo>
                  <a:lnTo>
                    <a:pt x="5367" y="9084"/>
                  </a:lnTo>
                  <a:lnTo>
                    <a:pt x="5823" y="8979"/>
                  </a:lnTo>
                  <a:lnTo>
                    <a:pt x="6244" y="8839"/>
                  </a:lnTo>
                  <a:lnTo>
                    <a:pt x="6665" y="8663"/>
                  </a:lnTo>
                  <a:lnTo>
                    <a:pt x="7086" y="8418"/>
                  </a:lnTo>
                  <a:lnTo>
                    <a:pt x="7437" y="8137"/>
                  </a:lnTo>
                  <a:lnTo>
                    <a:pt x="7787" y="7857"/>
                  </a:lnTo>
                  <a:lnTo>
                    <a:pt x="8103" y="7506"/>
                  </a:lnTo>
                  <a:lnTo>
                    <a:pt x="8349" y="7155"/>
                  </a:lnTo>
                  <a:lnTo>
                    <a:pt x="8594" y="6769"/>
                  </a:lnTo>
                  <a:lnTo>
                    <a:pt x="8770" y="6384"/>
                  </a:lnTo>
                  <a:lnTo>
                    <a:pt x="8945" y="5963"/>
                  </a:lnTo>
                  <a:lnTo>
                    <a:pt x="9050" y="5542"/>
                  </a:lnTo>
                  <a:lnTo>
                    <a:pt x="9120" y="5121"/>
                  </a:lnTo>
                  <a:lnTo>
                    <a:pt x="9155" y="4665"/>
                  </a:lnTo>
                  <a:lnTo>
                    <a:pt x="9155" y="4244"/>
                  </a:lnTo>
                  <a:lnTo>
                    <a:pt x="9085" y="3788"/>
                  </a:lnTo>
                  <a:lnTo>
                    <a:pt x="8980" y="3367"/>
                  </a:lnTo>
                  <a:lnTo>
                    <a:pt x="8840" y="2911"/>
                  </a:lnTo>
                  <a:lnTo>
                    <a:pt x="8629" y="2490"/>
                  </a:lnTo>
                  <a:lnTo>
                    <a:pt x="8419" y="2070"/>
                  </a:lnTo>
                  <a:lnTo>
                    <a:pt x="8138" y="1719"/>
                  </a:lnTo>
                  <a:lnTo>
                    <a:pt x="7823" y="1368"/>
                  </a:lnTo>
                  <a:lnTo>
                    <a:pt x="7507" y="1052"/>
                  </a:lnTo>
                  <a:lnTo>
                    <a:pt x="7156" y="807"/>
                  </a:lnTo>
                  <a:lnTo>
                    <a:pt x="6770" y="561"/>
                  </a:lnTo>
                  <a:lnTo>
                    <a:pt x="6385" y="386"/>
                  </a:lnTo>
                  <a:lnTo>
                    <a:pt x="5964" y="211"/>
                  </a:lnTo>
                  <a:lnTo>
                    <a:pt x="5543" y="105"/>
                  </a:lnTo>
                  <a:lnTo>
                    <a:pt x="5122" y="35"/>
                  </a:lnTo>
                  <a:lnTo>
                    <a:pt x="46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68"/>
            <p:cNvSpPr/>
            <p:nvPr/>
          </p:nvSpPr>
          <p:spPr>
            <a:xfrm flipH="1">
              <a:off x="6725425" y="3436700"/>
              <a:ext cx="1035600" cy="1111000"/>
            </a:xfrm>
            <a:custGeom>
              <a:rect b="b" l="l" r="r" t="t"/>
              <a:pathLst>
                <a:path extrusionOk="0" h="44440" w="41424">
                  <a:moveTo>
                    <a:pt x="25254" y="1"/>
                  </a:moveTo>
                  <a:lnTo>
                    <a:pt x="1" y="13048"/>
                  </a:lnTo>
                  <a:lnTo>
                    <a:pt x="16100" y="44264"/>
                  </a:lnTo>
                  <a:lnTo>
                    <a:pt x="16170" y="44369"/>
                  </a:lnTo>
                  <a:lnTo>
                    <a:pt x="16275" y="44405"/>
                  </a:lnTo>
                  <a:lnTo>
                    <a:pt x="16381" y="44440"/>
                  </a:lnTo>
                  <a:lnTo>
                    <a:pt x="16486" y="44405"/>
                  </a:lnTo>
                  <a:lnTo>
                    <a:pt x="41248" y="31602"/>
                  </a:lnTo>
                  <a:lnTo>
                    <a:pt x="41353" y="31532"/>
                  </a:lnTo>
                  <a:lnTo>
                    <a:pt x="41389" y="31462"/>
                  </a:lnTo>
                  <a:lnTo>
                    <a:pt x="41424" y="31357"/>
                  </a:lnTo>
                  <a:lnTo>
                    <a:pt x="41389" y="31252"/>
                  </a:lnTo>
                  <a:lnTo>
                    <a:pt x="252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68"/>
            <p:cNvSpPr/>
            <p:nvPr/>
          </p:nvSpPr>
          <p:spPr>
            <a:xfrm flipH="1">
              <a:off x="6844675" y="3392850"/>
              <a:ext cx="719050" cy="719050"/>
            </a:xfrm>
            <a:custGeom>
              <a:rect b="b" l="l" r="r" t="t"/>
              <a:pathLst>
                <a:path extrusionOk="0" h="28762" w="28762">
                  <a:moveTo>
                    <a:pt x="18800" y="1"/>
                  </a:moveTo>
                  <a:lnTo>
                    <a:pt x="737" y="9331"/>
                  </a:lnTo>
                  <a:lnTo>
                    <a:pt x="527" y="9471"/>
                  </a:lnTo>
                  <a:lnTo>
                    <a:pt x="316" y="9681"/>
                  </a:lnTo>
                  <a:lnTo>
                    <a:pt x="176" y="9892"/>
                  </a:lnTo>
                  <a:lnTo>
                    <a:pt x="71" y="10137"/>
                  </a:lnTo>
                  <a:lnTo>
                    <a:pt x="1" y="10418"/>
                  </a:lnTo>
                  <a:lnTo>
                    <a:pt x="1" y="10663"/>
                  </a:lnTo>
                  <a:lnTo>
                    <a:pt x="36" y="10944"/>
                  </a:lnTo>
                  <a:lnTo>
                    <a:pt x="141" y="11225"/>
                  </a:lnTo>
                  <a:lnTo>
                    <a:pt x="8804" y="28025"/>
                  </a:lnTo>
                  <a:lnTo>
                    <a:pt x="8980" y="28271"/>
                  </a:lnTo>
                  <a:lnTo>
                    <a:pt x="9155" y="28446"/>
                  </a:lnTo>
                  <a:lnTo>
                    <a:pt x="9401" y="28621"/>
                  </a:lnTo>
                  <a:lnTo>
                    <a:pt x="9646" y="28727"/>
                  </a:lnTo>
                  <a:lnTo>
                    <a:pt x="9892" y="28762"/>
                  </a:lnTo>
                  <a:lnTo>
                    <a:pt x="10172" y="28762"/>
                  </a:lnTo>
                  <a:lnTo>
                    <a:pt x="10453" y="28727"/>
                  </a:lnTo>
                  <a:lnTo>
                    <a:pt x="10733" y="28621"/>
                  </a:lnTo>
                  <a:lnTo>
                    <a:pt x="28762" y="19292"/>
                  </a:lnTo>
                  <a:lnTo>
                    <a:pt x="1880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68"/>
            <p:cNvSpPr/>
            <p:nvPr/>
          </p:nvSpPr>
          <p:spPr>
            <a:xfrm flipH="1">
              <a:off x="7626825" y="2662425"/>
              <a:ext cx="421800" cy="355175"/>
            </a:xfrm>
            <a:custGeom>
              <a:rect b="b" l="l" r="r" t="t"/>
              <a:pathLst>
                <a:path extrusionOk="0" h="14207" w="16872">
                  <a:moveTo>
                    <a:pt x="12382" y="1"/>
                  </a:moveTo>
                  <a:lnTo>
                    <a:pt x="12136" y="71"/>
                  </a:lnTo>
                  <a:lnTo>
                    <a:pt x="11891" y="176"/>
                  </a:lnTo>
                  <a:lnTo>
                    <a:pt x="807" y="5893"/>
                  </a:lnTo>
                  <a:lnTo>
                    <a:pt x="562" y="6034"/>
                  </a:lnTo>
                  <a:lnTo>
                    <a:pt x="386" y="6209"/>
                  </a:lnTo>
                  <a:lnTo>
                    <a:pt x="211" y="6384"/>
                  </a:lnTo>
                  <a:lnTo>
                    <a:pt x="106" y="6595"/>
                  </a:lnTo>
                  <a:lnTo>
                    <a:pt x="36" y="6805"/>
                  </a:lnTo>
                  <a:lnTo>
                    <a:pt x="1" y="7016"/>
                  </a:lnTo>
                  <a:lnTo>
                    <a:pt x="36" y="7191"/>
                  </a:lnTo>
                  <a:lnTo>
                    <a:pt x="106" y="7402"/>
                  </a:lnTo>
                  <a:lnTo>
                    <a:pt x="3368" y="13750"/>
                  </a:lnTo>
                  <a:lnTo>
                    <a:pt x="3473" y="13890"/>
                  </a:lnTo>
                  <a:lnTo>
                    <a:pt x="3648" y="14031"/>
                  </a:lnTo>
                  <a:lnTo>
                    <a:pt x="3824" y="14136"/>
                  </a:lnTo>
                  <a:lnTo>
                    <a:pt x="4034" y="14206"/>
                  </a:lnTo>
                  <a:lnTo>
                    <a:pt x="4490" y="14206"/>
                  </a:lnTo>
                  <a:lnTo>
                    <a:pt x="4736" y="14136"/>
                  </a:lnTo>
                  <a:lnTo>
                    <a:pt x="4981" y="14031"/>
                  </a:lnTo>
                  <a:lnTo>
                    <a:pt x="16100" y="8314"/>
                  </a:lnTo>
                  <a:lnTo>
                    <a:pt x="16310" y="8173"/>
                  </a:lnTo>
                  <a:lnTo>
                    <a:pt x="16521" y="7998"/>
                  </a:lnTo>
                  <a:lnTo>
                    <a:pt x="16661" y="7823"/>
                  </a:lnTo>
                  <a:lnTo>
                    <a:pt x="16766" y="7612"/>
                  </a:lnTo>
                  <a:lnTo>
                    <a:pt x="16871" y="7402"/>
                  </a:lnTo>
                  <a:lnTo>
                    <a:pt x="16871" y="7191"/>
                  </a:lnTo>
                  <a:lnTo>
                    <a:pt x="16871" y="6981"/>
                  </a:lnTo>
                  <a:lnTo>
                    <a:pt x="16801" y="6805"/>
                  </a:lnTo>
                  <a:lnTo>
                    <a:pt x="13539" y="457"/>
                  </a:lnTo>
                  <a:lnTo>
                    <a:pt x="13399" y="282"/>
                  </a:lnTo>
                  <a:lnTo>
                    <a:pt x="13259" y="176"/>
                  </a:lnTo>
                  <a:lnTo>
                    <a:pt x="13083" y="71"/>
                  </a:lnTo>
                  <a:lnTo>
                    <a:pt x="1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68"/>
            <p:cNvSpPr/>
            <p:nvPr/>
          </p:nvSpPr>
          <p:spPr>
            <a:xfrm flipH="1">
              <a:off x="7626825" y="2662425"/>
              <a:ext cx="421800" cy="355175"/>
            </a:xfrm>
            <a:custGeom>
              <a:rect b="b" l="l" r="r" t="t"/>
              <a:pathLst>
                <a:path extrusionOk="0" fill="none" h="14207" w="16872">
                  <a:moveTo>
                    <a:pt x="11891" y="176"/>
                  </a:moveTo>
                  <a:lnTo>
                    <a:pt x="807" y="5893"/>
                  </a:lnTo>
                  <a:lnTo>
                    <a:pt x="807" y="5893"/>
                  </a:lnTo>
                  <a:lnTo>
                    <a:pt x="562" y="6034"/>
                  </a:lnTo>
                  <a:lnTo>
                    <a:pt x="386" y="6209"/>
                  </a:lnTo>
                  <a:lnTo>
                    <a:pt x="211" y="6384"/>
                  </a:lnTo>
                  <a:lnTo>
                    <a:pt x="106" y="6595"/>
                  </a:lnTo>
                  <a:lnTo>
                    <a:pt x="36" y="6805"/>
                  </a:lnTo>
                  <a:lnTo>
                    <a:pt x="1" y="7016"/>
                  </a:lnTo>
                  <a:lnTo>
                    <a:pt x="36" y="7191"/>
                  </a:lnTo>
                  <a:lnTo>
                    <a:pt x="106" y="7402"/>
                  </a:lnTo>
                  <a:lnTo>
                    <a:pt x="3368" y="13750"/>
                  </a:lnTo>
                  <a:lnTo>
                    <a:pt x="3368" y="13750"/>
                  </a:lnTo>
                  <a:lnTo>
                    <a:pt x="3473" y="13890"/>
                  </a:lnTo>
                  <a:lnTo>
                    <a:pt x="3648" y="14031"/>
                  </a:lnTo>
                  <a:lnTo>
                    <a:pt x="3824" y="14136"/>
                  </a:lnTo>
                  <a:lnTo>
                    <a:pt x="4034" y="14206"/>
                  </a:lnTo>
                  <a:lnTo>
                    <a:pt x="4280" y="14206"/>
                  </a:lnTo>
                  <a:lnTo>
                    <a:pt x="4490" y="14206"/>
                  </a:lnTo>
                  <a:lnTo>
                    <a:pt x="4736" y="14136"/>
                  </a:lnTo>
                  <a:lnTo>
                    <a:pt x="4981" y="14031"/>
                  </a:lnTo>
                  <a:lnTo>
                    <a:pt x="16100" y="8314"/>
                  </a:lnTo>
                  <a:lnTo>
                    <a:pt x="16100" y="8314"/>
                  </a:lnTo>
                  <a:lnTo>
                    <a:pt x="16310" y="8173"/>
                  </a:lnTo>
                  <a:lnTo>
                    <a:pt x="16521" y="7998"/>
                  </a:lnTo>
                  <a:lnTo>
                    <a:pt x="16661" y="7823"/>
                  </a:lnTo>
                  <a:lnTo>
                    <a:pt x="16766" y="7612"/>
                  </a:lnTo>
                  <a:lnTo>
                    <a:pt x="16871" y="7402"/>
                  </a:lnTo>
                  <a:lnTo>
                    <a:pt x="16871" y="7191"/>
                  </a:lnTo>
                  <a:lnTo>
                    <a:pt x="16871" y="6981"/>
                  </a:lnTo>
                  <a:lnTo>
                    <a:pt x="16801" y="6805"/>
                  </a:lnTo>
                  <a:lnTo>
                    <a:pt x="13539" y="457"/>
                  </a:lnTo>
                  <a:lnTo>
                    <a:pt x="13539" y="457"/>
                  </a:lnTo>
                  <a:lnTo>
                    <a:pt x="13399" y="282"/>
                  </a:lnTo>
                  <a:lnTo>
                    <a:pt x="13259" y="176"/>
                  </a:lnTo>
                  <a:lnTo>
                    <a:pt x="13083" y="71"/>
                  </a:lnTo>
                  <a:lnTo>
                    <a:pt x="12873" y="1"/>
                  </a:lnTo>
                  <a:lnTo>
                    <a:pt x="12627" y="1"/>
                  </a:lnTo>
                  <a:lnTo>
                    <a:pt x="12382" y="1"/>
                  </a:lnTo>
                  <a:lnTo>
                    <a:pt x="12136" y="71"/>
                  </a:lnTo>
                  <a:lnTo>
                    <a:pt x="11891" y="17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2" name="Google Shape;3152;p68"/>
          <p:cNvGrpSpPr/>
          <p:nvPr/>
        </p:nvGrpSpPr>
        <p:grpSpPr>
          <a:xfrm>
            <a:off x="6478148" y="463300"/>
            <a:ext cx="500098" cy="1048172"/>
            <a:chOff x="907425" y="0"/>
            <a:chExt cx="785700" cy="1646775"/>
          </a:xfrm>
        </p:grpSpPr>
        <p:sp>
          <p:nvSpPr>
            <p:cNvPr id="3153" name="Google Shape;3153;p68"/>
            <p:cNvSpPr/>
            <p:nvPr/>
          </p:nvSpPr>
          <p:spPr>
            <a:xfrm>
              <a:off x="1252925" y="0"/>
              <a:ext cx="176275" cy="176275"/>
            </a:xfrm>
            <a:custGeom>
              <a:rect b="b" l="l" r="r" t="t"/>
              <a:pathLst>
                <a:path extrusionOk="0" h="7051" w="7051">
                  <a:moveTo>
                    <a:pt x="3157" y="1"/>
                  </a:moveTo>
                  <a:lnTo>
                    <a:pt x="2806" y="71"/>
                  </a:lnTo>
                  <a:lnTo>
                    <a:pt x="2455" y="141"/>
                  </a:lnTo>
                  <a:lnTo>
                    <a:pt x="2140" y="281"/>
                  </a:lnTo>
                  <a:lnTo>
                    <a:pt x="1824" y="421"/>
                  </a:lnTo>
                  <a:lnTo>
                    <a:pt x="1543" y="597"/>
                  </a:lnTo>
                  <a:lnTo>
                    <a:pt x="1263" y="807"/>
                  </a:lnTo>
                  <a:lnTo>
                    <a:pt x="1017" y="1018"/>
                  </a:lnTo>
                  <a:lnTo>
                    <a:pt x="807" y="1263"/>
                  </a:lnTo>
                  <a:lnTo>
                    <a:pt x="596" y="1544"/>
                  </a:lnTo>
                  <a:lnTo>
                    <a:pt x="421" y="1824"/>
                  </a:lnTo>
                  <a:lnTo>
                    <a:pt x="281" y="2140"/>
                  </a:lnTo>
                  <a:lnTo>
                    <a:pt x="140" y="2456"/>
                  </a:lnTo>
                  <a:lnTo>
                    <a:pt x="70" y="2807"/>
                  </a:lnTo>
                  <a:lnTo>
                    <a:pt x="0" y="3157"/>
                  </a:lnTo>
                  <a:lnTo>
                    <a:pt x="0" y="3508"/>
                  </a:lnTo>
                  <a:lnTo>
                    <a:pt x="0" y="3894"/>
                  </a:lnTo>
                  <a:lnTo>
                    <a:pt x="70" y="4245"/>
                  </a:lnTo>
                  <a:lnTo>
                    <a:pt x="140" y="4560"/>
                  </a:lnTo>
                  <a:lnTo>
                    <a:pt x="281" y="4876"/>
                  </a:lnTo>
                  <a:lnTo>
                    <a:pt x="421" y="5192"/>
                  </a:lnTo>
                  <a:lnTo>
                    <a:pt x="596" y="5472"/>
                  </a:lnTo>
                  <a:lnTo>
                    <a:pt x="807" y="5753"/>
                  </a:lnTo>
                  <a:lnTo>
                    <a:pt x="1017" y="5998"/>
                  </a:lnTo>
                  <a:lnTo>
                    <a:pt x="1263" y="6244"/>
                  </a:lnTo>
                  <a:lnTo>
                    <a:pt x="1543" y="6454"/>
                  </a:lnTo>
                  <a:lnTo>
                    <a:pt x="1824" y="6630"/>
                  </a:lnTo>
                  <a:lnTo>
                    <a:pt x="2140" y="6770"/>
                  </a:lnTo>
                  <a:lnTo>
                    <a:pt x="2455" y="6875"/>
                  </a:lnTo>
                  <a:lnTo>
                    <a:pt x="2806" y="6980"/>
                  </a:lnTo>
                  <a:lnTo>
                    <a:pt x="3157" y="7015"/>
                  </a:lnTo>
                  <a:lnTo>
                    <a:pt x="3508" y="7050"/>
                  </a:lnTo>
                  <a:lnTo>
                    <a:pt x="3893" y="7015"/>
                  </a:lnTo>
                  <a:lnTo>
                    <a:pt x="4244" y="6980"/>
                  </a:lnTo>
                  <a:lnTo>
                    <a:pt x="4560" y="6875"/>
                  </a:lnTo>
                  <a:lnTo>
                    <a:pt x="4875" y="6770"/>
                  </a:lnTo>
                  <a:lnTo>
                    <a:pt x="5191" y="6630"/>
                  </a:lnTo>
                  <a:lnTo>
                    <a:pt x="5472" y="6454"/>
                  </a:lnTo>
                  <a:lnTo>
                    <a:pt x="5752" y="6244"/>
                  </a:lnTo>
                  <a:lnTo>
                    <a:pt x="5998" y="5998"/>
                  </a:lnTo>
                  <a:lnTo>
                    <a:pt x="6243" y="5753"/>
                  </a:lnTo>
                  <a:lnTo>
                    <a:pt x="6454" y="5472"/>
                  </a:lnTo>
                  <a:lnTo>
                    <a:pt x="6629" y="5192"/>
                  </a:lnTo>
                  <a:lnTo>
                    <a:pt x="6769" y="4876"/>
                  </a:lnTo>
                  <a:lnTo>
                    <a:pt x="6875" y="4560"/>
                  </a:lnTo>
                  <a:lnTo>
                    <a:pt x="6980" y="4245"/>
                  </a:lnTo>
                  <a:lnTo>
                    <a:pt x="7015" y="3894"/>
                  </a:lnTo>
                  <a:lnTo>
                    <a:pt x="7050" y="3508"/>
                  </a:lnTo>
                  <a:lnTo>
                    <a:pt x="7015" y="3157"/>
                  </a:lnTo>
                  <a:lnTo>
                    <a:pt x="6980" y="2807"/>
                  </a:lnTo>
                  <a:lnTo>
                    <a:pt x="6875" y="2456"/>
                  </a:lnTo>
                  <a:lnTo>
                    <a:pt x="6769" y="2140"/>
                  </a:lnTo>
                  <a:lnTo>
                    <a:pt x="6629" y="1824"/>
                  </a:lnTo>
                  <a:lnTo>
                    <a:pt x="6454" y="1544"/>
                  </a:lnTo>
                  <a:lnTo>
                    <a:pt x="6243" y="1263"/>
                  </a:lnTo>
                  <a:lnTo>
                    <a:pt x="5998" y="1018"/>
                  </a:lnTo>
                  <a:lnTo>
                    <a:pt x="5752" y="807"/>
                  </a:lnTo>
                  <a:lnTo>
                    <a:pt x="5472" y="597"/>
                  </a:lnTo>
                  <a:lnTo>
                    <a:pt x="5191" y="421"/>
                  </a:lnTo>
                  <a:lnTo>
                    <a:pt x="4875" y="281"/>
                  </a:lnTo>
                  <a:lnTo>
                    <a:pt x="4560" y="141"/>
                  </a:lnTo>
                  <a:lnTo>
                    <a:pt x="4244" y="71"/>
                  </a:lnTo>
                  <a:lnTo>
                    <a:pt x="38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68"/>
            <p:cNvSpPr/>
            <p:nvPr/>
          </p:nvSpPr>
          <p:spPr>
            <a:xfrm>
              <a:off x="1273950" y="84175"/>
              <a:ext cx="134200" cy="19325"/>
            </a:xfrm>
            <a:custGeom>
              <a:rect b="b" l="l" r="r" t="t"/>
              <a:pathLst>
                <a:path extrusionOk="0" h="773" w="5368">
                  <a:moveTo>
                    <a:pt x="211" y="1"/>
                  </a:moveTo>
                  <a:lnTo>
                    <a:pt x="106" y="106"/>
                  </a:lnTo>
                  <a:lnTo>
                    <a:pt x="1" y="211"/>
                  </a:lnTo>
                  <a:lnTo>
                    <a:pt x="1" y="387"/>
                  </a:lnTo>
                  <a:lnTo>
                    <a:pt x="1" y="527"/>
                  </a:lnTo>
                  <a:lnTo>
                    <a:pt x="106" y="632"/>
                  </a:lnTo>
                  <a:lnTo>
                    <a:pt x="211" y="737"/>
                  </a:lnTo>
                  <a:lnTo>
                    <a:pt x="387" y="772"/>
                  </a:lnTo>
                  <a:lnTo>
                    <a:pt x="4981" y="772"/>
                  </a:lnTo>
                  <a:lnTo>
                    <a:pt x="5122" y="737"/>
                  </a:lnTo>
                  <a:lnTo>
                    <a:pt x="5262" y="632"/>
                  </a:lnTo>
                  <a:lnTo>
                    <a:pt x="5332" y="527"/>
                  </a:lnTo>
                  <a:lnTo>
                    <a:pt x="5367" y="387"/>
                  </a:lnTo>
                  <a:lnTo>
                    <a:pt x="5332" y="211"/>
                  </a:lnTo>
                  <a:lnTo>
                    <a:pt x="5262" y="106"/>
                  </a:lnTo>
                  <a:lnTo>
                    <a:pt x="51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68"/>
            <p:cNvSpPr/>
            <p:nvPr/>
          </p:nvSpPr>
          <p:spPr>
            <a:xfrm>
              <a:off x="978450" y="1435425"/>
              <a:ext cx="211350" cy="211350"/>
            </a:xfrm>
            <a:custGeom>
              <a:rect b="b" l="l" r="r" t="t"/>
              <a:pathLst>
                <a:path extrusionOk="0" h="8454" w="8454">
                  <a:moveTo>
                    <a:pt x="4069" y="0"/>
                  </a:moveTo>
                  <a:lnTo>
                    <a:pt x="3649" y="35"/>
                  </a:lnTo>
                  <a:lnTo>
                    <a:pt x="3228" y="105"/>
                  </a:lnTo>
                  <a:lnTo>
                    <a:pt x="2842" y="211"/>
                  </a:lnTo>
                  <a:lnTo>
                    <a:pt x="2456" y="386"/>
                  </a:lnTo>
                  <a:lnTo>
                    <a:pt x="2105" y="561"/>
                  </a:lnTo>
                  <a:lnTo>
                    <a:pt x="1755" y="772"/>
                  </a:lnTo>
                  <a:lnTo>
                    <a:pt x="1439" y="1017"/>
                  </a:lnTo>
                  <a:lnTo>
                    <a:pt x="1158" y="1298"/>
                  </a:lnTo>
                  <a:lnTo>
                    <a:pt x="878" y="1614"/>
                  </a:lnTo>
                  <a:lnTo>
                    <a:pt x="632" y="1964"/>
                  </a:lnTo>
                  <a:lnTo>
                    <a:pt x="457" y="2315"/>
                  </a:lnTo>
                  <a:lnTo>
                    <a:pt x="281" y="2701"/>
                  </a:lnTo>
                  <a:lnTo>
                    <a:pt x="141" y="3122"/>
                  </a:lnTo>
                  <a:lnTo>
                    <a:pt x="36" y="3543"/>
                  </a:lnTo>
                  <a:lnTo>
                    <a:pt x="1" y="3964"/>
                  </a:lnTo>
                  <a:lnTo>
                    <a:pt x="1" y="4384"/>
                  </a:lnTo>
                  <a:lnTo>
                    <a:pt x="36" y="4805"/>
                  </a:lnTo>
                  <a:lnTo>
                    <a:pt x="106" y="5191"/>
                  </a:lnTo>
                  <a:lnTo>
                    <a:pt x="211" y="5612"/>
                  </a:lnTo>
                  <a:lnTo>
                    <a:pt x="387" y="5963"/>
                  </a:lnTo>
                  <a:lnTo>
                    <a:pt x="562" y="6349"/>
                  </a:lnTo>
                  <a:lnTo>
                    <a:pt x="772" y="6664"/>
                  </a:lnTo>
                  <a:lnTo>
                    <a:pt x="1018" y="7015"/>
                  </a:lnTo>
                  <a:lnTo>
                    <a:pt x="1299" y="7296"/>
                  </a:lnTo>
                  <a:lnTo>
                    <a:pt x="1614" y="7576"/>
                  </a:lnTo>
                  <a:lnTo>
                    <a:pt x="1965" y="7787"/>
                  </a:lnTo>
                  <a:lnTo>
                    <a:pt x="2316" y="7997"/>
                  </a:lnTo>
                  <a:lnTo>
                    <a:pt x="2702" y="8172"/>
                  </a:lnTo>
                  <a:lnTo>
                    <a:pt x="3122" y="8313"/>
                  </a:lnTo>
                  <a:lnTo>
                    <a:pt x="3543" y="8383"/>
                  </a:lnTo>
                  <a:lnTo>
                    <a:pt x="3964" y="8453"/>
                  </a:lnTo>
                  <a:lnTo>
                    <a:pt x="4385" y="8453"/>
                  </a:lnTo>
                  <a:lnTo>
                    <a:pt x="4806" y="8418"/>
                  </a:lnTo>
                  <a:lnTo>
                    <a:pt x="5192" y="8348"/>
                  </a:lnTo>
                  <a:lnTo>
                    <a:pt x="5613" y="8208"/>
                  </a:lnTo>
                  <a:lnTo>
                    <a:pt x="5963" y="8067"/>
                  </a:lnTo>
                  <a:lnTo>
                    <a:pt x="6349" y="7892"/>
                  </a:lnTo>
                  <a:lnTo>
                    <a:pt x="6665" y="7681"/>
                  </a:lnTo>
                  <a:lnTo>
                    <a:pt x="6981" y="7401"/>
                  </a:lnTo>
                  <a:lnTo>
                    <a:pt x="7296" y="7120"/>
                  </a:lnTo>
                  <a:lnTo>
                    <a:pt x="7577" y="6840"/>
                  </a:lnTo>
                  <a:lnTo>
                    <a:pt x="7787" y="6489"/>
                  </a:lnTo>
                  <a:lnTo>
                    <a:pt x="7998" y="6138"/>
                  </a:lnTo>
                  <a:lnTo>
                    <a:pt x="8173" y="5717"/>
                  </a:lnTo>
                  <a:lnTo>
                    <a:pt x="8313" y="5331"/>
                  </a:lnTo>
                  <a:lnTo>
                    <a:pt x="8384" y="4911"/>
                  </a:lnTo>
                  <a:lnTo>
                    <a:pt x="8454" y="4490"/>
                  </a:lnTo>
                  <a:lnTo>
                    <a:pt x="8454" y="4069"/>
                  </a:lnTo>
                  <a:lnTo>
                    <a:pt x="8419" y="3648"/>
                  </a:lnTo>
                  <a:lnTo>
                    <a:pt x="8349" y="3227"/>
                  </a:lnTo>
                  <a:lnTo>
                    <a:pt x="8208" y="2841"/>
                  </a:lnTo>
                  <a:lnTo>
                    <a:pt x="8068" y="2455"/>
                  </a:lnTo>
                  <a:lnTo>
                    <a:pt x="7893" y="2105"/>
                  </a:lnTo>
                  <a:lnTo>
                    <a:pt x="7682" y="1754"/>
                  </a:lnTo>
                  <a:lnTo>
                    <a:pt x="7402" y="1438"/>
                  </a:lnTo>
                  <a:lnTo>
                    <a:pt x="7121" y="1158"/>
                  </a:lnTo>
                  <a:lnTo>
                    <a:pt x="6805" y="877"/>
                  </a:lnTo>
                  <a:lnTo>
                    <a:pt x="6490" y="667"/>
                  </a:lnTo>
                  <a:lnTo>
                    <a:pt x="6104" y="456"/>
                  </a:lnTo>
                  <a:lnTo>
                    <a:pt x="5718" y="281"/>
                  </a:lnTo>
                  <a:lnTo>
                    <a:pt x="5332" y="140"/>
                  </a:lnTo>
                  <a:lnTo>
                    <a:pt x="4911" y="35"/>
                  </a:lnTo>
                  <a:lnTo>
                    <a:pt x="44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68"/>
            <p:cNvSpPr/>
            <p:nvPr/>
          </p:nvSpPr>
          <p:spPr>
            <a:xfrm>
              <a:off x="1023175" y="1449450"/>
              <a:ext cx="78075" cy="38600"/>
            </a:xfrm>
            <a:custGeom>
              <a:rect b="b" l="l" r="r" t="t"/>
              <a:pathLst>
                <a:path extrusionOk="0" h="1544" w="3123">
                  <a:moveTo>
                    <a:pt x="2842" y="0"/>
                  </a:moveTo>
                  <a:lnTo>
                    <a:pt x="2456" y="35"/>
                  </a:lnTo>
                  <a:lnTo>
                    <a:pt x="2070" y="106"/>
                  </a:lnTo>
                  <a:lnTo>
                    <a:pt x="1719" y="176"/>
                  </a:lnTo>
                  <a:lnTo>
                    <a:pt x="1369" y="316"/>
                  </a:lnTo>
                  <a:lnTo>
                    <a:pt x="1053" y="456"/>
                  </a:lnTo>
                  <a:lnTo>
                    <a:pt x="737" y="632"/>
                  </a:lnTo>
                  <a:lnTo>
                    <a:pt x="422" y="807"/>
                  </a:lnTo>
                  <a:lnTo>
                    <a:pt x="106" y="1053"/>
                  </a:lnTo>
                  <a:lnTo>
                    <a:pt x="36" y="1158"/>
                  </a:lnTo>
                  <a:lnTo>
                    <a:pt x="1" y="1263"/>
                  </a:lnTo>
                  <a:lnTo>
                    <a:pt x="36" y="1333"/>
                  </a:lnTo>
                  <a:lnTo>
                    <a:pt x="106" y="1438"/>
                  </a:lnTo>
                  <a:lnTo>
                    <a:pt x="176" y="1509"/>
                  </a:lnTo>
                  <a:lnTo>
                    <a:pt x="281" y="1544"/>
                  </a:lnTo>
                  <a:lnTo>
                    <a:pt x="422" y="1544"/>
                  </a:lnTo>
                  <a:lnTo>
                    <a:pt x="527" y="1473"/>
                  </a:lnTo>
                  <a:lnTo>
                    <a:pt x="772" y="1263"/>
                  </a:lnTo>
                  <a:lnTo>
                    <a:pt x="1053" y="1123"/>
                  </a:lnTo>
                  <a:lnTo>
                    <a:pt x="1333" y="982"/>
                  </a:lnTo>
                  <a:lnTo>
                    <a:pt x="1614" y="842"/>
                  </a:lnTo>
                  <a:lnTo>
                    <a:pt x="1895" y="737"/>
                  </a:lnTo>
                  <a:lnTo>
                    <a:pt x="2210" y="667"/>
                  </a:lnTo>
                  <a:lnTo>
                    <a:pt x="2526" y="632"/>
                  </a:lnTo>
                  <a:lnTo>
                    <a:pt x="2842" y="597"/>
                  </a:lnTo>
                  <a:lnTo>
                    <a:pt x="2947" y="562"/>
                  </a:lnTo>
                  <a:lnTo>
                    <a:pt x="3052" y="491"/>
                  </a:lnTo>
                  <a:lnTo>
                    <a:pt x="3087" y="386"/>
                  </a:lnTo>
                  <a:lnTo>
                    <a:pt x="3122" y="281"/>
                  </a:lnTo>
                  <a:lnTo>
                    <a:pt x="3087" y="176"/>
                  </a:lnTo>
                  <a:lnTo>
                    <a:pt x="3052" y="70"/>
                  </a:lnTo>
                  <a:lnTo>
                    <a:pt x="29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68"/>
            <p:cNvSpPr/>
            <p:nvPr/>
          </p:nvSpPr>
          <p:spPr>
            <a:xfrm>
              <a:off x="967925" y="334950"/>
              <a:ext cx="725200" cy="1213600"/>
            </a:xfrm>
            <a:custGeom>
              <a:rect b="b" l="l" r="r" t="t"/>
              <a:pathLst>
                <a:path extrusionOk="0" h="48544" w="29008">
                  <a:moveTo>
                    <a:pt x="12277" y="1"/>
                  </a:moveTo>
                  <a:lnTo>
                    <a:pt x="1" y="5052"/>
                  </a:lnTo>
                  <a:lnTo>
                    <a:pt x="16205" y="44440"/>
                  </a:lnTo>
                  <a:lnTo>
                    <a:pt x="16521" y="45036"/>
                  </a:lnTo>
                  <a:lnTo>
                    <a:pt x="16837" y="45633"/>
                  </a:lnTo>
                  <a:lnTo>
                    <a:pt x="17258" y="46159"/>
                  </a:lnTo>
                  <a:lnTo>
                    <a:pt x="17678" y="46615"/>
                  </a:lnTo>
                  <a:lnTo>
                    <a:pt x="18169" y="47071"/>
                  </a:lnTo>
                  <a:lnTo>
                    <a:pt x="18696" y="47456"/>
                  </a:lnTo>
                  <a:lnTo>
                    <a:pt x="19222" y="47772"/>
                  </a:lnTo>
                  <a:lnTo>
                    <a:pt x="19818" y="48053"/>
                  </a:lnTo>
                  <a:lnTo>
                    <a:pt x="20414" y="48263"/>
                  </a:lnTo>
                  <a:lnTo>
                    <a:pt x="21010" y="48403"/>
                  </a:lnTo>
                  <a:lnTo>
                    <a:pt x="21642" y="48509"/>
                  </a:lnTo>
                  <a:lnTo>
                    <a:pt x="22308" y="48544"/>
                  </a:lnTo>
                  <a:lnTo>
                    <a:pt x="22940" y="48544"/>
                  </a:lnTo>
                  <a:lnTo>
                    <a:pt x="23606" y="48438"/>
                  </a:lnTo>
                  <a:lnTo>
                    <a:pt x="24237" y="48263"/>
                  </a:lnTo>
                  <a:lnTo>
                    <a:pt x="24904" y="48053"/>
                  </a:lnTo>
                  <a:lnTo>
                    <a:pt x="25500" y="47772"/>
                  </a:lnTo>
                  <a:lnTo>
                    <a:pt x="26061" y="47421"/>
                  </a:lnTo>
                  <a:lnTo>
                    <a:pt x="26587" y="47036"/>
                  </a:lnTo>
                  <a:lnTo>
                    <a:pt x="27078" y="46580"/>
                  </a:lnTo>
                  <a:lnTo>
                    <a:pt x="27499" y="46089"/>
                  </a:lnTo>
                  <a:lnTo>
                    <a:pt x="27885" y="45597"/>
                  </a:lnTo>
                  <a:lnTo>
                    <a:pt x="28236" y="45036"/>
                  </a:lnTo>
                  <a:lnTo>
                    <a:pt x="28481" y="44475"/>
                  </a:lnTo>
                  <a:lnTo>
                    <a:pt x="28727" y="43879"/>
                  </a:lnTo>
                  <a:lnTo>
                    <a:pt x="28867" y="43247"/>
                  </a:lnTo>
                  <a:lnTo>
                    <a:pt x="28972" y="42616"/>
                  </a:lnTo>
                  <a:lnTo>
                    <a:pt x="29007" y="41950"/>
                  </a:lnTo>
                  <a:lnTo>
                    <a:pt x="28972" y="41318"/>
                  </a:lnTo>
                  <a:lnTo>
                    <a:pt x="28902" y="40652"/>
                  </a:lnTo>
                  <a:lnTo>
                    <a:pt x="28727" y="40021"/>
                  </a:lnTo>
                  <a:lnTo>
                    <a:pt x="28516" y="39389"/>
                  </a:lnTo>
                  <a:lnTo>
                    <a:pt x="12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68"/>
            <p:cNvSpPr/>
            <p:nvPr/>
          </p:nvSpPr>
          <p:spPr>
            <a:xfrm>
              <a:off x="1031950" y="403350"/>
              <a:ext cx="628725" cy="1108375"/>
            </a:xfrm>
            <a:custGeom>
              <a:rect b="b" l="l" r="r" t="t"/>
              <a:pathLst>
                <a:path extrusionOk="0" h="44335" w="25149">
                  <a:moveTo>
                    <a:pt x="9330" y="1"/>
                  </a:moveTo>
                  <a:lnTo>
                    <a:pt x="0" y="3824"/>
                  </a:lnTo>
                  <a:lnTo>
                    <a:pt x="15468" y="41458"/>
                  </a:lnTo>
                  <a:lnTo>
                    <a:pt x="15679" y="41914"/>
                  </a:lnTo>
                  <a:lnTo>
                    <a:pt x="15959" y="42300"/>
                  </a:lnTo>
                  <a:lnTo>
                    <a:pt x="16240" y="42686"/>
                  </a:lnTo>
                  <a:lnTo>
                    <a:pt x="16555" y="43002"/>
                  </a:lnTo>
                  <a:lnTo>
                    <a:pt x="16906" y="43317"/>
                  </a:lnTo>
                  <a:lnTo>
                    <a:pt x="17292" y="43598"/>
                  </a:lnTo>
                  <a:lnTo>
                    <a:pt x="17713" y="43808"/>
                  </a:lnTo>
                  <a:lnTo>
                    <a:pt x="18134" y="43984"/>
                  </a:lnTo>
                  <a:lnTo>
                    <a:pt x="18590" y="44159"/>
                  </a:lnTo>
                  <a:lnTo>
                    <a:pt x="19046" y="44264"/>
                  </a:lnTo>
                  <a:lnTo>
                    <a:pt x="19502" y="44300"/>
                  </a:lnTo>
                  <a:lnTo>
                    <a:pt x="19993" y="44335"/>
                  </a:lnTo>
                  <a:lnTo>
                    <a:pt x="20484" y="44300"/>
                  </a:lnTo>
                  <a:lnTo>
                    <a:pt x="20975" y="44229"/>
                  </a:lnTo>
                  <a:lnTo>
                    <a:pt x="21466" y="44089"/>
                  </a:lnTo>
                  <a:lnTo>
                    <a:pt x="21957" y="43914"/>
                  </a:lnTo>
                  <a:lnTo>
                    <a:pt x="22413" y="43703"/>
                  </a:lnTo>
                  <a:lnTo>
                    <a:pt x="22869" y="43458"/>
                  </a:lnTo>
                  <a:lnTo>
                    <a:pt x="23255" y="43142"/>
                  </a:lnTo>
                  <a:lnTo>
                    <a:pt x="23605" y="42826"/>
                  </a:lnTo>
                  <a:lnTo>
                    <a:pt x="23956" y="42476"/>
                  </a:lnTo>
                  <a:lnTo>
                    <a:pt x="24237" y="42090"/>
                  </a:lnTo>
                  <a:lnTo>
                    <a:pt x="24517" y="41704"/>
                  </a:lnTo>
                  <a:lnTo>
                    <a:pt x="24728" y="41283"/>
                  </a:lnTo>
                  <a:lnTo>
                    <a:pt x="24903" y="40862"/>
                  </a:lnTo>
                  <a:lnTo>
                    <a:pt x="25008" y="40406"/>
                  </a:lnTo>
                  <a:lnTo>
                    <a:pt x="25114" y="39950"/>
                  </a:lnTo>
                  <a:lnTo>
                    <a:pt x="25149" y="39494"/>
                  </a:lnTo>
                  <a:lnTo>
                    <a:pt x="25149" y="39003"/>
                  </a:lnTo>
                  <a:lnTo>
                    <a:pt x="25078" y="38547"/>
                  </a:lnTo>
                  <a:lnTo>
                    <a:pt x="24973" y="38091"/>
                  </a:lnTo>
                  <a:lnTo>
                    <a:pt x="24798" y="37635"/>
                  </a:lnTo>
                  <a:lnTo>
                    <a:pt x="93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68"/>
            <p:cNvSpPr/>
            <p:nvPr/>
          </p:nvSpPr>
          <p:spPr>
            <a:xfrm>
              <a:off x="1031950" y="403350"/>
              <a:ext cx="628725" cy="1108375"/>
            </a:xfrm>
            <a:custGeom>
              <a:rect b="b" l="l" r="r" t="t"/>
              <a:pathLst>
                <a:path extrusionOk="0" fill="none" h="44335" w="25149">
                  <a:moveTo>
                    <a:pt x="21957" y="43914"/>
                  </a:moveTo>
                  <a:lnTo>
                    <a:pt x="21957" y="43914"/>
                  </a:lnTo>
                  <a:lnTo>
                    <a:pt x="21466" y="44089"/>
                  </a:lnTo>
                  <a:lnTo>
                    <a:pt x="20975" y="44229"/>
                  </a:lnTo>
                  <a:lnTo>
                    <a:pt x="20484" y="44300"/>
                  </a:lnTo>
                  <a:lnTo>
                    <a:pt x="19993" y="44335"/>
                  </a:lnTo>
                  <a:lnTo>
                    <a:pt x="19502" y="44300"/>
                  </a:lnTo>
                  <a:lnTo>
                    <a:pt x="19046" y="44264"/>
                  </a:lnTo>
                  <a:lnTo>
                    <a:pt x="18590" y="44159"/>
                  </a:lnTo>
                  <a:lnTo>
                    <a:pt x="18134" y="43984"/>
                  </a:lnTo>
                  <a:lnTo>
                    <a:pt x="17713" y="43808"/>
                  </a:lnTo>
                  <a:lnTo>
                    <a:pt x="17292" y="43598"/>
                  </a:lnTo>
                  <a:lnTo>
                    <a:pt x="16906" y="43317"/>
                  </a:lnTo>
                  <a:lnTo>
                    <a:pt x="16555" y="43002"/>
                  </a:lnTo>
                  <a:lnTo>
                    <a:pt x="16240" y="42686"/>
                  </a:lnTo>
                  <a:lnTo>
                    <a:pt x="15959" y="42300"/>
                  </a:lnTo>
                  <a:lnTo>
                    <a:pt x="15679" y="41914"/>
                  </a:lnTo>
                  <a:lnTo>
                    <a:pt x="15468" y="41458"/>
                  </a:lnTo>
                  <a:lnTo>
                    <a:pt x="0" y="3824"/>
                  </a:lnTo>
                  <a:lnTo>
                    <a:pt x="9330" y="1"/>
                  </a:lnTo>
                  <a:lnTo>
                    <a:pt x="24798" y="37635"/>
                  </a:lnTo>
                  <a:lnTo>
                    <a:pt x="24798" y="37635"/>
                  </a:lnTo>
                  <a:lnTo>
                    <a:pt x="24973" y="38091"/>
                  </a:lnTo>
                  <a:lnTo>
                    <a:pt x="25078" y="38547"/>
                  </a:lnTo>
                  <a:lnTo>
                    <a:pt x="25149" y="39003"/>
                  </a:lnTo>
                  <a:lnTo>
                    <a:pt x="25149" y="39494"/>
                  </a:lnTo>
                  <a:lnTo>
                    <a:pt x="25114" y="39950"/>
                  </a:lnTo>
                  <a:lnTo>
                    <a:pt x="25008" y="40406"/>
                  </a:lnTo>
                  <a:lnTo>
                    <a:pt x="24903" y="40862"/>
                  </a:lnTo>
                  <a:lnTo>
                    <a:pt x="24728" y="41283"/>
                  </a:lnTo>
                  <a:lnTo>
                    <a:pt x="24517" y="41704"/>
                  </a:lnTo>
                  <a:lnTo>
                    <a:pt x="24237" y="42090"/>
                  </a:lnTo>
                  <a:lnTo>
                    <a:pt x="23956" y="42476"/>
                  </a:lnTo>
                  <a:lnTo>
                    <a:pt x="23605" y="42826"/>
                  </a:lnTo>
                  <a:lnTo>
                    <a:pt x="23255" y="43142"/>
                  </a:lnTo>
                  <a:lnTo>
                    <a:pt x="22869" y="43458"/>
                  </a:lnTo>
                  <a:lnTo>
                    <a:pt x="22413" y="43703"/>
                  </a:lnTo>
                  <a:lnTo>
                    <a:pt x="21957" y="4391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68"/>
            <p:cNvSpPr/>
            <p:nvPr/>
          </p:nvSpPr>
          <p:spPr>
            <a:xfrm>
              <a:off x="1207325" y="829500"/>
              <a:ext cx="453350" cy="682225"/>
            </a:xfrm>
            <a:custGeom>
              <a:rect b="b" l="l" r="r" t="t"/>
              <a:pathLst>
                <a:path extrusionOk="0" h="27289" w="18134">
                  <a:moveTo>
                    <a:pt x="9330" y="1"/>
                  </a:moveTo>
                  <a:lnTo>
                    <a:pt x="0" y="3824"/>
                  </a:lnTo>
                  <a:lnTo>
                    <a:pt x="8453" y="24412"/>
                  </a:lnTo>
                  <a:lnTo>
                    <a:pt x="8664" y="24868"/>
                  </a:lnTo>
                  <a:lnTo>
                    <a:pt x="8944" y="25254"/>
                  </a:lnTo>
                  <a:lnTo>
                    <a:pt x="9225" y="25640"/>
                  </a:lnTo>
                  <a:lnTo>
                    <a:pt x="9540" y="25956"/>
                  </a:lnTo>
                  <a:lnTo>
                    <a:pt x="9891" y="26271"/>
                  </a:lnTo>
                  <a:lnTo>
                    <a:pt x="10277" y="26552"/>
                  </a:lnTo>
                  <a:lnTo>
                    <a:pt x="10698" y="26762"/>
                  </a:lnTo>
                  <a:lnTo>
                    <a:pt x="11119" y="26938"/>
                  </a:lnTo>
                  <a:lnTo>
                    <a:pt x="11575" y="27113"/>
                  </a:lnTo>
                  <a:lnTo>
                    <a:pt x="12031" y="27218"/>
                  </a:lnTo>
                  <a:lnTo>
                    <a:pt x="12487" y="27254"/>
                  </a:lnTo>
                  <a:lnTo>
                    <a:pt x="12978" y="27289"/>
                  </a:lnTo>
                  <a:lnTo>
                    <a:pt x="13469" y="27254"/>
                  </a:lnTo>
                  <a:lnTo>
                    <a:pt x="13960" y="27183"/>
                  </a:lnTo>
                  <a:lnTo>
                    <a:pt x="14451" y="27043"/>
                  </a:lnTo>
                  <a:lnTo>
                    <a:pt x="14942" y="26868"/>
                  </a:lnTo>
                  <a:lnTo>
                    <a:pt x="15398" y="26657"/>
                  </a:lnTo>
                  <a:lnTo>
                    <a:pt x="15854" y="26412"/>
                  </a:lnTo>
                  <a:lnTo>
                    <a:pt x="16240" y="26096"/>
                  </a:lnTo>
                  <a:lnTo>
                    <a:pt x="16590" y="25780"/>
                  </a:lnTo>
                  <a:lnTo>
                    <a:pt x="16941" y="25430"/>
                  </a:lnTo>
                  <a:lnTo>
                    <a:pt x="17222" y="25044"/>
                  </a:lnTo>
                  <a:lnTo>
                    <a:pt x="17502" y="24658"/>
                  </a:lnTo>
                  <a:lnTo>
                    <a:pt x="17713" y="24237"/>
                  </a:lnTo>
                  <a:lnTo>
                    <a:pt x="17888" y="23816"/>
                  </a:lnTo>
                  <a:lnTo>
                    <a:pt x="17993" y="23360"/>
                  </a:lnTo>
                  <a:lnTo>
                    <a:pt x="18099" y="22904"/>
                  </a:lnTo>
                  <a:lnTo>
                    <a:pt x="18134" y="22448"/>
                  </a:lnTo>
                  <a:lnTo>
                    <a:pt x="18134" y="21957"/>
                  </a:lnTo>
                  <a:lnTo>
                    <a:pt x="18063" y="21501"/>
                  </a:lnTo>
                  <a:lnTo>
                    <a:pt x="17958" y="21045"/>
                  </a:lnTo>
                  <a:lnTo>
                    <a:pt x="17783" y="20589"/>
                  </a:lnTo>
                  <a:lnTo>
                    <a:pt x="93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68"/>
            <p:cNvSpPr/>
            <p:nvPr/>
          </p:nvSpPr>
          <p:spPr>
            <a:xfrm>
              <a:off x="1330950" y="1037325"/>
              <a:ext cx="64925" cy="64900"/>
            </a:xfrm>
            <a:custGeom>
              <a:rect b="b" l="l" r="r" t="t"/>
              <a:pathLst>
                <a:path extrusionOk="0" h="2596" w="2597">
                  <a:moveTo>
                    <a:pt x="1298" y="0"/>
                  </a:moveTo>
                  <a:lnTo>
                    <a:pt x="1053" y="35"/>
                  </a:lnTo>
                  <a:lnTo>
                    <a:pt x="807" y="106"/>
                  </a:lnTo>
                  <a:lnTo>
                    <a:pt x="562" y="246"/>
                  </a:lnTo>
                  <a:lnTo>
                    <a:pt x="351" y="386"/>
                  </a:lnTo>
                  <a:lnTo>
                    <a:pt x="211" y="597"/>
                  </a:lnTo>
                  <a:lnTo>
                    <a:pt x="71" y="807"/>
                  </a:lnTo>
                  <a:lnTo>
                    <a:pt x="1" y="1053"/>
                  </a:lnTo>
                  <a:lnTo>
                    <a:pt x="1" y="1298"/>
                  </a:lnTo>
                  <a:lnTo>
                    <a:pt x="1" y="1544"/>
                  </a:lnTo>
                  <a:lnTo>
                    <a:pt x="71" y="1789"/>
                  </a:lnTo>
                  <a:lnTo>
                    <a:pt x="211" y="2035"/>
                  </a:lnTo>
                  <a:lnTo>
                    <a:pt x="387" y="2245"/>
                  </a:lnTo>
                  <a:lnTo>
                    <a:pt x="562" y="2385"/>
                  </a:lnTo>
                  <a:lnTo>
                    <a:pt x="772" y="2526"/>
                  </a:lnTo>
                  <a:lnTo>
                    <a:pt x="1018" y="2596"/>
                  </a:lnTo>
                  <a:lnTo>
                    <a:pt x="1544" y="2596"/>
                  </a:lnTo>
                  <a:lnTo>
                    <a:pt x="1790" y="2526"/>
                  </a:lnTo>
                  <a:lnTo>
                    <a:pt x="2000" y="2385"/>
                  </a:lnTo>
                  <a:lnTo>
                    <a:pt x="2210" y="2210"/>
                  </a:lnTo>
                  <a:lnTo>
                    <a:pt x="2386" y="2035"/>
                  </a:lnTo>
                  <a:lnTo>
                    <a:pt x="2491" y="1824"/>
                  </a:lnTo>
                  <a:lnTo>
                    <a:pt x="2561" y="1579"/>
                  </a:lnTo>
                  <a:lnTo>
                    <a:pt x="2596" y="1333"/>
                  </a:lnTo>
                  <a:lnTo>
                    <a:pt x="2561" y="1053"/>
                  </a:lnTo>
                  <a:lnTo>
                    <a:pt x="2491" y="807"/>
                  </a:lnTo>
                  <a:lnTo>
                    <a:pt x="2351" y="597"/>
                  </a:lnTo>
                  <a:lnTo>
                    <a:pt x="2210" y="386"/>
                  </a:lnTo>
                  <a:lnTo>
                    <a:pt x="2000" y="211"/>
                  </a:lnTo>
                  <a:lnTo>
                    <a:pt x="1790" y="106"/>
                  </a:lnTo>
                  <a:lnTo>
                    <a:pt x="1544" y="35"/>
                  </a:lnTo>
                  <a:lnTo>
                    <a:pt x="12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68"/>
            <p:cNvSpPr/>
            <p:nvPr/>
          </p:nvSpPr>
          <p:spPr>
            <a:xfrm>
              <a:off x="1480900" y="1333700"/>
              <a:ext cx="105250" cy="105250"/>
            </a:xfrm>
            <a:custGeom>
              <a:rect b="b" l="l" r="r" t="t"/>
              <a:pathLst>
                <a:path extrusionOk="0" h="4210" w="4210">
                  <a:moveTo>
                    <a:pt x="2105" y="1"/>
                  </a:moveTo>
                  <a:lnTo>
                    <a:pt x="1684" y="36"/>
                  </a:lnTo>
                  <a:lnTo>
                    <a:pt x="1509" y="71"/>
                  </a:lnTo>
                  <a:lnTo>
                    <a:pt x="1298" y="141"/>
                  </a:lnTo>
                  <a:lnTo>
                    <a:pt x="1088" y="246"/>
                  </a:lnTo>
                  <a:lnTo>
                    <a:pt x="912" y="351"/>
                  </a:lnTo>
                  <a:lnTo>
                    <a:pt x="597" y="597"/>
                  </a:lnTo>
                  <a:lnTo>
                    <a:pt x="351" y="912"/>
                  </a:lnTo>
                  <a:lnTo>
                    <a:pt x="141" y="1263"/>
                  </a:lnTo>
                  <a:lnTo>
                    <a:pt x="35" y="1649"/>
                  </a:lnTo>
                  <a:lnTo>
                    <a:pt x="0" y="2070"/>
                  </a:lnTo>
                  <a:lnTo>
                    <a:pt x="35" y="2491"/>
                  </a:lnTo>
                  <a:lnTo>
                    <a:pt x="71" y="2701"/>
                  </a:lnTo>
                  <a:lnTo>
                    <a:pt x="141" y="2877"/>
                  </a:lnTo>
                  <a:lnTo>
                    <a:pt x="246" y="3087"/>
                  </a:lnTo>
                  <a:lnTo>
                    <a:pt x="351" y="3262"/>
                  </a:lnTo>
                  <a:lnTo>
                    <a:pt x="597" y="3578"/>
                  </a:lnTo>
                  <a:lnTo>
                    <a:pt x="912" y="3824"/>
                  </a:lnTo>
                  <a:lnTo>
                    <a:pt x="1263" y="4034"/>
                  </a:lnTo>
                  <a:lnTo>
                    <a:pt x="1649" y="4139"/>
                  </a:lnTo>
                  <a:lnTo>
                    <a:pt x="2070" y="4209"/>
                  </a:lnTo>
                  <a:lnTo>
                    <a:pt x="2491" y="4139"/>
                  </a:lnTo>
                  <a:lnTo>
                    <a:pt x="2701" y="4104"/>
                  </a:lnTo>
                  <a:lnTo>
                    <a:pt x="2877" y="4034"/>
                  </a:lnTo>
                  <a:lnTo>
                    <a:pt x="3087" y="3929"/>
                  </a:lnTo>
                  <a:lnTo>
                    <a:pt x="3262" y="3824"/>
                  </a:lnTo>
                  <a:lnTo>
                    <a:pt x="3578" y="3578"/>
                  </a:lnTo>
                  <a:lnTo>
                    <a:pt x="3824" y="3262"/>
                  </a:lnTo>
                  <a:lnTo>
                    <a:pt x="4034" y="2912"/>
                  </a:lnTo>
                  <a:lnTo>
                    <a:pt x="4139" y="2526"/>
                  </a:lnTo>
                  <a:lnTo>
                    <a:pt x="4209" y="2105"/>
                  </a:lnTo>
                  <a:lnTo>
                    <a:pt x="4139" y="1684"/>
                  </a:lnTo>
                  <a:lnTo>
                    <a:pt x="4104" y="1474"/>
                  </a:lnTo>
                  <a:lnTo>
                    <a:pt x="4034" y="1298"/>
                  </a:lnTo>
                  <a:lnTo>
                    <a:pt x="3929" y="1088"/>
                  </a:lnTo>
                  <a:lnTo>
                    <a:pt x="3824" y="912"/>
                  </a:lnTo>
                  <a:lnTo>
                    <a:pt x="3578" y="597"/>
                  </a:lnTo>
                  <a:lnTo>
                    <a:pt x="3262" y="351"/>
                  </a:lnTo>
                  <a:lnTo>
                    <a:pt x="2912" y="141"/>
                  </a:lnTo>
                  <a:lnTo>
                    <a:pt x="2526" y="36"/>
                  </a:lnTo>
                  <a:lnTo>
                    <a:pt x="21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68"/>
            <p:cNvSpPr/>
            <p:nvPr/>
          </p:nvSpPr>
          <p:spPr>
            <a:xfrm>
              <a:off x="1441450" y="1216200"/>
              <a:ext cx="56125" cy="55275"/>
            </a:xfrm>
            <a:custGeom>
              <a:rect b="b" l="l" r="r" t="t"/>
              <a:pathLst>
                <a:path extrusionOk="0" h="2211" w="2245">
                  <a:moveTo>
                    <a:pt x="912" y="1"/>
                  </a:moveTo>
                  <a:lnTo>
                    <a:pt x="702" y="71"/>
                  </a:lnTo>
                  <a:lnTo>
                    <a:pt x="491" y="176"/>
                  </a:lnTo>
                  <a:lnTo>
                    <a:pt x="316" y="316"/>
                  </a:lnTo>
                  <a:lnTo>
                    <a:pt x="211" y="492"/>
                  </a:lnTo>
                  <a:lnTo>
                    <a:pt x="105" y="667"/>
                  </a:lnTo>
                  <a:lnTo>
                    <a:pt x="35" y="877"/>
                  </a:lnTo>
                  <a:lnTo>
                    <a:pt x="0" y="1088"/>
                  </a:lnTo>
                  <a:lnTo>
                    <a:pt x="35" y="1298"/>
                  </a:lnTo>
                  <a:lnTo>
                    <a:pt x="105" y="1544"/>
                  </a:lnTo>
                  <a:lnTo>
                    <a:pt x="211" y="1719"/>
                  </a:lnTo>
                  <a:lnTo>
                    <a:pt x="351" y="1895"/>
                  </a:lnTo>
                  <a:lnTo>
                    <a:pt x="491" y="2035"/>
                  </a:lnTo>
                  <a:lnTo>
                    <a:pt x="702" y="2140"/>
                  </a:lnTo>
                  <a:lnTo>
                    <a:pt x="912" y="2210"/>
                  </a:lnTo>
                  <a:lnTo>
                    <a:pt x="1333" y="2210"/>
                  </a:lnTo>
                  <a:lnTo>
                    <a:pt x="1543" y="2140"/>
                  </a:lnTo>
                  <a:lnTo>
                    <a:pt x="1754" y="2035"/>
                  </a:lnTo>
                  <a:lnTo>
                    <a:pt x="1894" y="1895"/>
                  </a:lnTo>
                  <a:lnTo>
                    <a:pt x="2034" y="1719"/>
                  </a:lnTo>
                  <a:lnTo>
                    <a:pt x="2140" y="1544"/>
                  </a:lnTo>
                  <a:lnTo>
                    <a:pt x="2210" y="1333"/>
                  </a:lnTo>
                  <a:lnTo>
                    <a:pt x="2245" y="1123"/>
                  </a:lnTo>
                  <a:lnTo>
                    <a:pt x="2210" y="912"/>
                  </a:lnTo>
                  <a:lnTo>
                    <a:pt x="2140" y="667"/>
                  </a:lnTo>
                  <a:lnTo>
                    <a:pt x="2034" y="492"/>
                  </a:lnTo>
                  <a:lnTo>
                    <a:pt x="1894" y="316"/>
                  </a:lnTo>
                  <a:lnTo>
                    <a:pt x="1754" y="176"/>
                  </a:lnTo>
                  <a:lnTo>
                    <a:pt x="1543" y="71"/>
                  </a:lnTo>
                  <a:lnTo>
                    <a:pt x="13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68"/>
            <p:cNvSpPr/>
            <p:nvPr/>
          </p:nvSpPr>
          <p:spPr>
            <a:xfrm>
              <a:off x="1471250" y="1090800"/>
              <a:ext cx="35100" cy="35975"/>
            </a:xfrm>
            <a:custGeom>
              <a:rect b="b" l="l" r="r" t="t"/>
              <a:pathLst>
                <a:path extrusionOk="0" h="1439" w="1404">
                  <a:moveTo>
                    <a:pt x="562" y="1"/>
                  </a:moveTo>
                  <a:lnTo>
                    <a:pt x="421" y="71"/>
                  </a:lnTo>
                  <a:lnTo>
                    <a:pt x="281" y="141"/>
                  </a:lnTo>
                  <a:lnTo>
                    <a:pt x="176" y="211"/>
                  </a:lnTo>
                  <a:lnTo>
                    <a:pt x="71" y="352"/>
                  </a:lnTo>
                  <a:lnTo>
                    <a:pt x="36" y="457"/>
                  </a:lnTo>
                  <a:lnTo>
                    <a:pt x="1" y="597"/>
                  </a:lnTo>
                  <a:lnTo>
                    <a:pt x="1" y="702"/>
                  </a:lnTo>
                  <a:lnTo>
                    <a:pt x="1" y="843"/>
                  </a:lnTo>
                  <a:lnTo>
                    <a:pt x="36" y="983"/>
                  </a:lnTo>
                  <a:lnTo>
                    <a:pt x="106" y="1088"/>
                  </a:lnTo>
                  <a:lnTo>
                    <a:pt x="176" y="1193"/>
                  </a:lnTo>
                  <a:lnTo>
                    <a:pt x="281" y="1299"/>
                  </a:lnTo>
                  <a:lnTo>
                    <a:pt x="386" y="1369"/>
                  </a:lnTo>
                  <a:lnTo>
                    <a:pt x="527" y="1404"/>
                  </a:lnTo>
                  <a:lnTo>
                    <a:pt x="667" y="1439"/>
                  </a:lnTo>
                  <a:lnTo>
                    <a:pt x="807" y="1439"/>
                  </a:lnTo>
                  <a:lnTo>
                    <a:pt x="948" y="1369"/>
                  </a:lnTo>
                  <a:lnTo>
                    <a:pt x="1088" y="1299"/>
                  </a:lnTo>
                  <a:lnTo>
                    <a:pt x="1228" y="1193"/>
                  </a:lnTo>
                  <a:lnTo>
                    <a:pt x="1298" y="1088"/>
                  </a:lnTo>
                  <a:lnTo>
                    <a:pt x="1368" y="983"/>
                  </a:lnTo>
                  <a:lnTo>
                    <a:pt x="1368" y="843"/>
                  </a:lnTo>
                  <a:lnTo>
                    <a:pt x="1404" y="702"/>
                  </a:lnTo>
                  <a:lnTo>
                    <a:pt x="1368" y="597"/>
                  </a:lnTo>
                  <a:lnTo>
                    <a:pt x="1333" y="457"/>
                  </a:lnTo>
                  <a:lnTo>
                    <a:pt x="1263" y="317"/>
                  </a:lnTo>
                  <a:lnTo>
                    <a:pt x="1193" y="211"/>
                  </a:lnTo>
                  <a:lnTo>
                    <a:pt x="1088" y="141"/>
                  </a:lnTo>
                  <a:lnTo>
                    <a:pt x="983" y="71"/>
                  </a:lnTo>
                  <a:lnTo>
                    <a:pt x="8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68"/>
            <p:cNvSpPr/>
            <p:nvPr/>
          </p:nvSpPr>
          <p:spPr>
            <a:xfrm>
              <a:off x="1291500" y="935600"/>
              <a:ext cx="38600" cy="36850"/>
            </a:xfrm>
            <a:custGeom>
              <a:rect b="b" l="l" r="r" t="t"/>
              <a:pathLst>
                <a:path extrusionOk="0" h="1474" w="1544">
                  <a:moveTo>
                    <a:pt x="667" y="1"/>
                  </a:moveTo>
                  <a:lnTo>
                    <a:pt x="562" y="36"/>
                  </a:lnTo>
                  <a:lnTo>
                    <a:pt x="421" y="71"/>
                  </a:lnTo>
                  <a:lnTo>
                    <a:pt x="316" y="141"/>
                  </a:lnTo>
                  <a:lnTo>
                    <a:pt x="211" y="246"/>
                  </a:lnTo>
                  <a:lnTo>
                    <a:pt x="106" y="352"/>
                  </a:lnTo>
                  <a:lnTo>
                    <a:pt x="35" y="457"/>
                  </a:lnTo>
                  <a:lnTo>
                    <a:pt x="0" y="597"/>
                  </a:lnTo>
                  <a:lnTo>
                    <a:pt x="0" y="737"/>
                  </a:lnTo>
                  <a:lnTo>
                    <a:pt x="0" y="878"/>
                  </a:lnTo>
                  <a:lnTo>
                    <a:pt x="35" y="1018"/>
                  </a:lnTo>
                  <a:lnTo>
                    <a:pt x="106" y="1158"/>
                  </a:lnTo>
                  <a:lnTo>
                    <a:pt x="211" y="1263"/>
                  </a:lnTo>
                  <a:lnTo>
                    <a:pt x="316" y="1334"/>
                  </a:lnTo>
                  <a:lnTo>
                    <a:pt x="421" y="1404"/>
                  </a:lnTo>
                  <a:lnTo>
                    <a:pt x="562" y="1439"/>
                  </a:lnTo>
                  <a:lnTo>
                    <a:pt x="702" y="1474"/>
                  </a:lnTo>
                  <a:lnTo>
                    <a:pt x="842" y="1439"/>
                  </a:lnTo>
                  <a:lnTo>
                    <a:pt x="982" y="1404"/>
                  </a:lnTo>
                  <a:lnTo>
                    <a:pt x="1088" y="1369"/>
                  </a:lnTo>
                  <a:lnTo>
                    <a:pt x="1193" y="1299"/>
                  </a:lnTo>
                  <a:lnTo>
                    <a:pt x="1333" y="1193"/>
                  </a:lnTo>
                  <a:lnTo>
                    <a:pt x="1403" y="1088"/>
                  </a:lnTo>
                  <a:lnTo>
                    <a:pt x="1473" y="983"/>
                  </a:lnTo>
                  <a:lnTo>
                    <a:pt x="1509" y="843"/>
                  </a:lnTo>
                  <a:lnTo>
                    <a:pt x="1544" y="702"/>
                  </a:lnTo>
                  <a:lnTo>
                    <a:pt x="1509" y="562"/>
                  </a:lnTo>
                  <a:lnTo>
                    <a:pt x="1473" y="422"/>
                  </a:lnTo>
                  <a:lnTo>
                    <a:pt x="1403" y="316"/>
                  </a:lnTo>
                  <a:lnTo>
                    <a:pt x="1298" y="211"/>
                  </a:lnTo>
                  <a:lnTo>
                    <a:pt x="1193" y="106"/>
                  </a:lnTo>
                  <a:lnTo>
                    <a:pt x="1088" y="36"/>
                  </a:lnTo>
                  <a:lnTo>
                    <a:pt x="9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68"/>
            <p:cNvSpPr/>
            <p:nvPr/>
          </p:nvSpPr>
          <p:spPr>
            <a:xfrm>
              <a:off x="907425" y="266575"/>
              <a:ext cx="414775" cy="229750"/>
            </a:xfrm>
            <a:custGeom>
              <a:rect b="b" l="l" r="r" t="t"/>
              <a:pathLst>
                <a:path extrusionOk="0" h="9190" w="16591">
                  <a:moveTo>
                    <a:pt x="14592" y="0"/>
                  </a:moveTo>
                  <a:lnTo>
                    <a:pt x="14171" y="35"/>
                  </a:lnTo>
                  <a:lnTo>
                    <a:pt x="13785" y="140"/>
                  </a:lnTo>
                  <a:lnTo>
                    <a:pt x="1264" y="5296"/>
                  </a:lnTo>
                  <a:lnTo>
                    <a:pt x="913" y="5507"/>
                  </a:lnTo>
                  <a:lnTo>
                    <a:pt x="597" y="5752"/>
                  </a:lnTo>
                  <a:lnTo>
                    <a:pt x="352" y="6068"/>
                  </a:lnTo>
                  <a:lnTo>
                    <a:pt x="176" y="6419"/>
                  </a:lnTo>
                  <a:lnTo>
                    <a:pt x="36" y="6769"/>
                  </a:lnTo>
                  <a:lnTo>
                    <a:pt x="1" y="7155"/>
                  </a:lnTo>
                  <a:lnTo>
                    <a:pt x="36" y="7576"/>
                  </a:lnTo>
                  <a:lnTo>
                    <a:pt x="176" y="7962"/>
                  </a:lnTo>
                  <a:lnTo>
                    <a:pt x="352" y="8313"/>
                  </a:lnTo>
                  <a:lnTo>
                    <a:pt x="597" y="8628"/>
                  </a:lnTo>
                  <a:lnTo>
                    <a:pt x="913" y="8874"/>
                  </a:lnTo>
                  <a:lnTo>
                    <a:pt x="1264" y="9049"/>
                  </a:lnTo>
                  <a:lnTo>
                    <a:pt x="1614" y="9155"/>
                  </a:lnTo>
                  <a:lnTo>
                    <a:pt x="2000" y="9190"/>
                  </a:lnTo>
                  <a:lnTo>
                    <a:pt x="2421" y="9155"/>
                  </a:lnTo>
                  <a:lnTo>
                    <a:pt x="2807" y="9049"/>
                  </a:lnTo>
                  <a:lnTo>
                    <a:pt x="15328" y="3893"/>
                  </a:lnTo>
                  <a:lnTo>
                    <a:pt x="15679" y="3683"/>
                  </a:lnTo>
                  <a:lnTo>
                    <a:pt x="15995" y="3437"/>
                  </a:lnTo>
                  <a:lnTo>
                    <a:pt x="16240" y="3157"/>
                  </a:lnTo>
                  <a:lnTo>
                    <a:pt x="16416" y="2806"/>
                  </a:lnTo>
                  <a:lnTo>
                    <a:pt x="16556" y="2420"/>
                  </a:lnTo>
                  <a:lnTo>
                    <a:pt x="16591" y="2034"/>
                  </a:lnTo>
                  <a:lnTo>
                    <a:pt x="16556" y="1649"/>
                  </a:lnTo>
                  <a:lnTo>
                    <a:pt x="16416" y="1263"/>
                  </a:lnTo>
                  <a:lnTo>
                    <a:pt x="16240" y="877"/>
                  </a:lnTo>
                  <a:lnTo>
                    <a:pt x="15995" y="596"/>
                  </a:lnTo>
                  <a:lnTo>
                    <a:pt x="15679" y="351"/>
                  </a:lnTo>
                  <a:lnTo>
                    <a:pt x="15328" y="140"/>
                  </a:lnTo>
                  <a:lnTo>
                    <a:pt x="14978" y="35"/>
                  </a:lnTo>
                  <a:lnTo>
                    <a:pt x="145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7" name="Google Shape;3167;p68"/>
          <p:cNvGrpSpPr/>
          <p:nvPr/>
        </p:nvGrpSpPr>
        <p:grpSpPr>
          <a:xfrm>
            <a:off x="6274450" y="3628725"/>
            <a:ext cx="771650" cy="970700"/>
            <a:chOff x="5199700" y="3584813"/>
            <a:chExt cx="771650" cy="970700"/>
          </a:xfrm>
        </p:grpSpPr>
        <p:sp>
          <p:nvSpPr>
            <p:cNvPr id="3168" name="Google Shape;3168;p68"/>
            <p:cNvSpPr/>
            <p:nvPr/>
          </p:nvSpPr>
          <p:spPr>
            <a:xfrm>
              <a:off x="5199700" y="3584813"/>
              <a:ext cx="324475" cy="356025"/>
            </a:xfrm>
            <a:custGeom>
              <a:rect b="b" l="l" r="r" t="t"/>
              <a:pathLst>
                <a:path extrusionOk="0" h="14241" w="12979">
                  <a:moveTo>
                    <a:pt x="2631" y="1"/>
                  </a:moveTo>
                  <a:lnTo>
                    <a:pt x="2140" y="71"/>
                  </a:lnTo>
                  <a:lnTo>
                    <a:pt x="1930" y="141"/>
                  </a:lnTo>
                  <a:lnTo>
                    <a:pt x="1684" y="211"/>
                  </a:lnTo>
                  <a:lnTo>
                    <a:pt x="1474" y="316"/>
                  </a:lnTo>
                  <a:lnTo>
                    <a:pt x="1228" y="457"/>
                  </a:lnTo>
                  <a:lnTo>
                    <a:pt x="1018" y="597"/>
                  </a:lnTo>
                  <a:lnTo>
                    <a:pt x="842" y="772"/>
                  </a:lnTo>
                  <a:lnTo>
                    <a:pt x="667" y="948"/>
                  </a:lnTo>
                  <a:lnTo>
                    <a:pt x="527" y="1123"/>
                  </a:lnTo>
                  <a:lnTo>
                    <a:pt x="246" y="1544"/>
                  </a:lnTo>
                  <a:lnTo>
                    <a:pt x="71" y="1965"/>
                  </a:lnTo>
                  <a:lnTo>
                    <a:pt x="36" y="2175"/>
                  </a:lnTo>
                  <a:lnTo>
                    <a:pt x="1" y="2386"/>
                  </a:lnTo>
                  <a:lnTo>
                    <a:pt x="1" y="2596"/>
                  </a:lnTo>
                  <a:lnTo>
                    <a:pt x="1" y="2807"/>
                  </a:lnTo>
                  <a:lnTo>
                    <a:pt x="36" y="3017"/>
                  </a:lnTo>
                  <a:lnTo>
                    <a:pt x="106" y="3228"/>
                  </a:lnTo>
                  <a:lnTo>
                    <a:pt x="176" y="3438"/>
                  </a:lnTo>
                  <a:lnTo>
                    <a:pt x="281" y="3613"/>
                  </a:lnTo>
                  <a:lnTo>
                    <a:pt x="2912" y="7647"/>
                  </a:lnTo>
                  <a:lnTo>
                    <a:pt x="3122" y="7998"/>
                  </a:lnTo>
                  <a:lnTo>
                    <a:pt x="3333" y="8384"/>
                  </a:lnTo>
                  <a:lnTo>
                    <a:pt x="3508" y="8769"/>
                  </a:lnTo>
                  <a:lnTo>
                    <a:pt x="3648" y="9155"/>
                  </a:lnTo>
                  <a:lnTo>
                    <a:pt x="3789" y="9576"/>
                  </a:lnTo>
                  <a:lnTo>
                    <a:pt x="3894" y="9962"/>
                  </a:lnTo>
                  <a:lnTo>
                    <a:pt x="3964" y="10383"/>
                  </a:lnTo>
                  <a:lnTo>
                    <a:pt x="3999" y="10769"/>
                  </a:lnTo>
                  <a:lnTo>
                    <a:pt x="4034" y="11189"/>
                  </a:lnTo>
                  <a:lnTo>
                    <a:pt x="4034" y="11610"/>
                  </a:lnTo>
                  <a:lnTo>
                    <a:pt x="4034" y="12031"/>
                  </a:lnTo>
                  <a:lnTo>
                    <a:pt x="3964" y="12452"/>
                  </a:lnTo>
                  <a:lnTo>
                    <a:pt x="3894" y="12873"/>
                  </a:lnTo>
                  <a:lnTo>
                    <a:pt x="3789" y="13259"/>
                  </a:lnTo>
                  <a:lnTo>
                    <a:pt x="3683" y="13680"/>
                  </a:lnTo>
                  <a:lnTo>
                    <a:pt x="3543" y="14066"/>
                  </a:lnTo>
                  <a:lnTo>
                    <a:pt x="3473" y="14241"/>
                  </a:lnTo>
                  <a:lnTo>
                    <a:pt x="3473" y="14241"/>
                  </a:lnTo>
                  <a:lnTo>
                    <a:pt x="12978" y="8068"/>
                  </a:lnTo>
                  <a:lnTo>
                    <a:pt x="12768" y="8068"/>
                  </a:lnTo>
                  <a:lnTo>
                    <a:pt x="12347" y="8033"/>
                  </a:lnTo>
                  <a:lnTo>
                    <a:pt x="11926" y="7963"/>
                  </a:lnTo>
                  <a:lnTo>
                    <a:pt x="11505" y="7893"/>
                  </a:lnTo>
                  <a:lnTo>
                    <a:pt x="11119" y="7787"/>
                  </a:lnTo>
                  <a:lnTo>
                    <a:pt x="10698" y="7682"/>
                  </a:lnTo>
                  <a:lnTo>
                    <a:pt x="10312" y="7507"/>
                  </a:lnTo>
                  <a:lnTo>
                    <a:pt x="9927" y="7366"/>
                  </a:lnTo>
                  <a:lnTo>
                    <a:pt x="9576" y="7156"/>
                  </a:lnTo>
                  <a:lnTo>
                    <a:pt x="9225" y="6946"/>
                  </a:lnTo>
                  <a:lnTo>
                    <a:pt x="8874" y="6700"/>
                  </a:lnTo>
                  <a:lnTo>
                    <a:pt x="8559" y="6454"/>
                  </a:lnTo>
                  <a:lnTo>
                    <a:pt x="8243" y="6174"/>
                  </a:lnTo>
                  <a:lnTo>
                    <a:pt x="7927" y="5893"/>
                  </a:lnTo>
                  <a:lnTo>
                    <a:pt x="7647" y="5578"/>
                  </a:lnTo>
                  <a:lnTo>
                    <a:pt x="7401" y="5227"/>
                  </a:lnTo>
                  <a:lnTo>
                    <a:pt x="7156" y="4876"/>
                  </a:lnTo>
                  <a:lnTo>
                    <a:pt x="4525" y="878"/>
                  </a:lnTo>
                  <a:lnTo>
                    <a:pt x="4385" y="702"/>
                  </a:lnTo>
                  <a:lnTo>
                    <a:pt x="4245" y="527"/>
                  </a:lnTo>
                  <a:lnTo>
                    <a:pt x="4069" y="387"/>
                  </a:lnTo>
                  <a:lnTo>
                    <a:pt x="3894" y="281"/>
                  </a:lnTo>
                  <a:lnTo>
                    <a:pt x="3718" y="176"/>
                  </a:lnTo>
                  <a:lnTo>
                    <a:pt x="3508" y="106"/>
                  </a:lnTo>
                  <a:lnTo>
                    <a:pt x="3298" y="36"/>
                  </a:lnTo>
                  <a:lnTo>
                    <a:pt x="30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68"/>
            <p:cNvSpPr/>
            <p:nvPr/>
          </p:nvSpPr>
          <p:spPr>
            <a:xfrm>
              <a:off x="5199700" y="3584813"/>
              <a:ext cx="324475" cy="356025"/>
            </a:xfrm>
            <a:custGeom>
              <a:rect b="b" l="l" r="r" t="t"/>
              <a:pathLst>
                <a:path extrusionOk="0" fill="none" h="14241" w="12979">
                  <a:moveTo>
                    <a:pt x="12978" y="8068"/>
                  </a:moveTo>
                  <a:lnTo>
                    <a:pt x="12768" y="8068"/>
                  </a:lnTo>
                  <a:lnTo>
                    <a:pt x="12768" y="8068"/>
                  </a:lnTo>
                  <a:lnTo>
                    <a:pt x="12347" y="8033"/>
                  </a:lnTo>
                  <a:lnTo>
                    <a:pt x="11926" y="7963"/>
                  </a:lnTo>
                  <a:lnTo>
                    <a:pt x="11505" y="7893"/>
                  </a:lnTo>
                  <a:lnTo>
                    <a:pt x="11119" y="7787"/>
                  </a:lnTo>
                  <a:lnTo>
                    <a:pt x="10698" y="7682"/>
                  </a:lnTo>
                  <a:lnTo>
                    <a:pt x="10312" y="7507"/>
                  </a:lnTo>
                  <a:lnTo>
                    <a:pt x="9927" y="7366"/>
                  </a:lnTo>
                  <a:lnTo>
                    <a:pt x="9576" y="7156"/>
                  </a:lnTo>
                  <a:lnTo>
                    <a:pt x="9225" y="6946"/>
                  </a:lnTo>
                  <a:lnTo>
                    <a:pt x="8874" y="6700"/>
                  </a:lnTo>
                  <a:lnTo>
                    <a:pt x="8559" y="6454"/>
                  </a:lnTo>
                  <a:lnTo>
                    <a:pt x="8243" y="6174"/>
                  </a:lnTo>
                  <a:lnTo>
                    <a:pt x="7927" y="5893"/>
                  </a:lnTo>
                  <a:lnTo>
                    <a:pt x="7647" y="5578"/>
                  </a:lnTo>
                  <a:lnTo>
                    <a:pt x="7401" y="5227"/>
                  </a:lnTo>
                  <a:lnTo>
                    <a:pt x="7156" y="4876"/>
                  </a:lnTo>
                  <a:lnTo>
                    <a:pt x="4525" y="878"/>
                  </a:lnTo>
                  <a:lnTo>
                    <a:pt x="4525" y="878"/>
                  </a:lnTo>
                  <a:lnTo>
                    <a:pt x="4385" y="702"/>
                  </a:lnTo>
                  <a:lnTo>
                    <a:pt x="4245" y="527"/>
                  </a:lnTo>
                  <a:lnTo>
                    <a:pt x="4069" y="387"/>
                  </a:lnTo>
                  <a:lnTo>
                    <a:pt x="3894" y="281"/>
                  </a:lnTo>
                  <a:lnTo>
                    <a:pt x="3718" y="176"/>
                  </a:lnTo>
                  <a:lnTo>
                    <a:pt x="3508" y="106"/>
                  </a:lnTo>
                  <a:lnTo>
                    <a:pt x="3298" y="36"/>
                  </a:lnTo>
                  <a:lnTo>
                    <a:pt x="3087" y="1"/>
                  </a:lnTo>
                  <a:lnTo>
                    <a:pt x="2631" y="1"/>
                  </a:lnTo>
                  <a:lnTo>
                    <a:pt x="2140" y="71"/>
                  </a:lnTo>
                  <a:lnTo>
                    <a:pt x="1930" y="141"/>
                  </a:lnTo>
                  <a:lnTo>
                    <a:pt x="1684" y="211"/>
                  </a:lnTo>
                  <a:lnTo>
                    <a:pt x="1474" y="316"/>
                  </a:lnTo>
                  <a:lnTo>
                    <a:pt x="1228" y="457"/>
                  </a:lnTo>
                  <a:lnTo>
                    <a:pt x="1228" y="457"/>
                  </a:lnTo>
                  <a:lnTo>
                    <a:pt x="1018" y="597"/>
                  </a:lnTo>
                  <a:lnTo>
                    <a:pt x="842" y="772"/>
                  </a:lnTo>
                  <a:lnTo>
                    <a:pt x="667" y="948"/>
                  </a:lnTo>
                  <a:lnTo>
                    <a:pt x="527" y="1123"/>
                  </a:lnTo>
                  <a:lnTo>
                    <a:pt x="246" y="1544"/>
                  </a:lnTo>
                  <a:lnTo>
                    <a:pt x="71" y="1965"/>
                  </a:lnTo>
                  <a:lnTo>
                    <a:pt x="36" y="2175"/>
                  </a:lnTo>
                  <a:lnTo>
                    <a:pt x="1" y="2386"/>
                  </a:lnTo>
                  <a:lnTo>
                    <a:pt x="1" y="2596"/>
                  </a:lnTo>
                  <a:lnTo>
                    <a:pt x="1" y="2807"/>
                  </a:lnTo>
                  <a:lnTo>
                    <a:pt x="36" y="3017"/>
                  </a:lnTo>
                  <a:lnTo>
                    <a:pt x="106" y="3228"/>
                  </a:lnTo>
                  <a:lnTo>
                    <a:pt x="176" y="3438"/>
                  </a:lnTo>
                  <a:lnTo>
                    <a:pt x="281" y="3613"/>
                  </a:lnTo>
                  <a:lnTo>
                    <a:pt x="2912" y="7647"/>
                  </a:lnTo>
                  <a:lnTo>
                    <a:pt x="2912" y="7647"/>
                  </a:lnTo>
                  <a:lnTo>
                    <a:pt x="3122" y="7998"/>
                  </a:lnTo>
                  <a:lnTo>
                    <a:pt x="3333" y="8384"/>
                  </a:lnTo>
                  <a:lnTo>
                    <a:pt x="3508" y="8769"/>
                  </a:lnTo>
                  <a:lnTo>
                    <a:pt x="3648" y="9155"/>
                  </a:lnTo>
                  <a:lnTo>
                    <a:pt x="3789" y="9576"/>
                  </a:lnTo>
                  <a:lnTo>
                    <a:pt x="3894" y="9962"/>
                  </a:lnTo>
                  <a:lnTo>
                    <a:pt x="3964" y="10383"/>
                  </a:lnTo>
                  <a:lnTo>
                    <a:pt x="3999" y="10769"/>
                  </a:lnTo>
                  <a:lnTo>
                    <a:pt x="4034" y="11189"/>
                  </a:lnTo>
                  <a:lnTo>
                    <a:pt x="4034" y="11610"/>
                  </a:lnTo>
                  <a:lnTo>
                    <a:pt x="4034" y="12031"/>
                  </a:lnTo>
                  <a:lnTo>
                    <a:pt x="3964" y="12452"/>
                  </a:lnTo>
                  <a:lnTo>
                    <a:pt x="3894" y="12873"/>
                  </a:lnTo>
                  <a:lnTo>
                    <a:pt x="3789" y="13259"/>
                  </a:lnTo>
                  <a:lnTo>
                    <a:pt x="3683" y="13680"/>
                  </a:lnTo>
                  <a:lnTo>
                    <a:pt x="3543" y="14066"/>
                  </a:lnTo>
                  <a:lnTo>
                    <a:pt x="3473" y="14241"/>
                  </a:lnTo>
                  <a:lnTo>
                    <a:pt x="12978" y="806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68"/>
            <p:cNvSpPr/>
            <p:nvPr/>
          </p:nvSpPr>
          <p:spPr>
            <a:xfrm>
              <a:off x="5218125" y="3584813"/>
              <a:ext cx="281500" cy="216625"/>
            </a:xfrm>
            <a:custGeom>
              <a:rect b="b" l="l" r="r" t="t"/>
              <a:pathLst>
                <a:path extrusionOk="0" fill="none" h="8665" w="11260">
                  <a:moveTo>
                    <a:pt x="2034" y="1"/>
                  </a:moveTo>
                  <a:lnTo>
                    <a:pt x="2034" y="1"/>
                  </a:lnTo>
                  <a:lnTo>
                    <a:pt x="1649" y="1"/>
                  </a:lnTo>
                  <a:lnTo>
                    <a:pt x="1263" y="106"/>
                  </a:lnTo>
                  <a:lnTo>
                    <a:pt x="877" y="246"/>
                  </a:lnTo>
                  <a:lnTo>
                    <a:pt x="491" y="457"/>
                  </a:lnTo>
                  <a:lnTo>
                    <a:pt x="491" y="457"/>
                  </a:lnTo>
                  <a:lnTo>
                    <a:pt x="491" y="457"/>
                  </a:lnTo>
                  <a:lnTo>
                    <a:pt x="246" y="667"/>
                  </a:lnTo>
                  <a:lnTo>
                    <a:pt x="0" y="878"/>
                  </a:lnTo>
                  <a:lnTo>
                    <a:pt x="0" y="878"/>
                  </a:lnTo>
                  <a:lnTo>
                    <a:pt x="246" y="772"/>
                  </a:lnTo>
                  <a:lnTo>
                    <a:pt x="491" y="737"/>
                  </a:lnTo>
                  <a:lnTo>
                    <a:pt x="737" y="702"/>
                  </a:lnTo>
                  <a:lnTo>
                    <a:pt x="982" y="667"/>
                  </a:lnTo>
                  <a:lnTo>
                    <a:pt x="982" y="667"/>
                  </a:lnTo>
                  <a:lnTo>
                    <a:pt x="1228" y="702"/>
                  </a:lnTo>
                  <a:lnTo>
                    <a:pt x="1508" y="737"/>
                  </a:lnTo>
                  <a:lnTo>
                    <a:pt x="1754" y="808"/>
                  </a:lnTo>
                  <a:lnTo>
                    <a:pt x="1964" y="913"/>
                  </a:lnTo>
                  <a:lnTo>
                    <a:pt x="2210" y="1018"/>
                  </a:lnTo>
                  <a:lnTo>
                    <a:pt x="2385" y="1193"/>
                  </a:lnTo>
                  <a:lnTo>
                    <a:pt x="2561" y="1369"/>
                  </a:lnTo>
                  <a:lnTo>
                    <a:pt x="2736" y="1544"/>
                  </a:lnTo>
                  <a:lnTo>
                    <a:pt x="5331" y="5578"/>
                  </a:lnTo>
                  <a:lnTo>
                    <a:pt x="5331" y="5578"/>
                  </a:lnTo>
                  <a:lnTo>
                    <a:pt x="5787" y="6174"/>
                  </a:lnTo>
                  <a:lnTo>
                    <a:pt x="6278" y="6735"/>
                  </a:lnTo>
                  <a:lnTo>
                    <a:pt x="6840" y="7226"/>
                  </a:lnTo>
                  <a:lnTo>
                    <a:pt x="7436" y="7647"/>
                  </a:lnTo>
                  <a:lnTo>
                    <a:pt x="8102" y="8033"/>
                  </a:lnTo>
                  <a:lnTo>
                    <a:pt x="8769" y="8313"/>
                  </a:lnTo>
                  <a:lnTo>
                    <a:pt x="9470" y="8524"/>
                  </a:lnTo>
                  <a:lnTo>
                    <a:pt x="10207" y="8664"/>
                  </a:lnTo>
                  <a:lnTo>
                    <a:pt x="11259" y="7998"/>
                  </a:lnTo>
                  <a:lnTo>
                    <a:pt x="11259" y="7998"/>
                  </a:lnTo>
                  <a:lnTo>
                    <a:pt x="10558" y="7857"/>
                  </a:lnTo>
                  <a:lnTo>
                    <a:pt x="9821" y="7612"/>
                  </a:lnTo>
                  <a:lnTo>
                    <a:pt x="9155" y="7331"/>
                  </a:lnTo>
                  <a:lnTo>
                    <a:pt x="8523" y="6981"/>
                  </a:lnTo>
                  <a:lnTo>
                    <a:pt x="7927" y="6525"/>
                  </a:lnTo>
                  <a:lnTo>
                    <a:pt x="7366" y="6034"/>
                  </a:lnTo>
                  <a:lnTo>
                    <a:pt x="6840" y="5507"/>
                  </a:lnTo>
                  <a:lnTo>
                    <a:pt x="6419" y="4876"/>
                  </a:lnTo>
                  <a:lnTo>
                    <a:pt x="6419" y="4876"/>
                  </a:lnTo>
                  <a:lnTo>
                    <a:pt x="3788" y="878"/>
                  </a:lnTo>
                  <a:lnTo>
                    <a:pt x="3788" y="878"/>
                  </a:lnTo>
                  <a:lnTo>
                    <a:pt x="3648" y="667"/>
                  </a:lnTo>
                  <a:lnTo>
                    <a:pt x="3473" y="492"/>
                  </a:lnTo>
                  <a:lnTo>
                    <a:pt x="3262" y="352"/>
                  </a:lnTo>
                  <a:lnTo>
                    <a:pt x="3052" y="211"/>
                  </a:lnTo>
                  <a:lnTo>
                    <a:pt x="2806" y="106"/>
                  </a:lnTo>
                  <a:lnTo>
                    <a:pt x="2561" y="36"/>
                  </a:lnTo>
                  <a:lnTo>
                    <a:pt x="2315" y="1"/>
                  </a:lnTo>
                  <a:lnTo>
                    <a:pt x="203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68"/>
            <p:cNvSpPr/>
            <p:nvPr/>
          </p:nvSpPr>
          <p:spPr>
            <a:xfrm>
              <a:off x="5283000" y="3782988"/>
              <a:ext cx="479675" cy="523500"/>
            </a:xfrm>
            <a:custGeom>
              <a:rect b="b" l="l" r="r" t="t"/>
              <a:pathLst>
                <a:path extrusionOk="0" h="20940" w="19187">
                  <a:moveTo>
                    <a:pt x="9646" y="1"/>
                  </a:moveTo>
                  <a:lnTo>
                    <a:pt x="1" y="6279"/>
                  </a:lnTo>
                  <a:lnTo>
                    <a:pt x="9576" y="20940"/>
                  </a:lnTo>
                  <a:lnTo>
                    <a:pt x="19186" y="14662"/>
                  </a:lnTo>
                  <a:lnTo>
                    <a:pt x="96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68"/>
            <p:cNvSpPr/>
            <p:nvPr/>
          </p:nvSpPr>
          <p:spPr>
            <a:xfrm>
              <a:off x="5283000" y="3782988"/>
              <a:ext cx="479675" cy="523500"/>
            </a:xfrm>
            <a:custGeom>
              <a:rect b="b" l="l" r="r" t="t"/>
              <a:pathLst>
                <a:path extrusionOk="0" fill="none" h="20940" w="19187">
                  <a:moveTo>
                    <a:pt x="19186" y="14662"/>
                  </a:moveTo>
                  <a:lnTo>
                    <a:pt x="9576" y="20940"/>
                  </a:lnTo>
                  <a:lnTo>
                    <a:pt x="1" y="6279"/>
                  </a:lnTo>
                  <a:lnTo>
                    <a:pt x="9646" y="1"/>
                  </a:lnTo>
                  <a:lnTo>
                    <a:pt x="19186" y="1466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68"/>
            <p:cNvSpPr/>
            <p:nvPr/>
          </p:nvSpPr>
          <p:spPr>
            <a:xfrm>
              <a:off x="5310175" y="3870688"/>
              <a:ext cx="376200" cy="272725"/>
            </a:xfrm>
            <a:custGeom>
              <a:rect b="b" l="l" r="r" t="t"/>
              <a:pathLst>
                <a:path extrusionOk="0" h="10909" w="15048">
                  <a:moveTo>
                    <a:pt x="13645" y="0"/>
                  </a:moveTo>
                  <a:lnTo>
                    <a:pt x="13469" y="70"/>
                  </a:lnTo>
                  <a:lnTo>
                    <a:pt x="176" y="8734"/>
                  </a:lnTo>
                  <a:lnTo>
                    <a:pt x="71" y="8839"/>
                  </a:lnTo>
                  <a:lnTo>
                    <a:pt x="1" y="8979"/>
                  </a:lnTo>
                  <a:lnTo>
                    <a:pt x="1" y="9154"/>
                  </a:lnTo>
                  <a:lnTo>
                    <a:pt x="71" y="9295"/>
                  </a:lnTo>
                  <a:lnTo>
                    <a:pt x="983" y="10733"/>
                  </a:lnTo>
                  <a:lnTo>
                    <a:pt x="1123" y="10838"/>
                  </a:lnTo>
                  <a:lnTo>
                    <a:pt x="1264" y="10908"/>
                  </a:lnTo>
                  <a:lnTo>
                    <a:pt x="1439" y="10908"/>
                  </a:lnTo>
                  <a:lnTo>
                    <a:pt x="1579" y="10873"/>
                  </a:lnTo>
                  <a:lnTo>
                    <a:pt x="14872" y="2210"/>
                  </a:lnTo>
                  <a:lnTo>
                    <a:pt x="14978" y="2069"/>
                  </a:lnTo>
                  <a:lnTo>
                    <a:pt x="15048" y="1929"/>
                  </a:lnTo>
                  <a:lnTo>
                    <a:pt x="15048" y="1754"/>
                  </a:lnTo>
                  <a:lnTo>
                    <a:pt x="15013" y="1613"/>
                  </a:lnTo>
                  <a:lnTo>
                    <a:pt x="14066" y="175"/>
                  </a:lnTo>
                  <a:lnTo>
                    <a:pt x="13961" y="70"/>
                  </a:lnTo>
                  <a:lnTo>
                    <a:pt x="137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68"/>
            <p:cNvSpPr/>
            <p:nvPr/>
          </p:nvSpPr>
          <p:spPr>
            <a:xfrm>
              <a:off x="5310175" y="3870688"/>
              <a:ext cx="376200" cy="272725"/>
            </a:xfrm>
            <a:custGeom>
              <a:rect b="b" l="l" r="r" t="t"/>
              <a:pathLst>
                <a:path extrusionOk="0" fill="none" h="10909" w="15048">
                  <a:moveTo>
                    <a:pt x="14872" y="2210"/>
                  </a:moveTo>
                  <a:lnTo>
                    <a:pt x="1579" y="10873"/>
                  </a:lnTo>
                  <a:lnTo>
                    <a:pt x="1579" y="10873"/>
                  </a:lnTo>
                  <a:lnTo>
                    <a:pt x="1439" y="10908"/>
                  </a:lnTo>
                  <a:lnTo>
                    <a:pt x="1264" y="10908"/>
                  </a:lnTo>
                  <a:lnTo>
                    <a:pt x="1123" y="10838"/>
                  </a:lnTo>
                  <a:lnTo>
                    <a:pt x="983" y="10733"/>
                  </a:lnTo>
                  <a:lnTo>
                    <a:pt x="71" y="9295"/>
                  </a:lnTo>
                  <a:lnTo>
                    <a:pt x="71" y="9295"/>
                  </a:lnTo>
                  <a:lnTo>
                    <a:pt x="1" y="9154"/>
                  </a:lnTo>
                  <a:lnTo>
                    <a:pt x="1" y="8979"/>
                  </a:lnTo>
                  <a:lnTo>
                    <a:pt x="71" y="8839"/>
                  </a:lnTo>
                  <a:lnTo>
                    <a:pt x="176" y="8734"/>
                  </a:lnTo>
                  <a:lnTo>
                    <a:pt x="13469" y="70"/>
                  </a:lnTo>
                  <a:lnTo>
                    <a:pt x="13469" y="70"/>
                  </a:lnTo>
                  <a:lnTo>
                    <a:pt x="13645" y="0"/>
                  </a:lnTo>
                  <a:lnTo>
                    <a:pt x="13785" y="0"/>
                  </a:lnTo>
                  <a:lnTo>
                    <a:pt x="13961" y="70"/>
                  </a:lnTo>
                  <a:lnTo>
                    <a:pt x="14066" y="175"/>
                  </a:lnTo>
                  <a:lnTo>
                    <a:pt x="15013" y="1613"/>
                  </a:lnTo>
                  <a:lnTo>
                    <a:pt x="15013" y="1613"/>
                  </a:lnTo>
                  <a:lnTo>
                    <a:pt x="15048" y="1754"/>
                  </a:lnTo>
                  <a:lnTo>
                    <a:pt x="15048" y="1929"/>
                  </a:lnTo>
                  <a:lnTo>
                    <a:pt x="14978" y="2069"/>
                  </a:lnTo>
                  <a:lnTo>
                    <a:pt x="14872" y="221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68"/>
            <p:cNvSpPr/>
            <p:nvPr/>
          </p:nvSpPr>
          <p:spPr>
            <a:xfrm>
              <a:off x="5573250" y="3858388"/>
              <a:ext cx="42100" cy="43875"/>
            </a:xfrm>
            <a:custGeom>
              <a:rect b="b" l="l" r="r" t="t"/>
              <a:pathLst>
                <a:path extrusionOk="0" h="1755" w="1684">
                  <a:moveTo>
                    <a:pt x="0" y="1"/>
                  </a:moveTo>
                  <a:lnTo>
                    <a:pt x="0" y="1"/>
                  </a:lnTo>
                  <a:lnTo>
                    <a:pt x="1123" y="1755"/>
                  </a:lnTo>
                  <a:lnTo>
                    <a:pt x="1684" y="1404"/>
                  </a:lnTo>
                  <a:lnTo>
                    <a:pt x="1123" y="1755"/>
                  </a:lnTo>
                  <a:lnTo>
                    <a:pt x="0" y="1"/>
                  </a:lnTo>
                  <a:close/>
                </a:path>
              </a:pathLst>
            </a:custGeom>
            <a:solidFill>
              <a:srgbClr val="D2D2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68"/>
            <p:cNvSpPr/>
            <p:nvPr/>
          </p:nvSpPr>
          <p:spPr>
            <a:xfrm>
              <a:off x="5573250" y="3858388"/>
              <a:ext cx="42100" cy="43875"/>
            </a:xfrm>
            <a:custGeom>
              <a:rect b="b" l="l" r="r" t="t"/>
              <a:pathLst>
                <a:path extrusionOk="0" fill="none" h="1755" w="1684">
                  <a:moveTo>
                    <a:pt x="0" y="1"/>
                  </a:moveTo>
                  <a:lnTo>
                    <a:pt x="0" y="1"/>
                  </a:lnTo>
                  <a:lnTo>
                    <a:pt x="1123" y="1755"/>
                  </a:lnTo>
                  <a:lnTo>
                    <a:pt x="1684" y="1404"/>
                  </a:lnTo>
                  <a:lnTo>
                    <a:pt x="1123" y="1755"/>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68"/>
            <p:cNvSpPr/>
            <p:nvPr/>
          </p:nvSpPr>
          <p:spPr>
            <a:xfrm>
              <a:off x="5587275" y="3955738"/>
              <a:ext cx="69300" cy="62275"/>
            </a:xfrm>
            <a:custGeom>
              <a:rect b="b" l="l" r="r" t="t"/>
              <a:pathLst>
                <a:path extrusionOk="0" fill="none" h="2491" w="2772">
                  <a:moveTo>
                    <a:pt x="1965" y="0"/>
                  </a:moveTo>
                  <a:lnTo>
                    <a:pt x="0" y="1263"/>
                  </a:lnTo>
                  <a:lnTo>
                    <a:pt x="807" y="2490"/>
                  </a:lnTo>
                  <a:lnTo>
                    <a:pt x="2771" y="1228"/>
                  </a:lnTo>
                  <a:lnTo>
                    <a:pt x="196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68"/>
            <p:cNvSpPr/>
            <p:nvPr/>
          </p:nvSpPr>
          <p:spPr>
            <a:xfrm>
              <a:off x="5524150" y="3858388"/>
              <a:ext cx="77175" cy="75450"/>
            </a:xfrm>
            <a:custGeom>
              <a:rect b="b" l="l" r="r" t="t"/>
              <a:pathLst>
                <a:path extrusionOk="0" fill="none" h="3018" w="3087">
                  <a:moveTo>
                    <a:pt x="1964" y="1"/>
                  </a:moveTo>
                  <a:lnTo>
                    <a:pt x="1087" y="562"/>
                  </a:lnTo>
                  <a:lnTo>
                    <a:pt x="1087" y="562"/>
                  </a:lnTo>
                  <a:lnTo>
                    <a:pt x="1087" y="562"/>
                  </a:lnTo>
                  <a:lnTo>
                    <a:pt x="0" y="1264"/>
                  </a:lnTo>
                  <a:lnTo>
                    <a:pt x="1158" y="3017"/>
                  </a:lnTo>
                  <a:lnTo>
                    <a:pt x="1543" y="2737"/>
                  </a:lnTo>
                  <a:lnTo>
                    <a:pt x="2280" y="2281"/>
                  </a:lnTo>
                  <a:lnTo>
                    <a:pt x="2280" y="2281"/>
                  </a:lnTo>
                  <a:lnTo>
                    <a:pt x="2280" y="2281"/>
                  </a:lnTo>
                  <a:lnTo>
                    <a:pt x="3087" y="1755"/>
                  </a:lnTo>
                  <a:lnTo>
                    <a:pt x="196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68"/>
            <p:cNvSpPr/>
            <p:nvPr/>
          </p:nvSpPr>
          <p:spPr>
            <a:xfrm>
              <a:off x="5553075" y="3926788"/>
              <a:ext cx="9675" cy="7050"/>
            </a:xfrm>
            <a:custGeom>
              <a:rect b="b" l="l" r="r" t="t"/>
              <a:pathLst>
                <a:path extrusionOk="0" fill="none" h="282" w="387">
                  <a:moveTo>
                    <a:pt x="386" y="1"/>
                  </a:moveTo>
                  <a:lnTo>
                    <a:pt x="1" y="281"/>
                  </a:lnTo>
                  <a:lnTo>
                    <a:pt x="1" y="281"/>
                  </a:lnTo>
                  <a:lnTo>
                    <a:pt x="38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68"/>
            <p:cNvSpPr/>
            <p:nvPr/>
          </p:nvSpPr>
          <p:spPr>
            <a:xfrm>
              <a:off x="5581125" y="3878563"/>
              <a:ext cx="97375" cy="108750"/>
            </a:xfrm>
            <a:custGeom>
              <a:rect b="b" l="l" r="r" t="t"/>
              <a:pathLst>
                <a:path extrusionOk="0" fill="none" h="4350" w="3895">
                  <a:moveTo>
                    <a:pt x="2631" y="1"/>
                  </a:moveTo>
                  <a:lnTo>
                    <a:pt x="2631" y="1"/>
                  </a:lnTo>
                  <a:lnTo>
                    <a:pt x="2456" y="1"/>
                  </a:lnTo>
                  <a:lnTo>
                    <a:pt x="2281" y="36"/>
                  </a:lnTo>
                  <a:lnTo>
                    <a:pt x="2105" y="106"/>
                  </a:lnTo>
                  <a:lnTo>
                    <a:pt x="1930" y="211"/>
                  </a:lnTo>
                  <a:lnTo>
                    <a:pt x="1369" y="597"/>
                  </a:lnTo>
                  <a:lnTo>
                    <a:pt x="808" y="948"/>
                  </a:lnTo>
                  <a:lnTo>
                    <a:pt x="1" y="1474"/>
                  </a:lnTo>
                  <a:lnTo>
                    <a:pt x="1" y="1474"/>
                  </a:lnTo>
                  <a:lnTo>
                    <a:pt x="141" y="1369"/>
                  </a:lnTo>
                  <a:lnTo>
                    <a:pt x="317" y="1334"/>
                  </a:lnTo>
                  <a:lnTo>
                    <a:pt x="492" y="1298"/>
                  </a:lnTo>
                  <a:lnTo>
                    <a:pt x="667" y="1263"/>
                  </a:lnTo>
                  <a:lnTo>
                    <a:pt x="667" y="1263"/>
                  </a:lnTo>
                  <a:lnTo>
                    <a:pt x="983" y="1298"/>
                  </a:lnTo>
                  <a:lnTo>
                    <a:pt x="1264" y="1404"/>
                  </a:lnTo>
                  <a:lnTo>
                    <a:pt x="1544" y="1614"/>
                  </a:lnTo>
                  <a:lnTo>
                    <a:pt x="1649" y="1719"/>
                  </a:lnTo>
                  <a:lnTo>
                    <a:pt x="1755" y="1860"/>
                  </a:lnTo>
                  <a:lnTo>
                    <a:pt x="1755" y="1860"/>
                  </a:lnTo>
                  <a:lnTo>
                    <a:pt x="1860" y="2070"/>
                  </a:lnTo>
                  <a:lnTo>
                    <a:pt x="1930" y="2316"/>
                  </a:lnTo>
                  <a:lnTo>
                    <a:pt x="1965" y="2561"/>
                  </a:lnTo>
                  <a:lnTo>
                    <a:pt x="1930" y="2807"/>
                  </a:lnTo>
                  <a:lnTo>
                    <a:pt x="1860" y="3052"/>
                  </a:lnTo>
                  <a:lnTo>
                    <a:pt x="1755" y="3263"/>
                  </a:lnTo>
                  <a:lnTo>
                    <a:pt x="1579" y="3438"/>
                  </a:lnTo>
                  <a:lnTo>
                    <a:pt x="1369" y="3613"/>
                  </a:lnTo>
                  <a:lnTo>
                    <a:pt x="246" y="4350"/>
                  </a:lnTo>
                  <a:lnTo>
                    <a:pt x="2211" y="3087"/>
                  </a:lnTo>
                  <a:lnTo>
                    <a:pt x="2211" y="3087"/>
                  </a:lnTo>
                  <a:lnTo>
                    <a:pt x="3333" y="2351"/>
                  </a:lnTo>
                  <a:lnTo>
                    <a:pt x="3333" y="2351"/>
                  </a:lnTo>
                  <a:lnTo>
                    <a:pt x="3508" y="2175"/>
                  </a:lnTo>
                  <a:lnTo>
                    <a:pt x="3684" y="2000"/>
                  </a:lnTo>
                  <a:lnTo>
                    <a:pt x="3789" y="1789"/>
                  </a:lnTo>
                  <a:lnTo>
                    <a:pt x="3859" y="1544"/>
                  </a:lnTo>
                  <a:lnTo>
                    <a:pt x="3894" y="1298"/>
                  </a:lnTo>
                  <a:lnTo>
                    <a:pt x="3894" y="1053"/>
                  </a:lnTo>
                  <a:lnTo>
                    <a:pt x="3824" y="807"/>
                  </a:lnTo>
                  <a:lnTo>
                    <a:pt x="3684" y="597"/>
                  </a:lnTo>
                  <a:lnTo>
                    <a:pt x="3684" y="597"/>
                  </a:lnTo>
                  <a:lnTo>
                    <a:pt x="3614" y="457"/>
                  </a:lnTo>
                  <a:lnTo>
                    <a:pt x="3473" y="316"/>
                  </a:lnTo>
                  <a:lnTo>
                    <a:pt x="3228" y="141"/>
                  </a:lnTo>
                  <a:lnTo>
                    <a:pt x="2947" y="36"/>
                  </a:lnTo>
                  <a:lnTo>
                    <a:pt x="263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68"/>
            <p:cNvSpPr/>
            <p:nvPr/>
          </p:nvSpPr>
          <p:spPr>
            <a:xfrm>
              <a:off x="5224250" y="3747038"/>
              <a:ext cx="400750" cy="293775"/>
            </a:xfrm>
            <a:custGeom>
              <a:rect b="b" l="l" r="r" t="t"/>
              <a:pathLst>
                <a:path extrusionOk="0" h="11751" w="16030">
                  <a:moveTo>
                    <a:pt x="13960" y="1"/>
                  </a:moveTo>
                  <a:lnTo>
                    <a:pt x="13504" y="71"/>
                  </a:lnTo>
                  <a:lnTo>
                    <a:pt x="13048" y="246"/>
                  </a:lnTo>
                  <a:lnTo>
                    <a:pt x="12838" y="351"/>
                  </a:lnTo>
                  <a:lnTo>
                    <a:pt x="12627" y="457"/>
                  </a:lnTo>
                  <a:lnTo>
                    <a:pt x="1298" y="7857"/>
                  </a:lnTo>
                  <a:lnTo>
                    <a:pt x="913" y="8138"/>
                  </a:lnTo>
                  <a:lnTo>
                    <a:pt x="562" y="8489"/>
                  </a:lnTo>
                  <a:lnTo>
                    <a:pt x="316" y="8874"/>
                  </a:lnTo>
                  <a:lnTo>
                    <a:pt x="141" y="9295"/>
                  </a:lnTo>
                  <a:lnTo>
                    <a:pt x="36" y="9716"/>
                  </a:lnTo>
                  <a:lnTo>
                    <a:pt x="1" y="9927"/>
                  </a:lnTo>
                  <a:lnTo>
                    <a:pt x="1" y="10137"/>
                  </a:lnTo>
                  <a:lnTo>
                    <a:pt x="36" y="10312"/>
                  </a:lnTo>
                  <a:lnTo>
                    <a:pt x="106" y="10523"/>
                  </a:lnTo>
                  <a:lnTo>
                    <a:pt x="176" y="10698"/>
                  </a:lnTo>
                  <a:lnTo>
                    <a:pt x="281" y="10909"/>
                  </a:lnTo>
                  <a:lnTo>
                    <a:pt x="387" y="11084"/>
                  </a:lnTo>
                  <a:lnTo>
                    <a:pt x="527" y="11224"/>
                  </a:lnTo>
                  <a:lnTo>
                    <a:pt x="667" y="11365"/>
                  </a:lnTo>
                  <a:lnTo>
                    <a:pt x="842" y="11470"/>
                  </a:lnTo>
                  <a:lnTo>
                    <a:pt x="1053" y="11575"/>
                  </a:lnTo>
                  <a:lnTo>
                    <a:pt x="1228" y="11645"/>
                  </a:lnTo>
                  <a:lnTo>
                    <a:pt x="1439" y="11715"/>
                  </a:lnTo>
                  <a:lnTo>
                    <a:pt x="1649" y="11750"/>
                  </a:lnTo>
                  <a:lnTo>
                    <a:pt x="2105" y="11750"/>
                  </a:lnTo>
                  <a:lnTo>
                    <a:pt x="2526" y="11680"/>
                  </a:lnTo>
                  <a:lnTo>
                    <a:pt x="2982" y="11540"/>
                  </a:lnTo>
                  <a:lnTo>
                    <a:pt x="3228" y="11435"/>
                  </a:lnTo>
                  <a:lnTo>
                    <a:pt x="3438" y="11294"/>
                  </a:lnTo>
                  <a:lnTo>
                    <a:pt x="14767" y="3929"/>
                  </a:lnTo>
                  <a:lnTo>
                    <a:pt x="15153" y="3613"/>
                  </a:lnTo>
                  <a:lnTo>
                    <a:pt x="15468" y="3262"/>
                  </a:lnTo>
                  <a:lnTo>
                    <a:pt x="15749" y="2877"/>
                  </a:lnTo>
                  <a:lnTo>
                    <a:pt x="15924" y="2456"/>
                  </a:lnTo>
                  <a:lnTo>
                    <a:pt x="16030" y="2070"/>
                  </a:lnTo>
                  <a:lnTo>
                    <a:pt x="16030" y="1859"/>
                  </a:lnTo>
                  <a:lnTo>
                    <a:pt x="16030" y="1649"/>
                  </a:lnTo>
                  <a:lnTo>
                    <a:pt x="15995" y="1439"/>
                  </a:lnTo>
                  <a:lnTo>
                    <a:pt x="15959" y="1228"/>
                  </a:lnTo>
                  <a:lnTo>
                    <a:pt x="15889" y="1053"/>
                  </a:lnTo>
                  <a:lnTo>
                    <a:pt x="15784" y="877"/>
                  </a:lnTo>
                  <a:lnTo>
                    <a:pt x="15644" y="702"/>
                  </a:lnTo>
                  <a:lnTo>
                    <a:pt x="15504" y="527"/>
                  </a:lnTo>
                  <a:lnTo>
                    <a:pt x="15363" y="421"/>
                  </a:lnTo>
                  <a:lnTo>
                    <a:pt x="15188" y="281"/>
                  </a:lnTo>
                  <a:lnTo>
                    <a:pt x="15012" y="211"/>
                  </a:lnTo>
                  <a:lnTo>
                    <a:pt x="14802" y="106"/>
                  </a:lnTo>
                  <a:lnTo>
                    <a:pt x="14627" y="71"/>
                  </a:lnTo>
                  <a:lnTo>
                    <a:pt x="14381" y="36"/>
                  </a:lnTo>
                  <a:lnTo>
                    <a:pt x="139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68"/>
            <p:cNvSpPr/>
            <p:nvPr/>
          </p:nvSpPr>
          <p:spPr>
            <a:xfrm>
              <a:off x="5224250" y="3747038"/>
              <a:ext cx="400750" cy="293775"/>
            </a:xfrm>
            <a:custGeom>
              <a:rect b="b" l="l" r="r" t="t"/>
              <a:pathLst>
                <a:path extrusionOk="0" fill="none" h="11751" w="16030">
                  <a:moveTo>
                    <a:pt x="12627" y="457"/>
                  </a:moveTo>
                  <a:lnTo>
                    <a:pt x="1298" y="7857"/>
                  </a:lnTo>
                  <a:lnTo>
                    <a:pt x="1298" y="7857"/>
                  </a:lnTo>
                  <a:lnTo>
                    <a:pt x="913" y="8138"/>
                  </a:lnTo>
                  <a:lnTo>
                    <a:pt x="562" y="8489"/>
                  </a:lnTo>
                  <a:lnTo>
                    <a:pt x="316" y="8874"/>
                  </a:lnTo>
                  <a:lnTo>
                    <a:pt x="141" y="9295"/>
                  </a:lnTo>
                  <a:lnTo>
                    <a:pt x="36" y="9716"/>
                  </a:lnTo>
                  <a:lnTo>
                    <a:pt x="1" y="9927"/>
                  </a:lnTo>
                  <a:lnTo>
                    <a:pt x="1" y="10137"/>
                  </a:lnTo>
                  <a:lnTo>
                    <a:pt x="36" y="10312"/>
                  </a:lnTo>
                  <a:lnTo>
                    <a:pt x="106" y="10523"/>
                  </a:lnTo>
                  <a:lnTo>
                    <a:pt x="176" y="10698"/>
                  </a:lnTo>
                  <a:lnTo>
                    <a:pt x="281" y="10909"/>
                  </a:lnTo>
                  <a:lnTo>
                    <a:pt x="281" y="10909"/>
                  </a:lnTo>
                  <a:lnTo>
                    <a:pt x="387" y="11084"/>
                  </a:lnTo>
                  <a:lnTo>
                    <a:pt x="527" y="11224"/>
                  </a:lnTo>
                  <a:lnTo>
                    <a:pt x="667" y="11365"/>
                  </a:lnTo>
                  <a:lnTo>
                    <a:pt x="842" y="11470"/>
                  </a:lnTo>
                  <a:lnTo>
                    <a:pt x="1053" y="11575"/>
                  </a:lnTo>
                  <a:lnTo>
                    <a:pt x="1228" y="11645"/>
                  </a:lnTo>
                  <a:lnTo>
                    <a:pt x="1439" y="11715"/>
                  </a:lnTo>
                  <a:lnTo>
                    <a:pt x="1649" y="11750"/>
                  </a:lnTo>
                  <a:lnTo>
                    <a:pt x="2105" y="11750"/>
                  </a:lnTo>
                  <a:lnTo>
                    <a:pt x="2526" y="11680"/>
                  </a:lnTo>
                  <a:lnTo>
                    <a:pt x="2982" y="11540"/>
                  </a:lnTo>
                  <a:lnTo>
                    <a:pt x="3228" y="11435"/>
                  </a:lnTo>
                  <a:lnTo>
                    <a:pt x="3438" y="11294"/>
                  </a:lnTo>
                  <a:lnTo>
                    <a:pt x="14767" y="3929"/>
                  </a:lnTo>
                  <a:lnTo>
                    <a:pt x="14767" y="3929"/>
                  </a:lnTo>
                  <a:lnTo>
                    <a:pt x="15153" y="3613"/>
                  </a:lnTo>
                  <a:lnTo>
                    <a:pt x="15468" y="3262"/>
                  </a:lnTo>
                  <a:lnTo>
                    <a:pt x="15749" y="2877"/>
                  </a:lnTo>
                  <a:lnTo>
                    <a:pt x="15924" y="2456"/>
                  </a:lnTo>
                  <a:lnTo>
                    <a:pt x="16030" y="2070"/>
                  </a:lnTo>
                  <a:lnTo>
                    <a:pt x="16030" y="1859"/>
                  </a:lnTo>
                  <a:lnTo>
                    <a:pt x="16030" y="1649"/>
                  </a:lnTo>
                  <a:lnTo>
                    <a:pt x="15995" y="1439"/>
                  </a:lnTo>
                  <a:lnTo>
                    <a:pt x="15959" y="1228"/>
                  </a:lnTo>
                  <a:lnTo>
                    <a:pt x="15889" y="1053"/>
                  </a:lnTo>
                  <a:lnTo>
                    <a:pt x="15784" y="877"/>
                  </a:lnTo>
                  <a:lnTo>
                    <a:pt x="15784" y="877"/>
                  </a:lnTo>
                  <a:lnTo>
                    <a:pt x="15644" y="702"/>
                  </a:lnTo>
                  <a:lnTo>
                    <a:pt x="15504" y="527"/>
                  </a:lnTo>
                  <a:lnTo>
                    <a:pt x="15363" y="421"/>
                  </a:lnTo>
                  <a:lnTo>
                    <a:pt x="15188" y="281"/>
                  </a:lnTo>
                  <a:lnTo>
                    <a:pt x="15012" y="211"/>
                  </a:lnTo>
                  <a:lnTo>
                    <a:pt x="14802" y="106"/>
                  </a:lnTo>
                  <a:lnTo>
                    <a:pt x="14627" y="71"/>
                  </a:lnTo>
                  <a:lnTo>
                    <a:pt x="14381" y="36"/>
                  </a:lnTo>
                  <a:lnTo>
                    <a:pt x="13960" y="1"/>
                  </a:lnTo>
                  <a:lnTo>
                    <a:pt x="13504" y="71"/>
                  </a:lnTo>
                  <a:lnTo>
                    <a:pt x="13048" y="246"/>
                  </a:lnTo>
                  <a:lnTo>
                    <a:pt x="12838" y="351"/>
                  </a:lnTo>
                  <a:lnTo>
                    <a:pt x="12627" y="45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68"/>
            <p:cNvSpPr/>
            <p:nvPr/>
          </p:nvSpPr>
          <p:spPr>
            <a:xfrm>
              <a:off x="5573250" y="3845238"/>
              <a:ext cx="20175" cy="13175"/>
            </a:xfrm>
            <a:custGeom>
              <a:rect b="b" l="l" r="r" t="t"/>
              <a:pathLst>
                <a:path extrusionOk="0" h="527" w="807">
                  <a:moveTo>
                    <a:pt x="807" y="1"/>
                  </a:moveTo>
                  <a:lnTo>
                    <a:pt x="0" y="527"/>
                  </a:lnTo>
                  <a:lnTo>
                    <a:pt x="0" y="527"/>
                  </a:lnTo>
                  <a:lnTo>
                    <a:pt x="807" y="1"/>
                  </a:lnTo>
                  <a:close/>
                </a:path>
              </a:pathLst>
            </a:custGeom>
            <a:solidFill>
              <a:srgbClr val="D2D2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68"/>
            <p:cNvSpPr/>
            <p:nvPr/>
          </p:nvSpPr>
          <p:spPr>
            <a:xfrm>
              <a:off x="5573250" y="3845238"/>
              <a:ext cx="20175" cy="13175"/>
            </a:xfrm>
            <a:custGeom>
              <a:rect b="b" l="l" r="r" t="t"/>
              <a:pathLst>
                <a:path extrusionOk="0" fill="none" h="527" w="807">
                  <a:moveTo>
                    <a:pt x="807" y="1"/>
                  </a:moveTo>
                  <a:lnTo>
                    <a:pt x="0" y="527"/>
                  </a:lnTo>
                  <a:lnTo>
                    <a:pt x="0" y="527"/>
                  </a:lnTo>
                  <a:lnTo>
                    <a:pt x="80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68"/>
            <p:cNvSpPr/>
            <p:nvPr/>
          </p:nvSpPr>
          <p:spPr>
            <a:xfrm>
              <a:off x="5573250" y="3858388"/>
              <a:ext cx="25" cy="25"/>
            </a:xfrm>
            <a:custGeom>
              <a:rect b="b" l="l" r="r" t="t"/>
              <a:pathLst>
                <a:path extrusionOk="0" h="1" w="1">
                  <a:moveTo>
                    <a:pt x="0" y="1"/>
                  </a:moveTo>
                  <a:lnTo>
                    <a:pt x="0" y="1"/>
                  </a:lnTo>
                  <a:lnTo>
                    <a:pt x="0" y="1"/>
                  </a:lnTo>
                  <a:lnTo>
                    <a:pt x="0" y="1"/>
                  </a:lnTo>
                  <a:lnTo>
                    <a:pt x="0"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68"/>
            <p:cNvSpPr/>
            <p:nvPr/>
          </p:nvSpPr>
          <p:spPr>
            <a:xfrm>
              <a:off x="5573250" y="3858388"/>
              <a:ext cx="25" cy="25"/>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68"/>
            <p:cNvSpPr/>
            <p:nvPr/>
          </p:nvSpPr>
          <p:spPr>
            <a:xfrm>
              <a:off x="5551325" y="3858388"/>
              <a:ext cx="21950" cy="14075"/>
            </a:xfrm>
            <a:custGeom>
              <a:rect b="b" l="l" r="r" t="t"/>
              <a:pathLst>
                <a:path extrusionOk="0" h="563" w="878">
                  <a:moveTo>
                    <a:pt x="877" y="1"/>
                  </a:moveTo>
                  <a:lnTo>
                    <a:pt x="0" y="562"/>
                  </a:lnTo>
                  <a:lnTo>
                    <a:pt x="0" y="562"/>
                  </a:lnTo>
                  <a:lnTo>
                    <a:pt x="0" y="562"/>
                  </a:lnTo>
                  <a:lnTo>
                    <a:pt x="877" y="1"/>
                  </a:lnTo>
                  <a:lnTo>
                    <a:pt x="877" y="1"/>
                  </a:lnTo>
                  <a:close/>
                </a:path>
              </a:pathLst>
            </a:custGeom>
            <a:solidFill>
              <a:srgbClr val="481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68"/>
            <p:cNvSpPr/>
            <p:nvPr/>
          </p:nvSpPr>
          <p:spPr>
            <a:xfrm>
              <a:off x="5551325" y="3858388"/>
              <a:ext cx="21950" cy="14075"/>
            </a:xfrm>
            <a:custGeom>
              <a:rect b="b" l="l" r="r" t="t"/>
              <a:pathLst>
                <a:path extrusionOk="0" fill="none" h="563" w="878">
                  <a:moveTo>
                    <a:pt x="877" y="1"/>
                  </a:moveTo>
                  <a:lnTo>
                    <a:pt x="0" y="562"/>
                  </a:lnTo>
                  <a:lnTo>
                    <a:pt x="0" y="562"/>
                  </a:lnTo>
                  <a:lnTo>
                    <a:pt x="0" y="562"/>
                  </a:lnTo>
                  <a:lnTo>
                    <a:pt x="877" y="1"/>
                  </a:lnTo>
                  <a:lnTo>
                    <a:pt x="87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68"/>
            <p:cNvSpPr/>
            <p:nvPr/>
          </p:nvSpPr>
          <p:spPr>
            <a:xfrm>
              <a:off x="5496950" y="3747038"/>
              <a:ext cx="128050" cy="125425"/>
            </a:xfrm>
            <a:custGeom>
              <a:rect b="b" l="l" r="r" t="t"/>
              <a:pathLst>
                <a:path extrusionOk="0" fill="none" h="5017" w="5122">
                  <a:moveTo>
                    <a:pt x="3193" y="1"/>
                  </a:moveTo>
                  <a:lnTo>
                    <a:pt x="3193" y="1"/>
                  </a:lnTo>
                  <a:lnTo>
                    <a:pt x="2807" y="36"/>
                  </a:lnTo>
                  <a:lnTo>
                    <a:pt x="2456" y="106"/>
                  </a:lnTo>
                  <a:lnTo>
                    <a:pt x="2070" y="281"/>
                  </a:lnTo>
                  <a:lnTo>
                    <a:pt x="1719" y="457"/>
                  </a:lnTo>
                  <a:lnTo>
                    <a:pt x="1719" y="457"/>
                  </a:lnTo>
                  <a:lnTo>
                    <a:pt x="1" y="1579"/>
                  </a:lnTo>
                  <a:lnTo>
                    <a:pt x="1" y="1579"/>
                  </a:lnTo>
                  <a:lnTo>
                    <a:pt x="387" y="1368"/>
                  </a:lnTo>
                  <a:lnTo>
                    <a:pt x="772" y="1228"/>
                  </a:lnTo>
                  <a:lnTo>
                    <a:pt x="1123" y="1123"/>
                  </a:lnTo>
                  <a:lnTo>
                    <a:pt x="1509" y="1123"/>
                  </a:lnTo>
                  <a:lnTo>
                    <a:pt x="1509" y="1123"/>
                  </a:lnTo>
                  <a:lnTo>
                    <a:pt x="1755" y="1123"/>
                  </a:lnTo>
                  <a:lnTo>
                    <a:pt x="2000" y="1158"/>
                  </a:lnTo>
                  <a:lnTo>
                    <a:pt x="2246" y="1228"/>
                  </a:lnTo>
                  <a:lnTo>
                    <a:pt x="2491" y="1333"/>
                  </a:lnTo>
                  <a:lnTo>
                    <a:pt x="2666" y="1439"/>
                  </a:lnTo>
                  <a:lnTo>
                    <a:pt x="2877" y="1579"/>
                  </a:lnTo>
                  <a:lnTo>
                    <a:pt x="3052" y="1754"/>
                  </a:lnTo>
                  <a:lnTo>
                    <a:pt x="3193" y="1965"/>
                  </a:lnTo>
                  <a:lnTo>
                    <a:pt x="3193" y="1965"/>
                  </a:lnTo>
                  <a:lnTo>
                    <a:pt x="3298" y="2140"/>
                  </a:lnTo>
                  <a:lnTo>
                    <a:pt x="3368" y="2351"/>
                  </a:lnTo>
                  <a:lnTo>
                    <a:pt x="3403" y="2526"/>
                  </a:lnTo>
                  <a:lnTo>
                    <a:pt x="3438" y="2736"/>
                  </a:lnTo>
                  <a:lnTo>
                    <a:pt x="3438" y="2947"/>
                  </a:lnTo>
                  <a:lnTo>
                    <a:pt x="3438" y="3157"/>
                  </a:lnTo>
                  <a:lnTo>
                    <a:pt x="3333" y="3578"/>
                  </a:lnTo>
                  <a:lnTo>
                    <a:pt x="3157" y="3964"/>
                  </a:lnTo>
                  <a:lnTo>
                    <a:pt x="2877" y="4350"/>
                  </a:lnTo>
                  <a:lnTo>
                    <a:pt x="2561" y="4700"/>
                  </a:lnTo>
                  <a:lnTo>
                    <a:pt x="2175" y="5016"/>
                  </a:lnTo>
                  <a:lnTo>
                    <a:pt x="3052" y="4455"/>
                  </a:lnTo>
                  <a:lnTo>
                    <a:pt x="3052" y="4455"/>
                  </a:lnTo>
                  <a:lnTo>
                    <a:pt x="3859" y="3929"/>
                  </a:lnTo>
                  <a:lnTo>
                    <a:pt x="3859" y="3929"/>
                  </a:lnTo>
                  <a:lnTo>
                    <a:pt x="4140" y="3718"/>
                  </a:lnTo>
                  <a:lnTo>
                    <a:pt x="4385" y="3473"/>
                  </a:lnTo>
                  <a:lnTo>
                    <a:pt x="4596" y="3227"/>
                  </a:lnTo>
                  <a:lnTo>
                    <a:pt x="4806" y="2947"/>
                  </a:lnTo>
                  <a:lnTo>
                    <a:pt x="4946" y="2666"/>
                  </a:lnTo>
                  <a:lnTo>
                    <a:pt x="5051" y="2351"/>
                  </a:lnTo>
                  <a:lnTo>
                    <a:pt x="5122" y="2070"/>
                  </a:lnTo>
                  <a:lnTo>
                    <a:pt x="5122" y="1789"/>
                  </a:lnTo>
                  <a:lnTo>
                    <a:pt x="5122" y="1789"/>
                  </a:lnTo>
                  <a:lnTo>
                    <a:pt x="5122" y="1544"/>
                  </a:lnTo>
                  <a:lnTo>
                    <a:pt x="5051" y="1298"/>
                  </a:lnTo>
                  <a:lnTo>
                    <a:pt x="4981" y="1088"/>
                  </a:lnTo>
                  <a:lnTo>
                    <a:pt x="4876" y="877"/>
                  </a:lnTo>
                  <a:lnTo>
                    <a:pt x="4876" y="877"/>
                  </a:lnTo>
                  <a:lnTo>
                    <a:pt x="4736" y="667"/>
                  </a:lnTo>
                  <a:lnTo>
                    <a:pt x="4560" y="492"/>
                  </a:lnTo>
                  <a:lnTo>
                    <a:pt x="4385" y="351"/>
                  </a:lnTo>
                  <a:lnTo>
                    <a:pt x="4175" y="211"/>
                  </a:lnTo>
                  <a:lnTo>
                    <a:pt x="3929" y="141"/>
                  </a:lnTo>
                  <a:lnTo>
                    <a:pt x="3719" y="71"/>
                  </a:lnTo>
                  <a:lnTo>
                    <a:pt x="3438" y="36"/>
                  </a:lnTo>
                  <a:lnTo>
                    <a:pt x="319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68"/>
            <p:cNvSpPr/>
            <p:nvPr/>
          </p:nvSpPr>
          <p:spPr>
            <a:xfrm>
              <a:off x="5341750" y="3944338"/>
              <a:ext cx="629600" cy="611175"/>
            </a:xfrm>
            <a:custGeom>
              <a:rect b="b" l="l" r="r" t="t"/>
              <a:pathLst>
                <a:path extrusionOk="0" h="24447" w="25184">
                  <a:moveTo>
                    <a:pt x="15398" y="0"/>
                  </a:moveTo>
                  <a:lnTo>
                    <a:pt x="15083" y="105"/>
                  </a:lnTo>
                  <a:lnTo>
                    <a:pt x="14767" y="246"/>
                  </a:lnTo>
                  <a:lnTo>
                    <a:pt x="772" y="9365"/>
                  </a:lnTo>
                  <a:lnTo>
                    <a:pt x="492" y="9611"/>
                  </a:lnTo>
                  <a:lnTo>
                    <a:pt x="281" y="9856"/>
                  </a:lnTo>
                  <a:lnTo>
                    <a:pt x="141" y="10137"/>
                  </a:lnTo>
                  <a:lnTo>
                    <a:pt x="36" y="10452"/>
                  </a:lnTo>
                  <a:lnTo>
                    <a:pt x="1" y="10768"/>
                  </a:lnTo>
                  <a:lnTo>
                    <a:pt x="36" y="11084"/>
                  </a:lnTo>
                  <a:lnTo>
                    <a:pt x="141" y="11399"/>
                  </a:lnTo>
                  <a:lnTo>
                    <a:pt x="281" y="11715"/>
                  </a:lnTo>
                  <a:lnTo>
                    <a:pt x="8068" y="23675"/>
                  </a:lnTo>
                  <a:lnTo>
                    <a:pt x="8278" y="23921"/>
                  </a:lnTo>
                  <a:lnTo>
                    <a:pt x="8559" y="24131"/>
                  </a:lnTo>
                  <a:lnTo>
                    <a:pt x="8839" y="24307"/>
                  </a:lnTo>
                  <a:lnTo>
                    <a:pt x="9120" y="24412"/>
                  </a:lnTo>
                  <a:lnTo>
                    <a:pt x="9471" y="24447"/>
                  </a:lnTo>
                  <a:lnTo>
                    <a:pt x="9786" y="24412"/>
                  </a:lnTo>
                  <a:lnTo>
                    <a:pt x="10102" y="24307"/>
                  </a:lnTo>
                  <a:lnTo>
                    <a:pt x="10418" y="24166"/>
                  </a:lnTo>
                  <a:lnTo>
                    <a:pt x="24412" y="15047"/>
                  </a:lnTo>
                  <a:lnTo>
                    <a:pt x="24658" y="14837"/>
                  </a:lnTo>
                  <a:lnTo>
                    <a:pt x="24868" y="14556"/>
                  </a:lnTo>
                  <a:lnTo>
                    <a:pt x="25044" y="14275"/>
                  </a:lnTo>
                  <a:lnTo>
                    <a:pt x="25149" y="13960"/>
                  </a:lnTo>
                  <a:lnTo>
                    <a:pt x="25184" y="13644"/>
                  </a:lnTo>
                  <a:lnTo>
                    <a:pt x="25149" y="13328"/>
                  </a:lnTo>
                  <a:lnTo>
                    <a:pt x="25044" y="13013"/>
                  </a:lnTo>
                  <a:lnTo>
                    <a:pt x="24903" y="12697"/>
                  </a:lnTo>
                  <a:lnTo>
                    <a:pt x="17117" y="737"/>
                  </a:lnTo>
                  <a:lnTo>
                    <a:pt x="16906" y="491"/>
                  </a:lnTo>
                  <a:lnTo>
                    <a:pt x="16626" y="281"/>
                  </a:lnTo>
                  <a:lnTo>
                    <a:pt x="16345" y="105"/>
                  </a:lnTo>
                  <a:lnTo>
                    <a:pt x="16030" y="35"/>
                  </a:lnTo>
                  <a:lnTo>
                    <a:pt x="157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68"/>
            <p:cNvSpPr/>
            <p:nvPr/>
          </p:nvSpPr>
          <p:spPr>
            <a:xfrm>
              <a:off x="5341750" y="3944338"/>
              <a:ext cx="629600" cy="611175"/>
            </a:xfrm>
            <a:custGeom>
              <a:rect b="b" l="l" r="r" t="t"/>
              <a:pathLst>
                <a:path extrusionOk="0" fill="none" h="24447" w="25184">
                  <a:moveTo>
                    <a:pt x="17117" y="737"/>
                  </a:moveTo>
                  <a:lnTo>
                    <a:pt x="24903" y="12697"/>
                  </a:lnTo>
                  <a:lnTo>
                    <a:pt x="24903" y="12697"/>
                  </a:lnTo>
                  <a:lnTo>
                    <a:pt x="25044" y="13013"/>
                  </a:lnTo>
                  <a:lnTo>
                    <a:pt x="25149" y="13328"/>
                  </a:lnTo>
                  <a:lnTo>
                    <a:pt x="25184" y="13644"/>
                  </a:lnTo>
                  <a:lnTo>
                    <a:pt x="25149" y="13960"/>
                  </a:lnTo>
                  <a:lnTo>
                    <a:pt x="25044" y="14275"/>
                  </a:lnTo>
                  <a:lnTo>
                    <a:pt x="24868" y="14556"/>
                  </a:lnTo>
                  <a:lnTo>
                    <a:pt x="24658" y="14837"/>
                  </a:lnTo>
                  <a:lnTo>
                    <a:pt x="24412" y="15047"/>
                  </a:lnTo>
                  <a:lnTo>
                    <a:pt x="10418" y="24166"/>
                  </a:lnTo>
                  <a:lnTo>
                    <a:pt x="10418" y="24166"/>
                  </a:lnTo>
                  <a:lnTo>
                    <a:pt x="10102" y="24307"/>
                  </a:lnTo>
                  <a:lnTo>
                    <a:pt x="9786" y="24412"/>
                  </a:lnTo>
                  <a:lnTo>
                    <a:pt x="9471" y="24447"/>
                  </a:lnTo>
                  <a:lnTo>
                    <a:pt x="9120" y="24412"/>
                  </a:lnTo>
                  <a:lnTo>
                    <a:pt x="8839" y="24307"/>
                  </a:lnTo>
                  <a:lnTo>
                    <a:pt x="8559" y="24131"/>
                  </a:lnTo>
                  <a:lnTo>
                    <a:pt x="8278" y="23921"/>
                  </a:lnTo>
                  <a:lnTo>
                    <a:pt x="8068" y="23675"/>
                  </a:lnTo>
                  <a:lnTo>
                    <a:pt x="281" y="11715"/>
                  </a:lnTo>
                  <a:lnTo>
                    <a:pt x="281" y="11715"/>
                  </a:lnTo>
                  <a:lnTo>
                    <a:pt x="141" y="11399"/>
                  </a:lnTo>
                  <a:lnTo>
                    <a:pt x="36" y="11084"/>
                  </a:lnTo>
                  <a:lnTo>
                    <a:pt x="1" y="10768"/>
                  </a:lnTo>
                  <a:lnTo>
                    <a:pt x="36" y="10452"/>
                  </a:lnTo>
                  <a:lnTo>
                    <a:pt x="141" y="10137"/>
                  </a:lnTo>
                  <a:lnTo>
                    <a:pt x="281" y="9856"/>
                  </a:lnTo>
                  <a:lnTo>
                    <a:pt x="492" y="9611"/>
                  </a:lnTo>
                  <a:lnTo>
                    <a:pt x="772" y="9365"/>
                  </a:lnTo>
                  <a:lnTo>
                    <a:pt x="14767" y="246"/>
                  </a:lnTo>
                  <a:lnTo>
                    <a:pt x="14767" y="246"/>
                  </a:lnTo>
                  <a:lnTo>
                    <a:pt x="15083" y="105"/>
                  </a:lnTo>
                  <a:lnTo>
                    <a:pt x="15398" y="0"/>
                  </a:lnTo>
                  <a:lnTo>
                    <a:pt x="15714" y="0"/>
                  </a:lnTo>
                  <a:lnTo>
                    <a:pt x="16030" y="35"/>
                  </a:lnTo>
                  <a:lnTo>
                    <a:pt x="16345" y="105"/>
                  </a:lnTo>
                  <a:lnTo>
                    <a:pt x="16626" y="281"/>
                  </a:lnTo>
                  <a:lnTo>
                    <a:pt x="16906" y="491"/>
                  </a:lnTo>
                  <a:lnTo>
                    <a:pt x="17117" y="73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68"/>
            <p:cNvSpPr/>
            <p:nvPr/>
          </p:nvSpPr>
          <p:spPr>
            <a:xfrm>
              <a:off x="5375075" y="4003088"/>
              <a:ext cx="562975" cy="492800"/>
            </a:xfrm>
            <a:custGeom>
              <a:rect b="b" l="l" r="r" t="t"/>
              <a:pathLst>
                <a:path extrusionOk="0" h="19712" w="22519">
                  <a:moveTo>
                    <a:pt x="16801" y="0"/>
                  </a:moveTo>
                  <a:lnTo>
                    <a:pt x="0" y="10978"/>
                  </a:lnTo>
                  <a:lnTo>
                    <a:pt x="5682" y="19712"/>
                  </a:lnTo>
                  <a:lnTo>
                    <a:pt x="22518" y="8769"/>
                  </a:lnTo>
                  <a:lnTo>
                    <a:pt x="168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68"/>
            <p:cNvSpPr/>
            <p:nvPr/>
          </p:nvSpPr>
          <p:spPr>
            <a:xfrm>
              <a:off x="5375075" y="4003088"/>
              <a:ext cx="562975" cy="492800"/>
            </a:xfrm>
            <a:custGeom>
              <a:rect b="b" l="l" r="r" t="t"/>
              <a:pathLst>
                <a:path extrusionOk="0" fill="none" h="19712" w="22519">
                  <a:moveTo>
                    <a:pt x="16801" y="0"/>
                  </a:moveTo>
                  <a:lnTo>
                    <a:pt x="22518" y="8769"/>
                  </a:lnTo>
                  <a:lnTo>
                    <a:pt x="5682" y="19712"/>
                  </a:lnTo>
                  <a:lnTo>
                    <a:pt x="0" y="10978"/>
                  </a:lnTo>
                  <a:lnTo>
                    <a:pt x="1680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68"/>
            <p:cNvSpPr/>
            <p:nvPr/>
          </p:nvSpPr>
          <p:spPr>
            <a:xfrm>
              <a:off x="5710900" y="3944338"/>
              <a:ext cx="241175" cy="416525"/>
            </a:xfrm>
            <a:custGeom>
              <a:rect b="b" l="l" r="r" t="t"/>
              <a:pathLst>
                <a:path extrusionOk="0" h="16661" w="9647">
                  <a:moveTo>
                    <a:pt x="9646" y="15047"/>
                  </a:moveTo>
                  <a:lnTo>
                    <a:pt x="7156" y="16661"/>
                  </a:lnTo>
                  <a:lnTo>
                    <a:pt x="7156" y="16661"/>
                  </a:lnTo>
                  <a:lnTo>
                    <a:pt x="7156" y="16661"/>
                  </a:lnTo>
                  <a:lnTo>
                    <a:pt x="9646" y="15047"/>
                  </a:lnTo>
                  <a:close/>
                  <a:moveTo>
                    <a:pt x="2035" y="386"/>
                  </a:moveTo>
                  <a:lnTo>
                    <a:pt x="2035" y="386"/>
                  </a:lnTo>
                  <a:lnTo>
                    <a:pt x="2176" y="561"/>
                  </a:lnTo>
                  <a:lnTo>
                    <a:pt x="2351" y="737"/>
                  </a:lnTo>
                  <a:lnTo>
                    <a:pt x="8489" y="10207"/>
                  </a:lnTo>
                  <a:lnTo>
                    <a:pt x="2351" y="737"/>
                  </a:lnTo>
                  <a:lnTo>
                    <a:pt x="2351" y="737"/>
                  </a:lnTo>
                  <a:lnTo>
                    <a:pt x="2176" y="561"/>
                  </a:lnTo>
                  <a:lnTo>
                    <a:pt x="2035" y="386"/>
                  </a:lnTo>
                  <a:close/>
                  <a:moveTo>
                    <a:pt x="913" y="0"/>
                  </a:moveTo>
                  <a:lnTo>
                    <a:pt x="913" y="0"/>
                  </a:lnTo>
                  <a:lnTo>
                    <a:pt x="702" y="0"/>
                  </a:lnTo>
                  <a:lnTo>
                    <a:pt x="457" y="35"/>
                  </a:lnTo>
                  <a:lnTo>
                    <a:pt x="211" y="141"/>
                  </a:lnTo>
                  <a:lnTo>
                    <a:pt x="1" y="246"/>
                  </a:lnTo>
                  <a:lnTo>
                    <a:pt x="1" y="246"/>
                  </a:lnTo>
                  <a:lnTo>
                    <a:pt x="1" y="246"/>
                  </a:lnTo>
                  <a:lnTo>
                    <a:pt x="211" y="141"/>
                  </a:lnTo>
                  <a:lnTo>
                    <a:pt x="457" y="35"/>
                  </a:lnTo>
                  <a:lnTo>
                    <a:pt x="702" y="0"/>
                  </a:lnTo>
                  <a:lnTo>
                    <a:pt x="913" y="0"/>
                  </a:lnTo>
                  <a:lnTo>
                    <a:pt x="913" y="0"/>
                  </a:lnTo>
                  <a:lnTo>
                    <a:pt x="1264" y="35"/>
                  </a:lnTo>
                  <a:lnTo>
                    <a:pt x="1579" y="105"/>
                  </a:lnTo>
                  <a:lnTo>
                    <a:pt x="1579" y="105"/>
                  </a:lnTo>
                  <a:lnTo>
                    <a:pt x="1264" y="35"/>
                  </a:lnTo>
                  <a:lnTo>
                    <a:pt x="913" y="0"/>
                  </a:lnTo>
                  <a:close/>
                </a:path>
              </a:pathLst>
            </a:custGeom>
            <a:solidFill>
              <a:srgbClr val="D2D2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68"/>
            <p:cNvSpPr/>
            <p:nvPr/>
          </p:nvSpPr>
          <p:spPr>
            <a:xfrm>
              <a:off x="5889800" y="4320513"/>
              <a:ext cx="62275" cy="40350"/>
            </a:xfrm>
            <a:custGeom>
              <a:rect b="b" l="l" r="r" t="t"/>
              <a:pathLst>
                <a:path extrusionOk="0" fill="none" h="1614" w="2491">
                  <a:moveTo>
                    <a:pt x="2490" y="0"/>
                  </a:moveTo>
                  <a:lnTo>
                    <a:pt x="0" y="1614"/>
                  </a:lnTo>
                  <a:lnTo>
                    <a:pt x="0" y="1614"/>
                  </a:lnTo>
                  <a:lnTo>
                    <a:pt x="0" y="1614"/>
                  </a:lnTo>
                  <a:lnTo>
                    <a:pt x="249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68"/>
            <p:cNvSpPr/>
            <p:nvPr/>
          </p:nvSpPr>
          <p:spPr>
            <a:xfrm>
              <a:off x="5761775" y="3953988"/>
              <a:ext cx="161350" cy="245525"/>
            </a:xfrm>
            <a:custGeom>
              <a:rect b="b" l="l" r="r" t="t"/>
              <a:pathLst>
                <a:path extrusionOk="0" fill="none" h="9821" w="6454">
                  <a:moveTo>
                    <a:pt x="0" y="0"/>
                  </a:moveTo>
                  <a:lnTo>
                    <a:pt x="0" y="0"/>
                  </a:lnTo>
                  <a:lnTo>
                    <a:pt x="141" y="175"/>
                  </a:lnTo>
                  <a:lnTo>
                    <a:pt x="316" y="351"/>
                  </a:lnTo>
                  <a:lnTo>
                    <a:pt x="6454" y="9821"/>
                  </a:lnTo>
                  <a:lnTo>
                    <a:pt x="316" y="351"/>
                  </a:lnTo>
                  <a:lnTo>
                    <a:pt x="316" y="351"/>
                  </a:lnTo>
                  <a:lnTo>
                    <a:pt x="141" y="175"/>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68"/>
            <p:cNvSpPr/>
            <p:nvPr/>
          </p:nvSpPr>
          <p:spPr>
            <a:xfrm>
              <a:off x="5710900" y="3944338"/>
              <a:ext cx="39500" cy="6150"/>
            </a:xfrm>
            <a:custGeom>
              <a:rect b="b" l="l" r="r" t="t"/>
              <a:pathLst>
                <a:path extrusionOk="0" fill="none" h="246" w="1580">
                  <a:moveTo>
                    <a:pt x="913" y="0"/>
                  </a:moveTo>
                  <a:lnTo>
                    <a:pt x="913" y="0"/>
                  </a:lnTo>
                  <a:lnTo>
                    <a:pt x="702" y="0"/>
                  </a:lnTo>
                  <a:lnTo>
                    <a:pt x="457" y="35"/>
                  </a:lnTo>
                  <a:lnTo>
                    <a:pt x="211" y="141"/>
                  </a:lnTo>
                  <a:lnTo>
                    <a:pt x="1" y="246"/>
                  </a:lnTo>
                  <a:lnTo>
                    <a:pt x="1" y="246"/>
                  </a:lnTo>
                  <a:lnTo>
                    <a:pt x="1" y="246"/>
                  </a:lnTo>
                  <a:lnTo>
                    <a:pt x="211" y="141"/>
                  </a:lnTo>
                  <a:lnTo>
                    <a:pt x="457" y="35"/>
                  </a:lnTo>
                  <a:lnTo>
                    <a:pt x="702" y="0"/>
                  </a:lnTo>
                  <a:lnTo>
                    <a:pt x="913" y="0"/>
                  </a:lnTo>
                  <a:lnTo>
                    <a:pt x="913" y="0"/>
                  </a:lnTo>
                  <a:lnTo>
                    <a:pt x="1264" y="35"/>
                  </a:lnTo>
                  <a:lnTo>
                    <a:pt x="1579" y="105"/>
                  </a:lnTo>
                  <a:lnTo>
                    <a:pt x="1579" y="105"/>
                  </a:lnTo>
                  <a:lnTo>
                    <a:pt x="1264" y="35"/>
                  </a:lnTo>
                  <a:lnTo>
                    <a:pt x="91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68"/>
            <p:cNvSpPr/>
            <p:nvPr/>
          </p:nvSpPr>
          <p:spPr>
            <a:xfrm>
              <a:off x="5875750" y="4222288"/>
              <a:ext cx="95600" cy="138575"/>
            </a:xfrm>
            <a:custGeom>
              <a:rect b="b" l="l" r="r" t="t"/>
              <a:pathLst>
                <a:path extrusionOk="0" fill="none" h="5543" w="3824">
                  <a:moveTo>
                    <a:pt x="2491" y="1"/>
                  </a:moveTo>
                  <a:lnTo>
                    <a:pt x="1" y="1614"/>
                  </a:lnTo>
                  <a:lnTo>
                    <a:pt x="1053" y="3193"/>
                  </a:lnTo>
                  <a:lnTo>
                    <a:pt x="1053" y="3193"/>
                  </a:lnTo>
                  <a:lnTo>
                    <a:pt x="1228" y="3508"/>
                  </a:lnTo>
                  <a:lnTo>
                    <a:pt x="1299" y="3824"/>
                  </a:lnTo>
                  <a:lnTo>
                    <a:pt x="1334" y="4140"/>
                  </a:lnTo>
                  <a:lnTo>
                    <a:pt x="1299" y="4455"/>
                  </a:lnTo>
                  <a:lnTo>
                    <a:pt x="1193" y="4771"/>
                  </a:lnTo>
                  <a:lnTo>
                    <a:pt x="1053" y="5051"/>
                  </a:lnTo>
                  <a:lnTo>
                    <a:pt x="843" y="5332"/>
                  </a:lnTo>
                  <a:lnTo>
                    <a:pt x="562" y="5543"/>
                  </a:lnTo>
                  <a:lnTo>
                    <a:pt x="3052" y="3929"/>
                  </a:lnTo>
                  <a:lnTo>
                    <a:pt x="3052" y="3929"/>
                  </a:lnTo>
                  <a:lnTo>
                    <a:pt x="3228" y="3789"/>
                  </a:lnTo>
                  <a:lnTo>
                    <a:pt x="3368" y="3649"/>
                  </a:lnTo>
                  <a:lnTo>
                    <a:pt x="3508" y="3473"/>
                  </a:lnTo>
                  <a:lnTo>
                    <a:pt x="3614" y="3298"/>
                  </a:lnTo>
                  <a:lnTo>
                    <a:pt x="3684" y="3122"/>
                  </a:lnTo>
                  <a:lnTo>
                    <a:pt x="3754" y="2912"/>
                  </a:lnTo>
                  <a:lnTo>
                    <a:pt x="3789" y="2702"/>
                  </a:lnTo>
                  <a:lnTo>
                    <a:pt x="3824" y="2491"/>
                  </a:lnTo>
                  <a:lnTo>
                    <a:pt x="3824" y="2491"/>
                  </a:lnTo>
                  <a:lnTo>
                    <a:pt x="3789" y="2281"/>
                  </a:lnTo>
                  <a:lnTo>
                    <a:pt x="3754" y="2035"/>
                  </a:lnTo>
                  <a:lnTo>
                    <a:pt x="3649" y="1825"/>
                  </a:lnTo>
                  <a:lnTo>
                    <a:pt x="3543" y="1579"/>
                  </a:lnTo>
                  <a:lnTo>
                    <a:pt x="249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68"/>
            <p:cNvSpPr/>
            <p:nvPr/>
          </p:nvSpPr>
          <p:spPr>
            <a:xfrm>
              <a:off x="5649525" y="3944338"/>
              <a:ext cx="273600" cy="255175"/>
            </a:xfrm>
            <a:custGeom>
              <a:rect b="b" l="l" r="r" t="t"/>
              <a:pathLst>
                <a:path extrusionOk="0" fill="none" h="10207" w="10944">
                  <a:moveTo>
                    <a:pt x="3368" y="0"/>
                  </a:moveTo>
                  <a:lnTo>
                    <a:pt x="3368" y="0"/>
                  </a:lnTo>
                  <a:lnTo>
                    <a:pt x="3157" y="0"/>
                  </a:lnTo>
                  <a:lnTo>
                    <a:pt x="2912" y="35"/>
                  </a:lnTo>
                  <a:lnTo>
                    <a:pt x="2666" y="141"/>
                  </a:lnTo>
                  <a:lnTo>
                    <a:pt x="2456" y="246"/>
                  </a:lnTo>
                  <a:lnTo>
                    <a:pt x="2456" y="246"/>
                  </a:lnTo>
                  <a:lnTo>
                    <a:pt x="1" y="1859"/>
                  </a:lnTo>
                  <a:lnTo>
                    <a:pt x="1" y="1859"/>
                  </a:lnTo>
                  <a:lnTo>
                    <a:pt x="211" y="1754"/>
                  </a:lnTo>
                  <a:lnTo>
                    <a:pt x="422" y="1684"/>
                  </a:lnTo>
                  <a:lnTo>
                    <a:pt x="667" y="1614"/>
                  </a:lnTo>
                  <a:lnTo>
                    <a:pt x="913" y="1614"/>
                  </a:lnTo>
                  <a:lnTo>
                    <a:pt x="913" y="1614"/>
                  </a:lnTo>
                  <a:lnTo>
                    <a:pt x="1088" y="1614"/>
                  </a:lnTo>
                  <a:lnTo>
                    <a:pt x="1298" y="1649"/>
                  </a:lnTo>
                  <a:lnTo>
                    <a:pt x="1509" y="1719"/>
                  </a:lnTo>
                  <a:lnTo>
                    <a:pt x="1684" y="1789"/>
                  </a:lnTo>
                  <a:lnTo>
                    <a:pt x="1860" y="1894"/>
                  </a:lnTo>
                  <a:lnTo>
                    <a:pt x="2035" y="2035"/>
                  </a:lnTo>
                  <a:lnTo>
                    <a:pt x="2175" y="2175"/>
                  </a:lnTo>
                  <a:lnTo>
                    <a:pt x="2316" y="2350"/>
                  </a:lnTo>
                  <a:lnTo>
                    <a:pt x="3368" y="3964"/>
                  </a:lnTo>
                  <a:lnTo>
                    <a:pt x="5823" y="2350"/>
                  </a:lnTo>
                  <a:lnTo>
                    <a:pt x="10944" y="10207"/>
                  </a:lnTo>
                  <a:lnTo>
                    <a:pt x="4806" y="737"/>
                  </a:lnTo>
                  <a:lnTo>
                    <a:pt x="4806" y="737"/>
                  </a:lnTo>
                  <a:lnTo>
                    <a:pt x="4631" y="561"/>
                  </a:lnTo>
                  <a:lnTo>
                    <a:pt x="4490" y="386"/>
                  </a:lnTo>
                  <a:lnTo>
                    <a:pt x="4490" y="386"/>
                  </a:lnTo>
                  <a:lnTo>
                    <a:pt x="4280" y="246"/>
                  </a:lnTo>
                  <a:lnTo>
                    <a:pt x="4034" y="105"/>
                  </a:lnTo>
                  <a:lnTo>
                    <a:pt x="4034" y="105"/>
                  </a:lnTo>
                  <a:lnTo>
                    <a:pt x="3719" y="35"/>
                  </a:lnTo>
                  <a:lnTo>
                    <a:pt x="336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68"/>
            <p:cNvSpPr/>
            <p:nvPr/>
          </p:nvSpPr>
          <p:spPr>
            <a:xfrm>
              <a:off x="5733700" y="4003088"/>
              <a:ext cx="204350" cy="259575"/>
            </a:xfrm>
            <a:custGeom>
              <a:rect b="b" l="l" r="r" t="t"/>
              <a:pathLst>
                <a:path extrusionOk="0" fill="none" h="10383" w="8174">
                  <a:moveTo>
                    <a:pt x="2456" y="0"/>
                  </a:moveTo>
                  <a:lnTo>
                    <a:pt x="1" y="1614"/>
                  </a:lnTo>
                  <a:lnTo>
                    <a:pt x="5683" y="10382"/>
                  </a:lnTo>
                  <a:lnTo>
                    <a:pt x="8173" y="8769"/>
                  </a:lnTo>
                  <a:lnTo>
                    <a:pt x="7577" y="7857"/>
                  </a:lnTo>
                  <a:lnTo>
                    <a:pt x="245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68"/>
            <p:cNvSpPr/>
            <p:nvPr/>
          </p:nvSpPr>
          <p:spPr>
            <a:xfrm>
              <a:off x="5254950" y="3824213"/>
              <a:ext cx="231500" cy="157850"/>
            </a:xfrm>
            <a:custGeom>
              <a:rect b="b" l="l" r="r" t="t"/>
              <a:pathLst>
                <a:path extrusionOk="0" h="6314" w="9260">
                  <a:moveTo>
                    <a:pt x="8734" y="0"/>
                  </a:moveTo>
                  <a:lnTo>
                    <a:pt x="8593" y="70"/>
                  </a:lnTo>
                  <a:lnTo>
                    <a:pt x="211" y="5542"/>
                  </a:lnTo>
                  <a:lnTo>
                    <a:pt x="70" y="5647"/>
                  </a:lnTo>
                  <a:lnTo>
                    <a:pt x="0" y="5822"/>
                  </a:lnTo>
                  <a:lnTo>
                    <a:pt x="0" y="5963"/>
                  </a:lnTo>
                  <a:lnTo>
                    <a:pt x="70" y="6138"/>
                  </a:lnTo>
                  <a:lnTo>
                    <a:pt x="211" y="6243"/>
                  </a:lnTo>
                  <a:lnTo>
                    <a:pt x="351" y="6313"/>
                  </a:lnTo>
                  <a:lnTo>
                    <a:pt x="526" y="6313"/>
                  </a:lnTo>
                  <a:lnTo>
                    <a:pt x="667" y="6243"/>
                  </a:lnTo>
                  <a:lnTo>
                    <a:pt x="9049" y="807"/>
                  </a:lnTo>
                  <a:lnTo>
                    <a:pt x="9190" y="666"/>
                  </a:lnTo>
                  <a:lnTo>
                    <a:pt x="9260" y="526"/>
                  </a:lnTo>
                  <a:lnTo>
                    <a:pt x="9260" y="351"/>
                  </a:lnTo>
                  <a:lnTo>
                    <a:pt x="9190" y="211"/>
                  </a:lnTo>
                  <a:lnTo>
                    <a:pt x="9085" y="70"/>
                  </a:lnTo>
                  <a:lnTo>
                    <a:pt x="89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68"/>
            <p:cNvSpPr/>
            <p:nvPr/>
          </p:nvSpPr>
          <p:spPr>
            <a:xfrm>
              <a:off x="5399625" y="4226688"/>
              <a:ext cx="142950" cy="193800"/>
            </a:xfrm>
            <a:custGeom>
              <a:rect b="b" l="l" r="r" t="t"/>
              <a:pathLst>
                <a:path extrusionOk="0" h="7752" w="5718">
                  <a:moveTo>
                    <a:pt x="948" y="0"/>
                  </a:moveTo>
                  <a:lnTo>
                    <a:pt x="772" y="35"/>
                  </a:lnTo>
                  <a:lnTo>
                    <a:pt x="597" y="70"/>
                  </a:lnTo>
                  <a:lnTo>
                    <a:pt x="421" y="176"/>
                  </a:lnTo>
                  <a:lnTo>
                    <a:pt x="281" y="281"/>
                  </a:lnTo>
                  <a:lnTo>
                    <a:pt x="176" y="421"/>
                  </a:lnTo>
                  <a:lnTo>
                    <a:pt x="71" y="596"/>
                  </a:lnTo>
                  <a:lnTo>
                    <a:pt x="36" y="772"/>
                  </a:lnTo>
                  <a:lnTo>
                    <a:pt x="1" y="947"/>
                  </a:lnTo>
                  <a:lnTo>
                    <a:pt x="1" y="1123"/>
                  </a:lnTo>
                  <a:lnTo>
                    <a:pt x="71" y="1298"/>
                  </a:lnTo>
                  <a:lnTo>
                    <a:pt x="141" y="1473"/>
                  </a:lnTo>
                  <a:lnTo>
                    <a:pt x="3964" y="7331"/>
                  </a:lnTo>
                  <a:lnTo>
                    <a:pt x="4104" y="7471"/>
                  </a:lnTo>
                  <a:lnTo>
                    <a:pt x="4245" y="7576"/>
                  </a:lnTo>
                  <a:lnTo>
                    <a:pt x="4385" y="7681"/>
                  </a:lnTo>
                  <a:lnTo>
                    <a:pt x="4560" y="7717"/>
                  </a:lnTo>
                  <a:lnTo>
                    <a:pt x="4736" y="7752"/>
                  </a:lnTo>
                  <a:lnTo>
                    <a:pt x="4911" y="7752"/>
                  </a:lnTo>
                  <a:lnTo>
                    <a:pt x="5121" y="7681"/>
                  </a:lnTo>
                  <a:lnTo>
                    <a:pt x="5262" y="7611"/>
                  </a:lnTo>
                  <a:lnTo>
                    <a:pt x="5437" y="7471"/>
                  </a:lnTo>
                  <a:lnTo>
                    <a:pt x="5542" y="7331"/>
                  </a:lnTo>
                  <a:lnTo>
                    <a:pt x="5612" y="7190"/>
                  </a:lnTo>
                  <a:lnTo>
                    <a:pt x="5683" y="7015"/>
                  </a:lnTo>
                  <a:lnTo>
                    <a:pt x="5718" y="6840"/>
                  </a:lnTo>
                  <a:lnTo>
                    <a:pt x="5683" y="6629"/>
                  </a:lnTo>
                  <a:lnTo>
                    <a:pt x="5648" y="6454"/>
                  </a:lnTo>
                  <a:lnTo>
                    <a:pt x="5542" y="6278"/>
                  </a:lnTo>
                  <a:lnTo>
                    <a:pt x="1719" y="456"/>
                  </a:lnTo>
                  <a:lnTo>
                    <a:pt x="1614" y="281"/>
                  </a:lnTo>
                  <a:lnTo>
                    <a:pt x="1474" y="176"/>
                  </a:lnTo>
                  <a:lnTo>
                    <a:pt x="1298" y="70"/>
                  </a:lnTo>
                  <a:lnTo>
                    <a:pt x="1123" y="35"/>
                  </a:lnTo>
                  <a:lnTo>
                    <a:pt x="9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68"/>
            <p:cNvSpPr/>
            <p:nvPr/>
          </p:nvSpPr>
          <p:spPr>
            <a:xfrm>
              <a:off x="5530275" y="4427488"/>
              <a:ext cx="60525" cy="68400"/>
            </a:xfrm>
            <a:custGeom>
              <a:rect b="b" l="l" r="r" t="t"/>
              <a:pathLst>
                <a:path extrusionOk="0" h="2736" w="2421">
                  <a:moveTo>
                    <a:pt x="772" y="0"/>
                  </a:moveTo>
                  <a:lnTo>
                    <a:pt x="597" y="70"/>
                  </a:lnTo>
                  <a:lnTo>
                    <a:pt x="422" y="140"/>
                  </a:lnTo>
                  <a:lnTo>
                    <a:pt x="281" y="281"/>
                  </a:lnTo>
                  <a:lnTo>
                    <a:pt x="176" y="421"/>
                  </a:lnTo>
                  <a:lnTo>
                    <a:pt x="71" y="561"/>
                  </a:lnTo>
                  <a:lnTo>
                    <a:pt x="36" y="737"/>
                  </a:lnTo>
                  <a:lnTo>
                    <a:pt x="1" y="912"/>
                  </a:lnTo>
                  <a:lnTo>
                    <a:pt x="1" y="1123"/>
                  </a:lnTo>
                  <a:lnTo>
                    <a:pt x="71" y="1298"/>
                  </a:lnTo>
                  <a:lnTo>
                    <a:pt x="141" y="1473"/>
                  </a:lnTo>
                  <a:lnTo>
                    <a:pt x="702" y="2315"/>
                  </a:lnTo>
                  <a:lnTo>
                    <a:pt x="807" y="2455"/>
                  </a:lnTo>
                  <a:lnTo>
                    <a:pt x="983" y="2561"/>
                  </a:lnTo>
                  <a:lnTo>
                    <a:pt x="1123" y="2666"/>
                  </a:lnTo>
                  <a:lnTo>
                    <a:pt x="1298" y="2701"/>
                  </a:lnTo>
                  <a:lnTo>
                    <a:pt x="1474" y="2736"/>
                  </a:lnTo>
                  <a:lnTo>
                    <a:pt x="1649" y="2701"/>
                  </a:lnTo>
                  <a:lnTo>
                    <a:pt x="1824" y="2666"/>
                  </a:lnTo>
                  <a:lnTo>
                    <a:pt x="2000" y="2596"/>
                  </a:lnTo>
                  <a:lnTo>
                    <a:pt x="2175" y="2455"/>
                  </a:lnTo>
                  <a:lnTo>
                    <a:pt x="2280" y="2315"/>
                  </a:lnTo>
                  <a:lnTo>
                    <a:pt x="2351" y="2140"/>
                  </a:lnTo>
                  <a:lnTo>
                    <a:pt x="2421" y="1999"/>
                  </a:lnTo>
                  <a:lnTo>
                    <a:pt x="2421" y="1789"/>
                  </a:lnTo>
                  <a:lnTo>
                    <a:pt x="2421" y="1614"/>
                  </a:lnTo>
                  <a:lnTo>
                    <a:pt x="2386" y="1438"/>
                  </a:lnTo>
                  <a:lnTo>
                    <a:pt x="2280" y="1263"/>
                  </a:lnTo>
                  <a:lnTo>
                    <a:pt x="1719" y="421"/>
                  </a:lnTo>
                  <a:lnTo>
                    <a:pt x="1614" y="281"/>
                  </a:lnTo>
                  <a:lnTo>
                    <a:pt x="1474" y="176"/>
                  </a:lnTo>
                  <a:lnTo>
                    <a:pt x="1298" y="70"/>
                  </a:lnTo>
                  <a:lnTo>
                    <a:pt x="1123" y="35"/>
                  </a:lnTo>
                  <a:lnTo>
                    <a:pt x="9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40"/>
                                        </p:tgtEl>
                                        <p:attrNameLst>
                                          <p:attrName>style.visibility</p:attrName>
                                        </p:attrNameLst>
                                      </p:cBhvr>
                                      <p:to>
                                        <p:strVal val="visible"/>
                                      </p:to>
                                    </p:set>
                                    <p:animEffect filter="fade" transition="in">
                                      <p:cBhvr>
                                        <p:cTn dur="1000"/>
                                        <p:tgtEl>
                                          <p:spTgt spid="3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7" name="Shape 3207"/>
        <p:cNvGrpSpPr/>
        <p:nvPr/>
      </p:nvGrpSpPr>
      <p:grpSpPr>
        <a:xfrm>
          <a:off x="0" y="0"/>
          <a:ext cx="0" cy="0"/>
          <a:chOff x="0" y="0"/>
          <a:chExt cx="0" cy="0"/>
        </a:xfrm>
      </p:grpSpPr>
      <p:sp>
        <p:nvSpPr>
          <p:cNvPr id="3208" name="Google Shape;3208;p69"/>
          <p:cNvSpPr/>
          <p:nvPr/>
        </p:nvSpPr>
        <p:spPr>
          <a:xfrm>
            <a:off x="706280" y="922438"/>
            <a:ext cx="3984452" cy="3380928"/>
          </a:xfrm>
          <a:custGeom>
            <a:rect b="b" l="l" r="r" t="t"/>
            <a:pathLst>
              <a:path extrusionOk="0" h="189700" w="223563">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69"/>
          <p:cNvSpPr txBox="1"/>
          <p:nvPr>
            <p:ph type="title"/>
          </p:nvPr>
        </p:nvSpPr>
        <p:spPr>
          <a:xfrm>
            <a:off x="1235400" y="1825275"/>
            <a:ext cx="3231000" cy="45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a:t>
            </a:r>
            <a:r>
              <a:rPr lang="en"/>
              <a:t> we need ML?</a:t>
            </a:r>
            <a:endParaRPr/>
          </a:p>
        </p:txBody>
      </p:sp>
      <p:pic>
        <p:nvPicPr>
          <p:cNvPr id="3210" name="Google Shape;3210;p69"/>
          <p:cNvPicPr preferRelativeResize="0"/>
          <p:nvPr/>
        </p:nvPicPr>
        <p:blipFill rotWithShape="1">
          <a:blip r:embed="rId3">
            <a:alphaModFix/>
          </a:blip>
          <a:srcRect b="-14410" l="-3480" r="-1034" t="14410"/>
          <a:stretch/>
        </p:blipFill>
        <p:spPr>
          <a:xfrm>
            <a:off x="-381000" y="-53850"/>
            <a:ext cx="9654000" cy="6161351"/>
          </a:xfrm>
          <a:prstGeom prst="rect">
            <a:avLst/>
          </a:prstGeom>
          <a:noFill/>
          <a:ln>
            <a:noFill/>
          </a:ln>
        </p:spPr>
      </p:pic>
      <p:sp>
        <p:nvSpPr>
          <p:cNvPr id="3211" name="Google Shape;3211;p69"/>
          <p:cNvSpPr txBox="1"/>
          <p:nvPr>
            <p:ph idx="1" type="subTitle"/>
          </p:nvPr>
        </p:nvSpPr>
        <p:spPr>
          <a:xfrm>
            <a:off x="585200" y="2145450"/>
            <a:ext cx="3048000" cy="153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latin typeface="Lilita One"/>
                <a:ea typeface="Lilita One"/>
                <a:cs typeface="Lilita One"/>
                <a:sym typeface="Lilita One"/>
              </a:rPr>
              <a:t>Why we need ML?</a:t>
            </a:r>
            <a:endParaRPr sz="2800">
              <a:latin typeface="Lilita One"/>
              <a:ea typeface="Lilita One"/>
              <a:cs typeface="Lilita One"/>
              <a:sym typeface="Lilita One"/>
            </a:endParaRPr>
          </a:p>
          <a:p>
            <a:pPr indent="0" lvl="0" marL="0" rtl="0" algn="l">
              <a:spcBef>
                <a:spcPts val="0"/>
              </a:spcBef>
              <a:spcAft>
                <a:spcPts val="0"/>
              </a:spcAft>
              <a:buNone/>
            </a:pPr>
            <a:r>
              <a:t/>
            </a:r>
            <a:endParaRPr sz="900">
              <a:latin typeface="Lilita One"/>
              <a:ea typeface="Lilita One"/>
              <a:cs typeface="Lilita One"/>
              <a:sym typeface="Lilita One"/>
            </a:endParaRPr>
          </a:p>
          <a:p>
            <a:pPr indent="0" lvl="0" marL="0" rtl="0" algn="l">
              <a:spcBef>
                <a:spcPts val="0"/>
              </a:spcBef>
              <a:spcAft>
                <a:spcPts val="0"/>
              </a:spcAft>
              <a:buNone/>
            </a:pPr>
            <a:r>
              <a:rPr lang="en"/>
              <a:t>Due to such </a:t>
            </a:r>
            <a:r>
              <a:rPr lang="en"/>
              <a:t>Reasons</a:t>
            </a:r>
            <a:r>
              <a:rPr lang="en"/>
              <a:t>, scientists have turned towards modern approaches like Data Mining and Machine Learning for predicting the disease.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11">
                                            <p:txEl>
                                              <p:pRg end="0" st="0"/>
                                            </p:txEl>
                                          </p:spTgt>
                                        </p:tgtEl>
                                        <p:attrNameLst>
                                          <p:attrName>style.visibility</p:attrName>
                                        </p:attrNameLst>
                                      </p:cBhvr>
                                      <p:to>
                                        <p:strVal val="visible"/>
                                      </p:to>
                                    </p:set>
                                    <p:animEffect filter="fade" transition="in">
                                      <p:cBhvr>
                                        <p:cTn dur="500"/>
                                        <p:tgtEl>
                                          <p:spTgt spid="3211">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11">
                                            <p:txEl>
                                              <p:pRg end="1" st="1"/>
                                            </p:txEl>
                                          </p:spTgt>
                                        </p:tgtEl>
                                        <p:attrNameLst>
                                          <p:attrName>style.visibility</p:attrName>
                                        </p:attrNameLst>
                                      </p:cBhvr>
                                      <p:to>
                                        <p:strVal val="visible"/>
                                      </p:to>
                                    </p:set>
                                    <p:animEffect filter="fade" transition="in">
                                      <p:cBhvr>
                                        <p:cTn dur="500"/>
                                        <p:tgtEl>
                                          <p:spTgt spid="3211">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11">
                                            <p:txEl>
                                              <p:pRg end="2" st="2"/>
                                            </p:txEl>
                                          </p:spTgt>
                                        </p:tgtEl>
                                        <p:attrNameLst>
                                          <p:attrName>style.visibility</p:attrName>
                                        </p:attrNameLst>
                                      </p:cBhvr>
                                      <p:to>
                                        <p:strVal val="visible"/>
                                      </p:to>
                                    </p:set>
                                    <p:animEffect filter="fade" transition="in">
                                      <p:cBhvr>
                                        <p:cTn dur="500"/>
                                        <p:tgtEl>
                                          <p:spTgt spid="321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5" name="Shape 3215"/>
        <p:cNvGrpSpPr/>
        <p:nvPr/>
      </p:nvGrpSpPr>
      <p:grpSpPr>
        <a:xfrm>
          <a:off x="0" y="0"/>
          <a:ext cx="0" cy="0"/>
          <a:chOff x="0" y="0"/>
          <a:chExt cx="0" cy="0"/>
        </a:xfrm>
      </p:grpSpPr>
      <p:sp>
        <p:nvSpPr>
          <p:cNvPr id="3216" name="Google Shape;3216;p70"/>
          <p:cNvSpPr/>
          <p:nvPr/>
        </p:nvSpPr>
        <p:spPr>
          <a:xfrm>
            <a:off x="706280" y="922438"/>
            <a:ext cx="3984452" cy="3380928"/>
          </a:xfrm>
          <a:custGeom>
            <a:rect b="b" l="l" r="r" t="t"/>
            <a:pathLst>
              <a:path extrusionOk="0" h="189700" w="223563">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70"/>
          <p:cNvSpPr txBox="1"/>
          <p:nvPr>
            <p:ph idx="1" type="subTitle"/>
          </p:nvPr>
        </p:nvSpPr>
        <p:spPr>
          <a:xfrm>
            <a:off x="1012650" y="1684225"/>
            <a:ext cx="3417300" cy="21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latin typeface="Lilita One"/>
                <a:ea typeface="Lilita One"/>
                <a:cs typeface="Lilita One"/>
                <a:sym typeface="Lilita One"/>
              </a:rPr>
              <a:t>Why we need ML?</a:t>
            </a:r>
            <a:endParaRPr sz="2800">
              <a:latin typeface="Lilita One"/>
              <a:ea typeface="Lilita One"/>
              <a:cs typeface="Lilita One"/>
              <a:sym typeface="Lilita One"/>
            </a:endParaRPr>
          </a:p>
          <a:p>
            <a:pPr indent="0" lvl="0" marL="0" rtl="0" algn="l">
              <a:spcBef>
                <a:spcPts val="0"/>
              </a:spcBef>
              <a:spcAft>
                <a:spcPts val="0"/>
              </a:spcAft>
              <a:buNone/>
            </a:pPr>
            <a:r>
              <a:t/>
            </a:r>
            <a:endParaRPr sz="900"/>
          </a:p>
          <a:p>
            <a:pPr indent="0" lvl="0" marL="0" rtl="0" algn="l">
              <a:spcBef>
                <a:spcPts val="0"/>
              </a:spcBef>
              <a:spcAft>
                <a:spcPts val="0"/>
              </a:spcAft>
              <a:buNone/>
            </a:pPr>
            <a:r>
              <a:rPr lang="en"/>
              <a:t>ML , due to its superiority in pattern detection and classification, proves to be effective in assisting decision making and risk </a:t>
            </a:r>
            <a:r>
              <a:rPr lang="en"/>
              <a:t>assessment</a:t>
            </a:r>
            <a:r>
              <a:rPr lang="en"/>
              <a:t> from the large quantity of data produced by the healthcare industry on heart disease</a:t>
            </a:r>
            <a:endParaRPr/>
          </a:p>
        </p:txBody>
      </p:sp>
      <p:pic>
        <p:nvPicPr>
          <p:cNvPr id="3218" name="Google Shape;3218;p70"/>
          <p:cNvPicPr preferRelativeResize="0"/>
          <p:nvPr/>
        </p:nvPicPr>
        <p:blipFill>
          <a:blip r:embed="rId3">
            <a:alphaModFix/>
          </a:blip>
          <a:stretch>
            <a:fillRect/>
          </a:stretch>
        </p:blipFill>
        <p:spPr>
          <a:xfrm>
            <a:off x="4268187" y="411625"/>
            <a:ext cx="4900925" cy="4765499"/>
          </a:xfrm>
          <a:prstGeom prst="rect">
            <a:avLst/>
          </a:prstGeom>
          <a:noFill/>
          <a:ln>
            <a:noFill/>
          </a:ln>
          <a:effectLst>
            <a:outerShdw blurRad="57150" rotWithShape="0" algn="bl">
              <a:srgbClr val="000000">
                <a:alpha val="91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17"/>
                                        </p:tgtEl>
                                        <p:attrNameLst>
                                          <p:attrName>style.visibility</p:attrName>
                                        </p:attrNameLst>
                                      </p:cBhvr>
                                      <p:to>
                                        <p:strVal val="visible"/>
                                      </p:to>
                                    </p:set>
                                    <p:animEffect filter="fade" transition="in">
                                      <p:cBhvr>
                                        <p:cTn dur="1000"/>
                                        <p:tgtEl>
                                          <p:spTgt spid="3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22" name="Shape 3222"/>
        <p:cNvGrpSpPr/>
        <p:nvPr/>
      </p:nvGrpSpPr>
      <p:grpSpPr>
        <a:xfrm>
          <a:off x="0" y="0"/>
          <a:ext cx="0" cy="0"/>
          <a:chOff x="0" y="0"/>
          <a:chExt cx="0" cy="0"/>
        </a:xfrm>
      </p:grpSpPr>
      <p:sp>
        <p:nvSpPr>
          <p:cNvPr id="3223" name="Google Shape;3223;p71"/>
          <p:cNvSpPr txBox="1"/>
          <p:nvPr>
            <p:ph type="title"/>
          </p:nvPr>
        </p:nvSpPr>
        <p:spPr>
          <a:xfrm>
            <a:off x="4524375" y="704850"/>
            <a:ext cx="2571900" cy="228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Heart...such a sentimental topic...and they say AI can't feel...</a:t>
            </a:r>
            <a:endParaRPr/>
          </a:p>
        </p:txBody>
      </p:sp>
      <p:sp>
        <p:nvSpPr>
          <p:cNvPr id="3224" name="Google Shape;3224;p71"/>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5" name="Google Shape;3225;p71"/>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3226" name="Google Shape;3226;p71"/>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23"/>
                                        </p:tgtEl>
                                        <p:attrNameLst>
                                          <p:attrName>style.visibility</p:attrName>
                                        </p:attrNameLst>
                                      </p:cBhvr>
                                      <p:to>
                                        <p:strVal val="visible"/>
                                      </p:to>
                                    </p:set>
                                    <p:animEffect filter="fade" transition="in">
                                      <p:cBhvr>
                                        <p:cTn dur="1000"/>
                                        <p:tgtEl>
                                          <p:spTgt spid="3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0" name="Shape 3230"/>
        <p:cNvGrpSpPr/>
        <p:nvPr/>
      </p:nvGrpSpPr>
      <p:grpSpPr>
        <a:xfrm>
          <a:off x="0" y="0"/>
          <a:ext cx="0" cy="0"/>
          <a:chOff x="0" y="0"/>
          <a:chExt cx="0" cy="0"/>
        </a:xfrm>
      </p:grpSpPr>
      <p:sp>
        <p:nvSpPr>
          <p:cNvPr id="3231" name="Google Shape;3231;p72"/>
          <p:cNvSpPr/>
          <p:nvPr/>
        </p:nvSpPr>
        <p:spPr>
          <a:xfrm>
            <a:off x="6431261" y="2037850"/>
            <a:ext cx="1554875" cy="106780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72"/>
          <p:cNvSpPr txBox="1"/>
          <p:nvPr>
            <p:ph type="title"/>
          </p:nvPr>
        </p:nvSpPr>
        <p:spPr>
          <a:xfrm>
            <a:off x="1157864" y="1931375"/>
            <a:ext cx="5126400" cy="91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About Dataset</a:t>
            </a:r>
            <a:endParaRPr/>
          </a:p>
        </p:txBody>
      </p:sp>
      <p:sp>
        <p:nvSpPr>
          <p:cNvPr id="3233" name="Google Shape;3233;p72"/>
          <p:cNvSpPr txBox="1"/>
          <p:nvPr>
            <p:ph idx="2" type="title"/>
          </p:nvPr>
        </p:nvSpPr>
        <p:spPr>
          <a:xfrm>
            <a:off x="6646198" y="2404575"/>
            <a:ext cx="11250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234" name="Google Shape;3234;p72"/>
          <p:cNvSpPr txBox="1"/>
          <p:nvPr>
            <p:ph idx="1" type="subTitle"/>
          </p:nvPr>
        </p:nvSpPr>
        <p:spPr>
          <a:xfrm>
            <a:off x="1157864" y="2846425"/>
            <a:ext cx="5121900" cy="365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Husband Of ML</a:t>
            </a:r>
            <a:endParaRPr/>
          </a:p>
        </p:txBody>
      </p:sp>
      <p:sp>
        <p:nvSpPr>
          <p:cNvPr id="3235" name="Google Shape;3235;p72"/>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6" name="Google Shape;3236;p72"/>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3237" name="Google Shape;3237;p72"/>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31"/>
                                        </p:tgtEl>
                                        <p:attrNameLst>
                                          <p:attrName>style.visibility</p:attrName>
                                        </p:attrNameLst>
                                      </p:cBhvr>
                                      <p:to>
                                        <p:strVal val="visible"/>
                                      </p:to>
                                    </p:set>
                                    <p:animEffect filter="fade" transition="in">
                                      <p:cBhvr>
                                        <p:cTn dur="1000"/>
                                        <p:tgtEl>
                                          <p:spTgt spid="3231"/>
                                        </p:tgtEl>
                                      </p:cBhvr>
                                    </p:animEffect>
                                  </p:childTnLst>
                                </p:cTn>
                              </p:par>
                              <p:par>
                                <p:cTn fill="hold" nodeType="withEffect" presetClass="entr" presetID="10" presetSubtype="0">
                                  <p:stCondLst>
                                    <p:cond delay="0"/>
                                  </p:stCondLst>
                                  <p:childTnLst>
                                    <p:set>
                                      <p:cBhvr>
                                        <p:cTn dur="1" fill="hold">
                                          <p:stCondLst>
                                            <p:cond delay="0"/>
                                          </p:stCondLst>
                                        </p:cTn>
                                        <p:tgtEl>
                                          <p:spTgt spid="3232"/>
                                        </p:tgtEl>
                                        <p:attrNameLst>
                                          <p:attrName>style.visibility</p:attrName>
                                        </p:attrNameLst>
                                      </p:cBhvr>
                                      <p:to>
                                        <p:strVal val="visible"/>
                                      </p:to>
                                    </p:set>
                                    <p:animEffect filter="fade" transition="in">
                                      <p:cBhvr>
                                        <p:cTn dur="1000"/>
                                        <p:tgtEl>
                                          <p:spTgt spid="3232"/>
                                        </p:tgtEl>
                                      </p:cBhvr>
                                    </p:animEffect>
                                  </p:childTnLst>
                                </p:cTn>
                              </p:par>
                              <p:par>
                                <p:cTn fill="hold" nodeType="withEffect" presetClass="entr" presetID="10" presetSubtype="0">
                                  <p:stCondLst>
                                    <p:cond delay="0"/>
                                  </p:stCondLst>
                                  <p:childTnLst>
                                    <p:set>
                                      <p:cBhvr>
                                        <p:cTn dur="1" fill="hold">
                                          <p:stCondLst>
                                            <p:cond delay="0"/>
                                          </p:stCondLst>
                                        </p:cTn>
                                        <p:tgtEl>
                                          <p:spTgt spid="3233"/>
                                        </p:tgtEl>
                                        <p:attrNameLst>
                                          <p:attrName>style.visibility</p:attrName>
                                        </p:attrNameLst>
                                      </p:cBhvr>
                                      <p:to>
                                        <p:strVal val="visible"/>
                                      </p:to>
                                    </p:set>
                                    <p:animEffect filter="fade" transition="in">
                                      <p:cBhvr>
                                        <p:cTn dur="1000"/>
                                        <p:tgtEl>
                                          <p:spTgt spid="3233"/>
                                        </p:tgtEl>
                                      </p:cBhvr>
                                    </p:animEffect>
                                  </p:childTnLst>
                                </p:cTn>
                              </p:par>
                              <p:par>
                                <p:cTn fill="hold" nodeType="withEffect" presetClass="entr" presetID="10" presetSubtype="0">
                                  <p:stCondLst>
                                    <p:cond delay="0"/>
                                  </p:stCondLst>
                                  <p:childTnLst>
                                    <p:set>
                                      <p:cBhvr>
                                        <p:cTn dur="1" fill="hold">
                                          <p:stCondLst>
                                            <p:cond delay="0"/>
                                          </p:stCondLst>
                                        </p:cTn>
                                        <p:tgtEl>
                                          <p:spTgt spid="3234"/>
                                        </p:tgtEl>
                                        <p:attrNameLst>
                                          <p:attrName>style.visibility</p:attrName>
                                        </p:attrNameLst>
                                      </p:cBhvr>
                                      <p:to>
                                        <p:strVal val="visible"/>
                                      </p:to>
                                    </p:set>
                                    <p:animEffect filter="fade" transition="in">
                                      <p:cBhvr>
                                        <p:cTn dur="1000"/>
                                        <p:tgtEl>
                                          <p:spTgt spid="3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1" name="Shape 3241"/>
        <p:cNvGrpSpPr/>
        <p:nvPr/>
      </p:nvGrpSpPr>
      <p:grpSpPr>
        <a:xfrm>
          <a:off x="0" y="0"/>
          <a:ext cx="0" cy="0"/>
          <a:chOff x="0" y="0"/>
          <a:chExt cx="0" cy="0"/>
        </a:xfrm>
      </p:grpSpPr>
      <p:sp>
        <p:nvSpPr>
          <p:cNvPr id="3242" name="Google Shape;3242;p73"/>
          <p:cNvSpPr/>
          <p:nvPr/>
        </p:nvSpPr>
        <p:spPr>
          <a:xfrm>
            <a:off x="1131975" y="1218500"/>
            <a:ext cx="3984452" cy="3380928"/>
          </a:xfrm>
          <a:custGeom>
            <a:rect b="b" l="l" r="r" t="t"/>
            <a:pathLst>
              <a:path extrusionOk="0" h="189700" w="223563">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3" name="Google Shape;3243;p73"/>
          <p:cNvGrpSpPr/>
          <p:nvPr/>
        </p:nvGrpSpPr>
        <p:grpSpPr>
          <a:xfrm>
            <a:off x="787969" y="1328016"/>
            <a:ext cx="4709160" cy="3044482"/>
            <a:chOff x="238125" y="544200"/>
            <a:chExt cx="7143750" cy="4618450"/>
          </a:xfrm>
        </p:grpSpPr>
        <p:sp>
          <p:nvSpPr>
            <p:cNvPr id="3244" name="Google Shape;3244;p73"/>
            <p:cNvSpPr/>
            <p:nvPr/>
          </p:nvSpPr>
          <p:spPr>
            <a:xfrm>
              <a:off x="238125" y="865850"/>
              <a:ext cx="2653025" cy="4296800"/>
            </a:xfrm>
            <a:custGeom>
              <a:rect b="b" l="l" r="r" t="t"/>
              <a:pathLst>
                <a:path extrusionOk="0" h="171872" w="106121">
                  <a:moveTo>
                    <a:pt x="14234" y="1"/>
                  </a:moveTo>
                  <a:cubicBezTo>
                    <a:pt x="11855" y="1"/>
                    <a:pt x="9454" y="964"/>
                    <a:pt x="7596" y="2478"/>
                  </a:cubicBezTo>
                  <a:cubicBezTo>
                    <a:pt x="6548" y="3216"/>
                    <a:pt x="7739" y="5455"/>
                    <a:pt x="8632" y="6348"/>
                  </a:cubicBezTo>
                  <a:cubicBezTo>
                    <a:pt x="9525" y="7384"/>
                    <a:pt x="10573" y="8431"/>
                    <a:pt x="10418" y="9765"/>
                  </a:cubicBezTo>
                  <a:cubicBezTo>
                    <a:pt x="9382" y="10360"/>
                    <a:pt x="7894" y="10360"/>
                    <a:pt x="6548" y="10360"/>
                  </a:cubicBezTo>
                  <a:cubicBezTo>
                    <a:pt x="6152" y="10360"/>
                    <a:pt x="5691" y="10297"/>
                    <a:pt x="5206" y="10297"/>
                  </a:cubicBezTo>
                  <a:cubicBezTo>
                    <a:pt x="4964" y="10297"/>
                    <a:pt x="4715" y="10312"/>
                    <a:pt x="4465" y="10360"/>
                  </a:cubicBezTo>
                  <a:cubicBezTo>
                    <a:pt x="3870" y="10658"/>
                    <a:pt x="3274" y="11408"/>
                    <a:pt x="3429" y="12003"/>
                  </a:cubicBezTo>
                  <a:cubicBezTo>
                    <a:pt x="2977" y="12741"/>
                    <a:pt x="2381" y="13194"/>
                    <a:pt x="2977" y="14087"/>
                  </a:cubicBezTo>
                  <a:cubicBezTo>
                    <a:pt x="3429" y="14682"/>
                    <a:pt x="4167" y="15123"/>
                    <a:pt x="4167" y="15873"/>
                  </a:cubicBezTo>
                  <a:cubicBezTo>
                    <a:pt x="4167" y="16468"/>
                    <a:pt x="3572" y="16908"/>
                    <a:pt x="3131" y="17206"/>
                  </a:cubicBezTo>
                  <a:cubicBezTo>
                    <a:pt x="2536" y="17361"/>
                    <a:pt x="1941" y="17504"/>
                    <a:pt x="1488" y="17801"/>
                  </a:cubicBezTo>
                  <a:cubicBezTo>
                    <a:pt x="0" y="18849"/>
                    <a:pt x="0" y="21076"/>
                    <a:pt x="155" y="22862"/>
                  </a:cubicBezTo>
                  <a:cubicBezTo>
                    <a:pt x="1048" y="24052"/>
                    <a:pt x="1345" y="26136"/>
                    <a:pt x="750" y="27624"/>
                  </a:cubicBezTo>
                  <a:cubicBezTo>
                    <a:pt x="595" y="28219"/>
                    <a:pt x="298" y="28815"/>
                    <a:pt x="452" y="29410"/>
                  </a:cubicBezTo>
                  <a:cubicBezTo>
                    <a:pt x="750" y="30160"/>
                    <a:pt x="1488" y="30303"/>
                    <a:pt x="2238" y="30458"/>
                  </a:cubicBezTo>
                  <a:cubicBezTo>
                    <a:pt x="2940" y="30690"/>
                    <a:pt x="3728" y="30882"/>
                    <a:pt x="4490" y="30882"/>
                  </a:cubicBezTo>
                  <a:cubicBezTo>
                    <a:pt x="5176" y="30882"/>
                    <a:pt x="5841" y="30726"/>
                    <a:pt x="6406" y="30303"/>
                  </a:cubicBezTo>
                  <a:cubicBezTo>
                    <a:pt x="7707" y="29199"/>
                    <a:pt x="9320" y="28833"/>
                    <a:pt x="11047" y="28833"/>
                  </a:cubicBezTo>
                  <a:cubicBezTo>
                    <a:pt x="13270" y="28833"/>
                    <a:pt x="15681" y="29440"/>
                    <a:pt x="17859" y="29862"/>
                  </a:cubicBezTo>
                  <a:cubicBezTo>
                    <a:pt x="19205" y="30160"/>
                    <a:pt x="20538" y="30755"/>
                    <a:pt x="21288" y="31791"/>
                  </a:cubicBezTo>
                  <a:cubicBezTo>
                    <a:pt x="22324" y="33279"/>
                    <a:pt x="21884" y="35363"/>
                    <a:pt x="20991" y="36851"/>
                  </a:cubicBezTo>
                  <a:cubicBezTo>
                    <a:pt x="20241" y="38494"/>
                    <a:pt x="19050" y="39828"/>
                    <a:pt x="18455" y="41614"/>
                  </a:cubicBezTo>
                  <a:cubicBezTo>
                    <a:pt x="18014" y="43102"/>
                    <a:pt x="18157" y="44888"/>
                    <a:pt x="18312" y="46531"/>
                  </a:cubicBezTo>
                  <a:cubicBezTo>
                    <a:pt x="18455" y="48615"/>
                    <a:pt x="18609" y="50841"/>
                    <a:pt x="19800" y="52484"/>
                  </a:cubicBezTo>
                  <a:cubicBezTo>
                    <a:pt x="21134" y="54270"/>
                    <a:pt x="21884" y="56794"/>
                    <a:pt x="21729" y="59033"/>
                  </a:cubicBezTo>
                  <a:cubicBezTo>
                    <a:pt x="21729" y="60819"/>
                    <a:pt x="21134" y="62450"/>
                    <a:pt x="21288" y="64236"/>
                  </a:cubicBezTo>
                  <a:cubicBezTo>
                    <a:pt x="21586" y="67367"/>
                    <a:pt x="24265" y="69593"/>
                    <a:pt x="26944" y="71236"/>
                  </a:cubicBezTo>
                  <a:cubicBezTo>
                    <a:pt x="29920" y="72725"/>
                    <a:pt x="32302" y="75404"/>
                    <a:pt x="33338" y="78523"/>
                  </a:cubicBezTo>
                  <a:cubicBezTo>
                    <a:pt x="33933" y="80166"/>
                    <a:pt x="34088" y="81797"/>
                    <a:pt x="34385" y="83440"/>
                  </a:cubicBezTo>
                  <a:cubicBezTo>
                    <a:pt x="35278" y="86119"/>
                    <a:pt x="36909" y="88643"/>
                    <a:pt x="39148" y="90429"/>
                  </a:cubicBezTo>
                  <a:cubicBezTo>
                    <a:pt x="40779" y="91775"/>
                    <a:pt x="43458" y="92215"/>
                    <a:pt x="45541" y="92668"/>
                  </a:cubicBezTo>
                  <a:cubicBezTo>
                    <a:pt x="46589" y="92810"/>
                    <a:pt x="47625" y="92965"/>
                    <a:pt x="48518" y="93703"/>
                  </a:cubicBezTo>
                  <a:cubicBezTo>
                    <a:pt x="48816" y="94001"/>
                    <a:pt x="49113" y="94453"/>
                    <a:pt x="49411" y="94751"/>
                  </a:cubicBezTo>
                  <a:cubicBezTo>
                    <a:pt x="51197" y="96537"/>
                    <a:pt x="54328" y="95787"/>
                    <a:pt x="56114" y="97430"/>
                  </a:cubicBezTo>
                  <a:cubicBezTo>
                    <a:pt x="56555" y="97871"/>
                    <a:pt x="56852" y="98466"/>
                    <a:pt x="57305" y="98918"/>
                  </a:cubicBezTo>
                  <a:cubicBezTo>
                    <a:pt x="58251" y="100136"/>
                    <a:pt x="59703" y="100867"/>
                    <a:pt x="61190" y="100867"/>
                  </a:cubicBezTo>
                  <a:cubicBezTo>
                    <a:pt x="61331" y="100867"/>
                    <a:pt x="61473" y="100861"/>
                    <a:pt x="61615" y="100847"/>
                  </a:cubicBezTo>
                  <a:lnTo>
                    <a:pt x="61615" y="100847"/>
                  </a:lnTo>
                  <a:cubicBezTo>
                    <a:pt x="61317" y="102038"/>
                    <a:pt x="62805" y="103526"/>
                    <a:pt x="62365" y="104871"/>
                  </a:cubicBezTo>
                  <a:cubicBezTo>
                    <a:pt x="61913" y="105764"/>
                    <a:pt x="60877" y="106205"/>
                    <a:pt x="59984" y="106955"/>
                  </a:cubicBezTo>
                  <a:cubicBezTo>
                    <a:pt x="58638" y="108288"/>
                    <a:pt x="58495" y="110372"/>
                    <a:pt x="59091" y="112158"/>
                  </a:cubicBezTo>
                  <a:cubicBezTo>
                    <a:pt x="59686" y="113944"/>
                    <a:pt x="60877" y="115432"/>
                    <a:pt x="62067" y="116778"/>
                  </a:cubicBezTo>
                  <a:cubicBezTo>
                    <a:pt x="64449" y="119302"/>
                    <a:pt x="67270" y="120647"/>
                    <a:pt x="69806" y="123028"/>
                  </a:cubicBezTo>
                  <a:cubicBezTo>
                    <a:pt x="72033" y="125255"/>
                    <a:pt x="72628" y="128684"/>
                    <a:pt x="72033" y="131958"/>
                  </a:cubicBezTo>
                  <a:cubicBezTo>
                    <a:pt x="71592" y="135077"/>
                    <a:pt x="70247" y="138054"/>
                    <a:pt x="69211" y="141031"/>
                  </a:cubicBezTo>
                  <a:cubicBezTo>
                    <a:pt x="67425" y="146686"/>
                    <a:pt x="66973" y="152937"/>
                    <a:pt x="68616" y="158747"/>
                  </a:cubicBezTo>
                  <a:cubicBezTo>
                    <a:pt x="70402" y="164402"/>
                    <a:pt x="74569" y="169605"/>
                    <a:pt x="80070" y="171844"/>
                  </a:cubicBezTo>
                  <a:cubicBezTo>
                    <a:pt x="80147" y="171862"/>
                    <a:pt x="80230" y="171871"/>
                    <a:pt x="80317" y="171871"/>
                  </a:cubicBezTo>
                  <a:cubicBezTo>
                    <a:pt x="80891" y="171871"/>
                    <a:pt x="81617" y="171487"/>
                    <a:pt x="82010" y="171094"/>
                  </a:cubicBezTo>
                  <a:cubicBezTo>
                    <a:pt x="82451" y="170653"/>
                    <a:pt x="82451" y="169903"/>
                    <a:pt x="82153" y="169308"/>
                  </a:cubicBezTo>
                  <a:cubicBezTo>
                    <a:pt x="81117" y="167379"/>
                    <a:pt x="79331" y="165891"/>
                    <a:pt x="78141" y="164248"/>
                  </a:cubicBezTo>
                  <a:cubicBezTo>
                    <a:pt x="77688" y="163652"/>
                    <a:pt x="77248" y="163057"/>
                    <a:pt x="77248" y="162462"/>
                  </a:cubicBezTo>
                  <a:cubicBezTo>
                    <a:pt x="77391" y="161723"/>
                    <a:pt x="77986" y="161128"/>
                    <a:pt x="78438" y="160676"/>
                  </a:cubicBezTo>
                  <a:cubicBezTo>
                    <a:pt x="79177" y="159783"/>
                    <a:pt x="79629" y="158592"/>
                    <a:pt x="79474" y="157556"/>
                  </a:cubicBezTo>
                  <a:cubicBezTo>
                    <a:pt x="79474" y="156509"/>
                    <a:pt x="78879" y="155473"/>
                    <a:pt x="78879" y="154425"/>
                  </a:cubicBezTo>
                  <a:cubicBezTo>
                    <a:pt x="78879" y="153234"/>
                    <a:pt x="79474" y="152199"/>
                    <a:pt x="80522" y="151901"/>
                  </a:cubicBezTo>
                  <a:cubicBezTo>
                    <a:pt x="80963" y="151746"/>
                    <a:pt x="81415" y="151746"/>
                    <a:pt x="81855" y="151448"/>
                  </a:cubicBezTo>
                  <a:cubicBezTo>
                    <a:pt x="83344" y="150853"/>
                    <a:pt x="83201" y="148627"/>
                    <a:pt x="84237" y="147436"/>
                  </a:cubicBezTo>
                  <a:cubicBezTo>
                    <a:pt x="84689" y="146984"/>
                    <a:pt x="85427" y="146686"/>
                    <a:pt x="86023" y="146388"/>
                  </a:cubicBezTo>
                  <a:cubicBezTo>
                    <a:pt x="88856" y="145055"/>
                    <a:pt x="91083" y="142376"/>
                    <a:pt x="91380" y="139245"/>
                  </a:cubicBezTo>
                  <a:cubicBezTo>
                    <a:pt x="91535" y="136720"/>
                    <a:pt x="90642" y="133744"/>
                    <a:pt x="92571" y="132101"/>
                  </a:cubicBezTo>
                  <a:cubicBezTo>
                    <a:pt x="93366" y="131439"/>
                    <a:pt x="94309" y="131279"/>
                    <a:pt x="95307" y="131279"/>
                  </a:cubicBezTo>
                  <a:cubicBezTo>
                    <a:pt x="96242" y="131279"/>
                    <a:pt x="97226" y="131419"/>
                    <a:pt x="98182" y="131419"/>
                  </a:cubicBezTo>
                  <a:cubicBezTo>
                    <a:pt x="98498" y="131419"/>
                    <a:pt x="98812" y="131404"/>
                    <a:pt x="99120" y="131363"/>
                  </a:cubicBezTo>
                  <a:cubicBezTo>
                    <a:pt x="100167" y="131208"/>
                    <a:pt x="100763" y="130315"/>
                    <a:pt x="101203" y="129422"/>
                  </a:cubicBezTo>
                  <a:cubicBezTo>
                    <a:pt x="101501" y="128684"/>
                    <a:pt x="101656" y="127636"/>
                    <a:pt x="101501" y="126743"/>
                  </a:cubicBezTo>
                  <a:cubicBezTo>
                    <a:pt x="101203" y="125707"/>
                    <a:pt x="100763" y="124517"/>
                    <a:pt x="100905" y="123469"/>
                  </a:cubicBezTo>
                  <a:cubicBezTo>
                    <a:pt x="101060" y="121838"/>
                    <a:pt x="102251" y="120647"/>
                    <a:pt x="103287" y="119302"/>
                  </a:cubicBezTo>
                  <a:cubicBezTo>
                    <a:pt x="104477" y="117813"/>
                    <a:pt x="105227" y="116028"/>
                    <a:pt x="105668" y="114242"/>
                  </a:cubicBezTo>
                  <a:cubicBezTo>
                    <a:pt x="106120" y="112158"/>
                    <a:pt x="104775" y="109634"/>
                    <a:pt x="102846" y="108586"/>
                  </a:cubicBezTo>
                  <a:cubicBezTo>
                    <a:pt x="101060" y="107550"/>
                    <a:pt x="98679" y="107396"/>
                    <a:pt x="96595" y="107396"/>
                  </a:cubicBezTo>
                  <a:cubicBezTo>
                    <a:pt x="94357" y="107396"/>
                    <a:pt x="92131" y="107253"/>
                    <a:pt x="90345" y="105907"/>
                  </a:cubicBezTo>
                  <a:cubicBezTo>
                    <a:pt x="88702" y="104717"/>
                    <a:pt x="87809" y="102931"/>
                    <a:pt x="86475" y="101442"/>
                  </a:cubicBezTo>
                  <a:cubicBezTo>
                    <a:pt x="84392" y="98918"/>
                    <a:pt x="81260" y="97430"/>
                    <a:pt x="78141" y="95942"/>
                  </a:cubicBezTo>
                  <a:cubicBezTo>
                    <a:pt x="77357" y="95603"/>
                    <a:pt x="76413" y="95185"/>
                    <a:pt x="75489" y="95185"/>
                  </a:cubicBezTo>
                  <a:cubicBezTo>
                    <a:pt x="75178" y="95185"/>
                    <a:pt x="74869" y="95232"/>
                    <a:pt x="74569" y="95346"/>
                  </a:cubicBezTo>
                  <a:cubicBezTo>
                    <a:pt x="74116" y="95489"/>
                    <a:pt x="73676" y="95787"/>
                    <a:pt x="73223" y="95787"/>
                  </a:cubicBezTo>
                  <a:cubicBezTo>
                    <a:pt x="73080" y="95819"/>
                    <a:pt x="72938" y="95834"/>
                    <a:pt x="72798" y="95834"/>
                  </a:cubicBezTo>
                  <a:cubicBezTo>
                    <a:pt x="71634" y="95834"/>
                    <a:pt x="70571" y="94815"/>
                    <a:pt x="69509" y="94156"/>
                  </a:cubicBezTo>
                  <a:cubicBezTo>
                    <a:pt x="68978" y="93856"/>
                    <a:pt x="68380" y="93719"/>
                    <a:pt x="67770" y="93719"/>
                  </a:cubicBezTo>
                  <a:cubicBezTo>
                    <a:pt x="65644" y="93719"/>
                    <a:pt x="63369" y="95380"/>
                    <a:pt x="63258" y="97573"/>
                  </a:cubicBezTo>
                  <a:cubicBezTo>
                    <a:pt x="62863" y="97706"/>
                    <a:pt x="62379" y="97774"/>
                    <a:pt x="61874" y="97774"/>
                  </a:cubicBezTo>
                  <a:cubicBezTo>
                    <a:pt x="60657" y="97774"/>
                    <a:pt x="59315" y="97378"/>
                    <a:pt x="58793" y="96537"/>
                  </a:cubicBezTo>
                  <a:cubicBezTo>
                    <a:pt x="58341" y="95644"/>
                    <a:pt x="58043" y="94596"/>
                    <a:pt x="57150" y="94156"/>
                  </a:cubicBezTo>
                  <a:cubicBezTo>
                    <a:pt x="56709" y="94001"/>
                    <a:pt x="56114" y="94001"/>
                    <a:pt x="55662" y="93703"/>
                  </a:cubicBezTo>
                  <a:cubicBezTo>
                    <a:pt x="55066" y="93108"/>
                    <a:pt x="55519" y="92072"/>
                    <a:pt x="55662" y="91179"/>
                  </a:cubicBezTo>
                  <a:cubicBezTo>
                    <a:pt x="55817" y="89834"/>
                    <a:pt x="54924" y="88500"/>
                    <a:pt x="53578" y="87905"/>
                  </a:cubicBezTo>
                  <a:cubicBezTo>
                    <a:pt x="52388" y="87310"/>
                    <a:pt x="50899" y="87310"/>
                    <a:pt x="49566" y="87310"/>
                  </a:cubicBezTo>
                  <a:cubicBezTo>
                    <a:pt x="48077" y="87155"/>
                    <a:pt x="46732" y="87155"/>
                    <a:pt x="45399" y="86560"/>
                  </a:cubicBezTo>
                  <a:cubicBezTo>
                    <a:pt x="43017" y="85369"/>
                    <a:pt x="42124" y="81952"/>
                    <a:pt x="43160" y="79571"/>
                  </a:cubicBezTo>
                  <a:cubicBezTo>
                    <a:pt x="44208" y="77035"/>
                    <a:pt x="46887" y="75546"/>
                    <a:pt x="49709" y="75546"/>
                  </a:cubicBezTo>
                  <a:cubicBezTo>
                    <a:pt x="52245" y="75701"/>
                    <a:pt x="55066" y="77630"/>
                    <a:pt x="55066" y="80309"/>
                  </a:cubicBezTo>
                  <a:cubicBezTo>
                    <a:pt x="55066" y="80670"/>
                    <a:pt x="55504" y="80869"/>
                    <a:pt x="55981" y="80869"/>
                  </a:cubicBezTo>
                  <a:cubicBezTo>
                    <a:pt x="56291" y="80869"/>
                    <a:pt x="56618" y="80785"/>
                    <a:pt x="56852" y="80607"/>
                  </a:cubicBezTo>
                  <a:cubicBezTo>
                    <a:pt x="57305" y="80309"/>
                    <a:pt x="57602" y="79714"/>
                    <a:pt x="57745" y="78975"/>
                  </a:cubicBezTo>
                  <a:cubicBezTo>
                    <a:pt x="57900" y="78380"/>
                    <a:pt x="58043" y="77630"/>
                    <a:pt x="58198" y="77035"/>
                  </a:cubicBezTo>
                  <a:cubicBezTo>
                    <a:pt x="58638" y="75546"/>
                    <a:pt x="60127" y="74511"/>
                    <a:pt x="61770" y="74511"/>
                  </a:cubicBezTo>
                  <a:cubicBezTo>
                    <a:pt x="63258" y="74511"/>
                    <a:pt x="64449" y="72868"/>
                    <a:pt x="65639" y="71677"/>
                  </a:cubicBezTo>
                  <a:cubicBezTo>
                    <a:pt x="66830" y="70641"/>
                    <a:pt x="67425" y="68855"/>
                    <a:pt x="66973" y="67367"/>
                  </a:cubicBezTo>
                  <a:cubicBezTo>
                    <a:pt x="66675" y="66474"/>
                    <a:pt x="66234" y="65581"/>
                    <a:pt x="66532" y="64831"/>
                  </a:cubicBezTo>
                  <a:cubicBezTo>
                    <a:pt x="66675" y="64093"/>
                    <a:pt x="67425" y="63795"/>
                    <a:pt x="68020" y="63497"/>
                  </a:cubicBezTo>
                  <a:cubicBezTo>
                    <a:pt x="69806" y="62747"/>
                    <a:pt x="71592" y="62450"/>
                    <a:pt x="73521" y="62450"/>
                  </a:cubicBezTo>
                  <a:cubicBezTo>
                    <a:pt x="73629" y="62460"/>
                    <a:pt x="73734" y="62465"/>
                    <a:pt x="73836" y="62465"/>
                  </a:cubicBezTo>
                  <a:cubicBezTo>
                    <a:pt x="75282" y="62465"/>
                    <a:pt x="76116" y="61459"/>
                    <a:pt x="76950" y="60068"/>
                  </a:cubicBezTo>
                  <a:cubicBezTo>
                    <a:pt x="77545" y="59033"/>
                    <a:pt x="77843" y="57842"/>
                    <a:pt x="78736" y="57092"/>
                  </a:cubicBezTo>
                  <a:cubicBezTo>
                    <a:pt x="79301" y="56698"/>
                    <a:pt x="79930" y="56583"/>
                    <a:pt x="80591" y="56583"/>
                  </a:cubicBezTo>
                  <a:cubicBezTo>
                    <a:pt x="81523" y="56583"/>
                    <a:pt x="82519" y="56813"/>
                    <a:pt x="83487" y="56813"/>
                  </a:cubicBezTo>
                  <a:cubicBezTo>
                    <a:pt x="83639" y="56813"/>
                    <a:pt x="83789" y="56807"/>
                    <a:pt x="83939" y="56794"/>
                  </a:cubicBezTo>
                  <a:cubicBezTo>
                    <a:pt x="86618" y="56651"/>
                    <a:pt x="88559" y="53818"/>
                    <a:pt x="87809" y="51294"/>
                  </a:cubicBezTo>
                  <a:cubicBezTo>
                    <a:pt x="87511" y="50103"/>
                    <a:pt x="86618" y="49055"/>
                    <a:pt x="86023" y="48019"/>
                  </a:cubicBezTo>
                  <a:cubicBezTo>
                    <a:pt x="85130" y="46674"/>
                    <a:pt x="84392" y="45043"/>
                    <a:pt x="84094" y="43257"/>
                  </a:cubicBezTo>
                  <a:cubicBezTo>
                    <a:pt x="83796" y="41769"/>
                    <a:pt x="83641" y="40126"/>
                    <a:pt x="82606" y="38935"/>
                  </a:cubicBezTo>
                  <a:cubicBezTo>
                    <a:pt x="81117" y="38935"/>
                    <a:pt x="79177" y="38935"/>
                    <a:pt x="77688" y="39685"/>
                  </a:cubicBezTo>
                  <a:cubicBezTo>
                    <a:pt x="77545" y="38042"/>
                    <a:pt x="77093" y="36411"/>
                    <a:pt x="76200" y="35065"/>
                  </a:cubicBezTo>
                  <a:cubicBezTo>
                    <a:pt x="75476" y="34133"/>
                    <a:pt x="74310" y="33486"/>
                    <a:pt x="73218" y="33486"/>
                  </a:cubicBezTo>
                  <a:cubicBezTo>
                    <a:pt x="72748" y="33486"/>
                    <a:pt x="72291" y="33606"/>
                    <a:pt x="71890" y="33875"/>
                  </a:cubicBezTo>
                  <a:cubicBezTo>
                    <a:pt x="70402" y="34625"/>
                    <a:pt x="70104" y="36554"/>
                    <a:pt x="70402" y="38042"/>
                  </a:cubicBezTo>
                  <a:cubicBezTo>
                    <a:pt x="70699" y="39685"/>
                    <a:pt x="71295" y="41173"/>
                    <a:pt x="71295" y="42804"/>
                  </a:cubicBezTo>
                  <a:cubicBezTo>
                    <a:pt x="71295" y="44447"/>
                    <a:pt x="70104" y="46233"/>
                    <a:pt x="68461" y="46233"/>
                  </a:cubicBezTo>
                  <a:cubicBezTo>
                    <a:pt x="67723" y="46079"/>
                    <a:pt x="66973" y="45638"/>
                    <a:pt x="66377" y="45043"/>
                  </a:cubicBezTo>
                  <a:cubicBezTo>
                    <a:pt x="65484" y="44150"/>
                    <a:pt x="64889" y="43102"/>
                    <a:pt x="63698" y="42662"/>
                  </a:cubicBezTo>
                  <a:cubicBezTo>
                    <a:pt x="62960" y="42209"/>
                    <a:pt x="61913" y="42209"/>
                    <a:pt x="61020" y="42066"/>
                  </a:cubicBezTo>
                  <a:cubicBezTo>
                    <a:pt x="58043" y="41316"/>
                    <a:pt x="55959" y="37899"/>
                    <a:pt x="56852" y="34768"/>
                  </a:cubicBezTo>
                  <a:cubicBezTo>
                    <a:pt x="57463" y="32344"/>
                    <a:pt x="59944" y="30616"/>
                    <a:pt x="62451" y="30616"/>
                  </a:cubicBezTo>
                  <a:cubicBezTo>
                    <a:pt x="63024" y="30616"/>
                    <a:pt x="63598" y="30706"/>
                    <a:pt x="64151" y="30898"/>
                  </a:cubicBezTo>
                  <a:cubicBezTo>
                    <a:pt x="67723" y="29565"/>
                    <a:pt x="69211" y="25100"/>
                    <a:pt x="67866" y="21528"/>
                  </a:cubicBezTo>
                  <a:cubicBezTo>
                    <a:pt x="66377" y="17956"/>
                    <a:pt x="62508" y="15718"/>
                    <a:pt x="58793" y="15575"/>
                  </a:cubicBezTo>
                  <a:cubicBezTo>
                    <a:pt x="58210" y="15575"/>
                    <a:pt x="57627" y="15609"/>
                    <a:pt x="57060" y="15609"/>
                  </a:cubicBezTo>
                  <a:cubicBezTo>
                    <a:pt x="56470" y="15609"/>
                    <a:pt x="55899" y="15572"/>
                    <a:pt x="55364" y="15420"/>
                  </a:cubicBezTo>
                  <a:cubicBezTo>
                    <a:pt x="52388" y="14682"/>
                    <a:pt x="50756" y="11253"/>
                    <a:pt x="48077" y="9622"/>
                  </a:cubicBezTo>
                  <a:cubicBezTo>
                    <a:pt x="47280" y="9090"/>
                    <a:pt x="46037" y="9003"/>
                    <a:pt x="44733" y="9003"/>
                  </a:cubicBezTo>
                  <a:cubicBezTo>
                    <a:pt x="44090" y="9003"/>
                    <a:pt x="43432" y="9024"/>
                    <a:pt x="42805" y="9024"/>
                  </a:cubicBezTo>
                  <a:cubicBezTo>
                    <a:pt x="41857" y="9024"/>
                    <a:pt x="40981" y="8975"/>
                    <a:pt x="40338" y="8729"/>
                  </a:cubicBezTo>
                  <a:cubicBezTo>
                    <a:pt x="39442" y="8388"/>
                    <a:pt x="38459" y="8223"/>
                    <a:pt x="37519" y="8223"/>
                  </a:cubicBezTo>
                  <a:cubicBezTo>
                    <a:pt x="37210" y="8223"/>
                    <a:pt x="36906" y="8241"/>
                    <a:pt x="36612" y="8276"/>
                  </a:cubicBezTo>
                  <a:cubicBezTo>
                    <a:pt x="35421" y="9324"/>
                    <a:pt x="33338" y="9622"/>
                    <a:pt x="31706" y="9765"/>
                  </a:cubicBezTo>
                  <a:cubicBezTo>
                    <a:pt x="30218" y="8276"/>
                    <a:pt x="28277" y="6788"/>
                    <a:pt x="26349" y="5752"/>
                  </a:cubicBezTo>
                  <a:cubicBezTo>
                    <a:pt x="25003" y="5157"/>
                    <a:pt x="23372" y="4407"/>
                    <a:pt x="23074" y="2919"/>
                  </a:cubicBezTo>
                  <a:cubicBezTo>
                    <a:pt x="22448" y="1060"/>
                    <a:pt x="19648" y="131"/>
                    <a:pt x="17445" y="131"/>
                  </a:cubicBezTo>
                  <a:cubicBezTo>
                    <a:pt x="17009" y="131"/>
                    <a:pt x="16596" y="167"/>
                    <a:pt x="16228" y="240"/>
                  </a:cubicBezTo>
                  <a:cubicBezTo>
                    <a:pt x="15574" y="77"/>
                    <a:pt x="14905" y="1"/>
                    <a:pt x="14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73"/>
            <p:cNvSpPr/>
            <p:nvPr/>
          </p:nvSpPr>
          <p:spPr>
            <a:xfrm>
              <a:off x="2422325" y="544200"/>
              <a:ext cx="1041800" cy="1186075"/>
            </a:xfrm>
            <a:custGeom>
              <a:rect b="b" l="l" r="r" t="t"/>
              <a:pathLst>
                <a:path extrusionOk="0" h="47443" w="41672">
                  <a:moveTo>
                    <a:pt x="16245" y="1"/>
                  </a:moveTo>
                  <a:cubicBezTo>
                    <a:pt x="15420" y="1"/>
                    <a:pt x="14612" y="120"/>
                    <a:pt x="13835" y="461"/>
                  </a:cubicBezTo>
                  <a:cubicBezTo>
                    <a:pt x="10120" y="1950"/>
                    <a:pt x="11156" y="5664"/>
                    <a:pt x="8775" y="7748"/>
                  </a:cubicBezTo>
                  <a:cubicBezTo>
                    <a:pt x="6691" y="9689"/>
                    <a:pt x="2822" y="8200"/>
                    <a:pt x="1191" y="10725"/>
                  </a:cubicBezTo>
                  <a:cubicBezTo>
                    <a:pt x="0" y="12511"/>
                    <a:pt x="1334" y="14892"/>
                    <a:pt x="3120" y="16237"/>
                  </a:cubicBezTo>
                  <a:cubicBezTo>
                    <a:pt x="4763" y="17571"/>
                    <a:pt x="6846" y="18321"/>
                    <a:pt x="8334" y="19952"/>
                  </a:cubicBezTo>
                  <a:cubicBezTo>
                    <a:pt x="10418" y="22631"/>
                    <a:pt x="9823" y="26655"/>
                    <a:pt x="8632" y="29929"/>
                  </a:cubicBezTo>
                  <a:cubicBezTo>
                    <a:pt x="7441" y="33049"/>
                    <a:pt x="5798" y="36323"/>
                    <a:pt x="6096" y="39752"/>
                  </a:cubicBezTo>
                  <a:cubicBezTo>
                    <a:pt x="6394" y="41383"/>
                    <a:pt x="6989" y="43026"/>
                    <a:pt x="7882" y="44360"/>
                  </a:cubicBezTo>
                  <a:cubicBezTo>
                    <a:pt x="8775" y="45705"/>
                    <a:pt x="9823" y="47038"/>
                    <a:pt x="11311" y="47336"/>
                  </a:cubicBezTo>
                  <a:cubicBezTo>
                    <a:pt x="11644" y="47408"/>
                    <a:pt x="11973" y="47442"/>
                    <a:pt x="12297" y="47442"/>
                  </a:cubicBezTo>
                  <a:cubicBezTo>
                    <a:pt x="14000" y="47442"/>
                    <a:pt x="15561" y="46503"/>
                    <a:pt x="16812" y="45253"/>
                  </a:cubicBezTo>
                  <a:cubicBezTo>
                    <a:pt x="18300" y="43919"/>
                    <a:pt x="19491" y="42276"/>
                    <a:pt x="21277" y="41383"/>
                  </a:cubicBezTo>
                  <a:cubicBezTo>
                    <a:pt x="23955" y="40192"/>
                    <a:pt x="27230" y="40645"/>
                    <a:pt x="29468" y="38859"/>
                  </a:cubicBezTo>
                  <a:cubicBezTo>
                    <a:pt x="32290" y="36621"/>
                    <a:pt x="31849" y="32310"/>
                    <a:pt x="32742" y="28882"/>
                  </a:cubicBezTo>
                  <a:cubicBezTo>
                    <a:pt x="33933" y="23083"/>
                    <a:pt x="38993" y="18761"/>
                    <a:pt x="41077" y="12963"/>
                  </a:cubicBezTo>
                  <a:cubicBezTo>
                    <a:pt x="41374" y="11915"/>
                    <a:pt x="41672" y="10725"/>
                    <a:pt x="41672" y="9534"/>
                  </a:cubicBezTo>
                  <a:cubicBezTo>
                    <a:pt x="41517" y="5819"/>
                    <a:pt x="38398" y="2688"/>
                    <a:pt x="34826" y="1354"/>
                  </a:cubicBezTo>
                  <a:cubicBezTo>
                    <a:pt x="32714" y="645"/>
                    <a:pt x="30601" y="473"/>
                    <a:pt x="28489" y="473"/>
                  </a:cubicBezTo>
                  <a:cubicBezTo>
                    <a:pt x="26515" y="473"/>
                    <a:pt x="24541" y="623"/>
                    <a:pt x="22567" y="623"/>
                  </a:cubicBezTo>
                  <a:cubicBezTo>
                    <a:pt x="22188" y="623"/>
                    <a:pt x="21810" y="617"/>
                    <a:pt x="21431" y="604"/>
                  </a:cubicBezTo>
                  <a:cubicBezTo>
                    <a:pt x="19722" y="508"/>
                    <a:pt x="17949" y="1"/>
                    <a:pt x="16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73"/>
            <p:cNvSpPr/>
            <p:nvPr/>
          </p:nvSpPr>
          <p:spPr>
            <a:xfrm>
              <a:off x="3214675" y="809375"/>
              <a:ext cx="4163650" cy="3587325"/>
            </a:xfrm>
            <a:custGeom>
              <a:rect b="b" l="l" r="r" t="t"/>
              <a:pathLst>
                <a:path extrusionOk="0" h="143493" w="166546">
                  <a:moveTo>
                    <a:pt x="153049" y="0"/>
                  </a:moveTo>
                  <a:cubicBezTo>
                    <a:pt x="151965" y="0"/>
                    <a:pt x="150889" y="184"/>
                    <a:pt x="149876" y="570"/>
                  </a:cubicBezTo>
                  <a:cubicBezTo>
                    <a:pt x="148829" y="868"/>
                    <a:pt x="147793" y="1308"/>
                    <a:pt x="146745" y="1606"/>
                  </a:cubicBezTo>
                  <a:cubicBezTo>
                    <a:pt x="146001" y="1832"/>
                    <a:pt x="145182" y="1906"/>
                    <a:pt x="144364" y="1906"/>
                  </a:cubicBezTo>
                  <a:cubicBezTo>
                    <a:pt x="143545" y="1906"/>
                    <a:pt x="142727" y="1832"/>
                    <a:pt x="141983" y="1761"/>
                  </a:cubicBezTo>
                  <a:cubicBezTo>
                    <a:pt x="139006" y="1606"/>
                    <a:pt x="136184" y="1463"/>
                    <a:pt x="133208" y="1165"/>
                  </a:cubicBezTo>
                  <a:cubicBezTo>
                    <a:pt x="132362" y="1114"/>
                    <a:pt x="131485" y="1063"/>
                    <a:pt x="130609" y="1063"/>
                  </a:cubicBezTo>
                  <a:cubicBezTo>
                    <a:pt x="128855" y="1063"/>
                    <a:pt x="127104" y="1265"/>
                    <a:pt x="125611" y="2058"/>
                  </a:cubicBezTo>
                  <a:cubicBezTo>
                    <a:pt x="122194" y="3844"/>
                    <a:pt x="120254" y="8309"/>
                    <a:pt x="116539" y="8750"/>
                  </a:cubicBezTo>
                  <a:cubicBezTo>
                    <a:pt x="116337" y="8772"/>
                    <a:pt x="116137" y="8783"/>
                    <a:pt x="115939" y="8783"/>
                  </a:cubicBezTo>
                  <a:cubicBezTo>
                    <a:pt x="113501" y="8783"/>
                    <a:pt x="111299" y="7183"/>
                    <a:pt x="109097" y="6225"/>
                  </a:cubicBezTo>
                  <a:cubicBezTo>
                    <a:pt x="107632" y="5648"/>
                    <a:pt x="106094" y="5366"/>
                    <a:pt x="104565" y="5366"/>
                  </a:cubicBezTo>
                  <a:cubicBezTo>
                    <a:pt x="101746" y="5366"/>
                    <a:pt x="98962" y="6325"/>
                    <a:pt x="96739" y="8154"/>
                  </a:cubicBezTo>
                  <a:cubicBezTo>
                    <a:pt x="95548" y="7416"/>
                    <a:pt x="95846" y="5630"/>
                    <a:pt x="95405" y="4285"/>
                  </a:cubicBezTo>
                  <a:cubicBezTo>
                    <a:pt x="94953" y="2796"/>
                    <a:pt x="93465" y="2058"/>
                    <a:pt x="91976" y="1904"/>
                  </a:cubicBezTo>
                  <a:cubicBezTo>
                    <a:pt x="91782" y="1885"/>
                    <a:pt x="91590" y="1876"/>
                    <a:pt x="91399" y="1876"/>
                  </a:cubicBezTo>
                  <a:cubicBezTo>
                    <a:pt x="90136" y="1876"/>
                    <a:pt x="88960" y="2260"/>
                    <a:pt x="87666" y="2654"/>
                  </a:cubicBezTo>
                  <a:cubicBezTo>
                    <a:pt x="84690" y="3689"/>
                    <a:pt x="81118" y="5332"/>
                    <a:pt x="80820" y="8452"/>
                  </a:cubicBezTo>
                  <a:cubicBezTo>
                    <a:pt x="80820" y="9345"/>
                    <a:pt x="80963" y="10393"/>
                    <a:pt x="80522" y="11131"/>
                  </a:cubicBezTo>
                  <a:cubicBezTo>
                    <a:pt x="80070" y="12321"/>
                    <a:pt x="78582" y="12774"/>
                    <a:pt x="77689" y="13667"/>
                  </a:cubicBezTo>
                  <a:cubicBezTo>
                    <a:pt x="76653" y="14703"/>
                    <a:pt x="76498" y="16346"/>
                    <a:pt x="76355" y="17834"/>
                  </a:cubicBezTo>
                  <a:cubicBezTo>
                    <a:pt x="76355" y="19465"/>
                    <a:pt x="76355" y="21108"/>
                    <a:pt x="75462" y="22299"/>
                  </a:cubicBezTo>
                  <a:cubicBezTo>
                    <a:pt x="74891" y="23061"/>
                    <a:pt x="72794" y="23579"/>
                    <a:pt x="71087" y="23579"/>
                  </a:cubicBezTo>
                  <a:cubicBezTo>
                    <a:pt x="70125" y="23579"/>
                    <a:pt x="69287" y="23414"/>
                    <a:pt x="68914" y="23037"/>
                  </a:cubicBezTo>
                  <a:cubicBezTo>
                    <a:pt x="68304" y="22472"/>
                    <a:pt x="67567" y="22238"/>
                    <a:pt x="66776" y="22238"/>
                  </a:cubicBezTo>
                  <a:cubicBezTo>
                    <a:pt x="64867" y="22238"/>
                    <a:pt x="62649" y="23605"/>
                    <a:pt x="61175" y="24978"/>
                  </a:cubicBezTo>
                  <a:cubicBezTo>
                    <a:pt x="58936" y="26906"/>
                    <a:pt x="56710" y="28847"/>
                    <a:pt x="54626" y="30776"/>
                  </a:cubicBezTo>
                  <a:cubicBezTo>
                    <a:pt x="52983" y="32264"/>
                    <a:pt x="51197" y="33907"/>
                    <a:pt x="49114" y="34205"/>
                  </a:cubicBezTo>
                  <a:cubicBezTo>
                    <a:pt x="48908" y="34233"/>
                    <a:pt x="48698" y="34246"/>
                    <a:pt x="48486" y="34246"/>
                  </a:cubicBezTo>
                  <a:cubicBezTo>
                    <a:pt x="46414" y="34246"/>
                    <a:pt x="44208" y="32951"/>
                    <a:pt x="44208" y="30931"/>
                  </a:cubicBezTo>
                  <a:cubicBezTo>
                    <a:pt x="44612" y="30566"/>
                    <a:pt x="45126" y="30453"/>
                    <a:pt x="45686" y="30453"/>
                  </a:cubicBezTo>
                  <a:cubicBezTo>
                    <a:pt x="46588" y="30453"/>
                    <a:pt x="47613" y="30745"/>
                    <a:pt x="48498" y="30745"/>
                  </a:cubicBezTo>
                  <a:cubicBezTo>
                    <a:pt x="49089" y="30745"/>
                    <a:pt x="49618" y="30615"/>
                    <a:pt x="50007" y="30181"/>
                  </a:cubicBezTo>
                  <a:cubicBezTo>
                    <a:pt x="51197" y="28847"/>
                    <a:pt x="49411" y="26906"/>
                    <a:pt x="47780" y="26014"/>
                  </a:cubicBezTo>
                  <a:cubicBezTo>
                    <a:pt x="44947" y="24382"/>
                    <a:pt x="41970" y="22596"/>
                    <a:pt x="38696" y="22144"/>
                  </a:cubicBezTo>
                  <a:cubicBezTo>
                    <a:pt x="38254" y="22085"/>
                    <a:pt x="37806" y="22055"/>
                    <a:pt x="37358" y="22055"/>
                  </a:cubicBezTo>
                  <a:cubicBezTo>
                    <a:pt x="34490" y="22055"/>
                    <a:pt x="31609" y="23275"/>
                    <a:pt x="30064" y="25716"/>
                  </a:cubicBezTo>
                  <a:cubicBezTo>
                    <a:pt x="28576" y="28097"/>
                    <a:pt x="28873" y="31228"/>
                    <a:pt x="27385" y="33610"/>
                  </a:cubicBezTo>
                  <a:cubicBezTo>
                    <a:pt x="26492" y="35241"/>
                    <a:pt x="25004" y="36289"/>
                    <a:pt x="24111" y="37777"/>
                  </a:cubicBezTo>
                  <a:cubicBezTo>
                    <a:pt x="23075" y="39110"/>
                    <a:pt x="22622" y="41349"/>
                    <a:pt x="23813" y="42539"/>
                  </a:cubicBezTo>
                  <a:cubicBezTo>
                    <a:pt x="24861" y="43575"/>
                    <a:pt x="26647" y="43575"/>
                    <a:pt x="27540" y="44623"/>
                  </a:cubicBezTo>
                  <a:cubicBezTo>
                    <a:pt x="28278" y="45361"/>
                    <a:pt x="28576" y="46706"/>
                    <a:pt x="29623" y="47147"/>
                  </a:cubicBezTo>
                  <a:cubicBezTo>
                    <a:pt x="29817" y="47221"/>
                    <a:pt x="30011" y="47255"/>
                    <a:pt x="30201" y="47255"/>
                  </a:cubicBezTo>
                  <a:cubicBezTo>
                    <a:pt x="31178" y="47255"/>
                    <a:pt x="32053" y="46358"/>
                    <a:pt x="32302" y="45361"/>
                  </a:cubicBezTo>
                  <a:cubicBezTo>
                    <a:pt x="32600" y="44028"/>
                    <a:pt x="32302" y="42837"/>
                    <a:pt x="32005" y="41646"/>
                  </a:cubicBezTo>
                  <a:cubicBezTo>
                    <a:pt x="31409" y="37920"/>
                    <a:pt x="33338" y="33312"/>
                    <a:pt x="37065" y="32717"/>
                  </a:cubicBezTo>
                  <a:cubicBezTo>
                    <a:pt x="37803" y="32860"/>
                    <a:pt x="38101" y="34050"/>
                    <a:pt x="37803" y="34800"/>
                  </a:cubicBezTo>
                  <a:cubicBezTo>
                    <a:pt x="37362" y="35538"/>
                    <a:pt x="36612" y="36134"/>
                    <a:pt x="36315" y="36884"/>
                  </a:cubicBezTo>
                  <a:cubicBezTo>
                    <a:pt x="35422" y="38217"/>
                    <a:pt x="36315" y="40158"/>
                    <a:pt x="37958" y="40599"/>
                  </a:cubicBezTo>
                  <a:cubicBezTo>
                    <a:pt x="39589" y="41051"/>
                    <a:pt x="42268" y="40753"/>
                    <a:pt x="41970" y="42385"/>
                  </a:cubicBezTo>
                  <a:cubicBezTo>
                    <a:pt x="41827" y="44170"/>
                    <a:pt x="38553" y="42980"/>
                    <a:pt x="37505" y="44325"/>
                  </a:cubicBezTo>
                  <a:cubicBezTo>
                    <a:pt x="36910" y="45218"/>
                    <a:pt x="37362" y="46409"/>
                    <a:pt x="37362" y="47445"/>
                  </a:cubicBezTo>
                  <a:cubicBezTo>
                    <a:pt x="37362" y="49528"/>
                    <a:pt x="35124" y="50874"/>
                    <a:pt x="33040" y="50874"/>
                  </a:cubicBezTo>
                  <a:cubicBezTo>
                    <a:pt x="32828" y="50889"/>
                    <a:pt x="32613" y="50896"/>
                    <a:pt x="32397" y="50896"/>
                  </a:cubicBezTo>
                  <a:cubicBezTo>
                    <a:pt x="31055" y="50896"/>
                    <a:pt x="29647" y="50634"/>
                    <a:pt x="28225" y="50634"/>
                  </a:cubicBezTo>
                  <a:cubicBezTo>
                    <a:pt x="27799" y="50634"/>
                    <a:pt x="27372" y="50658"/>
                    <a:pt x="26944" y="50719"/>
                  </a:cubicBezTo>
                  <a:cubicBezTo>
                    <a:pt x="25004" y="50874"/>
                    <a:pt x="22777" y="52362"/>
                    <a:pt x="22777" y="54291"/>
                  </a:cubicBezTo>
                  <a:cubicBezTo>
                    <a:pt x="20098" y="55636"/>
                    <a:pt x="17122" y="56672"/>
                    <a:pt x="14145" y="57565"/>
                  </a:cubicBezTo>
                  <a:cubicBezTo>
                    <a:pt x="14288" y="59649"/>
                    <a:pt x="18455" y="59946"/>
                    <a:pt x="18312" y="62185"/>
                  </a:cubicBezTo>
                  <a:cubicBezTo>
                    <a:pt x="18312" y="63518"/>
                    <a:pt x="16669" y="64113"/>
                    <a:pt x="15479" y="64113"/>
                  </a:cubicBezTo>
                  <a:cubicBezTo>
                    <a:pt x="14494" y="64008"/>
                    <a:pt x="13504" y="63656"/>
                    <a:pt x="12516" y="63656"/>
                  </a:cubicBezTo>
                  <a:cubicBezTo>
                    <a:pt x="12166" y="63656"/>
                    <a:pt x="11816" y="63700"/>
                    <a:pt x="11466" y="63816"/>
                  </a:cubicBezTo>
                  <a:cubicBezTo>
                    <a:pt x="9228" y="64411"/>
                    <a:pt x="8490" y="67542"/>
                    <a:pt x="9680" y="69471"/>
                  </a:cubicBezTo>
                  <a:cubicBezTo>
                    <a:pt x="10702" y="71136"/>
                    <a:pt x="12705" y="71916"/>
                    <a:pt x="14757" y="71916"/>
                  </a:cubicBezTo>
                  <a:cubicBezTo>
                    <a:pt x="15097" y="71916"/>
                    <a:pt x="15438" y="71895"/>
                    <a:pt x="15776" y="71852"/>
                  </a:cubicBezTo>
                  <a:cubicBezTo>
                    <a:pt x="16669" y="71852"/>
                    <a:pt x="17562" y="71555"/>
                    <a:pt x="18158" y="70959"/>
                  </a:cubicBezTo>
                  <a:cubicBezTo>
                    <a:pt x="18753" y="70221"/>
                    <a:pt x="18753" y="69328"/>
                    <a:pt x="19051" y="68435"/>
                  </a:cubicBezTo>
                  <a:cubicBezTo>
                    <a:pt x="19503" y="66495"/>
                    <a:pt x="21134" y="65006"/>
                    <a:pt x="23075" y="64566"/>
                  </a:cubicBezTo>
                  <a:cubicBezTo>
                    <a:pt x="24111" y="64268"/>
                    <a:pt x="25456" y="64268"/>
                    <a:pt x="26051" y="63375"/>
                  </a:cubicBezTo>
                  <a:cubicBezTo>
                    <a:pt x="28576" y="64709"/>
                    <a:pt x="30219" y="67245"/>
                    <a:pt x="30516" y="70066"/>
                  </a:cubicBezTo>
                  <a:cubicBezTo>
                    <a:pt x="30701" y="70329"/>
                    <a:pt x="30952" y="70441"/>
                    <a:pt x="31221" y="70441"/>
                  </a:cubicBezTo>
                  <a:cubicBezTo>
                    <a:pt x="32028" y="70441"/>
                    <a:pt x="33005" y="69435"/>
                    <a:pt x="32897" y="68435"/>
                  </a:cubicBezTo>
                  <a:cubicBezTo>
                    <a:pt x="32743" y="67245"/>
                    <a:pt x="31552" y="66352"/>
                    <a:pt x="30659" y="65304"/>
                  </a:cubicBezTo>
                  <a:cubicBezTo>
                    <a:pt x="29766" y="64411"/>
                    <a:pt x="29028" y="62923"/>
                    <a:pt x="29766" y="61887"/>
                  </a:cubicBezTo>
                  <a:lnTo>
                    <a:pt x="29766" y="61887"/>
                  </a:lnTo>
                  <a:cubicBezTo>
                    <a:pt x="33933" y="63078"/>
                    <a:pt x="37362" y="66792"/>
                    <a:pt x="38398" y="71114"/>
                  </a:cubicBezTo>
                  <a:cubicBezTo>
                    <a:pt x="39744" y="70817"/>
                    <a:pt x="40637" y="68876"/>
                    <a:pt x="39744" y="67542"/>
                  </a:cubicBezTo>
                  <a:cubicBezTo>
                    <a:pt x="39906" y="67157"/>
                    <a:pt x="40230" y="66994"/>
                    <a:pt x="40606" y="66994"/>
                  </a:cubicBezTo>
                  <a:cubicBezTo>
                    <a:pt x="41251" y="66994"/>
                    <a:pt x="42046" y="67475"/>
                    <a:pt x="42422" y="68138"/>
                  </a:cubicBezTo>
                  <a:cubicBezTo>
                    <a:pt x="42863" y="69173"/>
                    <a:pt x="42863" y="70364"/>
                    <a:pt x="43458" y="71257"/>
                  </a:cubicBezTo>
                  <a:cubicBezTo>
                    <a:pt x="44213" y="72227"/>
                    <a:pt x="45378" y="72437"/>
                    <a:pt x="46635" y="72437"/>
                  </a:cubicBezTo>
                  <a:cubicBezTo>
                    <a:pt x="47592" y="72437"/>
                    <a:pt x="48602" y="72316"/>
                    <a:pt x="49524" y="72316"/>
                  </a:cubicBezTo>
                  <a:cubicBezTo>
                    <a:pt x="50736" y="72316"/>
                    <a:pt x="51797" y="72525"/>
                    <a:pt x="52388" y="73495"/>
                  </a:cubicBezTo>
                  <a:cubicBezTo>
                    <a:pt x="53579" y="75579"/>
                    <a:pt x="51055" y="77805"/>
                    <a:pt x="48816" y="77805"/>
                  </a:cubicBezTo>
                  <a:cubicBezTo>
                    <a:pt x="46435" y="77663"/>
                    <a:pt x="44351" y="76317"/>
                    <a:pt x="42125" y="76174"/>
                  </a:cubicBezTo>
                  <a:cubicBezTo>
                    <a:pt x="41812" y="76138"/>
                    <a:pt x="41501" y="76121"/>
                    <a:pt x="41192" y="76121"/>
                  </a:cubicBezTo>
                  <a:cubicBezTo>
                    <a:pt x="38999" y="76121"/>
                    <a:pt x="36896" y="76949"/>
                    <a:pt x="34683" y="77210"/>
                  </a:cubicBezTo>
                  <a:cubicBezTo>
                    <a:pt x="34373" y="77247"/>
                    <a:pt x="34057" y="77265"/>
                    <a:pt x="33739" y="77265"/>
                  </a:cubicBezTo>
                  <a:cubicBezTo>
                    <a:pt x="31455" y="77265"/>
                    <a:pt x="29098" y="76306"/>
                    <a:pt x="28576" y="74091"/>
                  </a:cubicBezTo>
                  <a:cubicBezTo>
                    <a:pt x="28433" y="73495"/>
                    <a:pt x="28576" y="72745"/>
                    <a:pt x="28135" y="72150"/>
                  </a:cubicBezTo>
                  <a:cubicBezTo>
                    <a:pt x="27756" y="71532"/>
                    <a:pt x="26859" y="71222"/>
                    <a:pt x="26052" y="71222"/>
                  </a:cubicBezTo>
                  <a:cubicBezTo>
                    <a:pt x="25896" y="71222"/>
                    <a:pt x="25744" y="71234"/>
                    <a:pt x="25599" y="71257"/>
                  </a:cubicBezTo>
                  <a:cubicBezTo>
                    <a:pt x="22324" y="71613"/>
                    <a:pt x="19049" y="74351"/>
                    <a:pt x="16138" y="74351"/>
                  </a:cubicBezTo>
                  <a:cubicBezTo>
                    <a:pt x="15345" y="74351"/>
                    <a:pt x="14579" y="74148"/>
                    <a:pt x="13847" y="73638"/>
                  </a:cubicBezTo>
                  <a:cubicBezTo>
                    <a:pt x="11609" y="77960"/>
                    <a:pt x="6251" y="79449"/>
                    <a:pt x="3275" y="83318"/>
                  </a:cubicBezTo>
                  <a:cubicBezTo>
                    <a:pt x="1" y="87330"/>
                    <a:pt x="298" y="93581"/>
                    <a:pt x="3430" y="97748"/>
                  </a:cubicBezTo>
                  <a:cubicBezTo>
                    <a:pt x="6180" y="101423"/>
                    <a:pt x="10903" y="103366"/>
                    <a:pt x="15556" y="103366"/>
                  </a:cubicBezTo>
                  <a:cubicBezTo>
                    <a:pt x="16180" y="103366"/>
                    <a:pt x="16803" y="103331"/>
                    <a:pt x="17419" y="103261"/>
                  </a:cubicBezTo>
                  <a:cubicBezTo>
                    <a:pt x="18141" y="103167"/>
                    <a:pt x="18862" y="103021"/>
                    <a:pt x="19550" y="103021"/>
                  </a:cubicBezTo>
                  <a:cubicBezTo>
                    <a:pt x="19996" y="103021"/>
                    <a:pt x="20428" y="103083"/>
                    <a:pt x="20836" y="103261"/>
                  </a:cubicBezTo>
                  <a:cubicBezTo>
                    <a:pt x="22027" y="103701"/>
                    <a:pt x="22622" y="104749"/>
                    <a:pt x="23670" y="105642"/>
                  </a:cubicBezTo>
                  <a:cubicBezTo>
                    <a:pt x="24175" y="106060"/>
                    <a:pt x="24871" y="106336"/>
                    <a:pt x="25513" y="106336"/>
                  </a:cubicBezTo>
                  <a:cubicBezTo>
                    <a:pt x="26007" y="106336"/>
                    <a:pt x="26469" y="106173"/>
                    <a:pt x="26790" y="105785"/>
                  </a:cubicBezTo>
                  <a:lnTo>
                    <a:pt x="26790" y="105785"/>
                  </a:lnTo>
                  <a:cubicBezTo>
                    <a:pt x="25897" y="107869"/>
                    <a:pt x="26194" y="110547"/>
                    <a:pt x="27385" y="112488"/>
                  </a:cubicBezTo>
                  <a:cubicBezTo>
                    <a:pt x="28730" y="114572"/>
                    <a:pt x="31254" y="116203"/>
                    <a:pt x="31254" y="118739"/>
                  </a:cubicBezTo>
                  <a:cubicBezTo>
                    <a:pt x="31254" y="120072"/>
                    <a:pt x="30516" y="121120"/>
                    <a:pt x="30064" y="122454"/>
                  </a:cubicBezTo>
                  <a:cubicBezTo>
                    <a:pt x="28433" y="128109"/>
                    <a:pt x="35279" y="132729"/>
                    <a:pt x="36315" y="138682"/>
                  </a:cubicBezTo>
                  <a:cubicBezTo>
                    <a:pt x="36612" y="140170"/>
                    <a:pt x="36612" y="142099"/>
                    <a:pt x="37958" y="142992"/>
                  </a:cubicBezTo>
                  <a:cubicBezTo>
                    <a:pt x="38553" y="143444"/>
                    <a:pt x="39291" y="143444"/>
                    <a:pt x="40041" y="143444"/>
                  </a:cubicBezTo>
                  <a:cubicBezTo>
                    <a:pt x="40432" y="143476"/>
                    <a:pt x="40834" y="143492"/>
                    <a:pt x="41242" y="143492"/>
                  </a:cubicBezTo>
                  <a:cubicBezTo>
                    <a:pt x="44713" y="143492"/>
                    <a:pt x="48597" y="142303"/>
                    <a:pt x="49269" y="138979"/>
                  </a:cubicBezTo>
                  <a:cubicBezTo>
                    <a:pt x="49566" y="137932"/>
                    <a:pt x="49411" y="136896"/>
                    <a:pt x="49411" y="135705"/>
                  </a:cubicBezTo>
                  <a:cubicBezTo>
                    <a:pt x="49566" y="132574"/>
                    <a:pt x="51495" y="129455"/>
                    <a:pt x="54329" y="128109"/>
                  </a:cubicBezTo>
                  <a:cubicBezTo>
                    <a:pt x="55067" y="127669"/>
                    <a:pt x="55960" y="127371"/>
                    <a:pt x="56555" y="126776"/>
                  </a:cubicBezTo>
                  <a:cubicBezTo>
                    <a:pt x="57901" y="125430"/>
                    <a:pt x="57603" y="123204"/>
                    <a:pt x="56853" y="121418"/>
                  </a:cubicBezTo>
                  <a:cubicBezTo>
                    <a:pt x="56115" y="119632"/>
                    <a:pt x="55222" y="117846"/>
                    <a:pt x="55365" y="115905"/>
                  </a:cubicBezTo>
                  <a:cubicBezTo>
                    <a:pt x="55817" y="112929"/>
                    <a:pt x="59091" y="111298"/>
                    <a:pt x="61472" y="109512"/>
                  </a:cubicBezTo>
                  <a:cubicBezTo>
                    <a:pt x="65187" y="106833"/>
                    <a:pt x="67723" y="102511"/>
                    <a:pt x="68461" y="98046"/>
                  </a:cubicBezTo>
                  <a:lnTo>
                    <a:pt x="68461" y="98046"/>
                  </a:lnTo>
                  <a:cubicBezTo>
                    <a:pt x="66683" y="98591"/>
                    <a:pt x="64702" y="99095"/>
                    <a:pt x="62833" y="99095"/>
                  </a:cubicBezTo>
                  <a:cubicBezTo>
                    <a:pt x="61110" y="99095"/>
                    <a:pt x="59483" y="98667"/>
                    <a:pt x="58198" y="97451"/>
                  </a:cubicBezTo>
                  <a:cubicBezTo>
                    <a:pt x="57305" y="96712"/>
                    <a:pt x="56710" y="95522"/>
                    <a:pt x="56258" y="94331"/>
                  </a:cubicBezTo>
                  <a:cubicBezTo>
                    <a:pt x="54626" y="91057"/>
                    <a:pt x="52983" y="87628"/>
                    <a:pt x="51352" y="84211"/>
                  </a:cubicBezTo>
                  <a:cubicBezTo>
                    <a:pt x="51197" y="83759"/>
                    <a:pt x="50900" y="83318"/>
                    <a:pt x="51055" y="82866"/>
                  </a:cubicBezTo>
                  <a:cubicBezTo>
                    <a:pt x="51243" y="82489"/>
                    <a:pt x="51550" y="82336"/>
                    <a:pt x="51906" y="82336"/>
                  </a:cubicBezTo>
                  <a:cubicBezTo>
                    <a:pt x="52675" y="82336"/>
                    <a:pt x="53669" y="83050"/>
                    <a:pt x="54174" y="83759"/>
                  </a:cubicBezTo>
                  <a:cubicBezTo>
                    <a:pt x="56710" y="87783"/>
                    <a:pt x="59091" y="91950"/>
                    <a:pt x="61175" y="96260"/>
                  </a:cubicBezTo>
                  <a:cubicBezTo>
                    <a:pt x="65342" y="95522"/>
                    <a:pt x="69354" y="93736"/>
                    <a:pt x="72629" y="91200"/>
                  </a:cubicBezTo>
                  <a:cubicBezTo>
                    <a:pt x="73819" y="90462"/>
                    <a:pt x="74867" y="89569"/>
                    <a:pt x="75165" y="88223"/>
                  </a:cubicBezTo>
                  <a:cubicBezTo>
                    <a:pt x="75605" y="86890"/>
                    <a:pt x="74867" y="85247"/>
                    <a:pt x="73522" y="84949"/>
                  </a:cubicBezTo>
                  <a:cubicBezTo>
                    <a:pt x="73081" y="84949"/>
                    <a:pt x="72486" y="85104"/>
                    <a:pt x="72033" y="85104"/>
                  </a:cubicBezTo>
                  <a:cubicBezTo>
                    <a:pt x="71855" y="85121"/>
                    <a:pt x="71677" y="85129"/>
                    <a:pt x="71501" y="85129"/>
                  </a:cubicBezTo>
                  <a:cubicBezTo>
                    <a:pt x="68593" y="85129"/>
                    <a:pt x="65970" y="82884"/>
                    <a:pt x="64151" y="80639"/>
                  </a:cubicBezTo>
                  <a:cubicBezTo>
                    <a:pt x="64694" y="79971"/>
                    <a:pt x="65435" y="79722"/>
                    <a:pt x="66253" y="79722"/>
                  </a:cubicBezTo>
                  <a:cubicBezTo>
                    <a:pt x="67447" y="79722"/>
                    <a:pt x="68805" y="80252"/>
                    <a:pt x="69950" y="80782"/>
                  </a:cubicBezTo>
                  <a:cubicBezTo>
                    <a:pt x="73379" y="82425"/>
                    <a:pt x="77093" y="83616"/>
                    <a:pt x="80820" y="84211"/>
                  </a:cubicBezTo>
                  <a:cubicBezTo>
                    <a:pt x="81713" y="84354"/>
                    <a:pt x="82606" y="84509"/>
                    <a:pt x="83499" y="84949"/>
                  </a:cubicBezTo>
                  <a:cubicBezTo>
                    <a:pt x="84094" y="85247"/>
                    <a:pt x="84535" y="85699"/>
                    <a:pt x="85130" y="86140"/>
                  </a:cubicBezTo>
                  <a:cubicBezTo>
                    <a:pt x="89452" y="90164"/>
                    <a:pt x="92572" y="95224"/>
                    <a:pt x="94215" y="100880"/>
                  </a:cubicBezTo>
                  <a:cubicBezTo>
                    <a:pt x="94365" y="100920"/>
                    <a:pt x="94512" y="100939"/>
                    <a:pt x="94654" y="100939"/>
                  </a:cubicBezTo>
                  <a:cubicBezTo>
                    <a:pt x="96055" y="100939"/>
                    <a:pt x="97036" y="99086"/>
                    <a:pt x="97036" y="97605"/>
                  </a:cubicBezTo>
                  <a:cubicBezTo>
                    <a:pt x="97191" y="95820"/>
                    <a:pt x="97036" y="93879"/>
                    <a:pt x="98227" y="92688"/>
                  </a:cubicBezTo>
                  <a:cubicBezTo>
                    <a:pt x="99275" y="91795"/>
                    <a:pt x="100763" y="91652"/>
                    <a:pt x="101656" y="90759"/>
                  </a:cubicBezTo>
                  <a:cubicBezTo>
                    <a:pt x="102692" y="89414"/>
                    <a:pt x="102097" y="87188"/>
                    <a:pt x="103287" y="86140"/>
                  </a:cubicBezTo>
                  <a:cubicBezTo>
                    <a:pt x="103713" y="85754"/>
                    <a:pt x="104189" y="85588"/>
                    <a:pt x="104675" y="85588"/>
                  </a:cubicBezTo>
                  <a:cubicBezTo>
                    <a:pt x="106065" y="85588"/>
                    <a:pt x="107543" y="86941"/>
                    <a:pt x="108205" y="88378"/>
                  </a:cubicBezTo>
                  <a:cubicBezTo>
                    <a:pt x="108943" y="90307"/>
                    <a:pt x="109240" y="92545"/>
                    <a:pt x="111026" y="93736"/>
                  </a:cubicBezTo>
                  <a:cubicBezTo>
                    <a:pt x="111919" y="93581"/>
                    <a:pt x="112812" y="93438"/>
                    <a:pt x="113860" y="93438"/>
                  </a:cubicBezTo>
                  <a:cubicBezTo>
                    <a:pt x="113860" y="98046"/>
                    <a:pt x="115491" y="102808"/>
                    <a:pt x="118325" y="106535"/>
                  </a:cubicBezTo>
                  <a:cubicBezTo>
                    <a:pt x="119956" y="105642"/>
                    <a:pt x="119218" y="103261"/>
                    <a:pt x="118325" y="101773"/>
                  </a:cubicBezTo>
                  <a:cubicBezTo>
                    <a:pt x="117277" y="100284"/>
                    <a:pt x="116241" y="98046"/>
                    <a:pt x="117730" y="96855"/>
                  </a:cubicBezTo>
                  <a:cubicBezTo>
                    <a:pt x="119658" y="96855"/>
                    <a:pt x="120551" y="99534"/>
                    <a:pt x="122492" y="100130"/>
                  </a:cubicBezTo>
                  <a:cubicBezTo>
                    <a:pt x="122654" y="100168"/>
                    <a:pt x="122814" y="100186"/>
                    <a:pt x="122972" y="100186"/>
                  </a:cubicBezTo>
                  <a:cubicBezTo>
                    <a:pt x="124683" y="100186"/>
                    <a:pt x="126039" y="98051"/>
                    <a:pt x="125766" y="96415"/>
                  </a:cubicBezTo>
                  <a:cubicBezTo>
                    <a:pt x="125314" y="94474"/>
                    <a:pt x="123683" y="92986"/>
                    <a:pt x="122040" y="92093"/>
                  </a:cubicBezTo>
                  <a:cubicBezTo>
                    <a:pt x="120551" y="90462"/>
                    <a:pt x="122635" y="87783"/>
                    <a:pt x="125016" y="87330"/>
                  </a:cubicBezTo>
                  <a:cubicBezTo>
                    <a:pt x="125684" y="87199"/>
                    <a:pt x="126365" y="87172"/>
                    <a:pt x="127046" y="87172"/>
                  </a:cubicBezTo>
                  <a:cubicBezTo>
                    <a:pt x="127507" y="87172"/>
                    <a:pt x="127968" y="87185"/>
                    <a:pt x="128426" y="87185"/>
                  </a:cubicBezTo>
                  <a:cubicBezTo>
                    <a:pt x="129561" y="87185"/>
                    <a:pt x="130678" y="87110"/>
                    <a:pt x="131719" y="86592"/>
                  </a:cubicBezTo>
                  <a:cubicBezTo>
                    <a:pt x="134101" y="85402"/>
                    <a:pt x="134839" y="82127"/>
                    <a:pt x="134398" y="79449"/>
                  </a:cubicBezTo>
                  <a:cubicBezTo>
                    <a:pt x="133803" y="76770"/>
                    <a:pt x="132160" y="74531"/>
                    <a:pt x="130969" y="72150"/>
                  </a:cubicBezTo>
                  <a:cubicBezTo>
                    <a:pt x="129779" y="70066"/>
                    <a:pt x="129338" y="66947"/>
                    <a:pt x="131422" y="65899"/>
                  </a:cubicBezTo>
                  <a:cubicBezTo>
                    <a:pt x="132017" y="65756"/>
                    <a:pt x="132612" y="65756"/>
                    <a:pt x="133208" y="65756"/>
                  </a:cubicBezTo>
                  <a:cubicBezTo>
                    <a:pt x="141387" y="65304"/>
                    <a:pt x="148090" y="56827"/>
                    <a:pt x="146447" y="48790"/>
                  </a:cubicBezTo>
                  <a:cubicBezTo>
                    <a:pt x="146150" y="47302"/>
                    <a:pt x="145554" y="45814"/>
                    <a:pt x="144519" y="44766"/>
                  </a:cubicBezTo>
                  <a:cubicBezTo>
                    <a:pt x="142578" y="42837"/>
                    <a:pt x="139304" y="42385"/>
                    <a:pt x="137815" y="40003"/>
                  </a:cubicBezTo>
                  <a:cubicBezTo>
                    <a:pt x="136029" y="37182"/>
                    <a:pt x="138268" y="33312"/>
                    <a:pt x="141090" y="31526"/>
                  </a:cubicBezTo>
                  <a:cubicBezTo>
                    <a:pt x="143923" y="29585"/>
                    <a:pt x="147340" y="28847"/>
                    <a:pt x="150019" y="26764"/>
                  </a:cubicBezTo>
                  <a:cubicBezTo>
                    <a:pt x="150615" y="26764"/>
                    <a:pt x="151067" y="26014"/>
                    <a:pt x="151210" y="25275"/>
                  </a:cubicBezTo>
                  <a:lnTo>
                    <a:pt x="151210" y="24085"/>
                  </a:lnTo>
                  <a:cubicBezTo>
                    <a:pt x="151210" y="22739"/>
                    <a:pt x="151960" y="21703"/>
                    <a:pt x="153151" y="21251"/>
                  </a:cubicBezTo>
                  <a:cubicBezTo>
                    <a:pt x="153361" y="21198"/>
                    <a:pt x="153577" y="21174"/>
                    <a:pt x="153792" y="21174"/>
                  </a:cubicBezTo>
                  <a:cubicBezTo>
                    <a:pt x="154790" y="21174"/>
                    <a:pt x="155780" y="21707"/>
                    <a:pt x="156270" y="22442"/>
                  </a:cubicBezTo>
                  <a:cubicBezTo>
                    <a:pt x="157163" y="23787"/>
                    <a:pt x="156865" y="25418"/>
                    <a:pt x="156270" y="26764"/>
                  </a:cubicBezTo>
                  <a:cubicBezTo>
                    <a:pt x="155675" y="28097"/>
                    <a:pt x="154782" y="29443"/>
                    <a:pt x="154639" y="30931"/>
                  </a:cubicBezTo>
                  <a:cubicBezTo>
                    <a:pt x="154484" y="32419"/>
                    <a:pt x="155377" y="34205"/>
                    <a:pt x="156865" y="34348"/>
                  </a:cubicBezTo>
                  <a:cubicBezTo>
                    <a:pt x="156928" y="34353"/>
                    <a:pt x="156991" y="34356"/>
                    <a:pt x="157052" y="34356"/>
                  </a:cubicBezTo>
                  <a:cubicBezTo>
                    <a:pt x="158734" y="34356"/>
                    <a:pt x="159847" y="32356"/>
                    <a:pt x="159997" y="30633"/>
                  </a:cubicBezTo>
                  <a:cubicBezTo>
                    <a:pt x="160140" y="28847"/>
                    <a:pt x="159699" y="26764"/>
                    <a:pt x="160735" y="25275"/>
                  </a:cubicBezTo>
                  <a:cubicBezTo>
                    <a:pt x="162223" y="22894"/>
                    <a:pt x="166247" y="22299"/>
                    <a:pt x="166390" y="19620"/>
                  </a:cubicBezTo>
                  <a:cubicBezTo>
                    <a:pt x="166545" y="17382"/>
                    <a:pt x="163711" y="16048"/>
                    <a:pt x="163116" y="13810"/>
                  </a:cubicBezTo>
                  <a:cubicBezTo>
                    <a:pt x="162973" y="12917"/>
                    <a:pt x="163116" y="12024"/>
                    <a:pt x="163271" y="11131"/>
                  </a:cubicBezTo>
                  <a:cubicBezTo>
                    <a:pt x="163569" y="7857"/>
                    <a:pt x="162080" y="4285"/>
                    <a:pt x="159401" y="2201"/>
                  </a:cubicBezTo>
                  <a:cubicBezTo>
                    <a:pt x="157592" y="794"/>
                    <a:pt x="155305" y="0"/>
                    <a:pt x="153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73"/>
            <p:cNvSpPr/>
            <p:nvPr/>
          </p:nvSpPr>
          <p:spPr>
            <a:xfrm>
              <a:off x="6290000" y="3454025"/>
              <a:ext cx="351625" cy="194025"/>
            </a:xfrm>
            <a:custGeom>
              <a:rect b="b" l="l" r="r" t="t"/>
              <a:pathLst>
                <a:path extrusionOk="0" h="7761" w="14065">
                  <a:moveTo>
                    <a:pt x="10044" y="0"/>
                  </a:moveTo>
                  <a:cubicBezTo>
                    <a:pt x="6380" y="0"/>
                    <a:pt x="0" y="1340"/>
                    <a:pt x="2598" y="5059"/>
                  </a:cubicBezTo>
                  <a:cubicBezTo>
                    <a:pt x="3194" y="5952"/>
                    <a:pt x="4384" y="6547"/>
                    <a:pt x="5575" y="7143"/>
                  </a:cubicBezTo>
                  <a:cubicBezTo>
                    <a:pt x="6411" y="7424"/>
                    <a:pt x="7358" y="7760"/>
                    <a:pt x="8240" y="7760"/>
                  </a:cubicBezTo>
                  <a:cubicBezTo>
                    <a:pt x="8778" y="7760"/>
                    <a:pt x="9292" y="7636"/>
                    <a:pt x="9742" y="7298"/>
                  </a:cubicBezTo>
                  <a:cubicBezTo>
                    <a:pt x="10635" y="6702"/>
                    <a:pt x="13469" y="2833"/>
                    <a:pt x="13612" y="1940"/>
                  </a:cubicBezTo>
                  <a:cubicBezTo>
                    <a:pt x="14064" y="297"/>
                    <a:pt x="13469" y="451"/>
                    <a:pt x="11826" y="154"/>
                  </a:cubicBezTo>
                  <a:cubicBezTo>
                    <a:pt x="11404" y="54"/>
                    <a:pt x="10778" y="0"/>
                    <a:pt x="100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73"/>
            <p:cNvSpPr/>
            <p:nvPr/>
          </p:nvSpPr>
          <p:spPr>
            <a:xfrm>
              <a:off x="6038850" y="3434175"/>
              <a:ext cx="573000" cy="410750"/>
            </a:xfrm>
            <a:custGeom>
              <a:rect b="b" l="l" r="r" t="t"/>
              <a:pathLst>
                <a:path extrusionOk="0" h="16430" w="22920">
                  <a:moveTo>
                    <a:pt x="948" y="1"/>
                  </a:moveTo>
                  <a:cubicBezTo>
                    <a:pt x="619" y="1"/>
                    <a:pt x="301" y="63"/>
                    <a:pt x="0" y="198"/>
                  </a:cubicBezTo>
                  <a:cubicBezTo>
                    <a:pt x="738" y="1841"/>
                    <a:pt x="2084" y="3627"/>
                    <a:pt x="2977" y="5258"/>
                  </a:cubicBezTo>
                  <a:cubicBezTo>
                    <a:pt x="6786" y="11997"/>
                    <a:pt x="14345" y="16429"/>
                    <a:pt x="21963" y="16429"/>
                  </a:cubicBezTo>
                  <a:cubicBezTo>
                    <a:pt x="22083" y="16429"/>
                    <a:pt x="22204" y="16428"/>
                    <a:pt x="22324" y="16426"/>
                  </a:cubicBezTo>
                  <a:cubicBezTo>
                    <a:pt x="22920" y="15973"/>
                    <a:pt x="22027" y="15080"/>
                    <a:pt x="21431" y="14783"/>
                  </a:cubicBezTo>
                  <a:cubicBezTo>
                    <a:pt x="19348" y="13890"/>
                    <a:pt x="17264" y="13592"/>
                    <a:pt x="15180" y="12854"/>
                  </a:cubicBezTo>
                  <a:cubicBezTo>
                    <a:pt x="13240" y="12104"/>
                    <a:pt x="11156" y="11068"/>
                    <a:pt x="9966" y="9282"/>
                  </a:cubicBezTo>
                  <a:cubicBezTo>
                    <a:pt x="9525" y="8532"/>
                    <a:pt x="9227" y="7639"/>
                    <a:pt x="8775" y="6901"/>
                  </a:cubicBezTo>
                  <a:cubicBezTo>
                    <a:pt x="7705" y="4889"/>
                    <a:pt x="3874"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73"/>
            <p:cNvSpPr/>
            <p:nvPr/>
          </p:nvSpPr>
          <p:spPr>
            <a:xfrm>
              <a:off x="6396025" y="3854500"/>
              <a:ext cx="985850" cy="828100"/>
            </a:xfrm>
            <a:custGeom>
              <a:rect b="b" l="l" r="r" t="t"/>
              <a:pathLst>
                <a:path extrusionOk="0" h="33124" w="39434">
                  <a:moveTo>
                    <a:pt x="17908" y="0"/>
                  </a:moveTo>
                  <a:cubicBezTo>
                    <a:pt x="14705" y="0"/>
                    <a:pt x="11273" y="2188"/>
                    <a:pt x="9228" y="4375"/>
                  </a:cubicBezTo>
                  <a:cubicBezTo>
                    <a:pt x="8180" y="5566"/>
                    <a:pt x="7287" y="6899"/>
                    <a:pt x="5799" y="7197"/>
                  </a:cubicBezTo>
                  <a:cubicBezTo>
                    <a:pt x="4906" y="7495"/>
                    <a:pt x="4013" y="7352"/>
                    <a:pt x="3120" y="7495"/>
                  </a:cubicBezTo>
                  <a:cubicBezTo>
                    <a:pt x="596" y="8090"/>
                    <a:pt x="1" y="11519"/>
                    <a:pt x="596" y="14043"/>
                  </a:cubicBezTo>
                  <a:cubicBezTo>
                    <a:pt x="1191" y="16579"/>
                    <a:pt x="2382" y="19258"/>
                    <a:pt x="1334" y="21782"/>
                  </a:cubicBezTo>
                  <a:cubicBezTo>
                    <a:pt x="1191" y="22235"/>
                    <a:pt x="893" y="22675"/>
                    <a:pt x="893" y="23270"/>
                  </a:cubicBezTo>
                  <a:cubicBezTo>
                    <a:pt x="893" y="23866"/>
                    <a:pt x="1334" y="24461"/>
                    <a:pt x="1929" y="24759"/>
                  </a:cubicBezTo>
                  <a:cubicBezTo>
                    <a:pt x="2730" y="25397"/>
                    <a:pt x="3681" y="25655"/>
                    <a:pt x="4688" y="25655"/>
                  </a:cubicBezTo>
                  <a:cubicBezTo>
                    <a:pt x="6498" y="25655"/>
                    <a:pt x="8491" y="24822"/>
                    <a:pt x="10121" y="23866"/>
                  </a:cubicBezTo>
                  <a:cubicBezTo>
                    <a:pt x="11947" y="22901"/>
                    <a:pt x="14090" y="21856"/>
                    <a:pt x="16092" y="21856"/>
                  </a:cubicBezTo>
                  <a:cubicBezTo>
                    <a:pt x="16857" y="21856"/>
                    <a:pt x="17602" y="22009"/>
                    <a:pt x="18300" y="22377"/>
                  </a:cubicBezTo>
                  <a:cubicBezTo>
                    <a:pt x="21134" y="23866"/>
                    <a:pt x="21277" y="27735"/>
                    <a:pt x="23063" y="30271"/>
                  </a:cubicBezTo>
                  <a:cubicBezTo>
                    <a:pt x="24119" y="31962"/>
                    <a:pt x="26076" y="33124"/>
                    <a:pt x="27922" y="33124"/>
                  </a:cubicBezTo>
                  <a:cubicBezTo>
                    <a:pt x="28677" y="33124"/>
                    <a:pt x="29414" y="32930"/>
                    <a:pt x="30064" y="32498"/>
                  </a:cubicBezTo>
                  <a:cubicBezTo>
                    <a:pt x="30802" y="32057"/>
                    <a:pt x="31397" y="31307"/>
                    <a:pt x="31993" y="30569"/>
                  </a:cubicBezTo>
                  <a:cubicBezTo>
                    <a:pt x="33183" y="29081"/>
                    <a:pt x="34374" y="27592"/>
                    <a:pt x="35564" y="25949"/>
                  </a:cubicBezTo>
                  <a:cubicBezTo>
                    <a:pt x="37053" y="24021"/>
                    <a:pt x="38696" y="21937"/>
                    <a:pt x="38993" y="19401"/>
                  </a:cubicBezTo>
                  <a:cubicBezTo>
                    <a:pt x="39434" y="14496"/>
                    <a:pt x="35267" y="10626"/>
                    <a:pt x="31397" y="7650"/>
                  </a:cubicBezTo>
                  <a:cubicBezTo>
                    <a:pt x="31100" y="6161"/>
                    <a:pt x="30957" y="4518"/>
                    <a:pt x="30064" y="3185"/>
                  </a:cubicBezTo>
                  <a:cubicBezTo>
                    <a:pt x="29354" y="1907"/>
                    <a:pt x="28237" y="1170"/>
                    <a:pt x="27360" y="1170"/>
                  </a:cubicBezTo>
                  <a:cubicBezTo>
                    <a:pt x="26400" y="1170"/>
                    <a:pt x="25727" y="2054"/>
                    <a:pt x="26194" y="4078"/>
                  </a:cubicBezTo>
                  <a:cubicBezTo>
                    <a:pt x="23658" y="4078"/>
                    <a:pt x="21575" y="351"/>
                    <a:pt x="18753" y="53"/>
                  </a:cubicBezTo>
                  <a:cubicBezTo>
                    <a:pt x="18474" y="18"/>
                    <a:pt x="18192" y="0"/>
                    <a:pt x="17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0" name="Google Shape;3250;p7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Framingham, Massachusetts</a:t>
            </a:r>
            <a:endParaRPr/>
          </a:p>
        </p:txBody>
      </p:sp>
      <p:sp>
        <p:nvSpPr>
          <p:cNvPr id="3251" name="Google Shape;3251;p73"/>
          <p:cNvSpPr txBox="1"/>
          <p:nvPr/>
        </p:nvSpPr>
        <p:spPr>
          <a:xfrm>
            <a:off x="5703250" y="1663250"/>
            <a:ext cx="3026100" cy="224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Nunito"/>
                <a:ea typeface="Nunito"/>
                <a:cs typeface="Nunito"/>
                <a:sym typeface="Nunito"/>
              </a:rPr>
              <a:t>The dataset is publically available on the Kaggle website, and it is from an ongoing  cardiovascular study on residents of the town of Framingham, Massachusetts</a:t>
            </a:r>
            <a:endParaRPr sz="2000">
              <a:solidFill>
                <a:schemeClr val="lt2"/>
              </a:solidFill>
              <a:latin typeface="Nunito"/>
              <a:ea typeface="Nunito"/>
              <a:cs typeface="Nunito"/>
              <a:sym typeface="Nunito"/>
            </a:endParaRPr>
          </a:p>
        </p:txBody>
      </p:sp>
      <p:grpSp>
        <p:nvGrpSpPr>
          <p:cNvPr id="3252" name="Google Shape;3252;p73"/>
          <p:cNvGrpSpPr/>
          <p:nvPr/>
        </p:nvGrpSpPr>
        <p:grpSpPr>
          <a:xfrm>
            <a:off x="1446300" y="1438621"/>
            <a:ext cx="539400" cy="696705"/>
            <a:chOff x="1741575" y="1881421"/>
            <a:chExt cx="539400" cy="696705"/>
          </a:xfrm>
        </p:grpSpPr>
        <p:grpSp>
          <p:nvGrpSpPr>
            <p:cNvPr id="3253" name="Google Shape;3253;p73"/>
            <p:cNvGrpSpPr/>
            <p:nvPr/>
          </p:nvGrpSpPr>
          <p:grpSpPr>
            <a:xfrm>
              <a:off x="1828645" y="1906362"/>
              <a:ext cx="381286" cy="671764"/>
              <a:chOff x="6414125" y="376675"/>
              <a:chExt cx="965525" cy="1701100"/>
            </a:xfrm>
          </p:grpSpPr>
          <p:sp>
            <p:nvSpPr>
              <p:cNvPr id="3254" name="Google Shape;3254;p73"/>
              <p:cNvSpPr/>
              <p:nvPr/>
            </p:nvSpPr>
            <p:spPr>
              <a:xfrm>
                <a:off x="6472975" y="435500"/>
                <a:ext cx="848025" cy="848025"/>
              </a:xfrm>
              <a:custGeom>
                <a:rect b="b" l="l" r="r" t="t"/>
                <a:pathLst>
                  <a:path extrusionOk="0" h="33921" w="33921">
                    <a:moveTo>
                      <a:pt x="16961" y="1"/>
                    </a:moveTo>
                    <a:cubicBezTo>
                      <a:pt x="7659" y="1"/>
                      <a:pt x="1" y="7659"/>
                      <a:pt x="1" y="16961"/>
                    </a:cubicBezTo>
                    <a:cubicBezTo>
                      <a:pt x="1" y="26254"/>
                      <a:pt x="7659" y="33920"/>
                      <a:pt x="16961" y="33920"/>
                    </a:cubicBezTo>
                    <a:cubicBezTo>
                      <a:pt x="26254" y="33920"/>
                      <a:pt x="33920" y="26254"/>
                      <a:pt x="33920" y="16961"/>
                    </a:cubicBezTo>
                    <a:cubicBezTo>
                      <a:pt x="33920" y="7659"/>
                      <a:pt x="26254" y="1"/>
                      <a:pt x="169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255" name="Google Shape;3255;p73"/>
              <p:cNvSpPr/>
              <p:nvPr/>
            </p:nvSpPr>
            <p:spPr>
              <a:xfrm>
                <a:off x="6414125" y="376675"/>
                <a:ext cx="965525" cy="1701100"/>
              </a:xfrm>
              <a:custGeom>
                <a:rect b="b" l="l" r="r" t="t"/>
                <a:pathLst>
                  <a:path extrusionOk="0" h="68044" w="38621">
                    <a:moveTo>
                      <a:pt x="19315" y="2354"/>
                    </a:moveTo>
                    <a:cubicBezTo>
                      <a:pt x="28608" y="2354"/>
                      <a:pt x="36274" y="10012"/>
                      <a:pt x="36274" y="19314"/>
                    </a:cubicBezTo>
                    <a:cubicBezTo>
                      <a:pt x="36274" y="28607"/>
                      <a:pt x="28608" y="36273"/>
                      <a:pt x="19315" y="36273"/>
                    </a:cubicBezTo>
                    <a:cubicBezTo>
                      <a:pt x="10013" y="36273"/>
                      <a:pt x="2355" y="28607"/>
                      <a:pt x="2355" y="19314"/>
                    </a:cubicBezTo>
                    <a:cubicBezTo>
                      <a:pt x="2355" y="10012"/>
                      <a:pt x="10013" y="2354"/>
                      <a:pt x="19315" y="2354"/>
                    </a:cubicBezTo>
                    <a:close/>
                    <a:moveTo>
                      <a:pt x="19315" y="0"/>
                    </a:moveTo>
                    <a:cubicBezTo>
                      <a:pt x="8689" y="0"/>
                      <a:pt x="1" y="8688"/>
                      <a:pt x="1" y="19314"/>
                    </a:cubicBezTo>
                    <a:cubicBezTo>
                      <a:pt x="1" y="28509"/>
                      <a:pt x="6441" y="36167"/>
                      <a:pt x="15024" y="38112"/>
                    </a:cubicBezTo>
                    <a:cubicBezTo>
                      <a:pt x="16143" y="38415"/>
                      <a:pt x="16045" y="39232"/>
                      <a:pt x="16250" y="40360"/>
                    </a:cubicBezTo>
                    <a:lnTo>
                      <a:pt x="19315" y="68043"/>
                    </a:lnTo>
                    <a:lnTo>
                      <a:pt x="22380" y="40769"/>
                    </a:lnTo>
                    <a:cubicBezTo>
                      <a:pt x="22478" y="39641"/>
                      <a:pt x="22478" y="38415"/>
                      <a:pt x="23499" y="38112"/>
                    </a:cubicBezTo>
                    <a:cubicBezTo>
                      <a:pt x="32188" y="36273"/>
                      <a:pt x="38620" y="28509"/>
                      <a:pt x="38620" y="19314"/>
                    </a:cubicBezTo>
                    <a:cubicBezTo>
                      <a:pt x="38620" y="8688"/>
                      <a:pt x="29940" y="0"/>
                      <a:pt x="193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3256" name="Google Shape;3256;p73"/>
            <p:cNvSpPr txBox="1"/>
            <p:nvPr/>
          </p:nvSpPr>
          <p:spPr>
            <a:xfrm>
              <a:off x="1741575" y="1881421"/>
              <a:ext cx="5394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Lilita One"/>
                  <a:ea typeface="Lilita One"/>
                  <a:cs typeface="Lilita One"/>
                  <a:sym typeface="Lilita One"/>
                </a:rPr>
                <a:t>1</a:t>
              </a:r>
              <a:endParaRPr sz="2500">
                <a:solidFill>
                  <a:schemeClr val="dk1"/>
                </a:solidFill>
                <a:latin typeface="Lilita One"/>
                <a:ea typeface="Lilita One"/>
                <a:cs typeface="Lilita One"/>
                <a:sym typeface="Lilita One"/>
              </a:endParaRPr>
            </a:p>
          </p:txBody>
        </p:sp>
      </p:grpSp>
      <p:grpSp>
        <p:nvGrpSpPr>
          <p:cNvPr id="3257" name="Google Shape;3257;p73"/>
          <p:cNvGrpSpPr/>
          <p:nvPr/>
        </p:nvGrpSpPr>
        <p:grpSpPr>
          <a:xfrm>
            <a:off x="4488215" y="1392000"/>
            <a:ext cx="539400" cy="700351"/>
            <a:chOff x="4516790" y="2877900"/>
            <a:chExt cx="539400" cy="700351"/>
          </a:xfrm>
        </p:grpSpPr>
        <p:grpSp>
          <p:nvGrpSpPr>
            <p:cNvPr id="3258" name="Google Shape;3258;p73"/>
            <p:cNvGrpSpPr/>
            <p:nvPr/>
          </p:nvGrpSpPr>
          <p:grpSpPr>
            <a:xfrm>
              <a:off x="4600420" y="2906487"/>
              <a:ext cx="381286" cy="671764"/>
              <a:chOff x="6414125" y="376675"/>
              <a:chExt cx="965525" cy="1701100"/>
            </a:xfrm>
          </p:grpSpPr>
          <p:sp>
            <p:nvSpPr>
              <p:cNvPr id="3259" name="Google Shape;3259;p73"/>
              <p:cNvSpPr/>
              <p:nvPr/>
            </p:nvSpPr>
            <p:spPr>
              <a:xfrm>
                <a:off x="6472975" y="435500"/>
                <a:ext cx="848025" cy="848025"/>
              </a:xfrm>
              <a:custGeom>
                <a:rect b="b" l="l" r="r" t="t"/>
                <a:pathLst>
                  <a:path extrusionOk="0" h="33921" w="33921">
                    <a:moveTo>
                      <a:pt x="16961" y="1"/>
                    </a:moveTo>
                    <a:cubicBezTo>
                      <a:pt x="7659" y="1"/>
                      <a:pt x="1" y="7659"/>
                      <a:pt x="1" y="16961"/>
                    </a:cubicBezTo>
                    <a:cubicBezTo>
                      <a:pt x="1" y="26254"/>
                      <a:pt x="7659" y="33920"/>
                      <a:pt x="16961" y="33920"/>
                    </a:cubicBezTo>
                    <a:cubicBezTo>
                      <a:pt x="26254" y="33920"/>
                      <a:pt x="33920" y="26254"/>
                      <a:pt x="33920" y="16961"/>
                    </a:cubicBezTo>
                    <a:cubicBezTo>
                      <a:pt x="33920" y="7659"/>
                      <a:pt x="26254" y="1"/>
                      <a:pt x="169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73"/>
              <p:cNvSpPr/>
              <p:nvPr/>
            </p:nvSpPr>
            <p:spPr>
              <a:xfrm>
                <a:off x="6414125" y="376675"/>
                <a:ext cx="965525" cy="1701100"/>
              </a:xfrm>
              <a:custGeom>
                <a:rect b="b" l="l" r="r" t="t"/>
                <a:pathLst>
                  <a:path extrusionOk="0" h="68044" w="38621">
                    <a:moveTo>
                      <a:pt x="19315" y="2354"/>
                    </a:moveTo>
                    <a:cubicBezTo>
                      <a:pt x="28608" y="2354"/>
                      <a:pt x="36274" y="10012"/>
                      <a:pt x="36274" y="19314"/>
                    </a:cubicBezTo>
                    <a:cubicBezTo>
                      <a:pt x="36274" y="28607"/>
                      <a:pt x="28608" y="36273"/>
                      <a:pt x="19315" y="36273"/>
                    </a:cubicBezTo>
                    <a:cubicBezTo>
                      <a:pt x="10013" y="36273"/>
                      <a:pt x="2355" y="28607"/>
                      <a:pt x="2355" y="19314"/>
                    </a:cubicBezTo>
                    <a:cubicBezTo>
                      <a:pt x="2355" y="10012"/>
                      <a:pt x="10013" y="2354"/>
                      <a:pt x="19315" y="2354"/>
                    </a:cubicBezTo>
                    <a:close/>
                    <a:moveTo>
                      <a:pt x="19315" y="0"/>
                    </a:moveTo>
                    <a:cubicBezTo>
                      <a:pt x="8689" y="0"/>
                      <a:pt x="1" y="8688"/>
                      <a:pt x="1" y="19314"/>
                    </a:cubicBezTo>
                    <a:cubicBezTo>
                      <a:pt x="1" y="28509"/>
                      <a:pt x="6441" y="36167"/>
                      <a:pt x="15024" y="38112"/>
                    </a:cubicBezTo>
                    <a:cubicBezTo>
                      <a:pt x="16143" y="38415"/>
                      <a:pt x="16045" y="39232"/>
                      <a:pt x="16250" y="40360"/>
                    </a:cubicBezTo>
                    <a:lnTo>
                      <a:pt x="19315" y="68043"/>
                    </a:lnTo>
                    <a:lnTo>
                      <a:pt x="22380" y="40769"/>
                    </a:lnTo>
                    <a:cubicBezTo>
                      <a:pt x="22478" y="39641"/>
                      <a:pt x="22478" y="38415"/>
                      <a:pt x="23499" y="38112"/>
                    </a:cubicBezTo>
                    <a:cubicBezTo>
                      <a:pt x="32188" y="36273"/>
                      <a:pt x="38620" y="28509"/>
                      <a:pt x="38620" y="19314"/>
                    </a:cubicBezTo>
                    <a:cubicBezTo>
                      <a:pt x="38620" y="8688"/>
                      <a:pt x="29940" y="0"/>
                      <a:pt x="193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1" name="Google Shape;3261;p73"/>
            <p:cNvSpPr txBox="1"/>
            <p:nvPr/>
          </p:nvSpPr>
          <p:spPr>
            <a:xfrm>
              <a:off x="4516790" y="2877900"/>
              <a:ext cx="5394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Lilita One"/>
                  <a:ea typeface="Lilita One"/>
                  <a:cs typeface="Lilita One"/>
                  <a:sym typeface="Lilita One"/>
                </a:rPr>
                <a:t>2</a:t>
              </a:r>
              <a:endParaRPr sz="2500">
                <a:solidFill>
                  <a:schemeClr val="dk1"/>
                </a:solidFill>
                <a:latin typeface="Lilita One"/>
                <a:ea typeface="Lilita One"/>
                <a:cs typeface="Lilita One"/>
                <a:sym typeface="Lilita One"/>
              </a:endParaRPr>
            </a:p>
          </p:txBody>
        </p:sp>
      </p:grpSp>
      <p:sp>
        <p:nvSpPr>
          <p:cNvPr id="3262" name="Google Shape;3262;p73"/>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63" name="Google Shape;3263;p73"/>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3264" name="Google Shape;3264;p73"/>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42"/>
                                        </p:tgtEl>
                                        <p:attrNameLst>
                                          <p:attrName>style.visibility</p:attrName>
                                        </p:attrNameLst>
                                      </p:cBhvr>
                                      <p:to>
                                        <p:strVal val="visible"/>
                                      </p:to>
                                    </p:set>
                                    <p:animEffect filter="fade" transition="in">
                                      <p:cBhvr>
                                        <p:cTn dur="1000"/>
                                        <p:tgtEl>
                                          <p:spTgt spid="3242"/>
                                        </p:tgtEl>
                                      </p:cBhvr>
                                    </p:animEffect>
                                  </p:childTnLst>
                                </p:cTn>
                              </p:par>
                              <p:par>
                                <p:cTn fill="hold" nodeType="withEffect" presetClass="entr" presetID="10" presetSubtype="0">
                                  <p:stCondLst>
                                    <p:cond delay="0"/>
                                  </p:stCondLst>
                                  <p:childTnLst>
                                    <p:set>
                                      <p:cBhvr>
                                        <p:cTn dur="1" fill="hold">
                                          <p:stCondLst>
                                            <p:cond delay="0"/>
                                          </p:stCondLst>
                                        </p:cTn>
                                        <p:tgtEl>
                                          <p:spTgt spid="3243"/>
                                        </p:tgtEl>
                                        <p:attrNameLst>
                                          <p:attrName>style.visibility</p:attrName>
                                        </p:attrNameLst>
                                      </p:cBhvr>
                                      <p:to>
                                        <p:strVal val="visible"/>
                                      </p:to>
                                    </p:set>
                                    <p:animEffect filter="fade" transition="in">
                                      <p:cBhvr>
                                        <p:cTn dur="1000"/>
                                        <p:tgtEl>
                                          <p:spTgt spid="3243"/>
                                        </p:tgtEl>
                                      </p:cBhvr>
                                    </p:animEffect>
                                  </p:childTnLst>
                                </p:cTn>
                              </p:par>
                              <p:par>
                                <p:cTn fill="hold" nodeType="withEffect" presetClass="entr" presetID="10" presetSubtype="0">
                                  <p:stCondLst>
                                    <p:cond delay="0"/>
                                  </p:stCondLst>
                                  <p:childTnLst>
                                    <p:set>
                                      <p:cBhvr>
                                        <p:cTn dur="1" fill="hold">
                                          <p:stCondLst>
                                            <p:cond delay="0"/>
                                          </p:stCondLst>
                                        </p:cTn>
                                        <p:tgtEl>
                                          <p:spTgt spid="3252"/>
                                        </p:tgtEl>
                                        <p:attrNameLst>
                                          <p:attrName>style.visibility</p:attrName>
                                        </p:attrNameLst>
                                      </p:cBhvr>
                                      <p:to>
                                        <p:strVal val="visible"/>
                                      </p:to>
                                    </p:set>
                                    <p:animEffect filter="fade" transition="in">
                                      <p:cBhvr>
                                        <p:cTn dur="1000"/>
                                        <p:tgtEl>
                                          <p:spTgt spid="3252"/>
                                        </p:tgtEl>
                                      </p:cBhvr>
                                    </p:animEffect>
                                  </p:childTnLst>
                                </p:cTn>
                              </p:par>
                              <p:par>
                                <p:cTn fill="hold" nodeType="withEffect" presetClass="entr" presetID="10" presetSubtype="0">
                                  <p:stCondLst>
                                    <p:cond delay="0"/>
                                  </p:stCondLst>
                                  <p:childTnLst>
                                    <p:set>
                                      <p:cBhvr>
                                        <p:cTn dur="1" fill="hold">
                                          <p:stCondLst>
                                            <p:cond delay="0"/>
                                          </p:stCondLst>
                                        </p:cTn>
                                        <p:tgtEl>
                                          <p:spTgt spid="3257"/>
                                        </p:tgtEl>
                                        <p:attrNameLst>
                                          <p:attrName>style.visibility</p:attrName>
                                        </p:attrNameLst>
                                      </p:cBhvr>
                                      <p:to>
                                        <p:strVal val="visible"/>
                                      </p:to>
                                    </p:set>
                                    <p:animEffect filter="fade" transition="in">
                                      <p:cBhvr>
                                        <p:cTn dur="1000"/>
                                        <p:tgtEl>
                                          <p:spTgt spid="3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8" name="Shape 3268"/>
        <p:cNvGrpSpPr/>
        <p:nvPr/>
      </p:nvGrpSpPr>
      <p:grpSpPr>
        <a:xfrm>
          <a:off x="0" y="0"/>
          <a:ext cx="0" cy="0"/>
          <a:chOff x="0" y="0"/>
          <a:chExt cx="0" cy="0"/>
        </a:xfrm>
      </p:grpSpPr>
      <p:sp>
        <p:nvSpPr>
          <p:cNvPr id="3269" name="Google Shape;3269;p74"/>
          <p:cNvSpPr/>
          <p:nvPr/>
        </p:nvSpPr>
        <p:spPr>
          <a:xfrm>
            <a:off x="673175" y="1438275"/>
            <a:ext cx="3440938" cy="2686158"/>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74"/>
          <p:cNvSpPr/>
          <p:nvPr/>
        </p:nvSpPr>
        <p:spPr>
          <a:xfrm>
            <a:off x="4636228" y="378050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1" name="Google Shape;3271;p74"/>
          <p:cNvGrpSpPr/>
          <p:nvPr/>
        </p:nvGrpSpPr>
        <p:grpSpPr>
          <a:xfrm>
            <a:off x="1026219" y="1758476"/>
            <a:ext cx="2850710" cy="2543098"/>
            <a:chOff x="873825" y="238125"/>
            <a:chExt cx="5871700" cy="5238100"/>
          </a:xfrm>
        </p:grpSpPr>
        <p:sp>
          <p:nvSpPr>
            <p:cNvPr id="3272" name="Google Shape;3272;p74"/>
            <p:cNvSpPr/>
            <p:nvPr/>
          </p:nvSpPr>
          <p:spPr>
            <a:xfrm>
              <a:off x="922875" y="1616250"/>
              <a:ext cx="8200" cy="20300"/>
            </a:xfrm>
            <a:custGeom>
              <a:rect b="b" l="l" r="r" t="t"/>
              <a:pathLst>
                <a:path extrusionOk="0" h="812" w="328">
                  <a:moveTo>
                    <a:pt x="1" y="812"/>
                  </a:moveTo>
                  <a:cubicBezTo>
                    <a:pt x="171" y="485"/>
                    <a:pt x="171" y="328"/>
                    <a:pt x="328" y="0"/>
                  </a:cubicBezTo>
                  <a:cubicBezTo>
                    <a:pt x="171" y="328"/>
                    <a:pt x="171" y="485"/>
                    <a:pt x="1" y="8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74"/>
            <p:cNvSpPr/>
            <p:nvPr/>
          </p:nvSpPr>
          <p:spPr>
            <a:xfrm>
              <a:off x="931050" y="1591725"/>
              <a:ext cx="4275" cy="20300"/>
            </a:xfrm>
            <a:custGeom>
              <a:rect b="b" l="l" r="r" t="t"/>
              <a:pathLst>
                <a:path extrusionOk="0" h="812" w="171">
                  <a:moveTo>
                    <a:pt x="1" y="811"/>
                  </a:moveTo>
                  <a:cubicBezTo>
                    <a:pt x="1" y="654"/>
                    <a:pt x="171" y="327"/>
                    <a:pt x="171" y="0"/>
                  </a:cubicBezTo>
                  <a:cubicBezTo>
                    <a:pt x="171" y="327"/>
                    <a:pt x="1" y="654"/>
                    <a:pt x="1" y="81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74"/>
            <p:cNvSpPr/>
            <p:nvPr/>
          </p:nvSpPr>
          <p:spPr>
            <a:xfrm>
              <a:off x="935300" y="1567175"/>
              <a:ext cx="8225" cy="20325"/>
            </a:xfrm>
            <a:custGeom>
              <a:rect b="b" l="l" r="r" t="t"/>
              <a:pathLst>
                <a:path extrusionOk="0" h="813" w="329">
                  <a:moveTo>
                    <a:pt x="1" y="812"/>
                  </a:moveTo>
                  <a:cubicBezTo>
                    <a:pt x="158" y="655"/>
                    <a:pt x="158" y="328"/>
                    <a:pt x="328" y="1"/>
                  </a:cubicBezTo>
                  <a:cubicBezTo>
                    <a:pt x="158" y="328"/>
                    <a:pt x="158" y="655"/>
                    <a:pt x="1" y="8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74"/>
            <p:cNvSpPr/>
            <p:nvPr/>
          </p:nvSpPr>
          <p:spPr>
            <a:xfrm>
              <a:off x="910775" y="1689850"/>
              <a:ext cx="3950" cy="20300"/>
            </a:xfrm>
            <a:custGeom>
              <a:rect b="b" l="l" r="r" t="t"/>
              <a:pathLst>
                <a:path extrusionOk="0" h="812" w="158">
                  <a:moveTo>
                    <a:pt x="1" y="812"/>
                  </a:moveTo>
                  <a:cubicBezTo>
                    <a:pt x="1" y="485"/>
                    <a:pt x="1" y="328"/>
                    <a:pt x="158" y="0"/>
                  </a:cubicBezTo>
                  <a:cubicBezTo>
                    <a:pt x="1" y="328"/>
                    <a:pt x="1" y="485"/>
                    <a:pt x="1" y="8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74"/>
            <p:cNvSpPr/>
            <p:nvPr/>
          </p:nvSpPr>
          <p:spPr>
            <a:xfrm>
              <a:off x="902600" y="1742850"/>
              <a:ext cx="25" cy="16375"/>
            </a:xfrm>
            <a:custGeom>
              <a:rect b="b" l="l" r="r" t="t"/>
              <a:pathLst>
                <a:path extrusionOk="0" h="655" w="1">
                  <a:moveTo>
                    <a:pt x="0" y="654"/>
                  </a:move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74"/>
            <p:cNvSpPr/>
            <p:nvPr/>
          </p:nvSpPr>
          <p:spPr>
            <a:xfrm>
              <a:off x="906525" y="1718300"/>
              <a:ext cx="25" cy="16400"/>
            </a:xfrm>
            <a:custGeom>
              <a:rect b="b" l="l" r="r" t="t"/>
              <a:pathLst>
                <a:path extrusionOk="0" h="656" w="1">
                  <a:moveTo>
                    <a:pt x="0" y="655"/>
                  </a:move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74"/>
            <p:cNvSpPr/>
            <p:nvPr/>
          </p:nvSpPr>
          <p:spPr>
            <a:xfrm>
              <a:off x="943500" y="1493575"/>
              <a:ext cx="20300" cy="73625"/>
            </a:xfrm>
            <a:custGeom>
              <a:rect b="b" l="l" r="r" t="t"/>
              <a:pathLst>
                <a:path extrusionOk="0" h="2945" w="812">
                  <a:moveTo>
                    <a:pt x="0" y="2945"/>
                  </a:moveTo>
                  <a:cubicBezTo>
                    <a:pt x="157" y="1963"/>
                    <a:pt x="484" y="982"/>
                    <a:pt x="811" y="1"/>
                  </a:cubicBezTo>
                  <a:cubicBezTo>
                    <a:pt x="484" y="982"/>
                    <a:pt x="157" y="1963"/>
                    <a:pt x="0" y="29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74"/>
            <p:cNvSpPr/>
            <p:nvPr/>
          </p:nvSpPr>
          <p:spPr>
            <a:xfrm>
              <a:off x="914700" y="1640775"/>
              <a:ext cx="8200" cy="49100"/>
            </a:xfrm>
            <a:custGeom>
              <a:rect b="b" l="l" r="r" t="t"/>
              <a:pathLst>
                <a:path extrusionOk="0" h="1964" w="328">
                  <a:moveTo>
                    <a:pt x="1" y="1963"/>
                  </a:moveTo>
                  <a:cubicBezTo>
                    <a:pt x="171" y="1309"/>
                    <a:pt x="171" y="655"/>
                    <a:pt x="328" y="1"/>
                  </a:cubicBezTo>
                  <a:cubicBezTo>
                    <a:pt x="171" y="655"/>
                    <a:pt x="171" y="1309"/>
                    <a:pt x="1" y="196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74"/>
            <p:cNvSpPr/>
            <p:nvPr/>
          </p:nvSpPr>
          <p:spPr>
            <a:xfrm>
              <a:off x="963775" y="1469050"/>
              <a:ext cx="8200" cy="24550"/>
            </a:xfrm>
            <a:custGeom>
              <a:rect b="b" l="l" r="r" t="t"/>
              <a:pathLst>
                <a:path extrusionOk="0" h="982" w="328">
                  <a:moveTo>
                    <a:pt x="0" y="982"/>
                  </a:moveTo>
                  <a:cubicBezTo>
                    <a:pt x="0" y="655"/>
                    <a:pt x="170" y="327"/>
                    <a:pt x="327" y="0"/>
                  </a:cubicBezTo>
                  <a:cubicBezTo>
                    <a:pt x="170" y="327"/>
                    <a:pt x="0" y="655"/>
                    <a:pt x="0" y="98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74"/>
            <p:cNvSpPr/>
            <p:nvPr/>
          </p:nvSpPr>
          <p:spPr>
            <a:xfrm>
              <a:off x="882000" y="1890050"/>
              <a:ext cx="25" cy="16375"/>
            </a:xfrm>
            <a:custGeom>
              <a:rect b="b" l="l" r="r" t="t"/>
              <a:pathLst>
                <a:path extrusionOk="0" h="655" w="1">
                  <a:moveTo>
                    <a:pt x="0" y="655"/>
                  </a:move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74"/>
            <p:cNvSpPr/>
            <p:nvPr/>
          </p:nvSpPr>
          <p:spPr>
            <a:xfrm>
              <a:off x="5964675" y="3713700"/>
              <a:ext cx="36675" cy="40925"/>
            </a:xfrm>
            <a:custGeom>
              <a:rect b="b" l="l" r="r" t="t"/>
              <a:pathLst>
                <a:path extrusionOk="0" h="1637" w="1467">
                  <a:moveTo>
                    <a:pt x="1466" y="1"/>
                  </a:moveTo>
                  <a:cubicBezTo>
                    <a:pt x="982" y="498"/>
                    <a:pt x="485" y="982"/>
                    <a:pt x="1" y="1637"/>
                  </a:cubicBezTo>
                  <a:cubicBezTo>
                    <a:pt x="485" y="982"/>
                    <a:pt x="982" y="498"/>
                    <a:pt x="14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74"/>
            <p:cNvSpPr/>
            <p:nvPr/>
          </p:nvSpPr>
          <p:spPr>
            <a:xfrm>
              <a:off x="5919550" y="3762775"/>
              <a:ext cx="36975" cy="40925"/>
            </a:xfrm>
            <a:custGeom>
              <a:rect b="b" l="l" r="r" t="t"/>
              <a:pathLst>
                <a:path extrusionOk="0" h="1637" w="1479">
                  <a:moveTo>
                    <a:pt x="1479" y="1"/>
                  </a:moveTo>
                  <a:cubicBezTo>
                    <a:pt x="982" y="498"/>
                    <a:pt x="498" y="1152"/>
                    <a:pt x="0" y="1636"/>
                  </a:cubicBezTo>
                  <a:cubicBezTo>
                    <a:pt x="498" y="1152"/>
                    <a:pt x="982" y="498"/>
                    <a:pt x="14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74"/>
            <p:cNvSpPr/>
            <p:nvPr/>
          </p:nvSpPr>
          <p:spPr>
            <a:xfrm>
              <a:off x="898350" y="1763450"/>
              <a:ext cx="25" cy="20300"/>
            </a:xfrm>
            <a:custGeom>
              <a:rect b="b" l="l" r="r" t="t"/>
              <a:pathLst>
                <a:path extrusionOk="0" h="812" w="1">
                  <a:moveTo>
                    <a:pt x="0" y="812"/>
                  </a:move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74"/>
            <p:cNvSpPr/>
            <p:nvPr/>
          </p:nvSpPr>
          <p:spPr>
            <a:xfrm>
              <a:off x="878075" y="1935175"/>
              <a:ext cx="25" cy="24575"/>
            </a:xfrm>
            <a:custGeom>
              <a:rect b="b" l="l" r="r" t="t"/>
              <a:pathLst>
                <a:path extrusionOk="0" h="983" w="1">
                  <a:moveTo>
                    <a:pt x="0" y="982"/>
                  </a:move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74"/>
            <p:cNvSpPr/>
            <p:nvPr/>
          </p:nvSpPr>
          <p:spPr>
            <a:xfrm>
              <a:off x="878075" y="1910650"/>
              <a:ext cx="3950" cy="20300"/>
            </a:xfrm>
            <a:custGeom>
              <a:rect b="b" l="l" r="r" t="t"/>
              <a:pathLst>
                <a:path extrusionOk="0" h="812" w="158">
                  <a:moveTo>
                    <a:pt x="0" y="812"/>
                  </a:moveTo>
                  <a:cubicBezTo>
                    <a:pt x="157" y="485"/>
                    <a:pt x="157" y="328"/>
                    <a:pt x="157" y="1"/>
                  </a:cubicBezTo>
                  <a:cubicBezTo>
                    <a:pt x="157" y="328"/>
                    <a:pt x="157" y="485"/>
                    <a:pt x="0" y="8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74"/>
            <p:cNvSpPr/>
            <p:nvPr/>
          </p:nvSpPr>
          <p:spPr>
            <a:xfrm>
              <a:off x="3952925" y="5369900"/>
              <a:ext cx="77550" cy="57275"/>
            </a:xfrm>
            <a:custGeom>
              <a:rect b="b" l="l" r="r" t="t"/>
              <a:pathLst>
                <a:path extrusionOk="0" h="2291" w="3102">
                  <a:moveTo>
                    <a:pt x="3102" y="0"/>
                  </a:moveTo>
                  <a:cubicBezTo>
                    <a:pt x="2121" y="812"/>
                    <a:pt x="1139" y="1466"/>
                    <a:pt x="1" y="2290"/>
                  </a:cubicBezTo>
                  <a:cubicBezTo>
                    <a:pt x="1139" y="1466"/>
                    <a:pt x="2121" y="812"/>
                    <a:pt x="31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74"/>
            <p:cNvSpPr/>
            <p:nvPr/>
          </p:nvSpPr>
          <p:spPr>
            <a:xfrm>
              <a:off x="886250" y="1865500"/>
              <a:ext cx="25" cy="16400"/>
            </a:xfrm>
            <a:custGeom>
              <a:rect b="b" l="l" r="r" t="t"/>
              <a:pathLst>
                <a:path extrusionOk="0" h="656" w="1">
                  <a:moveTo>
                    <a:pt x="0" y="655"/>
                  </a:move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74"/>
            <p:cNvSpPr/>
            <p:nvPr/>
          </p:nvSpPr>
          <p:spPr>
            <a:xfrm>
              <a:off x="878075" y="1963650"/>
              <a:ext cx="25" cy="16375"/>
            </a:xfrm>
            <a:custGeom>
              <a:rect b="b" l="l" r="r" t="t"/>
              <a:pathLst>
                <a:path extrusionOk="0" h="655" w="1">
                  <a:moveTo>
                    <a:pt x="0" y="655"/>
                  </a:move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74"/>
            <p:cNvSpPr/>
            <p:nvPr/>
          </p:nvSpPr>
          <p:spPr>
            <a:xfrm>
              <a:off x="873825" y="2061775"/>
              <a:ext cx="0" cy="20650"/>
            </a:xfrm>
            <a:custGeom>
              <a:rect b="b" l="l" r="r" t="t"/>
              <a:pathLst>
                <a:path extrusionOk="0" h="826" w="0">
                  <a:moveTo>
                    <a:pt x="0" y="825"/>
                  </a:move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74"/>
            <p:cNvSpPr/>
            <p:nvPr/>
          </p:nvSpPr>
          <p:spPr>
            <a:xfrm>
              <a:off x="886250" y="1840975"/>
              <a:ext cx="3950" cy="16375"/>
            </a:xfrm>
            <a:custGeom>
              <a:rect b="b" l="l" r="r" t="t"/>
              <a:pathLst>
                <a:path extrusionOk="0" h="655" w="158">
                  <a:moveTo>
                    <a:pt x="0" y="655"/>
                  </a:moveTo>
                  <a:cubicBezTo>
                    <a:pt x="0" y="498"/>
                    <a:pt x="0" y="171"/>
                    <a:pt x="157" y="1"/>
                  </a:cubicBezTo>
                  <a:cubicBezTo>
                    <a:pt x="0" y="171"/>
                    <a:pt x="0" y="498"/>
                    <a:pt x="0" y="65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74"/>
            <p:cNvSpPr/>
            <p:nvPr/>
          </p:nvSpPr>
          <p:spPr>
            <a:xfrm>
              <a:off x="3588850" y="5373825"/>
              <a:ext cx="73625" cy="53350"/>
            </a:xfrm>
            <a:custGeom>
              <a:rect b="b" l="l" r="r" t="t"/>
              <a:pathLst>
                <a:path extrusionOk="0" h="2134" w="2945">
                  <a:moveTo>
                    <a:pt x="1" y="0"/>
                  </a:moveTo>
                  <a:cubicBezTo>
                    <a:pt x="982" y="655"/>
                    <a:pt x="1964" y="1479"/>
                    <a:pt x="2945" y="2133"/>
                  </a:cubicBezTo>
                  <a:cubicBezTo>
                    <a:pt x="2134" y="1479"/>
                    <a:pt x="1152" y="825"/>
                    <a:pt x="328" y="170"/>
                  </a:cubicBezTo>
                  <a:cubicBezTo>
                    <a:pt x="171" y="0"/>
                    <a:pt x="17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74"/>
            <p:cNvSpPr/>
            <p:nvPr/>
          </p:nvSpPr>
          <p:spPr>
            <a:xfrm>
              <a:off x="873825" y="1988175"/>
              <a:ext cx="0" cy="16375"/>
            </a:xfrm>
            <a:custGeom>
              <a:rect b="b" l="l" r="r" t="t"/>
              <a:pathLst>
                <a:path extrusionOk="0" h="655" w="0">
                  <a:moveTo>
                    <a:pt x="0" y="655"/>
                  </a:move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74"/>
            <p:cNvSpPr/>
            <p:nvPr/>
          </p:nvSpPr>
          <p:spPr>
            <a:xfrm>
              <a:off x="4144950" y="3934525"/>
              <a:ext cx="1648025" cy="1353625"/>
            </a:xfrm>
            <a:custGeom>
              <a:rect b="b" l="l" r="r" t="t"/>
              <a:pathLst>
                <a:path extrusionOk="0" h="54145" w="65921">
                  <a:moveTo>
                    <a:pt x="65921" y="0"/>
                  </a:moveTo>
                  <a:cubicBezTo>
                    <a:pt x="48413" y="17337"/>
                    <a:pt x="25843" y="35001"/>
                    <a:pt x="1" y="54144"/>
                  </a:cubicBezTo>
                  <a:cubicBezTo>
                    <a:pt x="25843" y="35001"/>
                    <a:pt x="48413" y="17337"/>
                    <a:pt x="65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74"/>
            <p:cNvSpPr/>
            <p:nvPr/>
          </p:nvSpPr>
          <p:spPr>
            <a:xfrm>
              <a:off x="3744250" y="5463775"/>
              <a:ext cx="65425" cy="12450"/>
            </a:xfrm>
            <a:custGeom>
              <a:rect b="b" l="l" r="r" t="t"/>
              <a:pathLst>
                <a:path extrusionOk="0" h="498" w="2617">
                  <a:moveTo>
                    <a:pt x="2617" y="498"/>
                  </a:moveTo>
                  <a:cubicBezTo>
                    <a:pt x="1636" y="498"/>
                    <a:pt x="824" y="328"/>
                    <a:pt x="0" y="1"/>
                  </a:cubicBezTo>
                  <a:cubicBezTo>
                    <a:pt x="824" y="328"/>
                    <a:pt x="1636" y="498"/>
                    <a:pt x="2617" y="49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74"/>
            <p:cNvSpPr/>
            <p:nvPr/>
          </p:nvSpPr>
          <p:spPr>
            <a:xfrm>
              <a:off x="873825" y="2037250"/>
              <a:ext cx="0" cy="16375"/>
            </a:xfrm>
            <a:custGeom>
              <a:rect b="b" l="l" r="r" t="t"/>
              <a:pathLst>
                <a:path extrusionOk="0" h="655" w="0">
                  <a:moveTo>
                    <a:pt x="0" y="655"/>
                  </a:move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74"/>
            <p:cNvSpPr/>
            <p:nvPr/>
          </p:nvSpPr>
          <p:spPr>
            <a:xfrm>
              <a:off x="873825" y="2012725"/>
              <a:ext cx="0" cy="16375"/>
            </a:xfrm>
            <a:custGeom>
              <a:rect b="b" l="l" r="r" t="t"/>
              <a:pathLst>
                <a:path extrusionOk="0" h="655" w="0">
                  <a:moveTo>
                    <a:pt x="0" y="654"/>
                  </a:move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74"/>
            <p:cNvSpPr/>
            <p:nvPr/>
          </p:nvSpPr>
          <p:spPr>
            <a:xfrm>
              <a:off x="5870475" y="3811850"/>
              <a:ext cx="40925" cy="45175"/>
            </a:xfrm>
            <a:custGeom>
              <a:rect b="b" l="l" r="r" t="t"/>
              <a:pathLst>
                <a:path extrusionOk="0" h="1807" w="1637">
                  <a:moveTo>
                    <a:pt x="1" y="1806"/>
                  </a:moveTo>
                  <a:cubicBezTo>
                    <a:pt x="498" y="1152"/>
                    <a:pt x="1152" y="498"/>
                    <a:pt x="1636" y="0"/>
                  </a:cubicBezTo>
                  <a:cubicBezTo>
                    <a:pt x="1152" y="498"/>
                    <a:pt x="498" y="1152"/>
                    <a:pt x="1" y="180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74"/>
            <p:cNvSpPr/>
            <p:nvPr/>
          </p:nvSpPr>
          <p:spPr>
            <a:xfrm>
              <a:off x="890175" y="1787975"/>
              <a:ext cx="4275" cy="44850"/>
            </a:xfrm>
            <a:custGeom>
              <a:rect b="b" l="l" r="r" t="t"/>
              <a:pathLst>
                <a:path extrusionOk="0" h="1794" w="171">
                  <a:moveTo>
                    <a:pt x="0" y="1793"/>
                  </a:moveTo>
                  <a:cubicBezTo>
                    <a:pt x="0" y="1309"/>
                    <a:pt x="170" y="655"/>
                    <a:pt x="170" y="1"/>
                  </a:cubicBezTo>
                  <a:cubicBezTo>
                    <a:pt x="170" y="655"/>
                    <a:pt x="0" y="1309"/>
                    <a:pt x="0" y="17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74"/>
            <p:cNvSpPr/>
            <p:nvPr/>
          </p:nvSpPr>
          <p:spPr>
            <a:xfrm>
              <a:off x="873825" y="238125"/>
              <a:ext cx="4816775" cy="5135725"/>
            </a:xfrm>
            <a:custGeom>
              <a:rect b="b" l="l" r="r" t="t"/>
              <a:pathLst>
                <a:path extrusionOk="0" h="205429" w="192671">
                  <a:moveTo>
                    <a:pt x="168307" y="0"/>
                  </a:moveTo>
                  <a:cubicBezTo>
                    <a:pt x="167672" y="0"/>
                    <a:pt x="167037" y="0"/>
                    <a:pt x="166445" y="46"/>
                  </a:cubicBezTo>
                  <a:lnTo>
                    <a:pt x="166445" y="46"/>
                  </a:lnTo>
                  <a:cubicBezTo>
                    <a:pt x="167060" y="23"/>
                    <a:pt x="167681" y="8"/>
                    <a:pt x="168307" y="0"/>
                  </a:cubicBezTo>
                  <a:close/>
                  <a:moveTo>
                    <a:pt x="159162" y="670"/>
                  </a:moveTo>
                  <a:cubicBezTo>
                    <a:pt x="158603" y="731"/>
                    <a:pt x="158082" y="812"/>
                    <a:pt x="157578" y="903"/>
                  </a:cubicBezTo>
                  <a:lnTo>
                    <a:pt x="157578" y="903"/>
                  </a:lnTo>
                  <a:cubicBezTo>
                    <a:pt x="158101" y="820"/>
                    <a:pt x="158629" y="742"/>
                    <a:pt x="159162" y="670"/>
                  </a:cubicBezTo>
                  <a:close/>
                  <a:moveTo>
                    <a:pt x="49108" y="2254"/>
                  </a:moveTo>
                  <a:lnTo>
                    <a:pt x="49108" y="2254"/>
                  </a:lnTo>
                  <a:cubicBezTo>
                    <a:pt x="48313" y="2466"/>
                    <a:pt x="47532" y="2692"/>
                    <a:pt x="46777" y="2944"/>
                  </a:cubicBezTo>
                  <a:cubicBezTo>
                    <a:pt x="46767" y="2955"/>
                    <a:pt x="46758" y="2966"/>
                    <a:pt x="46748" y="2977"/>
                  </a:cubicBezTo>
                  <a:lnTo>
                    <a:pt x="46748" y="2977"/>
                  </a:lnTo>
                  <a:cubicBezTo>
                    <a:pt x="47526" y="2720"/>
                    <a:pt x="48313" y="2479"/>
                    <a:pt x="49108" y="2254"/>
                  </a:cubicBezTo>
                  <a:close/>
                  <a:moveTo>
                    <a:pt x="150931" y="2842"/>
                  </a:moveTo>
                  <a:cubicBezTo>
                    <a:pt x="151219" y="2842"/>
                    <a:pt x="151513" y="2880"/>
                    <a:pt x="151781" y="2944"/>
                  </a:cubicBezTo>
                  <a:cubicBezTo>
                    <a:pt x="152605" y="3271"/>
                    <a:pt x="154241" y="4252"/>
                    <a:pt x="154071" y="5234"/>
                  </a:cubicBezTo>
                  <a:cubicBezTo>
                    <a:pt x="153914" y="5888"/>
                    <a:pt x="153416" y="6385"/>
                    <a:pt x="153089" y="6712"/>
                  </a:cubicBezTo>
                  <a:cubicBezTo>
                    <a:pt x="152278" y="7367"/>
                    <a:pt x="151624" y="8178"/>
                    <a:pt x="150800" y="8832"/>
                  </a:cubicBezTo>
                  <a:cubicBezTo>
                    <a:pt x="150315" y="9486"/>
                    <a:pt x="149661" y="9984"/>
                    <a:pt x="148837" y="9984"/>
                  </a:cubicBezTo>
                  <a:cubicBezTo>
                    <a:pt x="148026" y="9813"/>
                    <a:pt x="147528" y="9159"/>
                    <a:pt x="147044" y="8505"/>
                  </a:cubicBezTo>
                  <a:cubicBezTo>
                    <a:pt x="146874" y="8178"/>
                    <a:pt x="146547" y="7851"/>
                    <a:pt x="146547" y="7367"/>
                  </a:cubicBezTo>
                  <a:cubicBezTo>
                    <a:pt x="146390" y="7040"/>
                    <a:pt x="146390" y="6542"/>
                    <a:pt x="146717" y="6215"/>
                  </a:cubicBezTo>
                  <a:cubicBezTo>
                    <a:pt x="147201" y="5731"/>
                    <a:pt x="147856" y="5731"/>
                    <a:pt x="148353" y="5404"/>
                  </a:cubicBezTo>
                  <a:cubicBezTo>
                    <a:pt x="149164" y="4907"/>
                    <a:pt x="149164" y="3768"/>
                    <a:pt x="149818" y="3114"/>
                  </a:cubicBezTo>
                  <a:cubicBezTo>
                    <a:pt x="150112" y="2921"/>
                    <a:pt x="150515" y="2842"/>
                    <a:pt x="150931" y="2842"/>
                  </a:cubicBezTo>
                  <a:close/>
                  <a:moveTo>
                    <a:pt x="46748" y="2977"/>
                  </a:moveTo>
                  <a:cubicBezTo>
                    <a:pt x="38211" y="5792"/>
                    <a:pt x="30674" y="10467"/>
                    <a:pt x="24282" y="16417"/>
                  </a:cubicBezTo>
                  <a:lnTo>
                    <a:pt x="24282" y="16417"/>
                  </a:lnTo>
                  <a:cubicBezTo>
                    <a:pt x="26071" y="17857"/>
                    <a:pt x="28164" y="18648"/>
                    <a:pt x="30422" y="18816"/>
                  </a:cubicBezTo>
                  <a:cubicBezTo>
                    <a:pt x="31403" y="18816"/>
                    <a:pt x="32554" y="18816"/>
                    <a:pt x="33536" y="19300"/>
                  </a:cubicBezTo>
                  <a:cubicBezTo>
                    <a:pt x="34517" y="19797"/>
                    <a:pt x="35001" y="20935"/>
                    <a:pt x="35171" y="22244"/>
                  </a:cubicBezTo>
                  <a:cubicBezTo>
                    <a:pt x="35328" y="22414"/>
                    <a:pt x="35328" y="22571"/>
                    <a:pt x="35328" y="22571"/>
                  </a:cubicBezTo>
                  <a:cubicBezTo>
                    <a:pt x="35328" y="22983"/>
                    <a:pt x="35371" y="23228"/>
                    <a:pt x="35515" y="23228"/>
                  </a:cubicBezTo>
                  <a:cubicBezTo>
                    <a:pt x="35659" y="23228"/>
                    <a:pt x="35904" y="22983"/>
                    <a:pt x="36310" y="22414"/>
                  </a:cubicBezTo>
                  <a:cubicBezTo>
                    <a:pt x="36964" y="20935"/>
                    <a:pt x="37945" y="19627"/>
                    <a:pt x="39254" y="18646"/>
                  </a:cubicBezTo>
                  <a:lnTo>
                    <a:pt x="41714" y="16683"/>
                  </a:lnTo>
                  <a:cubicBezTo>
                    <a:pt x="43506" y="14720"/>
                    <a:pt x="43833" y="11946"/>
                    <a:pt x="44330" y="9329"/>
                  </a:cubicBezTo>
                  <a:cubicBezTo>
                    <a:pt x="44655" y="7055"/>
                    <a:pt x="45303" y="4613"/>
                    <a:pt x="46748" y="2977"/>
                  </a:cubicBezTo>
                  <a:close/>
                  <a:moveTo>
                    <a:pt x="24206" y="16356"/>
                  </a:moveTo>
                  <a:cubicBezTo>
                    <a:pt x="14890" y="25188"/>
                    <a:pt x="7851" y="36807"/>
                    <a:pt x="3925" y="49237"/>
                  </a:cubicBezTo>
                  <a:cubicBezTo>
                    <a:pt x="7900" y="36774"/>
                    <a:pt x="14842" y="25205"/>
                    <a:pt x="24282" y="16417"/>
                  </a:cubicBezTo>
                  <a:lnTo>
                    <a:pt x="24282" y="16417"/>
                  </a:lnTo>
                  <a:cubicBezTo>
                    <a:pt x="24257" y="16397"/>
                    <a:pt x="24232" y="16376"/>
                    <a:pt x="24206" y="16356"/>
                  </a:cubicBezTo>
                  <a:close/>
                  <a:moveTo>
                    <a:pt x="0" y="73772"/>
                  </a:moveTo>
                  <a:cubicBezTo>
                    <a:pt x="0" y="75564"/>
                    <a:pt x="0" y="77199"/>
                    <a:pt x="170" y="78835"/>
                  </a:cubicBezTo>
                  <a:cubicBezTo>
                    <a:pt x="170" y="78835"/>
                    <a:pt x="170" y="78835"/>
                    <a:pt x="171" y="78835"/>
                  </a:cubicBezTo>
                  <a:lnTo>
                    <a:pt x="171" y="78835"/>
                  </a:lnTo>
                  <a:cubicBezTo>
                    <a:pt x="57" y="77160"/>
                    <a:pt x="0" y="75472"/>
                    <a:pt x="0" y="73772"/>
                  </a:cubicBezTo>
                  <a:close/>
                  <a:moveTo>
                    <a:pt x="20304" y="89060"/>
                  </a:moveTo>
                  <a:cubicBezTo>
                    <a:pt x="20848" y="89060"/>
                    <a:pt x="21390" y="89095"/>
                    <a:pt x="21917" y="89145"/>
                  </a:cubicBezTo>
                  <a:cubicBezTo>
                    <a:pt x="25842" y="89630"/>
                    <a:pt x="29767" y="91108"/>
                    <a:pt x="32882" y="93555"/>
                  </a:cubicBezTo>
                  <a:cubicBezTo>
                    <a:pt x="33209" y="93725"/>
                    <a:pt x="33536" y="94052"/>
                    <a:pt x="33536" y="94536"/>
                  </a:cubicBezTo>
                  <a:cubicBezTo>
                    <a:pt x="33536" y="95191"/>
                    <a:pt x="32882" y="95518"/>
                    <a:pt x="32227" y="95518"/>
                  </a:cubicBezTo>
                  <a:cubicBezTo>
                    <a:pt x="31809" y="95657"/>
                    <a:pt x="31360" y="95709"/>
                    <a:pt x="30894" y="95709"/>
                  </a:cubicBezTo>
                  <a:cubicBezTo>
                    <a:pt x="30267" y="95709"/>
                    <a:pt x="29609" y="95615"/>
                    <a:pt x="28956" y="95518"/>
                  </a:cubicBezTo>
                  <a:cubicBezTo>
                    <a:pt x="27975" y="95191"/>
                    <a:pt x="26993" y="94706"/>
                    <a:pt x="26012" y="94209"/>
                  </a:cubicBezTo>
                  <a:cubicBezTo>
                    <a:pt x="24861" y="93725"/>
                    <a:pt x="23722" y="93071"/>
                    <a:pt x="22571" y="92574"/>
                  </a:cubicBezTo>
                  <a:cubicBezTo>
                    <a:pt x="21590" y="92089"/>
                    <a:pt x="20451" y="91108"/>
                    <a:pt x="19300" y="91108"/>
                  </a:cubicBezTo>
                  <a:cubicBezTo>
                    <a:pt x="19212" y="91093"/>
                    <a:pt x="19129" y="91086"/>
                    <a:pt x="19051" y="91086"/>
                  </a:cubicBezTo>
                  <a:cubicBezTo>
                    <a:pt x="18259" y="91086"/>
                    <a:pt x="17948" y="91835"/>
                    <a:pt x="17507" y="92574"/>
                  </a:cubicBezTo>
                  <a:cubicBezTo>
                    <a:pt x="17010" y="93071"/>
                    <a:pt x="16683" y="93555"/>
                    <a:pt x="16029" y="94052"/>
                  </a:cubicBezTo>
                  <a:cubicBezTo>
                    <a:pt x="15802" y="94220"/>
                    <a:pt x="15614" y="94290"/>
                    <a:pt x="15459" y="94290"/>
                  </a:cubicBezTo>
                  <a:cubicBezTo>
                    <a:pt x="15168" y="94290"/>
                    <a:pt x="14993" y="94041"/>
                    <a:pt x="14890" y="93725"/>
                  </a:cubicBezTo>
                  <a:cubicBezTo>
                    <a:pt x="14563" y="92417"/>
                    <a:pt x="15374" y="90781"/>
                    <a:pt x="16526" y="89957"/>
                  </a:cubicBezTo>
                  <a:cubicBezTo>
                    <a:pt x="17681" y="89264"/>
                    <a:pt x="18998" y="89060"/>
                    <a:pt x="20304" y="89060"/>
                  </a:cubicBezTo>
                  <a:close/>
                  <a:moveTo>
                    <a:pt x="42198" y="94052"/>
                  </a:moveTo>
                  <a:cubicBezTo>
                    <a:pt x="42695" y="94052"/>
                    <a:pt x="43179" y="94052"/>
                    <a:pt x="43676" y="94209"/>
                  </a:cubicBezTo>
                  <a:cubicBezTo>
                    <a:pt x="44488" y="94706"/>
                    <a:pt x="44815" y="95688"/>
                    <a:pt x="44488" y="96342"/>
                  </a:cubicBezTo>
                  <a:cubicBezTo>
                    <a:pt x="44330" y="97153"/>
                    <a:pt x="43676" y="97807"/>
                    <a:pt x="42852" y="98135"/>
                  </a:cubicBezTo>
                  <a:cubicBezTo>
                    <a:pt x="42198" y="98462"/>
                    <a:pt x="41386" y="98462"/>
                    <a:pt x="40562" y="98632"/>
                  </a:cubicBezTo>
                  <a:lnTo>
                    <a:pt x="40078" y="98632"/>
                  </a:lnTo>
                  <a:cubicBezTo>
                    <a:pt x="39742" y="98632"/>
                    <a:pt x="39407" y="98612"/>
                    <a:pt x="39077" y="98612"/>
                  </a:cubicBezTo>
                  <a:cubicBezTo>
                    <a:pt x="38444" y="98612"/>
                    <a:pt x="37833" y="98685"/>
                    <a:pt x="37291" y="99116"/>
                  </a:cubicBezTo>
                  <a:cubicBezTo>
                    <a:pt x="36918" y="99368"/>
                    <a:pt x="36538" y="99720"/>
                    <a:pt x="36162" y="99720"/>
                  </a:cubicBezTo>
                  <a:cubicBezTo>
                    <a:pt x="36049" y="99720"/>
                    <a:pt x="35937" y="99689"/>
                    <a:pt x="35826" y="99613"/>
                  </a:cubicBezTo>
                  <a:cubicBezTo>
                    <a:pt x="35498" y="99443"/>
                    <a:pt x="35498" y="98959"/>
                    <a:pt x="35655" y="98462"/>
                  </a:cubicBezTo>
                  <a:cubicBezTo>
                    <a:pt x="35826" y="98135"/>
                    <a:pt x="36153" y="97807"/>
                    <a:pt x="36480" y="97650"/>
                  </a:cubicBezTo>
                  <a:cubicBezTo>
                    <a:pt x="36637" y="97153"/>
                    <a:pt x="37134" y="97153"/>
                    <a:pt x="36807" y="95845"/>
                  </a:cubicBezTo>
                  <a:lnTo>
                    <a:pt x="36807" y="95688"/>
                  </a:lnTo>
                  <a:cubicBezTo>
                    <a:pt x="36807" y="95361"/>
                    <a:pt x="36807" y="94706"/>
                    <a:pt x="38115" y="94379"/>
                  </a:cubicBezTo>
                  <a:cubicBezTo>
                    <a:pt x="39424" y="94052"/>
                    <a:pt x="40889" y="94052"/>
                    <a:pt x="42198" y="94052"/>
                  </a:cubicBezTo>
                  <a:close/>
                  <a:moveTo>
                    <a:pt x="11841" y="115089"/>
                  </a:moveTo>
                  <a:cubicBezTo>
                    <a:pt x="12348" y="115977"/>
                    <a:pt x="12872" y="116868"/>
                    <a:pt x="13412" y="117761"/>
                  </a:cubicBezTo>
                  <a:cubicBezTo>
                    <a:pt x="13482" y="117860"/>
                    <a:pt x="13552" y="117957"/>
                    <a:pt x="13623" y="118053"/>
                  </a:cubicBezTo>
                  <a:lnTo>
                    <a:pt x="13623" y="118053"/>
                  </a:lnTo>
                  <a:cubicBezTo>
                    <a:pt x="13010" y="117067"/>
                    <a:pt x="12416" y="116079"/>
                    <a:pt x="11841" y="115089"/>
                  </a:cubicBezTo>
                  <a:close/>
                  <a:moveTo>
                    <a:pt x="13623" y="118053"/>
                  </a:moveTo>
                  <a:cubicBezTo>
                    <a:pt x="17425" y="124167"/>
                    <a:pt x="21966" y="130204"/>
                    <a:pt x="27169" y="136223"/>
                  </a:cubicBezTo>
                  <a:lnTo>
                    <a:pt x="27169" y="136223"/>
                  </a:lnTo>
                  <a:cubicBezTo>
                    <a:pt x="27817" y="135251"/>
                    <a:pt x="28467" y="134280"/>
                    <a:pt x="29283" y="133463"/>
                  </a:cubicBezTo>
                  <a:cubicBezTo>
                    <a:pt x="32227" y="129865"/>
                    <a:pt x="31076" y="123977"/>
                    <a:pt x="27805" y="120706"/>
                  </a:cubicBezTo>
                  <a:cubicBezTo>
                    <a:pt x="27342" y="120243"/>
                    <a:pt x="26637" y="119780"/>
                    <a:pt x="26033" y="119780"/>
                  </a:cubicBezTo>
                  <a:cubicBezTo>
                    <a:pt x="25783" y="119780"/>
                    <a:pt x="25549" y="119860"/>
                    <a:pt x="25358" y="120051"/>
                  </a:cubicBezTo>
                  <a:cubicBezTo>
                    <a:pt x="24704" y="120706"/>
                    <a:pt x="25031" y="121687"/>
                    <a:pt x="24534" y="122341"/>
                  </a:cubicBezTo>
                  <a:cubicBezTo>
                    <a:pt x="24049" y="122838"/>
                    <a:pt x="23225" y="122838"/>
                    <a:pt x="22571" y="122838"/>
                  </a:cubicBezTo>
                  <a:cubicBezTo>
                    <a:pt x="20451" y="122668"/>
                    <a:pt x="18161" y="121857"/>
                    <a:pt x="16356" y="120706"/>
                  </a:cubicBezTo>
                  <a:cubicBezTo>
                    <a:pt x="15159" y="119964"/>
                    <a:pt x="14378" y="119079"/>
                    <a:pt x="13623" y="118053"/>
                  </a:cubicBezTo>
                  <a:close/>
                  <a:moveTo>
                    <a:pt x="27169" y="136223"/>
                  </a:moveTo>
                  <a:cubicBezTo>
                    <a:pt x="27163" y="136232"/>
                    <a:pt x="27156" y="136241"/>
                    <a:pt x="27150" y="136250"/>
                  </a:cubicBezTo>
                  <a:cubicBezTo>
                    <a:pt x="28913" y="138271"/>
                    <a:pt x="30750" y="140290"/>
                    <a:pt x="32657" y="142309"/>
                  </a:cubicBezTo>
                  <a:lnTo>
                    <a:pt x="32657" y="142309"/>
                  </a:lnTo>
                  <a:cubicBezTo>
                    <a:pt x="30754" y="140281"/>
                    <a:pt x="28924" y="138253"/>
                    <a:pt x="27169" y="136223"/>
                  </a:cubicBezTo>
                  <a:close/>
                  <a:moveTo>
                    <a:pt x="65593" y="0"/>
                  </a:moveTo>
                  <a:cubicBezTo>
                    <a:pt x="59772" y="0"/>
                    <a:pt x="54267" y="792"/>
                    <a:pt x="49108" y="2254"/>
                  </a:cubicBezTo>
                  <a:lnTo>
                    <a:pt x="49108" y="2254"/>
                  </a:lnTo>
                  <a:cubicBezTo>
                    <a:pt x="50379" y="1915"/>
                    <a:pt x="51688" y="1614"/>
                    <a:pt x="52992" y="1308"/>
                  </a:cubicBezTo>
                  <a:cubicBezTo>
                    <a:pt x="53320" y="1479"/>
                    <a:pt x="53647" y="1479"/>
                    <a:pt x="53974" y="1636"/>
                  </a:cubicBezTo>
                  <a:cubicBezTo>
                    <a:pt x="55936" y="2460"/>
                    <a:pt x="57572" y="3925"/>
                    <a:pt x="58396" y="5731"/>
                  </a:cubicBezTo>
                  <a:cubicBezTo>
                    <a:pt x="58881" y="6712"/>
                    <a:pt x="59208" y="7851"/>
                    <a:pt x="60359" y="8021"/>
                  </a:cubicBezTo>
                  <a:cubicBezTo>
                    <a:pt x="60442" y="8034"/>
                    <a:pt x="60524" y="8041"/>
                    <a:pt x="60605" y="8041"/>
                  </a:cubicBezTo>
                  <a:cubicBezTo>
                    <a:pt x="61477" y="8041"/>
                    <a:pt x="62207" y="7297"/>
                    <a:pt x="62806" y="6542"/>
                  </a:cubicBezTo>
                  <a:cubicBezTo>
                    <a:pt x="63460" y="5731"/>
                    <a:pt x="64114" y="4907"/>
                    <a:pt x="65096" y="4750"/>
                  </a:cubicBezTo>
                  <a:cubicBezTo>
                    <a:pt x="65185" y="4731"/>
                    <a:pt x="65275" y="4723"/>
                    <a:pt x="65367" y="4723"/>
                  </a:cubicBezTo>
                  <a:cubicBezTo>
                    <a:pt x="66124" y="4723"/>
                    <a:pt x="66937" y="5323"/>
                    <a:pt x="67228" y="6058"/>
                  </a:cubicBezTo>
                  <a:cubicBezTo>
                    <a:pt x="67713" y="6869"/>
                    <a:pt x="67713" y="7851"/>
                    <a:pt x="67883" y="8832"/>
                  </a:cubicBezTo>
                  <a:cubicBezTo>
                    <a:pt x="68040" y="10141"/>
                    <a:pt x="68210" y="11619"/>
                    <a:pt x="68864" y="12757"/>
                  </a:cubicBezTo>
                  <a:cubicBezTo>
                    <a:pt x="69518" y="13909"/>
                    <a:pt x="70500" y="14563"/>
                    <a:pt x="71638" y="15374"/>
                  </a:cubicBezTo>
                  <a:cubicBezTo>
                    <a:pt x="72619" y="16199"/>
                    <a:pt x="73601" y="16853"/>
                    <a:pt x="74255" y="17991"/>
                  </a:cubicBezTo>
                  <a:cubicBezTo>
                    <a:pt x="74909" y="19143"/>
                    <a:pt x="75563" y="21105"/>
                    <a:pt x="74752" y="21917"/>
                  </a:cubicBezTo>
                  <a:cubicBezTo>
                    <a:pt x="73928" y="22244"/>
                    <a:pt x="73928" y="23552"/>
                    <a:pt x="74582" y="24207"/>
                  </a:cubicBezTo>
                  <a:cubicBezTo>
                    <a:pt x="75079" y="24704"/>
                    <a:pt x="76061" y="25031"/>
                    <a:pt x="76545" y="25685"/>
                  </a:cubicBezTo>
                  <a:cubicBezTo>
                    <a:pt x="77526" y="26994"/>
                    <a:pt x="77042" y="28956"/>
                    <a:pt x="75890" y="29938"/>
                  </a:cubicBezTo>
                  <a:cubicBezTo>
                    <a:pt x="74582" y="30919"/>
                    <a:pt x="72946" y="31246"/>
                    <a:pt x="71481" y="31403"/>
                  </a:cubicBezTo>
                  <a:cubicBezTo>
                    <a:pt x="71138" y="31435"/>
                    <a:pt x="70788" y="31455"/>
                    <a:pt x="70443" y="31455"/>
                  </a:cubicBezTo>
                  <a:cubicBezTo>
                    <a:pt x="68970" y="31455"/>
                    <a:pt x="67558" y="31092"/>
                    <a:pt x="66901" y="29767"/>
                  </a:cubicBezTo>
                  <a:cubicBezTo>
                    <a:pt x="66574" y="29113"/>
                    <a:pt x="66574" y="28132"/>
                    <a:pt x="66247" y="27478"/>
                  </a:cubicBezTo>
                  <a:cubicBezTo>
                    <a:pt x="65789" y="26561"/>
                    <a:pt x="64689" y="26049"/>
                    <a:pt x="63563" y="26049"/>
                  </a:cubicBezTo>
                  <a:cubicBezTo>
                    <a:pt x="63082" y="26049"/>
                    <a:pt x="62595" y="26143"/>
                    <a:pt x="62152" y="26339"/>
                  </a:cubicBezTo>
                  <a:cubicBezTo>
                    <a:pt x="61497" y="26496"/>
                    <a:pt x="60843" y="26994"/>
                    <a:pt x="60359" y="27478"/>
                  </a:cubicBezTo>
                  <a:cubicBezTo>
                    <a:pt x="61497" y="28956"/>
                    <a:pt x="62152" y="30749"/>
                    <a:pt x="62649" y="32712"/>
                  </a:cubicBezTo>
                  <a:cubicBezTo>
                    <a:pt x="62751" y="32692"/>
                    <a:pt x="62856" y="32682"/>
                    <a:pt x="62962" y="32682"/>
                  </a:cubicBezTo>
                  <a:cubicBezTo>
                    <a:pt x="63695" y="32682"/>
                    <a:pt x="64463" y="33143"/>
                    <a:pt x="64612" y="33863"/>
                  </a:cubicBezTo>
                  <a:cubicBezTo>
                    <a:pt x="64769" y="34517"/>
                    <a:pt x="64284" y="35001"/>
                    <a:pt x="63787" y="35499"/>
                  </a:cubicBezTo>
                  <a:cubicBezTo>
                    <a:pt x="63630" y="35826"/>
                    <a:pt x="63303" y="36153"/>
                    <a:pt x="62976" y="36310"/>
                  </a:cubicBezTo>
                  <a:cubicBezTo>
                    <a:pt x="62976" y="43179"/>
                    <a:pt x="59705" y="51684"/>
                    <a:pt x="53647" y="59378"/>
                  </a:cubicBezTo>
                  <a:cubicBezTo>
                    <a:pt x="46218" y="68319"/>
                    <a:pt x="36746" y="73579"/>
                    <a:pt x="29271" y="73579"/>
                  </a:cubicBezTo>
                  <a:cubicBezTo>
                    <a:pt x="27043" y="73579"/>
                    <a:pt x="24992" y="73112"/>
                    <a:pt x="23225" y="72135"/>
                  </a:cubicBezTo>
                  <a:cubicBezTo>
                    <a:pt x="23068" y="72463"/>
                    <a:pt x="23068" y="72790"/>
                    <a:pt x="22898" y="73117"/>
                  </a:cubicBezTo>
                  <a:cubicBezTo>
                    <a:pt x="22414" y="75564"/>
                    <a:pt x="23068" y="78024"/>
                    <a:pt x="23552" y="80470"/>
                  </a:cubicBezTo>
                  <a:cubicBezTo>
                    <a:pt x="23879" y="81622"/>
                    <a:pt x="24206" y="82930"/>
                    <a:pt x="23395" y="83741"/>
                  </a:cubicBezTo>
                  <a:cubicBezTo>
                    <a:pt x="23062" y="84075"/>
                    <a:pt x="22624" y="84220"/>
                    <a:pt x="22165" y="84220"/>
                  </a:cubicBezTo>
                  <a:cubicBezTo>
                    <a:pt x="21490" y="84220"/>
                    <a:pt x="20772" y="83905"/>
                    <a:pt x="20281" y="83414"/>
                  </a:cubicBezTo>
                  <a:cubicBezTo>
                    <a:pt x="19627" y="82603"/>
                    <a:pt x="19300" y="81452"/>
                    <a:pt x="19300" y="80313"/>
                  </a:cubicBezTo>
                  <a:cubicBezTo>
                    <a:pt x="19143" y="78678"/>
                    <a:pt x="19143" y="76545"/>
                    <a:pt x="17507" y="75734"/>
                  </a:cubicBezTo>
                  <a:cubicBezTo>
                    <a:pt x="17052" y="75459"/>
                    <a:pt x="16549" y="75336"/>
                    <a:pt x="16053" y="75336"/>
                  </a:cubicBezTo>
                  <a:cubicBezTo>
                    <a:pt x="15651" y="75336"/>
                    <a:pt x="15254" y="75417"/>
                    <a:pt x="14890" y="75564"/>
                  </a:cubicBezTo>
                  <a:lnTo>
                    <a:pt x="14720" y="75564"/>
                  </a:lnTo>
                  <a:cubicBezTo>
                    <a:pt x="14096" y="75703"/>
                    <a:pt x="13647" y="75755"/>
                    <a:pt x="13300" y="75755"/>
                  </a:cubicBezTo>
                  <a:cubicBezTo>
                    <a:pt x="12833" y="75755"/>
                    <a:pt x="12551" y="75661"/>
                    <a:pt x="12273" y="75564"/>
                  </a:cubicBezTo>
                  <a:cubicBezTo>
                    <a:pt x="11915" y="75484"/>
                    <a:pt x="11538" y="75443"/>
                    <a:pt x="11157" y="75443"/>
                  </a:cubicBezTo>
                  <a:cubicBezTo>
                    <a:pt x="9964" y="75443"/>
                    <a:pt x="8723" y="75843"/>
                    <a:pt x="7851" y="76715"/>
                  </a:cubicBezTo>
                  <a:cubicBezTo>
                    <a:pt x="7039" y="77369"/>
                    <a:pt x="6385" y="78508"/>
                    <a:pt x="5404" y="78835"/>
                  </a:cubicBezTo>
                  <a:cubicBezTo>
                    <a:pt x="5242" y="78868"/>
                    <a:pt x="5081" y="78882"/>
                    <a:pt x="4919" y="78882"/>
                  </a:cubicBezTo>
                  <a:cubicBezTo>
                    <a:pt x="4260" y="78882"/>
                    <a:pt x="3606" y="78644"/>
                    <a:pt x="2944" y="78508"/>
                  </a:cubicBezTo>
                  <a:cubicBezTo>
                    <a:pt x="1963" y="78508"/>
                    <a:pt x="982" y="78508"/>
                    <a:pt x="171" y="78835"/>
                  </a:cubicBezTo>
                  <a:lnTo>
                    <a:pt x="171" y="78835"/>
                  </a:lnTo>
                  <a:cubicBezTo>
                    <a:pt x="1027" y="91496"/>
                    <a:pt x="5087" y="103448"/>
                    <a:pt x="11841" y="115089"/>
                  </a:cubicBezTo>
                  <a:lnTo>
                    <a:pt x="11841" y="115089"/>
                  </a:lnTo>
                  <a:cubicBezTo>
                    <a:pt x="8823" y="109800"/>
                    <a:pt x="6383" y="104583"/>
                    <a:pt x="4423" y="99116"/>
                  </a:cubicBezTo>
                  <a:lnTo>
                    <a:pt x="4580" y="98959"/>
                  </a:lnTo>
                  <a:cubicBezTo>
                    <a:pt x="5234" y="98135"/>
                    <a:pt x="5888" y="97153"/>
                    <a:pt x="7039" y="97153"/>
                  </a:cubicBezTo>
                  <a:cubicBezTo>
                    <a:pt x="7851" y="97153"/>
                    <a:pt x="8675" y="97807"/>
                    <a:pt x="9002" y="98632"/>
                  </a:cubicBezTo>
                  <a:cubicBezTo>
                    <a:pt x="9329" y="99443"/>
                    <a:pt x="9329" y="100424"/>
                    <a:pt x="9329" y="101406"/>
                  </a:cubicBezTo>
                  <a:lnTo>
                    <a:pt x="9329" y="105004"/>
                  </a:lnTo>
                  <a:cubicBezTo>
                    <a:pt x="9329" y="105892"/>
                    <a:pt x="9447" y="106247"/>
                    <a:pt x="9930" y="106247"/>
                  </a:cubicBezTo>
                  <a:cubicBezTo>
                    <a:pt x="10251" y="106247"/>
                    <a:pt x="10733" y="106090"/>
                    <a:pt x="11449" y="105828"/>
                  </a:cubicBezTo>
                  <a:cubicBezTo>
                    <a:pt x="11619" y="105828"/>
                    <a:pt x="11776" y="105658"/>
                    <a:pt x="11946" y="105658"/>
                  </a:cubicBezTo>
                  <a:cubicBezTo>
                    <a:pt x="12103" y="105501"/>
                    <a:pt x="12273" y="105501"/>
                    <a:pt x="12273" y="105501"/>
                  </a:cubicBezTo>
                  <a:cubicBezTo>
                    <a:pt x="12430" y="105501"/>
                    <a:pt x="12600" y="105501"/>
                    <a:pt x="12757" y="105331"/>
                  </a:cubicBezTo>
                  <a:cubicBezTo>
                    <a:pt x="13048" y="105296"/>
                    <a:pt x="13339" y="105277"/>
                    <a:pt x="13626" y="105277"/>
                  </a:cubicBezTo>
                  <a:cubicBezTo>
                    <a:pt x="14631" y="105277"/>
                    <a:pt x="15592" y="105514"/>
                    <a:pt x="16356" y="106155"/>
                  </a:cubicBezTo>
                  <a:cubicBezTo>
                    <a:pt x="17664" y="107137"/>
                    <a:pt x="17991" y="108929"/>
                    <a:pt x="17834" y="110735"/>
                  </a:cubicBezTo>
                  <a:cubicBezTo>
                    <a:pt x="17834" y="112201"/>
                    <a:pt x="17664" y="113836"/>
                    <a:pt x="17991" y="115472"/>
                  </a:cubicBezTo>
                  <a:cubicBezTo>
                    <a:pt x="18161" y="116950"/>
                    <a:pt x="19143" y="118586"/>
                    <a:pt x="20608" y="119070"/>
                  </a:cubicBezTo>
                  <a:cubicBezTo>
                    <a:pt x="21124" y="119266"/>
                    <a:pt x="21665" y="119358"/>
                    <a:pt x="22213" y="119358"/>
                  </a:cubicBezTo>
                  <a:cubicBezTo>
                    <a:pt x="23055" y="119358"/>
                    <a:pt x="23911" y="119139"/>
                    <a:pt x="24704" y="118743"/>
                  </a:cubicBezTo>
                  <a:cubicBezTo>
                    <a:pt x="24999" y="118647"/>
                    <a:pt x="25420" y="118488"/>
                    <a:pt x="26074" y="118488"/>
                  </a:cubicBezTo>
                  <a:cubicBezTo>
                    <a:pt x="26493" y="118488"/>
                    <a:pt x="27009" y="118554"/>
                    <a:pt x="27648" y="118743"/>
                  </a:cubicBezTo>
                  <a:lnTo>
                    <a:pt x="27805" y="118743"/>
                  </a:lnTo>
                  <a:cubicBezTo>
                    <a:pt x="28340" y="118895"/>
                    <a:pt x="28910" y="119013"/>
                    <a:pt x="29464" y="119013"/>
                  </a:cubicBezTo>
                  <a:cubicBezTo>
                    <a:pt x="30102" y="119013"/>
                    <a:pt x="30721" y="118857"/>
                    <a:pt x="31246" y="118416"/>
                  </a:cubicBezTo>
                  <a:cubicBezTo>
                    <a:pt x="32057" y="117932"/>
                    <a:pt x="32554" y="116780"/>
                    <a:pt x="33039" y="115969"/>
                  </a:cubicBezTo>
                  <a:cubicBezTo>
                    <a:pt x="34347" y="113679"/>
                    <a:pt x="36480" y="112044"/>
                    <a:pt x="38770" y="111062"/>
                  </a:cubicBezTo>
                  <a:cubicBezTo>
                    <a:pt x="38872" y="111009"/>
                    <a:pt x="39006" y="110972"/>
                    <a:pt x="39147" y="110972"/>
                  </a:cubicBezTo>
                  <a:cubicBezTo>
                    <a:pt x="39457" y="110972"/>
                    <a:pt x="39800" y="111150"/>
                    <a:pt x="39908" y="111716"/>
                  </a:cubicBezTo>
                  <a:cubicBezTo>
                    <a:pt x="39908" y="112044"/>
                    <a:pt x="40078" y="112201"/>
                    <a:pt x="40235" y="112528"/>
                  </a:cubicBezTo>
                  <a:cubicBezTo>
                    <a:pt x="40235" y="112597"/>
                    <a:pt x="40290" y="112664"/>
                    <a:pt x="40388" y="112664"/>
                  </a:cubicBezTo>
                  <a:cubicBezTo>
                    <a:pt x="40531" y="112664"/>
                    <a:pt x="40765" y="112523"/>
                    <a:pt x="41059" y="112044"/>
                  </a:cubicBezTo>
                  <a:cubicBezTo>
                    <a:pt x="41386" y="111389"/>
                    <a:pt x="42041" y="110735"/>
                    <a:pt x="42852" y="110565"/>
                  </a:cubicBezTo>
                  <a:cubicBezTo>
                    <a:pt x="43676" y="110565"/>
                    <a:pt x="44488" y="111062"/>
                    <a:pt x="45312" y="111546"/>
                  </a:cubicBezTo>
                  <a:cubicBezTo>
                    <a:pt x="45727" y="111754"/>
                    <a:pt x="46338" y="111962"/>
                    <a:pt x="46896" y="111962"/>
                  </a:cubicBezTo>
                  <a:cubicBezTo>
                    <a:pt x="47217" y="111962"/>
                    <a:pt x="47520" y="111893"/>
                    <a:pt x="47759" y="111716"/>
                  </a:cubicBezTo>
                  <a:cubicBezTo>
                    <a:pt x="47929" y="111716"/>
                    <a:pt x="48086" y="111716"/>
                    <a:pt x="48413" y="111873"/>
                  </a:cubicBezTo>
                  <a:lnTo>
                    <a:pt x="48583" y="111873"/>
                  </a:lnTo>
                  <a:cubicBezTo>
                    <a:pt x="49163" y="112309"/>
                    <a:pt x="49903" y="112520"/>
                    <a:pt x="50661" y="112520"/>
                  </a:cubicBezTo>
                  <a:cubicBezTo>
                    <a:pt x="51612" y="112520"/>
                    <a:pt x="52591" y="112187"/>
                    <a:pt x="53320" y="111546"/>
                  </a:cubicBezTo>
                  <a:cubicBezTo>
                    <a:pt x="53817" y="111062"/>
                    <a:pt x="54144" y="110238"/>
                    <a:pt x="54798" y="109754"/>
                  </a:cubicBezTo>
                  <a:cubicBezTo>
                    <a:pt x="55080" y="109465"/>
                    <a:pt x="55529" y="109291"/>
                    <a:pt x="55954" y="109291"/>
                  </a:cubicBezTo>
                  <a:cubicBezTo>
                    <a:pt x="56260" y="109291"/>
                    <a:pt x="56553" y="109381"/>
                    <a:pt x="56761" y="109584"/>
                  </a:cubicBezTo>
                  <a:cubicBezTo>
                    <a:pt x="57415" y="110238"/>
                    <a:pt x="57088" y="111389"/>
                    <a:pt x="57415" y="112201"/>
                  </a:cubicBezTo>
                  <a:cubicBezTo>
                    <a:pt x="57572" y="112855"/>
                    <a:pt x="58226" y="113352"/>
                    <a:pt x="58724" y="113836"/>
                  </a:cubicBezTo>
                  <a:cubicBezTo>
                    <a:pt x="60359" y="114988"/>
                    <a:pt x="61995" y="116126"/>
                    <a:pt x="63460" y="117434"/>
                  </a:cubicBezTo>
                  <a:cubicBezTo>
                    <a:pt x="64612" y="118259"/>
                    <a:pt x="66077" y="119397"/>
                    <a:pt x="67385" y="119397"/>
                  </a:cubicBezTo>
                  <a:cubicBezTo>
                    <a:pt x="68523" y="119333"/>
                    <a:pt x="69631" y="119267"/>
                    <a:pt x="70712" y="119267"/>
                  </a:cubicBezTo>
                  <a:cubicBezTo>
                    <a:pt x="72279" y="119267"/>
                    <a:pt x="73788" y="119406"/>
                    <a:pt x="75236" y="119894"/>
                  </a:cubicBezTo>
                  <a:cubicBezTo>
                    <a:pt x="77853" y="120876"/>
                    <a:pt x="79332" y="123493"/>
                    <a:pt x="80967" y="125612"/>
                  </a:cubicBezTo>
                  <a:cubicBezTo>
                    <a:pt x="81949" y="126764"/>
                    <a:pt x="82760" y="128072"/>
                    <a:pt x="83741" y="129211"/>
                  </a:cubicBezTo>
                  <a:cubicBezTo>
                    <a:pt x="83911" y="129381"/>
                    <a:pt x="84068" y="129708"/>
                    <a:pt x="84238" y="129865"/>
                  </a:cubicBezTo>
                  <a:cubicBezTo>
                    <a:pt x="84791" y="130561"/>
                    <a:pt x="85455" y="131247"/>
                    <a:pt x="86539" y="131247"/>
                  </a:cubicBezTo>
                  <a:cubicBezTo>
                    <a:pt x="86738" y="131247"/>
                    <a:pt x="86952" y="131224"/>
                    <a:pt x="87182" y="131173"/>
                  </a:cubicBezTo>
                  <a:lnTo>
                    <a:pt x="87339" y="131173"/>
                  </a:lnTo>
                  <a:cubicBezTo>
                    <a:pt x="87538" y="131146"/>
                    <a:pt x="87736" y="131133"/>
                    <a:pt x="87933" y="131133"/>
                  </a:cubicBezTo>
                  <a:cubicBezTo>
                    <a:pt x="88883" y="131133"/>
                    <a:pt x="89827" y="131427"/>
                    <a:pt x="90781" y="131827"/>
                  </a:cubicBezTo>
                  <a:cubicBezTo>
                    <a:pt x="92246" y="132652"/>
                    <a:pt x="93725" y="133633"/>
                    <a:pt x="95517" y="133960"/>
                  </a:cubicBezTo>
                  <a:cubicBezTo>
                    <a:pt x="95844" y="134013"/>
                    <a:pt x="96190" y="134030"/>
                    <a:pt x="96549" y="134030"/>
                  </a:cubicBezTo>
                  <a:cubicBezTo>
                    <a:pt x="97265" y="134030"/>
                    <a:pt x="98030" y="133960"/>
                    <a:pt x="98788" y="133960"/>
                  </a:cubicBezTo>
                  <a:cubicBezTo>
                    <a:pt x="99443" y="133790"/>
                    <a:pt x="100267" y="133790"/>
                    <a:pt x="100921" y="133790"/>
                  </a:cubicBezTo>
                  <a:cubicBezTo>
                    <a:pt x="103695" y="133960"/>
                    <a:pt x="106312" y="135269"/>
                    <a:pt x="108772" y="136734"/>
                  </a:cubicBezTo>
                  <a:cubicBezTo>
                    <a:pt x="110735" y="137716"/>
                    <a:pt x="112697" y="138867"/>
                    <a:pt x="113509" y="140830"/>
                  </a:cubicBezTo>
                  <a:cubicBezTo>
                    <a:pt x="114163" y="142295"/>
                    <a:pt x="114490" y="144428"/>
                    <a:pt x="113509" y="145893"/>
                  </a:cubicBezTo>
                  <a:cubicBezTo>
                    <a:pt x="110892" y="149819"/>
                    <a:pt x="109256" y="154568"/>
                    <a:pt x="108772" y="159305"/>
                  </a:cubicBezTo>
                  <a:cubicBezTo>
                    <a:pt x="108275" y="163558"/>
                    <a:pt x="109583" y="168307"/>
                    <a:pt x="108929" y="172560"/>
                  </a:cubicBezTo>
                  <a:cubicBezTo>
                    <a:pt x="108602" y="173698"/>
                    <a:pt x="107948" y="174680"/>
                    <a:pt x="107136" y="175504"/>
                  </a:cubicBezTo>
                  <a:cubicBezTo>
                    <a:pt x="106312" y="176315"/>
                    <a:pt x="105501" y="176969"/>
                    <a:pt x="104519" y="177624"/>
                  </a:cubicBezTo>
                  <a:cubicBezTo>
                    <a:pt x="103695" y="178278"/>
                    <a:pt x="102714" y="178932"/>
                    <a:pt x="101903" y="179586"/>
                  </a:cubicBezTo>
                  <a:cubicBezTo>
                    <a:pt x="101248" y="180083"/>
                    <a:pt x="100594" y="181222"/>
                    <a:pt x="100267" y="181392"/>
                  </a:cubicBezTo>
                  <a:cubicBezTo>
                    <a:pt x="100103" y="181470"/>
                    <a:pt x="99940" y="181510"/>
                    <a:pt x="99776" y="181510"/>
                  </a:cubicBezTo>
                  <a:cubicBezTo>
                    <a:pt x="99613" y="181510"/>
                    <a:pt x="99449" y="181470"/>
                    <a:pt x="99286" y="181392"/>
                  </a:cubicBezTo>
                  <a:cubicBezTo>
                    <a:pt x="97977" y="181549"/>
                    <a:pt x="96996" y="183028"/>
                    <a:pt x="96996" y="184493"/>
                  </a:cubicBezTo>
                  <a:lnTo>
                    <a:pt x="96996" y="184820"/>
                  </a:lnTo>
                  <a:cubicBezTo>
                    <a:pt x="135595" y="156034"/>
                    <a:pt x="166174" y="130519"/>
                    <a:pt x="182202" y="103368"/>
                  </a:cubicBezTo>
                  <a:cubicBezTo>
                    <a:pt x="181718" y="103211"/>
                    <a:pt x="181064" y="103041"/>
                    <a:pt x="180410" y="103041"/>
                  </a:cubicBezTo>
                  <a:cubicBezTo>
                    <a:pt x="180288" y="103028"/>
                    <a:pt x="180164" y="103022"/>
                    <a:pt x="180040" y="103022"/>
                  </a:cubicBezTo>
                  <a:cubicBezTo>
                    <a:pt x="178666" y="103022"/>
                    <a:pt x="177229" y="103804"/>
                    <a:pt x="176485" y="105004"/>
                  </a:cubicBezTo>
                  <a:cubicBezTo>
                    <a:pt x="175660" y="105828"/>
                    <a:pt x="175333" y="107137"/>
                    <a:pt x="174352" y="107791"/>
                  </a:cubicBezTo>
                  <a:cubicBezTo>
                    <a:pt x="173924" y="108037"/>
                    <a:pt x="173449" y="108120"/>
                    <a:pt x="172953" y="108120"/>
                  </a:cubicBezTo>
                  <a:cubicBezTo>
                    <a:pt x="172127" y="108120"/>
                    <a:pt x="171244" y="107889"/>
                    <a:pt x="170426" y="107791"/>
                  </a:cubicBezTo>
                  <a:cubicBezTo>
                    <a:pt x="170013" y="107748"/>
                    <a:pt x="169591" y="107727"/>
                    <a:pt x="169163" y="107727"/>
                  </a:cubicBezTo>
                  <a:cubicBezTo>
                    <a:pt x="167896" y="107727"/>
                    <a:pt x="166585" y="107913"/>
                    <a:pt x="165363" y="108275"/>
                  </a:cubicBezTo>
                  <a:lnTo>
                    <a:pt x="165193" y="108445"/>
                  </a:lnTo>
                  <a:lnTo>
                    <a:pt x="165036" y="108445"/>
                  </a:lnTo>
                  <a:cubicBezTo>
                    <a:pt x="164865" y="108602"/>
                    <a:pt x="164538" y="108602"/>
                    <a:pt x="164381" y="108772"/>
                  </a:cubicBezTo>
                  <a:cubicBezTo>
                    <a:pt x="162419" y="109427"/>
                    <a:pt x="160613" y="109427"/>
                    <a:pt x="159305" y="109427"/>
                  </a:cubicBezTo>
                  <a:cubicBezTo>
                    <a:pt x="155876" y="108929"/>
                    <a:pt x="152435" y="107948"/>
                    <a:pt x="150800" y="105174"/>
                  </a:cubicBezTo>
                  <a:cubicBezTo>
                    <a:pt x="149818" y="103368"/>
                    <a:pt x="148837" y="101733"/>
                    <a:pt x="147528" y="100267"/>
                  </a:cubicBezTo>
                  <a:cubicBezTo>
                    <a:pt x="146547" y="99116"/>
                    <a:pt x="145409" y="98135"/>
                    <a:pt x="144257" y="97323"/>
                  </a:cubicBezTo>
                  <a:cubicBezTo>
                    <a:pt x="144100" y="97323"/>
                    <a:pt x="144100" y="97153"/>
                    <a:pt x="144100" y="97153"/>
                  </a:cubicBezTo>
                  <a:cubicBezTo>
                    <a:pt x="142138" y="96015"/>
                    <a:pt x="141483" y="94706"/>
                    <a:pt x="141156" y="93882"/>
                  </a:cubicBezTo>
                  <a:cubicBezTo>
                    <a:pt x="140986" y="93555"/>
                    <a:pt x="140986" y="93398"/>
                    <a:pt x="140829" y="93228"/>
                  </a:cubicBezTo>
                  <a:cubicBezTo>
                    <a:pt x="140829" y="92901"/>
                    <a:pt x="140659" y="92574"/>
                    <a:pt x="140502" y="92246"/>
                  </a:cubicBezTo>
                  <a:cubicBezTo>
                    <a:pt x="140332" y="91592"/>
                    <a:pt x="140005" y="90938"/>
                    <a:pt x="140175" y="90284"/>
                  </a:cubicBezTo>
                  <a:cubicBezTo>
                    <a:pt x="140175" y="89630"/>
                    <a:pt x="140502" y="88975"/>
                    <a:pt x="140659" y="88491"/>
                  </a:cubicBezTo>
                  <a:cubicBezTo>
                    <a:pt x="141483" y="86686"/>
                    <a:pt x="140986" y="84566"/>
                    <a:pt x="141156" y="82603"/>
                  </a:cubicBezTo>
                  <a:cubicBezTo>
                    <a:pt x="141313" y="81949"/>
                    <a:pt x="140986" y="81295"/>
                    <a:pt x="140659" y="80640"/>
                  </a:cubicBezTo>
                  <a:cubicBezTo>
                    <a:pt x="140502" y="80143"/>
                    <a:pt x="140332" y="79659"/>
                    <a:pt x="140005" y="79005"/>
                  </a:cubicBezTo>
                  <a:cubicBezTo>
                    <a:pt x="139848" y="78351"/>
                    <a:pt x="139521" y="77696"/>
                    <a:pt x="139351" y="77042"/>
                  </a:cubicBezTo>
                  <a:cubicBezTo>
                    <a:pt x="138696" y="74752"/>
                    <a:pt x="138369" y="71808"/>
                    <a:pt x="140332" y="70500"/>
                  </a:cubicBezTo>
                  <a:cubicBezTo>
                    <a:pt x="141483" y="69676"/>
                    <a:pt x="141967" y="68210"/>
                    <a:pt x="142138" y="66902"/>
                  </a:cubicBezTo>
                  <a:cubicBezTo>
                    <a:pt x="142295" y="65593"/>
                    <a:pt x="142295" y="64115"/>
                    <a:pt x="142792" y="62806"/>
                  </a:cubicBezTo>
                  <a:cubicBezTo>
                    <a:pt x="143446" y="61014"/>
                    <a:pt x="145239" y="59535"/>
                    <a:pt x="147201" y="59378"/>
                  </a:cubicBezTo>
                  <a:cubicBezTo>
                    <a:pt x="148183" y="59208"/>
                    <a:pt x="149007" y="58554"/>
                    <a:pt x="149491" y="57572"/>
                  </a:cubicBezTo>
                  <a:cubicBezTo>
                    <a:pt x="149818" y="56591"/>
                    <a:pt x="149818" y="55610"/>
                    <a:pt x="149818" y="54628"/>
                  </a:cubicBezTo>
                  <a:cubicBezTo>
                    <a:pt x="149818" y="53490"/>
                    <a:pt x="149818" y="52509"/>
                    <a:pt x="149988" y="51527"/>
                  </a:cubicBezTo>
                  <a:cubicBezTo>
                    <a:pt x="150315" y="49394"/>
                    <a:pt x="151951" y="47432"/>
                    <a:pt x="154071" y="46777"/>
                  </a:cubicBezTo>
                  <a:cubicBezTo>
                    <a:pt x="154895" y="46620"/>
                    <a:pt x="155052" y="45639"/>
                    <a:pt x="155222" y="44815"/>
                  </a:cubicBezTo>
                  <a:cubicBezTo>
                    <a:pt x="155222" y="44004"/>
                    <a:pt x="155549" y="43022"/>
                    <a:pt x="156360" y="42852"/>
                  </a:cubicBezTo>
                  <a:cubicBezTo>
                    <a:pt x="156429" y="42836"/>
                    <a:pt x="156495" y="42828"/>
                    <a:pt x="156561" y="42828"/>
                  </a:cubicBezTo>
                  <a:cubicBezTo>
                    <a:pt x="157120" y="42828"/>
                    <a:pt x="157580" y="43383"/>
                    <a:pt x="158166" y="43676"/>
                  </a:cubicBezTo>
                  <a:cubicBezTo>
                    <a:pt x="158611" y="43942"/>
                    <a:pt x="159159" y="44062"/>
                    <a:pt x="159725" y="44062"/>
                  </a:cubicBezTo>
                  <a:cubicBezTo>
                    <a:pt x="160190" y="44062"/>
                    <a:pt x="160667" y="43981"/>
                    <a:pt x="161110" y="43833"/>
                  </a:cubicBezTo>
                  <a:cubicBezTo>
                    <a:pt x="162092" y="43506"/>
                    <a:pt x="162903" y="43022"/>
                    <a:pt x="163727" y="42368"/>
                  </a:cubicBezTo>
                  <a:cubicBezTo>
                    <a:pt x="164538" y="41871"/>
                    <a:pt x="165520" y="41217"/>
                    <a:pt x="166344" y="40732"/>
                  </a:cubicBezTo>
                  <a:cubicBezTo>
                    <a:pt x="166501" y="40732"/>
                    <a:pt x="166501" y="40732"/>
                    <a:pt x="166501" y="40562"/>
                  </a:cubicBezTo>
                  <a:lnTo>
                    <a:pt x="166671" y="40562"/>
                  </a:lnTo>
                  <a:cubicBezTo>
                    <a:pt x="167325" y="40078"/>
                    <a:pt x="168307" y="39751"/>
                    <a:pt x="169942" y="39424"/>
                  </a:cubicBezTo>
                  <a:lnTo>
                    <a:pt x="170426" y="39424"/>
                  </a:lnTo>
                  <a:cubicBezTo>
                    <a:pt x="170426" y="39424"/>
                    <a:pt x="170596" y="39424"/>
                    <a:pt x="170754" y="39254"/>
                  </a:cubicBezTo>
                  <a:lnTo>
                    <a:pt x="171408" y="39254"/>
                  </a:lnTo>
                  <a:cubicBezTo>
                    <a:pt x="172559" y="38927"/>
                    <a:pt x="173868" y="38443"/>
                    <a:pt x="174849" y="37788"/>
                  </a:cubicBezTo>
                  <a:cubicBezTo>
                    <a:pt x="175660" y="37291"/>
                    <a:pt x="176485" y="36637"/>
                    <a:pt x="177296" y="36310"/>
                  </a:cubicBezTo>
                  <a:lnTo>
                    <a:pt x="177466" y="36310"/>
                  </a:lnTo>
                  <a:cubicBezTo>
                    <a:pt x="177623" y="36153"/>
                    <a:pt x="177793" y="36153"/>
                    <a:pt x="178120" y="35983"/>
                  </a:cubicBezTo>
                  <a:cubicBezTo>
                    <a:pt x="178931" y="35826"/>
                    <a:pt x="180240" y="35499"/>
                    <a:pt x="181221" y="35499"/>
                  </a:cubicBezTo>
                  <a:lnTo>
                    <a:pt x="181718" y="35499"/>
                  </a:lnTo>
                  <a:cubicBezTo>
                    <a:pt x="182373" y="35499"/>
                    <a:pt x="183027" y="35826"/>
                    <a:pt x="183511" y="36153"/>
                  </a:cubicBezTo>
                  <a:cubicBezTo>
                    <a:pt x="184008" y="36480"/>
                    <a:pt x="184492" y="36807"/>
                    <a:pt x="184819" y="37291"/>
                  </a:cubicBezTo>
                  <a:cubicBezTo>
                    <a:pt x="184819" y="37461"/>
                    <a:pt x="184990" y="37461"/>
                    <a:pt x="184990" y="37618"/>
                  </a:cubicBezTo>
                  <a:cubicBezTo>
                    <a:pt x="185801" y="38770"/>
                    <a:pt x="185644" y="39751"/>
                    <a:pt x="185644" y="40405"/>
                  </a:cubicBezTo>
                  <a:lnTo>
                    <a:pt x="185644" y="40562"/>
                  </a:lnTo>
                  <a:cubicBezTo>
                    <a:pt x="185644" y="40732"/>
                    <a:pt x="185474" y="40732"/>
                    <a:pt x="185474" y="40889"/>
                  </a:cubicBezTo>
                  <a:lnTo>
                    <a:pt x="185474" y="41544"/>
                  </a:lnTo>
                  <a:cubicBezTo>
                    <a:pt x="185474" y="42368"/>
                    <a:pt x="185801" y="43179"/>
                    <a:pt x="186455" y="43506"/>
                  </a:cubicBezTo>
                  <a:cubicBezTo>
                    <a:pt x="187109" y="44004"/>
                    <a:pt x="187934" y="44004"/>
                    <a:pt x="188915" y="44004"/>
                  </a:cubicBezTo>
                  <a:lnTo>
                    <a:pt x="189569" y="44004"/>
                  </a:lnTo>
                  <a:cubicBezTo>
                    <a:pt x="190550" y="44161"/>
                    <a:pt x="191532" y="44331"/>
                    <a:pt x="192513" y="44815"/>
                  </a:cubicBezTo>
                  <a:lnTo>
                    <a:pt x="192513" y="44658"/>
                  </a:lnTo>
                  <a:cubicBezTo>
                    <a:pt x="192513" y="44815"/>
                    <a:pt x="192670" y="44815"/>
                    <a:pt x="192670" y="44815"/>
                  </a:cubicBezTo>
                  <a:cubicBezTo>
                    <a:pt x="192016" y="41544"/>
                    <a:pt x="191035" y="38272"/>
                    <a:pt x="190053" y="35001"/>
                  </a:cubicBezTo>
                  <a:cubicBezTo>
                    <a:pt x="189072" y="34517"/>
                    <a:pt x="188261" y="34020"/>
                    <a:pt x="187279" y="33693"/>
                  </a:cubicBezTo>
                  <a:cubicBezTo>
                    <a:pt x="187109" y="33693"/>
                    <a:pt x="186782" y="33693"/>
                    <a:pt x="186782" y="33209"/>
                  </a:cubicBezTo>
                  <a:cubicBezTo>
                    <a:pt x="186782" y="32882"/>
                    <a:pt x="187109" y="32555"/>
                    <a:pt x="187436" y="32384"/>
                  </a:cubicBezTo>
                  <a:cubicBezTo>
                    <a:pt x="187763" y="32227"/>
                    <a:pt x="188091" y="32227"/>
                    <a:pt x="188418" y="32227"/>
                  </a:cubicBezTo>
                  <a:lnTo>
                    <a:pt x="188915" y="32227"/>
                  </a:lnTo>
                  <a:cubicBezTo>
                    <a:pt x="188091" y="30095"/>
                    <a:pt x="187279" y="28132"/>
                    <a:pt x="186298" y="26012"/>
                  </a:cubicBezTo>
                  <a:cubicBezTo>
                    <a:pt x="186128" y="26012"/>
                    <a:pt x="185971" y="26012"/>
                    <a:pt x="185971" y="25842"/>
                  </a:cubicBezTo>
                  <a:cubicBezTo>
                    <a:pt x="184492" y="25515"/>
                    <a:pt x="183027" y="24534"/>
                    <a:pt x="182530" y="23225"/>
                  </a:cubicBezTo>
                  <a:cubicBezTo>
                    <a:pt x="182202" y="22244"/>
                    <a:pt x="181221" y="21433"/>
                    <a:pt x="180083" y="21105"/>
                  </a:cubicBezTo>
                  <a:cubicBezTo>
                    <a:pt x="179931" y="21083"/>
                    <a:pt x="179779" y="21072"/>
                    <a:pt x="179628" y="21072"/>
                  </a:cubicBezTo>
                  <a:cubicBezTo>
                    <a:pt x="178636" y="21072"/>
                    <a:pt x="177684" y="21540"/>
                    <a:pt x="176969" y="22244"/>
                  </a:cubicBezTo>
                  <a:cubicBezTo>
                    <a:pt x="176314" y="22898"/>
                    <a:pt x="175987" y="23879"/>
                    <a:pt x="175176" y="24207"/>
                  </a:cubicBezTo>
                  <a:cubicBezTo>
                    <a:pt x="174927" y="24292"/>
                    <a:pt x="174600" y="24334"/>
                    <a:pt x="174273" y="24334"/>
                  </a:cubicBezTo>
                  <a:cubicBezTo>
                    <a:pt x="173946" y="24334"/>
                    <a:pt x="173619" y="24292"/>
                    <a:pt x="173370" y="24207"/>
                  </a:cubicBezTo>
                  <a:cubicBezTo>
                    <a:pt x="173103" y="24142"/>
                    <a:pt x="172835" y="24104"/>
                    <a:pt x="172567" y="24104"/>
                  </a:cubicBezTo>
                  <a:cubicBezTo>
                    <a:pt x="172181" y="24104"/>
                    <a:pt x="171794" y="24183"/>
                    <a:pt x="171408" y="24377"/>
                  </a:cubicBezTo>
                  <a:cubicBezTo>
                    <a:pt x="170924" y="24704"/>
                    <a:pt x="170596" y="25685"/>
                    <a:pt x="171081" y="26012"/>
                  </a:cubicBezTo>
                  <a:cubicBezTo>
                    <a:pt x="171081" y="27151"/>
                    <a:pt x="170099" y="27805"/>
                    <a:pt x="169288" y="28629"/>
                  </a:cubicBezTo>
                  <a:cubicBezTo>
                    <a:pt x="167155" y="30422"/>
                    <a:pt x="164381" y="33039"/>
                    <a:pt x="164865" y="35983"/>
                  </a:cubicBezTo>
                  <a:cubicBezTo>
                    <a:pt x="165036" y="36964"/>
                    <a:pt x="164381" y="37945"/>
                    <a:pt x="163400" y="38600"/>
                  </a:cubicBezTo>
                  <a:cubicBezTo>
                    <a:pt x="162576" y="39254"/>
                    <a:pt x="161594" y="39581"/>
                    <a:pt x="160613" y="39908"/>
                  </a:cubicBezTo>
                  <a:cubicBezTo>
                    <a:pt x="159632" y="40078"/>
                    <a:pt x="158650" y="40562"/>
                    <a:pt x="157839" y="41217"/>
                  </a:cubicBezTo>
                  <a:cubicBezTo>
                    <a:pt x="157342" y="41544"/>
                    <a:pt x="157015" y="42041"/>
                    <a:pt x="156531" y="42041"/>
                  </a:cubicBezTo>
                  <a:cubicBezTo>
                    <a:pt x="155549" y="42041"/>
                    <a:pt x="155222" y="41060"/>
                    <a:pt x="154398" y="40405"/>
                  </a:cubicBezTo>
                  <a:cubicBezTo>
                    <a:pt x="154044" y="40166"/>
                    <a:pt x="153600" y="40011"/>
                    <a:pt x="153131" y="40011"/>
                  </a:cubicBezTo>
                  <a:cubicBezTo>
                    <a:pt x="152958" y="40011"/>
                    <a:pt x="152782" y="40032"/>
                    <a:pt x="152605" y="40078"/>
                  </a:cubicBezTo>
                  <a:cubicBezTo>
                    <a:pt x="151781" y="40235"/>
                    <a:pt x="151297" y="40562"/>
                    <a:pt x="150643" y="40889"/>
                  </a:cubicBezTo>
                  <a:cubicBezTo>
                    <a:pt x="150315" y="39751"/>
                    <a:pt x="150472" y="38115"/>
                    <a:pt x="149661" y="37291"/>
                  </a:cubicBezTo>
                  <a:cubicBezTo>
                    <a:pt x="149334" y="36964"/>
                    <a:pt x="149334" y="36310"/>
                    <a:pt x="149334" y="35656"/>
                  </a:cubicBezTo>
                  <a:cubicBezTo>
                    <a:pt x="149491" y="35171"/>
                    <a:pt x="149818" y="34517"/>
                    <a:pt x="149988" y="34020"/>
                  </a:cubicBezTo>
                  <a:cubicBezTo>
                    <a:pt x="150315" y="32882"/>
                    <a:pt x="150472" y="31573"/>
                    <a:pt x="150145" y="30422"/>
                  </a:cubicBezTo>
                  <a:cubicBezTo>
                    <a:pt x="149988" y="29610"/>
                    <a:pt x="149491" y="28629"/>
                    <a:pt x="149988" y="27975"/>
                  </a:cubicBezTo>
                  <a:cubicBezTo>
                    <a:pt x="150315" y="27321"/>
                    <a:pt x="150800" y="27151"/>
                    <a:pt x="151297" y="26994"/>
                  </a:cubicBezTo>
                  <a:cubicBezTo>
                    <a:pt x="151761" y="26873"/>
                    <a:pt x="152140" y="26759"/>
                    <a:pt x="152554" y="26759"/>
                  </a:cubicBezTo>
                  <a:cubicBezTo>
                    <a:pt x="152724" y="26759"/>
                    <a:pt x="152899" y="26778"/>
                    <a:pt x="153089" y="26823"/>
                  </a:cubicBezTo>
                  <a:cubicBezTo>
                    <a:pt x="153704" y="26905"/>
                    <a:pt x="154318" y="26946"/>
                    <a:pt x="154930" y="26946"/>
                  </a:cubicBezTo>
                  <a:cubicBezTo>
                    <a:pt x="156763" y="26946"/>
                    <a:pt x="158569" y="26578"/>
                    <a:pt x="160286" y="25842"/>
                  </a:cubicBezTo>
                  <a:cubicBezTo>
                    <a:pt x="160940" y="25515"/>
                    <a:pt x="161764" y="25188"/>
                    <a:pt x="162092" y="24534"/>
                  </a:cubicBezTo>
                  <a:cubicBezTo>
                    <a:pt x="162249" y="23879"/>
                    <a:pt x="162249" y="23225"/>
                    <a:pt x="162092" y="22571"/>
                  </a:cubicBezTo>
                  <a:cubicBezTo>
                    <a:pt x="161594" y="21105"/>
                    <a:pt x="161110" y="19470"/>
                    <a:pt x="159959" y="18489"/>
                  </a:cubicBezTo>
                  <a:cubicBezTo>
                    <a:pt x="159475" y="17834"/>
                    <a:pt x="158650" y="17337"/>
                    <a:pt x="157839" y="17010"/>
                  </a:cubicBezTo>
                  <a:cubicBezTo>
                    <a:pt x="157512" y="17010"/>
                    <a:pt x="157185" y="16853"/>
                    <a:pt x="156858" y="16683"/>
                  </a:cubicBezTo>
                  <a:cubicBezTo>
                    <a:pt x="156688" y="16526"/>
                    <a:pt x="156360" y="16199"/>
                    <a:pt x="156531" y="15872"/>
                  </a:cubicBezTo>
                  <a:cubicBezTo>
                    <a:pt x="156531" y="15545"/>
                    <a:pt x="156858" y="15374"/>
                    <a:pt x="157185" y="15374"/>
                  </a:cubicBezTo>
                  <a:cubicBezTo>
                    <a:pt x="157342" y="15217"/>
                    <a:pt x="157669" y="15217"/>
                    <a:pt x="157996" y="15217"/>
                  </a:cubicBezTo>
                  <a:cubicBezTo>
                    <a:pt x="158820" y="15047"/>
                    <a:pt x="159632" y="14236"/>
                    <a:pt x="159802" y="13412"/>
                  </a:cubicBezTo>
                  <a:cubicBezTo>
                    <a:pt x="159802" y="13085"/>
                    <a:pt x="159802" y="12757"/>
                    <a:pt x="159959" y="12600"/>
                  </a:cubicBezTo>
                  <a:cubicBezTo>
                    <a:pt x="160140" y="12238"/>
                    <a:pt x="160474" y="12124"/>
                    <a:pt x="160819" y="12124"/>
                  </a:cubicBezTo>
                  <a:cubicBezTo>
                    <a:pt x="161095" y="12124"/>
                    <a:pt x="161379" y="12198"/>
                    <a:pt x="161594" y="12273"/>
                  </a:cubicBezTo>
                  <a:cubicBezTo>
                    <a:pt x="161993" y="12369"/>
                    <a:pt x="162392" y="12528"/>
                    <a:pt x="162755" y="12528"/>
                  </a:cubicBezTo>
                  <a:cubicBezTo>
                    <a:pt x="162987" y="12528"/>
                    <a:pt x="163206" y="12463"/>
                    <a:pt x="163400" y="12273"/>
                  </a:cubicBezTo>
                  <a:cubicBezTo>
                    <a:pt x="164211" y="12273"/>
                    <a:pt x="164865" y="11776"/>
                    <a:pt x="165363" y="11122"/>
                  </a:cubicBezTo>
                  <a:cubicBezTo>
                    <a:pt x="165690" y="10311"/>
                    <a:pt x="166017" y="9656"/>
                    <a:pt x="166671" y="9159"/>
                  </a:cubicBezTo>
                  <a:cubicBezTo>
                    <a:pt x="167482" y="8505"/>
                    <a:pt x="168791" y="8348"/>
                    <a:pt x="169288" y="7524"/>
                  </a:cubicBezTo>
                  <a:cubicBezTo>
                    <a:pt x="169772" y="6712"/>
                    <a:pt x="169615" y="5731"/>
                    <a:pt x="169772" y="4750"/>
                  </a:cubicBezTo>
                  <a:cubicBezTo>
                    <a:pt x="169942" y="4580"/>
                    <a:pt x="169942" y="4252"/>
                    <a:pt x="170099" y="4095"/>
                  </a:cubicBezTo>
                  <a:cubicBezTo>
                    <a:pt x="168634" y="2617"/>
                    <a:pt x="167155" y="1308"/>
                    <a:pt x="165520" y="170"/>
                  </a:cubicBezTo>
                  <a:cubicBezTo>
                    <a:pt x="165811" y="110"/>
                    <a:pt x="166121" y="71"/>
                    <a:pt x="166445" y="46"/>
                  </a:cubicBezTo>
                  <a:lnTo>
                    <a:pt x="166445" y="46"/>
                  </a:lnTo>
                  <a:cubicBezTo>
                    <a:pt x="163926" y="139"/>
                    <a:pt x="161499" y="351"/>
                    <a:pt x="159162" y="670"/>
                  </a:cubicBezTo>
                  <a:lnTo>
                    <a:pt x="159162" y="670"/>
                  </a:lnTo>
                  <a:cubicBezTo>
                    <a:pt x="159209" y="664"/>
                    <a:pt x="159257" y="659"/>
                    <a:pt x="159305" y="654"/>
                  </a:cubicBezTo>
                  <a:cubicBezTo>
                    <a:pt x="160129" y="2290"/>
                    <a:pt x="161764" y="3598"/>
                    <a:pt x="163400" y="4252"/>
                  </a:cubicBezTo>
                  <a:cubicBezTo>
                    <a:pt x="164054" y="4423"/>
                    <a:pt x="164538" y="4580"/>
                    <a:pt x="165036" y="4907"/>
                  </a:cubicBezTo>
                  <a:cubicBezTo>
                    <a:pt x="165520" y="5234"/>
                    <a:pt x="165847" y="5731"/>
                    <a:pt x="165847" y="6215"/>
                  </a:cubicBezTo>
                  <a:cubicBezTo>
                    <a:pt x="165847" y="6869"/>
                    <a:pt x="165193" y="7367"/>
                    <a:pt x="164708" y="7851"/>
                  </a:cubicBezTo>
                  <a:cubicBezTo>
                    <a:pt x="164538" y="8021"/>
                    <a:pt x="164211" y="8348"/>
                    <a:pt x="164211" y="8505"/>
                  </a:cubicBezTo>
                  <a:lnTo>
                    <a:pt x="164054" y="8675"/>
                  </a:lnTo>
                  <a:cubicBezTo>
                    <a:pt x="163884" y="9329"/>
                    <a:pt x="163557" y="9813"/>
                    <a:pt x="162903" y="9984"/>
                  </a:cubicBezTo>
                  <a:cubicBezTo>
                    <a:pt x="161267" y="10468"/>
                    <a:pt x="159475" y="10795"/>
                    <a:pt x="157839" y="11292"/>
                  </a:cubicBezTo>
                  <a:cubicBezTo>
                    <a:pt x="157544" y="11365"/>
                    <a:pt x="157289" y="11397"/>
                    <a:pt x="157069" y="11397"/>
                  </a:cubicBezTo>
                  <a:cubicBezTo>
                    <a:pt x="155829" y="11397"/>
                    <a:pt x="155706" y="10369"/>
                    <a:pt x="155706" y="9813"/>
                  </a:cubicBezTo>
                  <a:cubicBezTo>
                    <a:pt x="155876" y="9159"/>
                    <a:pt x="156033" y="8675"/>
                    <a:pt x="156203" y="8021"/>
                  </a:cubicBezTo>
                  <a:cubicBezTo>
                    <a:pt x="156360" y="7197"/>
                    <a:pt x="156688" y="6385"/>
                    <a:pt x="157015" y="5561"/>
                  </a:cubicBezTo>
                  <a:cubicBezTo>
                    <a:pt x="157185" y="4580"/>
                    <a:pt x="157512" y="3598"/>
                    <a:pt x="157015" y="2787"/>
                  </a:cubicBezTo>
                  <a:cubicBezTo>
                    <a:pt x="156531" y="2290"/>
                    <a:pt x="155706" y="1963"/>
                    <a:pt x="155222" y="1636"/>
                  </a:cubicBezTo>
                  <a:cubicBezTo>
                    <a:pt x="155052" y="1479"/>
                    <a:pt x="154895" y="1479"/>
                    <a:pt x="154895" y="1479"/>
                  </a:cubicBezTo>
                  <a:cubicBezTo>
                    <a:pt x="155811" y="1274"/>
                    <a:pt x="156666" y="1070"/>
                    <a:pt x="157578" y="903"/>
                  </a:cubicBezTo>
                  <a:lnTo>
                    <a:pt x="157578" y="903"/>
                  </a:lnTo>
                  <a:cubicBezTo>
                    <a:pt x="138113" y="4002"/>
                    <a:pt x="125104" y="14428"/>
                    <a:pt x="117434" y="23068"/>
                  </a:cubicBezTo>
                  <a:cubicBezTo>
                    <a:pt x="108275" y="12757"/>
                    <a:pt x="91592" y="0"/>
                    <a:pt x="65593" y="0"/>
                  </a:cubicBezTo>
                  <a:close/>
                  <a:moveTo>
                    <a:pt x="32657" y="142309"/>
                  </a:moveTo>
                  <a:lnTo>
                    <a:pt x="32657" y="142309"/>
                  </a:lnTo>
                  <a:cubicBezTo>
                    <a:pt x="47564" y="158198"/>
                    <a:pt x="66923" y="174096"/>
                    <a:pt x="89353" y="191086"/>
                  </a:cubicBezTo>
                  <a:lnTo>
                    <a:pt x="89353" y="191086"/>
                  </a:lnTo>
                  <a:lnTo>
                    <a:pt x="88975" y="190708"/>
                  </a:lnTo>
                  <a:cubicBezTo>
                    <a:pt x="66795" y="173887"/>
                    <a:pt x="47566" y="158095"/>
                    <a:pt x="32657" y="142309"/>
                  </a:cubicBezTo>
                  <a:close/>
                  <a:moveTo>
                    <a:pt x="89353" y="191086"/>
                  </a:moveTo>
                  <a:lnTo>
                    <a:pt x="89472" y="191205"/>
                  </a:lnTo>
                  <a:lnTo>
                    <a:pt x="89804" y="191428"/>
                  </a:lnTo>
                  <a:lnTo>
                    <a:pt x="89804" y="191428"/>
                  </a:lnTo>
                  <a:cubicBezTo>
                    <a:pt x="89653" y="191314"/>
                    <a:pt x="89503" y="191200"/>
                    <a:pt x="89353" y="191086"/>
                  </a:cubicBezTo>
                  <a:close/>
                  <a:moveTo>
                    <a:pt x="89804" y="191428"/>
                  </a:moveTo>
                  <a:cubicBezTo>
                    <a:pt x="95857" y="196008"/>
                    <a:pt x="102132" y="200668"/>
                    <a:pt x="108602" y="205428"/>
                  </a:cubicBezTo>
                  <a:cubicBezTo>
                    <a:pt x="108118" y="204944"/>
                    <a:pt x="107463" y="204447"/>
                    <a:pt x="106809" y="203963"/>
                  </a:cubicBezTo>
                  <a:cubicBezTo>
                    <a:pt x="106639" y="203963"/>
                    <a:pt x="106482" y="203793"/>
                    <a:pt x="106312" y="203636"/>
                  </a:cubicBezTo>
                  <a:cubicBezTo>
                    <a:pt x="105501" y="202982"/>
                    <a:pt x="104676" y="202484"/>
                    <a:pt x="103865" y="201830"/>
                  </a:cubicBezTo>
                  <a:cubicBezTo>
                    <a:pt x="103865" y="201830"/>
                    <a:pt x="103695" y="201830"/>
                    <a:pt x="103695" y="201673"/>
                  </a:cubicBezTo>
                  <a:cubicBezTo>
                    <a:pt x="102884" y="201176"/>
                    <a:pt x="102230" y="200692"/>
                    <a:pt x="101575" y="200037"/>
                  </a:cubicBezTo>
                  <a:cubicBezTo>
                    <a:pt x="101405" y="200037"/>
                    <a:pt x="101248" y="199867"/>
                    <a:pt x="101078" y="199867"/>
                  </a:cubicBezTo>
                  <a:cubicBezTo>
                    <a:pt x="99116" y="198402"/>
                    <a:pt x="97153" y="196923"/>
                    <a:pt x="95360" y="195458"/>
                  </a:cubicBezTo>
                  <a:cubicBezTo>
                    <a:pt x="95190" y="195458"/>
                    <a:pt x="95033" y="195288"/>
                    <a:pt x="95033" y="195288"/>
                  </a:cubicBezTo>
                  <a:cubicBezTo>
                    <a:pt x="94536" y="194961"/>
                    <a:pt x="94052" y="194634"/>
                    <a:pt x="93555" y="194149"/>
                  </a:cubicBezTo>
                  <a:cubicBezTo>
                    <a:pt x="93070" y="193822"/>
                    <a:pt x="92743" y="193495"/>
                    <a:pt x="92246" y="193168"/>
                  </a:cubicBezTo>
                  <a:cubicBezTo>
                    <a:pt x="91762" y="192841"/>
                    <a:pt x="91435" y="192514"/>
                    <a:pt x="90938" y="192187"/>
                  </a:cubicBezTo>
                  <a:lnTo>
                    <a:pt x="89804" y="19142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74"/>
            <p:cNvSpPr/>
            <p:nvPr/>
          </p:nvSpPr>
          <p:spPr>
            <a:xfrm>
              <a:off x="4030475" y="5316575"/>
              <a:ext cx="73625" cy="53350"/>
            </a:xfrm>
            <a:custGeom>
              <a:rect b="b" l="l" r="r" t="t"/>
              <a:pathLst>
                <a:path extrusionOk="0" h="2134" w="2945">
                  <a:moveTo>
                    <a:pt x="2944" y="1"/>
                  </a:moveTo>
                  <a:cubicBezTo>
                    <a:pt x="1963" y="655"/>
                    <a:pt x="981" y="1479"/>
                    <a:pt x="0" y="2133"/>
                  </a:cubicBezTo>
                  <a:cubicBezTo>
                    <a:pt x="981" y="1479"/>
                    <a:pt x="1963" y="655"/>
                    <a:pt x="29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74"/>
            <p:cNvSpPr/>
            <p:nvPr/>
          </p:nvSpPr>
          <p:spPr>
            <a:xfrm>
              <a:off x="3588850" y="5373825"/>
              <a:ext cx="25" cy="25"/>
            </a:xfrm>
            <a:custGeom>
              <a:rect b="b" l="l" r="r" t="t"/>
              <a:pathLst>
                <a:path extrusionOk="0" h="1" w="1">
                  <a:moveTo>
                    <a:pt x="1" y="0"/>
                  </a:move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74"/>
            <p:cNvSpPr/>
            <p:nvPr/>
          </p:nvSpPr>
          <p:spPr>
            <a:xfrm>
              <a:off x="5081475" y="238125"/>
              <a:ext cx="20300" cy="0"/>
            </a:xfrm>
            <a:custGeom>
              <a:rect b="b" l="l" r="r" t="t"/>
              <a:pathLst>
                <a:path extrusionOk="0" h="0" w="812">
                  <a:moveTo>
                    <a:pt x="1" y="0"/>
                  </a:moveTo>
                  <a:lnTo>
                    <a:pt x="812" y="0"/>
                  </a:ln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74"/>
            <p:cNvSpPr/>
            <p:nvPr/>
          </p:nvSpPr>
          <p:spPr>
            <a:xfrm>
              <a:off x="6745500" y="2045425"/>
              <a:ext cx="25" cy="4275"/>
            </a:xfrm>
            <a:custGeom>
              <a:rect b="b" l="l" r="r" t="t"/>
              <a:pathLst>
                <a:path extrusionOk="0" h="171" w="1">
                  <a:moveTo>
                    <a:pt x="1" y="171"/>
                  </a:moveTo>
                  <a:lnTo>
                    <a:pt x="1" y="0"/>
                  </a:lnTo>
                  <a:lnTo>
                    <a:pt x="1" y="171"/>
                  </a:ln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74"/>
            <p:cNvSpPr/>
            <p:nvPr/>
          </p:nvSpPr>
          <p:spPr>
            <a:xfrm>
              <a:off x="3544050" y="5337200"/>
              <a:ext cx="53000" cy="40900"/>
            </a:xfrm>
            <a:custGeom>
              <a:rect b="b" l="l" r="r" t="t"/>
              <a:pathLst>
                <a:path extrusionOk="0" h="1636" w="2120">
                  <a:moveTo>
                    <a:pt x="1" y="0"/>
                  </a:moveTo>
                  <a:cubicBezTo>
                    <a:pt x="515" y="381"/>
                    <a:pt x="1029" y="867"/>
                    <a:pt x="1620" y="1298"/>
                  </a:cubicBezTo>
                  <a:lnTo>
                    <a:pt x="1620" y="1298"/>
                  </a:lnTo>
                  <a:cubicBezTo>
                    <a:pt x="1159" y="868"/>
                    <a:pt x="580" y="429"/>
                    <a:pt x="1" y="0"/>
                  </a:cubicBezTo>
                  <a:close/>
                  <a:moveTo>
                    <a:pt x="1620" y="1298"/>
                  </a:moveTo>
                  <a:cubicBezTo>
                    <a:pt x="1680" y="1354"/>
                    <a:pt x="1737" y="1410"/>
                    <a:pt x="1793" y="1465"/>
                  </a:cubicBezTo>
                  <a:cubicBezTo>
                    <a:pt x="1818" y="1465"/>
                    <a:pt x="1839" y="1465"/>
                    <a:pt x="1857" y="1466"/>
                  </a:cubicBezTo>
                  <a:lnTo>
                    <a:pt x="1857" y="1466"/>
                  </a:lnTo>
                  <a:cubicBezTo>
                    <a:pt x="1777" y="1411"/>
                    <a:pt x="1698" y="1355"/>
                    <a:pt x="1620" y="1298"/>
                  </a:cubicBezTo>
                  <a:close/>
                  <a:moveTo>
                    <a:pt x="1857" y="1466"/>
                  </a:moveTo>
                  <a:cubicBezTo>
                    <a:pt x="1943" y="1524"/>
                    <a:pt x="2031" y="1581"/>
                    <a:pt x="2120" y="1635"/>
                  </a:cubicBezTo>
                  <a:cubicBezTo>
                    <a:pt x="1986" y="1490"/>
                    <a:pt x="1966" y="1469"/>
                    <a:pt x="1857" y="1466"/>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74"/>
            <p:cNvSpPr/>
            <p:nvPr/>
          </p:nvSpPr>
          <p:spPr>
            <a:xfrm>
              <a:off x="6667975" y="1538400"/>
              <a:ext cx="8200" cy="36975"/>
            </a:xfrm>
            <a:custGeom>
              <a:rect b="b" l="l" r="r" t="t"/>
              <a:pathLst>
                <a:path extrusionOk="0" h="1479" w="328">
                  <a:moveTo>
                    <a:pt x="1" y="0"/>
                  </a:moveTo>
                  <a:cubicBezTo>
                    <a:pt x="158" y="498"/>
                    <a:pt x="328" y="982"/>
                    <a:pt x="328" y="1479"/>
                  </a:cubicBezTo>
                  <a:cubicBezTo>
                    <a:pt x="328" y="982"/>
                    <a:pt x="158" y="498"/>
                    <a:pt x="1" y="0"/>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74"/>
            <p:cNvSpPr/>
            <p:nvPr/>
          </p:nvSpPr>
          <p:spPr>
            <a:xfrm>
              <a:off x="6680075" y="1579275"/>
              <a:ext cx="8225" cy="32750"/>
            </a:xfrm>
            <a:custGeom>
              <a:rect b="b" l="l" r="r" t="t"/>
              <a:pathLst>
                <a:path extrusionOk="0" h="1310" w="329">
                  <a:moveTo>
                    <a:pt x="1" y="1"/>
                  </a:moveTo>
                  <a:cubicBezTo>
                    <a:pt x="1" y="498"/>
                    <a:pt x="171" y="825"/>
                    <a:pt x="328" y="1309"/>
                  </a:cubicBezTo>
                  <a:cubicBezTo>
                    <a:pt x="171" y="825"/>
                    <a:pt x="1" y="498"/>
                    <a:pt x="1" y="1"/>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74"/>
            <p:cNvSpPr/>
            <p:nvPr/>
          </p:nvSpPr>
          <p:spPr>
            <a:xfrm>
              <a:off x="3212675" y="5091850"/>
              <a:ext cx="37000" cy="28475"/>
            </a:xfrm>
            <a:custGeom>
              <a:rect b="b" l="l" r="r" t="t"/>
              <a:pathLst>
                <a:path extrusionOk="0" h="1139" w="1480">
                  <a:moveTo>
                    <a:pt x="1479" y="1139"/>
                  </a:moveTo>
                  <a:cubicBezTo>
                    <a:pt x="982" y="812"/>
                    <a:pt x="498" y="485"/>
                    <a:pt x="1" y="0"/>
                  </a:cubicBezTo>
                  <a:cubicBezTo>
                    <a:pt x="498" y="485"/>
                    <a:pt x="982" y="812"/>
                    <a:pt x="1479" y="1139"/>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74"/>
            <p:cNvSpPr/>
            <p:nvPr/>
          </p:nvSpPr>
          <p:spPr>
            <a:xfrm>
              <a:off x="3470450" y="5283875"/>
              <a:ext cx="61200" cy="45150"/>
            </a:xfrm>
            <a:custGeom>
              <a:rect b="b" l="l" r="r" t="t"/>
              <a:pathLst>
                <a:path extrusionOk="0" h="1806" w="2448">
                  <a:moveTo>
                    <a:pt x="0" y="0"/>
                  </a:moveTo>
                  <a:cubicBezTo>
                    <a:pt x="811" y="654"/>
                    <a:pt x="1636" y="1152"/>
                    <a:pt x="2447" y="1806"/>
                  </a:cubicBezTo>
                  <a:cubicBezTo>
                    <a:pt x="1636" y="1152"/>
                    <a:pt x="811" y="654"/>
                    <a:pt x="0" y="0"/>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74"/>
            <p:cNvSpPr/>
            <p:nvPr/>
          </p:nvSpPr>
          <p:spPr>
            <a:xfrm>
              <a:off x="6704625" y="1693775"/>
              <a:ext cx="8200" cy="37000"/>
            </a:xfrm>
            <a:custGeom>
              <a:rect b="b" l="l" r="r" t="t"/>
              <a:pathLst>
                <a:path extrusionOk="0" h="1480" w="328">
                  <a:moveTo>
                    <a:pt x="0" y="1"/>
                  </a:moveTo>
                  <a:cubicBezTo>
                    <a:pt x="170" y="498"/>
                    <a:pt x="170" y="982"/>
                    <a:pt x="327" y="1479"/>
                  </a:cubicBezTo>
                  <a:cubicBezTo>
                    <a:pt x="170" y="982"/>
                    <a:pt x="170" y="498"/>
                    <a:pt x="0" y="1"/>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74"/>
            <p:cNvSpPr/>
            <p:nvPr/>
          </p:nvSpPr>
          <p:spPr>
            <a:xfrm>
              <a:off x="6741575" y="1976075"/>
              <a:ext cx="25" cy="24550"/>
            </a:xfrm>
            <a:custGeom>
              <a:rect b="b" l="l" r="r" t="t"/>
              <a:pathLst>
                <a:path extrusionOk="0" h="982" w="1">
                  <a:moveTo>
                    <a:pt x="1" y="1"/>
                  </a:moveTo>
                  <a:lnTo>
                    <a:pt x="1" y="982"/>
                  </a:ln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74"/>
            <p:cNvSpPr/>
            <p:nvPr/>
          </p:nvSpPr>
          <p:spPr>
            <a:xfrm>
              <a:off x="6696450" y="1657150"/>
              <a:ext cx="8200" cy="32725"/>
            </a:xfrm>
            <a:custGeom>
              <a:rect b="b" l="l" r="r" t="t"/>
              <a:pathLst>
                <a:path extrusionOk="0" h="1309" w="328">
                  <a:moveTo>
                    <a:pt x="0" y="0"/>
                  </a:moveTo>
                  <a:cubicBezTo>
                    <a:pt x="170" y="484"/>
                    <a:pt x="170" y="981"/>
                    <a:pt x="327" y="1308"/>
                  </a:cubicBezTo>
                  <a:cubicBezTo>
                    <a:pt x="170" y="981"/>
                    <a:pt x="170" y="484"/>
                    <a:pt x="0" y="0"/>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74"/>
            <p:cNvSpPr/>
            <p:nvPr/>
          </p:nvSpPr>
          <p:spPr>
            <a:xfrm>
              <a:off x="6688275" y="1616250"/>
              <a:ext cx="8200" cy="36650"/>
            </a:xfrm>
            <a:custGeom>
              <a:rect b="b" l="l" r="r" t="t"/>
              <a:pathLst>
                <a:path extrusionOk="0" h="1466" w="328">
                  <a:moveTo>
                    <a:pt x="0" y="0"/>
                  </a:moveTo>
                  <a:cubicBezTo>
                    <a:pt x="170" y="485"/>
                    <a:pt x="170" y="982"/>
                    <a:pt x="327" y="1466"/>
                  </a:cubicBezTo>
                  <a:cubicBezTo>
                    <a:pt x="170" y="982"/>
                    <a:pt x="170" y="485"/>
                    <a:pt x="0" y="0"/>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74"/>
            <p:cNvSpPr/>
            <p:nvPr/>
          </p:nvSpPr>
          <p:spPr>
            <a:xfrm>
              <a:off x="6745500" y="2057850"/>
              <a:ext cx="25" cy="24575"/>
            </a:xfrm>
            <a:custGeom>
              <a:rect b="b" l="l" r="r" t="t"/>
              <a:pathLst>
                <a:path extrusionOk="0" h="983" w="1">
                  <a:moveTo>
                    <a:pt x="1" y="1"/>
                  </a:moveTo>
                  <a:lnTo>
                    <a:pt x="1" y="982"/>
                  </a:ln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74"/>
            <p:cNvSpPr/>
            <p:nvPr/>
          </p:nvSpPr>
          <p:spPr>
            <a:xfrm>
              <a:off x="3413200" y="5239050"/>
              <a:ext cx="53025" cy="40925"/>
            </a:xfrm>
            <a:custGeom>
              <a:rect b="b" l="l" r="r" t="t"/>
              <a:pathLst>
                <a:path extrusionOk="0" h="1637" w="2121">
                  <a:moveTo>
                    <a:pt x="0" y="0"/>
                  </a:moveTo>
                  <a:cubicBezTo>
                    <a:pt x="655" y="655"/>
                    <a:pt x="1309" y="1139"/>
                    <a:pt x="2120" y="1636"/>
                  </a:cubicBezTo>
                  <a:cubicBezTo>
                    <a:pt x="1309" y="1139"/>
                    <a:pt x="655" y="655"/>
                    <a:pt x="0" y="0"/>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74"/>
            <p:cNvSpPr/>
            <p:nvPr/>
          </p:nvSpPr>
          <p:spPr>
            <a:xfrm>
              <a:off x="5531250" y="710900"/>
              <a:ext cx="556125" cy="724350"/>
            </a:xfrm>
            <a:custGeom>
              <a:rect b="b" l="l" r="r" t="t"/>
              <a:pathLst>
                <a:path extrusionOk="0" h="28974" w="22245">
                  <a:moveTo>
                    <a:pt x="3756" y="16090"/>
                  </a:moveTo>
                  <a:cubicBezTo>
                    <a:pt x="3756" y="16090"/>
                    <a:pt x="3756" y="16144"/>
                    <a:pt x="3786" y="16191"/>
                  </a:cubicBezTo>
                  <a:lnTo>
                    <a:pt x="3786" y="16191"/>
                  </a:lnTo>
                  <a:cubicBezTo>
                    <a:pt x="3776" y="16158"/>
                    <a:pt x="3766" y="16124"/>
                    <a:pt x="3756" y="16090"/>
                  </a:cubicBezTo>
                  <a:close/>
                  <a:moveTo>
                    <a:pt x="1018" y="0"/>
                  </a:moveTo>
                  <a:cubicBezTo>
                    <a:pt x="730" y="0"/>
                    <a:pt x="398" y="149"/>
                    <a:pt x="158" y="389"/>
                  </a:cubicBezTo>
                  <a:cubicBezTo>
                    <a:pt x="158" y="389"/>
                    <a:pt x="158" y="559"/>
                    <a:pt x="1" y="716"/>
                  </a:cubicBezTo>
                  <a:lnTo>
                    <a:pt x="1" y="1213"/>
                  </a:lnTo>
                  <a:cubicBezTo>
                    <a:pt x="158" y="1697"/>
                    <a:pt x="328" y="2679"/>
                    <a:pt x="1466" y="3660"/>
                  </a:cubicBezTo>
                  <a:cubicBezTo>
                    <a:pt x="1637" y="3830"/>
                    <a:pt x="1964" y="3987"/>
                    <a:pt x="2121" y="4157"/>
                  </a:cubicBezTo>
                  <a:lnTo>
                    <a:pt x="2291" y="4157"/>
                  </a:lnTo>
                  <a:cubicBezTo>
                    <a:pt x="2448" y="4157"/>
                    <a:pt x="2448" y="4314"/>
                    <a:pt x="2448" y="4314"/>
                  </a:cubicBezTo>
                  <a:cubicBezTo>
                    <a:pt x="2618" y="4484"/>
                    <a:pt x="2775" y="4484"/>
                    <a:pt x="2945" y="4484"/>
                  </a:cubicBezTo>
                  <a:cubicBezTo>
                    <a:pt x="3599" y="4811"/>
                    <a:pt x="4253" y="4968"/>
                    <a:pt x="4908" y="5139"/>
                  </a:cubicBezTo>
                  <a:cubicBezTo>
                    <a:pt x="6543" y="5623"/>
                    <a:pt x="8179" y="6120"/>
                    <a:pt x="9644" y="6604"/>
                  </a:cubicBezTo>
                  <a:cubicBezTo>
                    <a:pt x="10299" y="6774"/>
                    <a:pt x="10796" y="6931"/>
                    <a:pt x="11280" y="7258"/>
                  </a:cubicBezTo>
                  <a:cubicBezTo>
                    <a:pt x="11777" y="7585"/>
                    <a:pt x="12104" y="8083"/>
                    <a:pt x="12104" y="8737"/>
                  </a:cubicBezTo>
                  <a:cubicBezTo>
                    <a:pt x="12261" y="9391"/>
                    <a:pt x="11777" y="9875"/>
                    <a:pt x="11280" y="10045"/>
                  </a:cubicBezTo>
                  <a:cubicBezTo>
                    <a:pt x="10796" y="10045"/>
                    <a:pt x="10299" y="9718"/>
                    <a:pt x="9814" y="9391"/>
                  </a:cubicBezTo>
                  <a:cubicBezTo>
                    <a:pt x="9487" y="8894"/>
                    <a:pt x="9644" y="8894"/>
                    <a:pt x="9487" y="8410"/>
                  </a:cubicBezTo>
                  <a:cubicBezTo>
                    <a:pt x="9396" y="8058"/>
                    <a:pt x="9070" y="7895"/>
                    <a:pt x="8737" y="7895"/>
                  </a:cubicBezTo>
                  <a:cubicBezTo>
                    <a:pt x="8451" y="7895"/>
                    <a:pt x="8160" y="8016"/>
                    <a:pt x="8009" y="8240"/>
                  </a:cubicBezTo>
                  <a:cubicBezTo>
                    <a:pt x="7525" y="8567"/>
                    <a:pt x="7525" y="9221"/>
                    <a:pt x="7682" y="9875"/>
                  </a:cubicBezTo>
                  <a:cubicBezTo>
                    <a:pt x="7852" y="10529"/>
                    <a:pt x="8009" y="11027"/>
                    <a:pt x="8179" y="11681"/>
                  </a:cubicBezTo>
                  <a:cubicBezTo>
                    <a:pt x="8336" y="12335"/>
                    <a:pt x="8336" y="13146"/>
                    <a:pt x="7852" y="13644"/>
                  </a:cubicBezTo>
                  <a:cubicBezTo>
                    <a:pt x="7603" y="13971"/>
                    <a:pt x="7194" y="14134"/>
                    <a:pt x="6807" y="14134"/>
                  </a:cubicBezTo>
                  <a:cubicBezTo>
                    <a:pt x="6419" y="14134"/>
                    <a:pt x="6053" y="13971"/>
                    <a:pt x="5889" y="13644"/>
                  </a:cubicBezTo>
                  <a:cubicBezTo>
                    <a:pt x="5562" y="12989"/>
                    <a:pt x="5889" y="12335"/>
                    <a:pt x="5889" y="11681"/>
                  </a:cubicBezTo>
                  <a:cubicBezTo>
                    <a:pt x="6046" y="10202"/>
                    <a:pt x="4908" y="9064"/>
                    <a:pt x="3599" y="8410"/>
                  </a:cubicBezTo>
                  <a:cubicBezTo>
                    <a:pt x="3599" y="8240"/>
                    <a:pt x="3429" y="8240"/>
                    <a:pt x="3272" y="8083"/>
                  </a:cubicBezTo>
                  <a:lnTo>
                    <a:pt x="3102" y="8083"/>
                  </a:lnTo>
                  <a:cubicBezTo>
                    <a:pt x="2945" y="8083"/>
                    <a:pt x="2775" y="7912"/>
                    <a:pt x="2775" y="7912"/>
                  </a:cubicBezTo>
                  <a:lnTo>
                    <a:pt x="2618" y="7912"/>
                  </a:lnTo>
                  <a:cubicBezTo>
                    <a:pt x="1794" y="7585"/>
                    <a:pt x="812" y="7428"/>
                    <a:pt x="1" y="7101"/>
                  </a:cubicBezTo>
                  <a:lnTo>
                    <a:pt x="1" y="7101"/>
                  </a:lnTo>
                  <a:cubicBezTo>
                    <a:pt x="982" y="9221"/>
                    <a:pt x="1794" y="11184"/>
                    <a:pt x="2618" y="13316"/>
                  </a:cubicBezTo>
                  <a:lnTo>
                    <a:pt x="3756" y="13316"/>
                  </a:lnTo>
                  <a:cubicBezTo>
                    <a:pt x="3756" y="13316"/>
                    <a:pt x="3926" y="13316"/>
                    <a:pt x="3926" y="13473"/>
                  </a:cubicBezTo>
                  <a:lnTo>
                    <a:pt x="4253" y="13473"/>
                  </a:lnTo>
                  <a:cubicBezTo>
                    <a:pt x="4410" y="13473"/>
                    <a:pt x="4410" y="13644"/>
                    <a:pt x="4581" y="13644"/>
                  </a:cubicBezTo>
                  <a:cubicBezTo>
                    <a:pt x="4908" y="13801"/>
                    <a:pt x="5235" y="13971"/>
                    <a:pt x="5562" y="14298"/>
                  </a:cubicBezTo>
                  <a:cubicBezTo>
                    <a:pt x="5889" y="14625"/>
                    <a:pt x="6046" y="14952"/>
                    <a:pt x="6046" y="15436"/>
                  </a:cubicBezTo>
                  <a:lnTo>
                    <a:pt x="6216" y="15606"/>
                  </a:lnTo>
                  <a:cubicBezTo>
                    <a:pt x="6046" y="15763"/>
                    <a:pt x="6046" y="15933"/>
                    <a:pt x="6046" y="16090"/>
                  </a:cubicBezTo>
                  <a:cubicBezTo>
                    <a:pt x="6046" y="16090"/>
                    <a:pt x="6046" y="16260"/>
                    <a:pt x="5889" y="16260"/>
                  </a:cubicBezTo>
                  <a:lnTo>
                    <a:pt x="5889" y="16417"/>
                  </a:lnTo>
                  <a:lnTo>
                    <a:pt x="5719" y="16417"/>
                  </a:lnTo>
                  <a:cubicBezTo>
                    <a:pt x="5562" y="16588"/>
                    <a:pt x="5235" y="16588"/>
                    <a:pt x="4908" y="16588"/>
                  </a:cubicBezTo>
                  <a:cubicBezTo>
                    <a:pt x="4581" y="16588"/>
                    <a:pt x="4253" y="16417"/>
                    <a:pt x="3926" y="16260"/>
                  </a:cubicBezTo>
                  <a:cubicBezTo>
                    <a:pt x="3852" y="16260"/>
                    <a:pt x="3810" y="16228"/>
                    <a:pt x="3786" y="16191"/>
                  </a:cubicBezTo>
                  <a:lnTo>
                    <a:pt x="3786" y="16191"/>
                  </a:lnTo>
                  <a:cubicBezTo>
                    <a:pt x="4758" y="19429"/>
                    <a:pt x="5726" y="22666"/>
                    <a:pt x="6373" y="25904"/>
                  </a:cubicBezTo>
                  <a:cubicBezTo>
                    <a:pt x="7197" y="26231"/>
                    <a:pt x="8663" y="27055"/>
                    <a:pt x="9814" y="27539"/>
                  </a:cubicBezTo>
                  <a:lnTo>
                    <a:pt x="9971" y="27539"/>
                  </a:lnTo>
                  <a:lnTo>
                    <a:pt x="9971" y="27709"/>
                  </a:lnTo>
                  <a:lnTo>
                    <a:pt x="10299" y="27709"/>
                  </a:lnTo>
                  <a:lnTo>
                    <a:pt x="10469" y="27866"/>
                  </a:lnTo>
                  <a:lnTo>
                    <a:pt x="10796" y="27866"/>
                  </a:lnTo>
                  <a:lnTo>
                    <a:pt x="10796" y="28037"/>
                  </a:lnTo>
                  <a:lnTo>
                    <a:pt x="11123" y="28037"/>
                  </a:lnTo>
                  <a:lnTo>
                    <a:pt x="11123" y="28194"/>
                  </a:lnTo>
                  <a:lnTo>
                    <a:pt x="11450" y="28194"/>
                  </a:lnTo>
                  <a:cubicBezTo>
                    <a:pt x="11607" y="28194"/>
                    <a:pt x="11607" y="28194"/>
                    <a:pt x="11607" y="28364"/>
                  </a:cubicBezTo>
                  <a:cubicBezTo>
                    <a:pt x="12104" y="28364"/>
                    <a:pt x="12431" y="28521"/>
                    <a:pt x="12915" y="28691"/>
                  </a:cubicBezTo>
                  <a:cubicBezTo>
                    <a:pt x="13403" y="28853"/>
                    <a:pt x="13932" y="28974"/>
                    <a:pt x="14441" y="28974"/>
                  </a:cubicBezTo>
                  <a:cubicBezTo>
                    <a:pt x="14957" y="28974"/>
                    <a:pt x="15451" y="28850"/>
                    <a:pt x="15859" y="28521"/>
                  </a:cubicBezTo>
                  <a:cubicBezTo>
                    <a:pt x="16684" y="27709"/>
                    <a:pt x="16357" y="26231"/>
                    <a:pt x="16514" y="25093"/>
                  </a:cubicBezTo>
                  <a:cubicBezTo>
                    <a:pt x="16684" y="23457"/>
                    <a:pt x="18149" y="21978"/>
                    <a:pt x="19785" y="21978"/>
                  </a:cubicBezTo>
                  <a:cubicBezTo>
                    <a:pt x="20766" y="21978"/>
                    <a:pt x="21590" y="22306"/>
                    <a:pt x="22245" y="22803"/>
                  </a:cubicBezTo>
                  <a:cubicBezTo>
                    <a:pt x="21420" y="20016"/>
                    <a:pt x="20439" y="17242"/>
                    <a:pt x="19131" y="14625"/>
                  </a:cubicBezTo>
                  <a:lnTo>
                    <a:pt x="18974" y="14625"/>
                  </a:lnTo>
                  <a:cubicBezTo>
                    <a:pt x="18646" y="14298"/>
                    <a:pt x="18149" y="13971"/>
                    <a:pt x="17992" y="13644"/>
                  </a:cubicBezTo>
                  <a:cubicBezTo>
                    <a:pt x="17495" y="12819"/>
                    <a:pt x="17168" y="12008"/>
                    <a:pt x="16684" y="11354"/>
                  </a:cubicBezTo>
                  <a:cubicBezTo>
                    <a:pt x="16187" y="10699"/>
                    <a:pt x="15205" y="10529"/>
                    <a:pt x="14394" y="10202"/>
                  </a:cubicBezTo>
                  <a:cubicBezTo>
                    <a:pt x="13897" y="10045"/>
                    <a:pt x="13413" y="9391"/>
                    <a:pt x="13243" y="8737"/>
                  </a:cubicBezTo>
                  <a:cubicBezTo>
                    <a:pt x="12915" y="8240"/>
                    <a:pt x="12758" y="7585"/>
                    <a:pt x="12588" y="6931"/>
                  </a:cubicBezTo>
                  <a:cubicBezTo>
                    <a:pt x="11777" y="4968"/>
                    <a:pt x="9487" y="4484"/>
                    <a:pt x="7525" y="3333"/>
                  </a:cubicBezTo>
                  <a:cubicBezTo>
                    <a:pt x="5889" y="2522"/>
                    <a:pt x="4253" y="1540"/>
                    <a:pt x="2618" y="559"/>
                  </a:cubicBezTo>
                  <a:cubicBezTo>
                    <a:pt x="2121" y="232"/>
                    <a:pt x="1794" y="62"/>
                    <a:pt x="1309" y="62"/>
                  </a:cubicBezTo>
                  <a:cubicBezTo>
                    <a:pt x="1222" y="20"/>
                    <a:pt x="1123" y="0"/>
                    <a:pt x="1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74"/>
            <p:cNvSpPr/>
            <p:nvPr/>
          </p:nvSpPr>
          <p:spPr>
            <a:xfrm>
              <a:off x="6712800" y="1734675"/>
              <a:ext cx="4275" cy="36975"/>
            </a:xfrm>
            <a:custGeom>
              <a:rect b="b" l="l" r="r" t="t"/>
              <a:pathLst>
                <a:path extrusionOk="0" h="1479" w="171">
                  <a:moveTo>
                    <a:pt x="0" y="0"/>
                  </a:moveTo>
                  <a:cubicBezTo>
                    <a:pt x="0" y="497"/>
                    <a:pt x="170" y="982"/>
                    <a:pt x="170" y="1479"/>
                  </a:cubicBezTo>
                  <a:lnTo>
                    <a:pt x="170" y="981"/>
                  </a:lnTo>
                  <a:cubicBezTo>
                    <a:pt x="170" y="654"/>
                    <a:pt x="0" y="327"/>
                    <a:pt x="0" y="0"/>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74"/>
            <p:cNvSpPr/>
            <p:nvPr/>
          </p:nvSpPr>
          <p:spPr>
            <a:xfrm>
              <a:off x="6717050" y="1771625"/>
              <a:ext cx="8200" cy="36675"/>
            </a:xfrm>
            <a:custGeom>
              <a:rect b="b" l="l" r="r" t="t"/>
              <a:pathLst>
                <a:path extrusionOk="0" h="1467" w="328">
                  <a:moveTo>
                    <a:pt x="0" y="1"/>
                  </a:moveTo>
                  <a:lnTo>
                    <a:pt x="0" y="1"/>
                  </a:lnTo>
                  <a:cubicBezTo>
                    <a:pt x="82" y="251"/>
                    <a:pt x="121" y="505"/>
                    <a:pt x="164" y="760"/>
                  </a:cubicBezTo>
                  <a:lnTo>
                    <a:pt x="164" y="760"/>
                  </a:lnTo>
                  <a:cubicBezTo>
                    <a:pt x="160" y="726"/>
                    <a:pt x="158" y="692"/>
                    <a:pt x="158" y="655"/>
                  </a:cubicBezTo>
                  <a:lnTo>
                    <a:pt x="158" y="485"/>
                  </a:lnTo>
                  <a:cubicBezTo>
                    <a:pt x="158" y="328"/>
                    <a:pt x="158" y="158"/>
                    <a:pt x="0" y="1"/>
                  </a:cubicBezTo>
                  <a:close/>
                  <a:moveTo>
                    <a:pt x="164" y="760"/>
                  </a:moveTo>
                  <a:cubicBezTo>
                    <a:pt x="167" y="793"/>
                    <a:pt x="173" y="824"/>
                    <a:pt x="180" y="855"/>
                  </a:cubicBezTo>
                  <a:lnTo>
                    <a:pt x="180" y="855"/>
                  </a:lnTo>
                  <a:cubicBezTo>
                    <a:pt x="174" y="823"/>
                    <a:pt x="169" y="791"/>
                    <a:pt x="164" y="760"/>
                  </a:cubicBezTo>
                  <a:close/>
                  <a:moveTo>
                    <a:pt x="180" y="855"/>
                  </a:moveTo>
                  <a:lnTo>
                    <a:pt x="180" y="855"/>
                  </a:lnTo>
                  <a:cubicBezTo>
                    <a:pt x="215" y="1059"/>
                    <a:pt x="257" y="1264"/>
                    <a:pt x="328" y="1466"/>
                  </a:cubicBezTo>
                  <a:cubicBezTo>
                    <a:pt x="328" y="1213"/>
                    <a:pt x="226" y="1062"/>
                    <a:pt x="180" y="855"/>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74"/>
            <p:cNvSpPr/>
            <p:nvPr/>
          </p:nvSpPr>
          <p:spPr>
            <a:xfrm>
              <a:off x="6631025" y="1423900"/>
              <a:ext cx="36975" cy="114525"/>
            </a:xfrm>
            <a:custGeom>
              <a:rect b="b" l="l" r="r" t="t"/>
              <a:pathLst>
                <a:path extrusionOk="0" h="4581" w="1479">
                  <a:moveTo>
                    <a:pt x="0" y="1"/>
                  </a:moveTo>
                  <a:lnTo>
                    <a:pt x="0" y="1"/>
                  </a:lnTo>
                  <a:cubicBezTo>
                    <a:pt x="57" y="170"/>
                    <a:pt x="114" y="342"/>
                    <a:pt x="171" y="516"/>
                  </a:cubicBezTo>
                  <a:lnTo>
                    <a:pt x="171" y="516"/>
                  </a:lnTo>
                  <a:cubicBezTo>
                    <a:pt x="171" y="510"/>
                    <a:pt x="170" y="504"/>
                    <a:pt x="170" y="498"/>
                  </a:cubicBezTo>
                  <a:cubicBezTo>
                    <a:pt x="170" y="328"/>
                    <a:pt x="170" y="171"/>
                    <a:pt x="0" y="1"/>
                  </a:cubicBezTo>
                  <a:close/>
                  <a:moveTo>
                    <a:pt x="171" y="516"/>
                  </a:moveTo>
                  <a:cubicBezTo>
                    <a:pt x="177" y="602"/>
                    <a:pt x="227" y="694"/>
                    <a:pt x="269" y="815"/>
                  </a:cubicBezTo>
                  <a:lnTo>
                    <a:pt x="269" y="815"/>
                  </a:lnTo>
                  <a:cubicBezTo>
                    <a:pt x="236" y="715"/>
                    <a:pt x="204" y="615"/>
                    <a:pt x="171" y="516"/>
                  </a:cubicBezTo>
                  <a:close/>
                  <a:moveTo>
                    <a:pt x="269" y="815"/>
                  </a:moveTo>
                  <a:cubicBezTo>
                    <a:pt x="274" y="831"/>
                    <a:pt x="279" y="847"/>
                    <a:pt x="284" y="863"/>
                  </a:cubicBezTo>
                  <a:lnTo>
                    <a:pt x="284" y="863"/>
                  </a:lnTo>
                  <a:cubicBezTo>
                    <a:pt x="279" y="847"/>
                    <a:pt x="274" y="831"/>
                    <a:pt x="269" y="815"/>
                  </a:cubicBezTo>
                  <a:close/>
                  <a:moveTo>
                    <a:pt x="284" y="863"/>
                  </a:moveTo>
                  <a:lnTo>
                    <a:pt x="284" y="863"/>
                  </a:lnTo>
                  <a:cubicBezTo>
                    <a:pt x="309" y="945"/>
                    <a:pt x="327" y="1039"/>
                    <a:pt x="327" y="1152"/>
                  </a:cubicBezTo>
                  <a:cubicBezTo>
                    <a:pt x="402" y="1323"/>
                    <a:pt x="473" y="1495"/>
                    <a:pt x="541" y="1667"/>
                  </a:cubicBezTo>
                  <a:lnTo>
                    <a:pt x="541" y="1667"/>
                  </a:lnTo>
                  <a:cubicBezTo>
                    <a:pt x="455" y="1397"/>
                    <a:pt x="370" y="1129"/>
                    <a:pt x="284" y="863"/>
                  </a:cubicBezTo>
                  <a:close/>
                  <a:moveTo>
                    <a:pt x="541" y="1667"/>
                  </a:moveTo>
                  <a:cubicBezTo>
                    <a:pt x="853" y="2651"/>
                    <a:pt x="1163" y="3650"/>
                    <a:pt x="1479" y="4580"/>
                  </a:cubicBezTo>
                  <a:cubicBezTo>
                    <a:pt x="1201" y="3613"/>
                    <a:pt x="923" y="2637"/>
                    <a:pt x="541" y="1667"/>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74"/>
            <p:cNvSpPr/>
            <p:nvPr/>
          </p:nvSpPr>
          <p:spPr>
            <a:xfrm>
              <a:off x="6725225" y="1808275"/>
              <a:ext cx="3950" cy="36975"/>
            </a:xfrm>
            <a:custGeom>
              <a:rect b="b" l="l" r="r" t="t"/>
              <a:pathLst>
                <a:path extrusionOk="0" h="1479" w="158">
                  <a:moveTo>
                    <a:pt x="1" y="0"/>
                  </a:moveTo>
                  <a:cubicBezTo>
                    <a:pt x="1" y="273"/>
                    <a:pt x="1" y="546"/>
                    <a:pt x="92" y="819"/>
                  </a:cubicBezTo>
                  <a:lnTo>
                    <a:pt x="92" y="819"/>
                  </a:lnTo>
                  <a:cubicBezTo>
                    <a:pt x="49" y="547"/>
                    <a:pt x="1" y="276"/>
                    <a:pt x="1" y="0"/>
                  </a:cubicBezTo>
                  <a:close/>
                  <a:moveTo>
                    <a:pt x="92" y="819"/>
                  </a:moveTo>
                  <a:cubicBezTo>
                    <a:pt x="126" y="1038"/>
                    <a:pt x="158" y="1257"/>
                    <a:pt x="158" y="1479"/>
                  </a:cubicBezTo>
                  <a:lnTo>
                    <a:pt x="158" y="1309"/>
                  </a:lnTo>
                  <a:lnTo>
                    <a:pt x="158" y="981"/>
                  </a:lnTo>
                  <a:cubicBezTo>
                    <a:pt x="132" y="927"/>
                    <a:pt x="110" y="873"/>
                    <a:pt x="92" y="819"/>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74"/>
            <p:cNvSpPr/>
            <p:nvPr/>
          </p:nvSpPr>
          <p:spPr>
            <a:xfrm>
              <a:off x="6590125" y="1313675"/>
              <a:ext cx="12450" cy="36650"/>
            </a:xfrm>
            <a:custGeom>
              <a:rect b="b" l="l" r="r" t="t"/>
              <a:pathLst>
                <a:path extrusionOk="0" h="1466" w="498">
                  <a:moveTo>
                    <a:pt x="1" y="0"/>
                  </a:moveTo>
                  <a:cubicBezTo>
                    <a:pt x="1" y="122"/>
                    <a:pt x="1" y="149"/>
                    <a:pt x="80" y="235"/>
                  </a:cubicBezTo>
                  <a:lnTo>
                    <a:pt x="80" y="235"/>
                  </a:lnTo>
                  <a:lnTo>
                    <a:pt x="1" y="0"/>
                  </a:lnTo>
                  <a:close/>
                  <a:moveTo>
                    <a:pt x="80" y="235"/>
                  </a:moveTo>
                  <a:lnTo>
                    <a:pt x="207" y="609"/>
                  </a:lnTo>
                  <a:lnTo>
                    <a:pt x="207" y="609"/>
                  </a:lnTo>
                  <a:cubicBezTo>
                    <a:pt x="184" y="518"/>
                    <a:pt x="171" y="422"/>
                    <a:pt x="171" y="327"/>
                  </a:cubicBezTo>
                  <a:cubicBezTo>
                    <a:pt x="133" y="289"/>
                    <a:pt x="103" y="260"/>
                    <a:pt x="80" y="235"/>
                  </a:cubicBezTo>
                  <a:close/>
                  <a:moveTo>
                    <a:pt x="207" y="609"/>
                  </a:moveTo>
                  <a:cubicBezTo>
                    <a:pt x="224" y="676"/>
                    <a:pt x="246" y="740"/>
                    <a:pt x="272" y="801"/>
                  </a:cubicBezTo>
                  <a:lnTo>
                    <a:pt x="272" y="801"/>
                  </a:lnTo>
                  <a:lnTo>
                    <a:pt x="207" y="609"/>
                  </a:lnTo>
                  <a:close/>
                  <a:moveTo>
                    <a:pt x="272" y="801"/>
                  </a:moveTo>
                  <a:lnTo>
                    <a:pt x="498" y="1466"/>
                  </a:lnTo>
                  <a:lnTo>
                    <a:pt x="498" y="1139"/>
                  </a:lnTo>
                  <a:cubicBezTo>
                    <a:pt x="414" y="1061"/>
                    <a:pt x="333" y="941"/>
                    <a:pt x="272" y="801"/>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74"/>
            <p:cNvSpPr/>
            <p:nvPr/>
          </p:nvSpPr>
          <p:spPr>
            <a:xfrm>
              <a:off x="6729150" y="1849150"/>
              <a:ext cx="4275" cy="37000"/>
            </a:xfrm>
            <a:custGeom>
              <a:rect b="b" l="l" r="r" t="t"/>
              <a:pathLst>
                <a:path extrusionOk="0" h="1480" w="171">
                  <a:moveTo>
                    <a:pt x="1" y="1"/>
                  </a:moveTo>
                  <a:lnTo>
                    <a:pt x="1" y="498"/>
                  </a:lnTo>
                  <a:cubicBezTo>
                    <a:pt x="86" y="576"/>
                    <a:pt x="128" y="658"/>
                    <a:pt x="149" y="740"/>
                  </a:cubicBezTo>
                  <a:lnTo>
                    <a:pt x="149" y="740"/>
                  </a:lnTo>
                  <a:cubicBezTo>
                    <a:pt x="128" y="495"/>
                    <a:pt x="86" y="249"/>
                    <a:pt x="1" y="1"/>
                  </a:cubicBezTo>
                  <a:close/>
                  <a:moveTo>
                    <a:pt x="149" y="740"/>
                  </a:moveTo>
                  <a:cubicBezTo>
                    <a:pt x="171" y="985"/>
                    <a:pt x="171" y="1231"/>
                    <a:pt x="171" y="1479"/>
                  </a:cubicBezTo>
                  <a:lnTo>
                    <a:pt x="171" y="982"/>
                  </a:lnTo>
                  <a:cubicBezTo>
                    <a:pt x="171" y="904"/>
                    <a:pt x="171" y="822"/>
                    <a:pt x="149" y="740"/>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74"/>
            <p:cNvSpPr/>
            <p:nvPr/>
          </p:nvSpPr>
          <p:spPr>
            <a:xfrm>
              <a:off x="6606475" y="1350300"/>
              <a:ext cx="12475" cy="37000"/>
            </a:xfrm>
            <a:custGeom>
              <a:rect b="b" l="l" r="r" t="t"/>
              <a:pathLst>
                <a:path extrusionOk="0" h="1480" w="499">
                  <a:moveTo>
                    <a:pt x="1" y="1"/>
                  </a:moveTo>
                  <a:lnTo>
                    <a:pt x="1" y="328"/>
                  </a:lnTo>
                  <a:cubicBezTo>
                    <a:pt x="171" y="655"/>
                    <a:pt x="171" y="825"/>
                    <a:pt x="328" y="982"/>
                  </a:cubicBezTo>
                  <a:cubicBezTo>
                    <a:pt x="328" y="1070"/>
                    <a:pt x="373" y="1154"/>
                    <a:pt x="417" y="1239"/>
                  </a:cubicBezTo>
                  <a:lnTo>
                    <a:pt x="417" y="1239"/>
                  </a:lnTo>
                  <a:lnTo>
                    <a:pt x="1" y="1"/>
                  </a:lnTo>
                  <a:close/>
                  <a:moveTo>
                    <a:pt x="417" y="1239"/>
                  </a:moveTo>
                  <a:lnTo>
                    <a:pt x="498" y="1479"/>
                  </a:lnTo>
                  <a:cubicBezTo>
                    <a:pt x="498" y="1397"/>
                    <a:pt x="458" y="1318"/>
                    <a:pt x="417" y="1239"/>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74"/>
            <p:cNvSpPr/>
            <p:nvPr/>
          </p:nvSpPr>
          <p:spPr>
            <a:xfrm>
              <a:off x="6618925" y="1387275"/>
              <a:ext cx="12125" cy="36650"/>
            </a:xfrm>
            <a:custGeom>
              <a:rect b="b" l="l" r="r" t="t"/>
              <a:pathLst>
                <a:path extrusionOk="0" h="1466" w="485">
                  <a:moveTo>
                    <a:pt x="0" y="0"/>
                  </a:moveTo>
                  <a:cubicBezTo>
                    <a:pt x="0" y="138"/>
                    <a:pt x="0" y="285"/>
                    <a:pt x="106" y="320"/>
                  </a:cubicBezTo>
                  <a:lnTo>
                    <a:pt x="106" y="320"/>
                  </a:lnTo>
                  <a:lnTo>
                    <a:pt x="0" y="0"/>
                  </a:lnTo>
                  <a:close/>
                  <a:moveTo>
                    <a:pt x="106" y="320"/>
                  </a:moveTo>
                  <a:lnTo>
                    <a:pt x="180" y="546"/>
                  </a:lnTo>
                  <a:lnTo>
                    <a:pt x="180" y="546"/>
                  </a:lnTo>
                  <a:cubicBezTo>
                    <a:pt x="166" y="473"/>
                    <a:pt x="157" y="400"/>
                    <a:pt x="157" y="327"/>
                  </a:cubicBezTo>
                  <a:cubicBezTo>
                    <a:pt x="138" y="327"/>
                    <a:pt x="121" y="325"/>
                    <a:pt x="106" y="320"/>
                  </a:cubicBezTo>
                  <a:close/>
                  <a:moveTo>
                    <a:pt x="180" y="546"/>
                  </a:moveTo>
                  <a:cubicBezTo>
                    <a:pt x="207" y="675"/>
                    <a:pt x="253" y="803"/>
                    <a:pt x="308" y="931"/>
                  </a:cubicBezTo>
                  <a:lnTo>
                    <a:pt x="308" y="931"/>
                  </a:lnTo>
                  <a:lnTo>
                    <a:pt x="180" y="546"/>
                  </a:lnTo>
                  <a:close/>
                  <a:moveTo>
                    <a:pt x="308" y="931"/>
                  </a:moveTo>
                  <a:lnTo>
                    <a:pt x="484" y="1466"/>
                  </a:lnTo>
                  <a:lnTo>
                    <a:pt x="484" y="1309"/>
                  </a:lnTo>
                  <a:cubicBezTo>
                    <a:pt x="424" y="1183"/>
                    <a:pt x="362" y="1057"/>
                    <a:pt x="308" y="931"/>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74"/>
            <p:cNvSpPr/>
            <p:nvPr/>
          </p:nvSpPr>
          <p:spPr>
            <a:xfrm>
              <a:off x="5011800" y="238125"/>
              <a:ext cx="1578350" cy="1075575"/>
            </a:xfrm>
            <a:custGeom>
              <a:rect b="b" l="l" r="r" t="t"/>
              <a:pathLst>
                <a:path extrusionOk="0" h="43023" w="63134">
                  <a:moveTo>
                    <a:pt x="10638" y="327"/>
                  </a:moveTo>
                  <a:cubicBezTo>
                    <a:pt x="10638" y="349"/>
                    <a:pt x="10638" y="370"/>
                    <a:pt x="10638" y="391"/>
                  </a:cubicBezTo>
                  <a:lnTo>
                    <a:pt x="10638" y="391"/>
                  </a:lnTo>
                  <a:cubicBezTo>
                    <a:pt x="10671" y="395"/>
                    <a:pt x="10704" y="399"/>
                    <a:pt x="10737" y="403"/>
                  </a:cubicBezTo>
                  <a:lnTo>
                    <a:pt x="10737" y="403"/>
                  </a:lnTo>
                  <a:cubicBezTo>
                    <a:pt x="10700" y="382"/>
                    <a:pt x="10666" y="357"/>
                    <a:pt x="10638" y="327"/>
                  </a:cubicBezTo>
                  <a:close/>
                  <a:moveTo>
                    <a:pt x="10737" y="403"/>
                  </a:moveTo>
                  <a:cubicBezTo>
                    <a:pt x="10912" y="497"/>
                    <a:pt x="11181" y="497"/>
                    <a:pt x="11450" y="497"/>
                  </a:cubicBezTo>
                  <a:lnTo>
                    <a:pt x="11519" y="497"/>
                  </a:lnTo>
                  <a:cubicBezTo>
                    <a:pt x="11259" y="464"/>
                    <a:pt x="10999" y="433"/>
                    <a:pt x="10737" y="403"/>
                  </a:cubicBezTo>
                  <a:close/>
                  <a:moveTo>
                    <a:pt x="11519" y="497"/>
                  </a:moveTo>
                  <a:lnTo>
                    <a:pt x="11519" y="497"/>
                  </a:lnTo>
                  <a:cubicBezTo>
                    <a:pt x="11683" y="518"/>
                    <a:pt x="11846" y="539"/>
                    <a:pt x="12008" y="562"/>
                  </a:cubicBezTo>
                  <a:lnTo>
                    <a:pt x="12008" y="562"/>
                  </a:lnTo>
                  <a:cubicBezTo>
                    <a:pt x="11936" y="497"/>
                    <a:pt x="11903" y="497"/>
                    <a:pt x="11777" y="497"/>
                  </a:cubicBezTo>
                  <a:close/>
                  <a:moveTo>
                    <a:pt x="12008" y="562"/>
                  </a:moveTo>
                  <a:cubicBezTo>
                    <a:pt x="12034" y="584"/>
                    <a:pt x="12064" y="614"/>
                    <a:pt x="12104" y="654"/>
                  </a:cubicBezTo>
                  <a:lnTo>
                    <a:pt x="12601" y="654"/>
                  </a:lnTo>
                  <a:cubicBezTo>
                    <a:pt x="12620" y="654"/>
                    <a:pt x="12642" y="654"/>
                    <a:pt x="12666" y="655"/>
                  </a:cubicBezTo>
                  <a:lnTo>
                    <a:pt x="12666" y="655"/>
                  </a:lnTo>
                  <a:cubicBezTo>
                    <a:pt x="12447" y="622"/>
                    <a:pt x="12228" y="591"/>
                    <a:pt x="12008" y="562"/>
                  </a:cubicBezTo>
                  <a:close/>
                  <a:moveTo>
                    <a:pt x="12666" y="655"/>
                  </a:moveTo>
                  <a:lnTo>
                    <a:pt x="12666" y="655"/>
                  </a:lnTo>
                  <a:cubicBezTo>
                    <a:pt x="12805" y="675"/>
                    <a:pt x="12943" y="696"/>
                    <a:pt x="13081" y="717"/>
                  </a:cubicBezTo>
                  <a:lnTo>
                    <a:pt x="13081" y="717"/>
                  </a:lnTo>
                  <a:cubicBezTo>
                    <a:pt x="12942" y="665"/>
                    <a:pt x="12781" y="656"/>
                    <a:pt x="12666" y="655"/>
                  </a:cubicBezTo>
                  <a:close/>
                  <a:moveTo>
                    <a:pt x="13081" y="717"/>
                  </a:moveTo>
                  <a:cubicBezTo>
                    <a:pt x="13146" y="742"/>
                    <a:pt x="13207" y="776"/>
                    <a:pt x="13255" y="824"/>
                  </a:cubicBezTo>
                  <a:lnTo>
                    <a:pt x="13739" y="824"/>
                  </a:lnTo>
                  <a:cubicBezTo>
                    <a:pt x="13744" y="824"/>
                    <a:pt x="13748" y="824"/>
                    <a:pt x="13752" y="824"/>
                  </a:cubicBezTo>
                  <a:lnTo>
                    <a:pt x="13752" y="824"/>
                  </a:lnTo>
                  <a:cubicBezTo>
                    <a:pt x="13529" y="787"/>
                    <a:pt x="13305" y="752"/>
                    <a:pt x="13081" y="717"/>
                  </a:cubicBezTo>
                  <a:close/>
                  <a:moveTo>
                    <a:pt x="13752" y="824"/>
                  </a:moveTo>
                  <a:cubicBezTo>
                    <a:pt x="13867" y="843"/>
                    <a:pt x="13981" y="862"/>
                    <a:pt x="14094" y="882"/>
                  </a:cubicBezTo>
                  <a:lnTo>
                    <a:pt x="14094" y="882"/>
                  </a:lnTo>
                  <a:cubicBezTo>
                    <a:pt x="13981" y="826"/>
                    <a:pt x="13869" y="824"/>
                    <a:pt x="13752" y="824"/>
                  </a:cubicBezTo>
                  <a:close/>
                  <a:moveTo>
                    <a:pt x="14094" y="882"/>
                  </a:moveTo>
                  <a:cubicBezTo>
                    <a:pt x="14141" y="905"/>
                    <a:pt x="14188" y="937"/>
                    <a:pt x="14237" y="981"/>
                  </a:cubicBezTo>
                  <a:lnTo>
                    <a:pt x="14394" y="981"/>
                  </a:lnTo>
                  <a:cubicBezTo>
                    <a:pt x="14489" y="981"/>
                    <a:pt x="14585" y="981"/>
                    <a:pt x="14680" y="986"/>
                  </a:cubicBezTo>
                  <a:lnTo>
                    <a:pt x="14680" y="986"/>
                  </a:lnTo>
                  <a:cubicBezTo>
                    <a:pt x="14485" y="950"/>
                    <a:pt x="14290" y="916"/>
                    <a:pt x="14094" y="882"/>
                  </a:cubicBezTo>
                  <a:close/>
                  <a:moveTo>
                    <a:pt x="14680" y="986"/>
                  </a:moveTo>
                  <a:lnTo>
                    <a:pt x="14680" y="986"/>
                  </a:lnTo>
                  <a:cubicBezTo>
                    <a:pt x="14867" y="1020"/>
                    <a:pt x="15053" y="1054"/>
                    <a:pt x="15239" y="1090"/>
                  </a:cubicBezTo>
                  <a:lnTo>
                    <a:pt x="15239" y="1090"/>
                  </a:lnTo>
                  <a:cubicBezTo>
                    <a:pt x="15053" y="1018"/>
                    <a:pt x="14866" y="994"/>
                    <a:pt x="14680" y="986"/>
                  </a:cubicBezTo>
                  <a:close/>
                  <a:moveTo>
                    <a:pt x="15239" y="1090"/>
                  </a:moveTo>
                  <a:cubicBezTo>
                    <a:pt x="15284" y="1107"/>
                    <a:pt x="15330" y="1128"/>
                    <a:pt x="15375" y="1151"/>
                  </a:cubicBezTo>
                  <a:lnTo>
                    <a:pt x="15555" y="1151"/>
                  </a:lnTo>
                  <a:cubicBezTo>
                    <a:pt x="15450" y="1131"/>
                    <a:pt x="15344" y="1110"/>
                    <a:pt x="15239" y="1090"/>
                  </a:cubicBezTo>
                  <a:close/>
                  <a:moveTo>
                    <a:pt x="15555" y="1151"/>
                  </a:moveTo>
                  <a:cubicBezTo>
                    <a:pt x="15665" y="1173"/>
                    <a:pt x="15775" y="1195"/>
                    <a:pt x="15885" y="1218"/>
                  </a:cubicBezTo>
                  <a:lnTo>
                    <a:pt x="15885" y="1218"/>
                  </a:lnTo>
                  <a:cubicBezTo>
                    <a:pt x="15877" y="1199"/>
                    <a:pt x="15872" y="1178"/>
                    <a:pt x="15872" y="1151"/>
                  </a:cubicBezTo>
                  <a:close/>
                  <a:moveTo>
                    <a:pt x="15885" y="1218"/>
                  </a:moveTo>
                  <a:cubicBezTo>
                    <a:pt x="15925" y="1308"/>
                    <a:pt x="16058" y="1308"/>
                    <a:pt x="16199" y="1308"/>
                  </a:cubicBezTo>
                  <a:cubicBezTo>
                    <a:pt x="16236" y="1308"/>
                    <a:pt x="16282" y="1308"/>
                    <a:pt x="16334" y="1311"/>
                  </a:cubicBezTo>
                  <a:lnTo>
                    <a:pt x="16334" y="1311"/>
                  </a:lnTo>
                  <a:cubicBezTo>
                    <a:pt x="16184" y="1279"/>
                    <a:pt x="16035" y="1248"/>
                    <a:pt x="15885" y="1218"/>
                  </a:cubicBezTo>
                  <a:close/>
                  <a:moveTo>
                    <a:pt x="16334" y="1311"/>
                  </a:moveTo>
                  <a:cubicBezTo>
                    <a:pt x="16470" y="1339"/>
                    <a:pt x="16605" y="1369"/>
                    <a:pt x="16740" y="1398"/>
                  </a:cubicBezTo>
                  <a:lnTo>
                    <a:pt x="16740" y="1398"/>
                  </a:lnTo>
                  <a:cubicBezTo>
                    <a:pt x="16615" y="1335"/>
                    <a:pt x="16459" y="1316"/>
                    <a:pt x="16334" y="1311"/>
                  </a:cubicBezTo>
                  <a:close/>
                  <a:moveTo>
                    <a:pt x="16740" y="1398"/>
                  </a:moveTo>
                  <a:cubicBezTo>
                    <a:pt x="16782" y="1419"/>
                    <a:pt x="16821" y="1446"/>
                    <a:pt x="16854" y="1479"/>
                  </a:cubicBezTo>
                  <a:cubicBezTo>
                    <a:pt x="16958" y="1479"/>
                    <a:pt x="17045" y="1479"/>
                    <a:pt x="17125" y="1484"/>
                  </a:cubicBezTo>
                  <a:lnTo>
                    <a:pt x="17125" y="1484"/>
                  </a:lnTo>
                  <a:cubicBezTo>
                    <a:pt x="16997" y="1455"/>
                    <a:pt x="16869" y="1426"/>
                    <a:pt x="16740" y="1398"/>
                  </a:cubicBezTo>
                  <a:close/>
                  <a:moveTo>
                    <a:pt x="17125" y="1484"/>
                  </a:moveTo>
                  <a:cubicBezTo>
                    <a:pt x="17262" y="1514"/>
                    <a:pt x="17398" y="1546"/>
                    <a:pt x="17534" y="1577"/>
                  </a:cubicBezTo>
                  <a:lnTo>
                    <a:pt x="17534" y="1577"/>
                  </a:lnTo>
                  <a:cubicBezTo>
                    <a:pt x="17380" y="1515"/>
                    <a:pt x="17262" y="1492"/>
                    <a:pt x="17125" y="1484"/>
                  </a:cubicBezTo>
                  <a:close/>
                  <a:moveTo>
                    <a:pt x="17534" y="1577"/>
                  </a:moveTo>
                  <a:cubicBezTo>
                    <a:pt x="17575" y="1594"/>
                    <a:pt x="17618" y="1613"/>
                    <a:pt x="17665" y="1636"/>
                  </a:cubicBezTo>
                  <a:cubicBezTo>
                    <a:pt x="17835" y="1636"/>
                    <a:pt x="18162" y="1806"/>
                    <a:pt x="18319" y="1806"/>
                  </a:cubicBezTo>
                  <a:cubicBezTo>
                    <a:pt x="18386" y="1806"/>
                    <a:pt x="18451" y="1806"/>
                    <a:pt x="18516" y="1815"/>
                  </a:cubicBezTo>
                  <a:lnTo>
                    <a:pt x="18516" y="1815"/>
                  </a:lnTo>
                  <a:cubicBezTo>
                    <a:pt x="18190" y="1733"/>
                    <a:pt x="17863" y="1654"/>
                    <a:pt x="17534" y="1577"/>
                  </a:cubicBezTo>
                  <a:close/>
                  <a:moveTo>
                    <a:pt x="18516" y="1815"/>
                  </a:moveTo>
                  <a:lnTo>
                    <a:pt x="18516" y="1815"/>
                  </a:lnTo>
                  <a:cubicBezTo>
                    <a:pt x="18553" y="1825"/>
                    <a:pt x="18591" y="1834"/>
                    <a:pt x="18628" y="1844"/>
                  </a:cubicBezTo>
                  <a:lnTo>
                    <a:pt x="18628" y="1844"/>
                  </a:lnTo>
                  <a:cubicBezTo>
                    <a:pt x="18591" y="1830"/>
                    <a:pt x="18553" y="1821"/>
                    <a:pt x="18516" y="1815"/>
                  </a:cubicBezTo>
                  <a:close/>
                  <a:moveTo>
                    <a:pt x="18628" y="1844"/>
                  </a:moveTo>
                  <a:cubicBezTo>
                    <a:pt x="18690" y="1867"/>
                    <a:pt x="18752" y="1904"/>
                    <a:pt x="18816" y="1963"/>
                  </a:cubicBezTo>
                  <a:lnTo>
                    <a:pt x="19090" y="1963"/>
                  </a:lnTo>
                  <a:cubicBezTo>
                    <a:pt x="18936" y="1922"/>
                    <a:pt x="18782" y="1883"/>
                    <a:pt x="18628" y="1844"/>
                  </a:cubicBezTo>
                  <a:close/>
                  <a:moveTo>
                    <a:pt x="19090" y="1963"/>
                  </a:moveTo>
                  <a:lnTo>
                    <a:pt x="19090" y="1963"/>
                  </a:lnTo>
                  <a:cubicBezTo>
                    <a:pt x="19114" y="1969"/>
                    <a:pt x="19138" y="1975"/>
                    <a:pt x="19162" y="1982"/>
                  </a:cubicBezTo>
                  <a:lnTo>
                    <a:pt x="19162" y="1982"/>
                  </a:lnTo>
                  <a:cubicBezTo>
                    <a:pt x="19156" y="1976"/>
                    <a:pt x="19149" y="1969"/>
                    <a:pt x="19143" y="1963"/>
                  </a:cubicBezTo>
                  <a:close/>
                  <a:moveTo>
                    <a:pt x="19162" y="1982"/>
                  </a:moveTo>
                  <a:cubicBezTo>
                    <a:pt x="19303" y="2112"/>
                    <a:pt x="19552" y="2130"/>
                    <a:pt x="19723" y="2132"/>
                  </a:cubicBezTo>
                  <a:lnTo>
                    <a:pt x="19723" y="2132"/>
                  </a:lnTo>
                  <a:cubicBezTo>
                    <a:pt x="19537" y="2081"/>
                    <a:pt x="19350" y="2031"/>
                    <a:pt x="19162" y="1982"/>
                  </a:cubicBezTo>
                  <a:close/>
                  <a:moveTo>
                    <a:pt x="19723" y="2132"/>
                  </a:moveTo>
                  <a:lnTo>
                    <a:pt x="19723" y="2132"/>
                  </a:lnTo>
                  <a:cubicBezTo>
                    <a:pt x="19758" y="2142"/>
                    <a:pt x="19793" y="2152"/>
                    <a:pt x="19828" y="2161"/>
                  </a:cubicBezTo>
                  <a:lnTo>
                    <a:pt x="19828" y="2161"/>
                  </a:lnTo>
                  <a:cubicBezTo>
                    <a:pt x="19818" y="2153"/>
                    <a:pt x="19808" y="2143"/>
                    <a:pt x="19798" y="2133"/>
                  </a:cubicBezTo>
                  <a:cubicBezTo>
                    <a:pt x="19775" y="2133"/>
                    <a:pt x="19750" y="2133"/>
                    <a:pt x="19723" y="2132"/>
                  </a:cubicBezTo>
                  <a:close/>
                  <a:moveTo>
                    <a:pt x="19828" y="2161"/>
                  </a:moveTo>
                  <a:cubicBezTo>
                    <a:pt x="19977" y="2290"/>
                    <a:pt x="20135" y="2290"/>
                    <a:pt x="20282" y="2290"/>
                  </a:cubicBezTo>
                  <a:cubicBezTo>
                    <a:pt x="20283" y="2290"/>
                    <a:pt x="20285" y="2290"/>
                    <a:pt x="20286" y="2290"/>
                  </a:cubicBezTo>
                  <a:lnTo>
                    <a:pt x="20286" y="2290"/>
                  </a:lnTo>
                  <a:cubicBezTo>
                    <a:pt x="20134" y="2246"/>
                    <a:pt x="19981" y="2204"/>
                    <a:pt x="19828" y="2161"/>
                  </a:cubicBezTo>
                  <a:close/>
                  <a:moveTo>
                    <a:pt x="20286" y="2290"/>
                  </a:moveTo>
                  <a:lnTo>
                    <a:pt x="20286" y="2290"/>
                  </a:lnTo>
                  <a:cubicBezTo>
                    <a:pt x="20345" y="2307"/>
                    <a:pt x="20403" y="2323"/>
                    <a:pt x="20462" y="2340"/>
                  </a:cubicBezTo>
                  <a:lnTo>
                    <a:pt x="20462" y="2340"/>
                  </a:lnTo>
                  <a:cubicBezTo>
                    <a:pt x="20404" y="2313"/>
                    <a:pt x="20346" y="2291"/>
                    <a:pt x="20286" y="2290"/>
                  </a:cubicBezTo>
                  <a:close/>
                  <a:moveTo>
                    <a:pt x="20462" y="2340"/>
                  </a:moveTo>
                  <a:cubicBezTo>
                    <a:pt x="20567" y="2390"/>
                    <a:pt x="20670" y="2460"/>
                    <a:pt x="20779" y="2460"/>
                  </a:cubicBezTo>
                  <a:cubicBezTo>
                    <a:pt x="20921" y="2460"/>
                    <a:pt x="21201" y="2588"/>
                    <a:pt x="21379" y="2613"/>
                  </a:cubicBezTo>
                  <a:lnTo>
                    <a:pt x="21379" y="2613"/>
                  </a:lnTo>
                  <a:cubicBezTo>
                    <a:pt x="21075" y="2520"/>
                    <a:pt x="20769" y="2429"/>
                    <a:pt x="20462" y="2340"/>
                  </a:cubicBezTo>
                  <a:close/>
                  <a:moveTo>
                    <a:pt x="21379" y="2613"/>
                  </a:moveTo>
                  <a:cubicBezTo>
                    <a:pt x="21482" y="2644"/>
                    <a:pt x="21584" y="2676"/>
                    <a:pt x="21686" y="2708"/>
                  </a:cubicBezTo>
                  <a:lnTo>
                    <a:pt x="21686" y="2708"/>
                  </a:lnTo>
                  <a:cubicBezTo>
                    <a:pt x="21601" y="2663"/>
                    <a:pt x="21515" y="2617"/>
                    <a:pt x="21433" y="2617"/>
                  </a:cubicBezTo>
                  <a:cubicBezTo>
                    <a:pt x="21417" y="2617"/>
                    <a:pt x="21398" y="2615"/>
                    <a:pt x="21379" y="2613"/>
                  </a:cubicBezTo>
                  <a:close/>
                  <a:moveTo>
                    <a:pt x="21686" y="2708"/>
                  </a:moveTo>
                  <a:cubicBezTo>
                    <a:pt x="21764" y="2748"/>
                    <a:pt x="21842" y="2787"/>
                    <a:pt x="21917" y="2787"/>
                  </a:cubicBezTo>
                  <a:cubicBezTo>
                    <a:pt x="21926" y="2787"/>
                    <a:pt x="21935" y="2787"/>
                    <a:pt x="21943" y="2788"/>
                  </a:cubicBezTo>
                  <a:lnTo>
                    <a:pt x="21943" y="2788"/>
                  </a:lnTo>
                  <a:cubicBezTo>
                    <a:pt x="21857" y="2761"/>
                    <a:pt x="21772" y="2734"/>
                    <a:pt x="21686" y="2708"/>
                  </a:cubicBezTo>
                  <a:close/>
                  <a:moveTo>
                    <a:pt x="21943" y="2788"/>
                  </a:moveTo>
                  <a:cubicBezTo>
                    <a:pt x="21969" y="2797"/>
                    <a:pt x="21995" y="2805"/>
                    <a:pt x="22021" y="2813"/>
                  </a:cubicBezTo>
                  <a:lnTo>
                    <a:pt x="22021" y="2813"/>
                  </a:lnTo>
                  <a:cubicBezTo>
                    <a:pt x="21999" y="2801"/>
                    <a:pt x="21974" y="2791"/>
                    <a:pt x="21943" y="2788"/>
                  </a:cubicBezTo>
                  <a:close/>
                  <a:moveTo>
                    <a:pt x="22021" y="2813"/>
                  </a:moveTo>
                  <a:cubicBezTo>
                    <a:pt x="22098" y="2858"/>
                    <a:pt x="22128" y="2944"/>
                    <a:pt x="22244" y="2944"/>
                  </a:cubicBezTo>
                  <a:lnTo>
                    <a:pt x="22427" y="2944"/>
                  </a:lnTo>
                  <a:cubicBezTo>
                    <a:pt x="22292" y="2900"/>
                    <a:pt x="22156" y="2856"/>
                    <a:pt x="22021" y="2813"/>
                  </a:cubicBezTo>
                  <a:close/>
                  <a:moveTo>
                    <a:pt x="22427" y="2944"/>
                  </a:moveTo>
                  <a:lnTo>
                    <a:pt x="22427" y="2944"/>
                  </a:lnTo>
                  <a:cubicBezTo>
                    <a:pt x="22506" y="2970"/>
                    <a:pt x="22586" y="2996"/>
                    <a:pt x="22665" y="3023"/>
                  </a:cubicBezTo>
                  <a:lnTo>
                    <a:pt x="22665" y="3023"/>
                  </a:lnTo>
                  <a:cubicBezTo>
                    <a:pt x="22634" y="3001"/>
                    <a:pt x="22603" y="2975"/>
                    <a:pt x="22572" y="2944"/>
                  </a:cubicBezTo>
                  <a:close/>
                  <a:moveTo>
                    <a:pt x="2788" y="0"/>
                  </a:moveTo>
                  <a:cubicBezTo>
                    <a:pt x="1806" y="0"/>
                    <a:pt x="825" y="0"/>
                    <a:pt x="1" y="170"/>
                  </a:cubicBezTo>
                  <a:cubicBezTo>
                    <a:pt x="1636" y="1308"/>
                    <a:pt x="3115" y="2617"/>
                    <a:pt x="4580" y="4095"/>
                  </a:cubicBezTo>
                  <a:cubicBezTo>
                    <a:pt x="4907" y="3598"/>
                    <a:pt x="5405" y="3114"/>
                    <a:pt x="5889" y="2944"/>
                  </a:cubicBezTo>
                  <a:cubicBezTo>
                    <a:pt x="6059" y="2787"/>
                    <a:pt x="6059" y="2787"/>
                    <a:pt x="6216" y="2787"/>
                  </a:cubicBezTo>
                  <a:cubicBezTo>
                    <a:pt x="7040" y="2460"/>
                    <a:pt x="8179" y="2133"/>
                    <a:pt x="9160" y="2133"/>
                  </a:cubicBezTo>
                  <a:cubicBezTo>
                    <a:pt x="9245" y="2160"/>
                    <a:pt x="9336" y="2173"/>
                    <a:pt x="9427" y="2173"/>
                  </a:cubicBezTo>
                  <a:cubicBezTo>
                    <a:pt x="9868" y="2173"/>
                    <a:pt x="10338" y="1879"/>
                    <a:pt x="10468" y="1479"/>
                  </a:cubicBezTo>
                  <a:cubicBezTo>
                    <a:pt x="10631" y="1166"/>
                    <a:pt x="10638" y="853"/>
                    <a:pt x="10638" y="391"/>
                  </a:cubicBezTo>
                  <a:lnTo>
                    <a:pt x="10638" y="391"/>
                  </a:lnTo>
                  <a:cubicBezTo>
                    <a:pt x="8348" y="133"/>
                    <a:pt x="6001" y="0"/>
                    <a:pt x="3599" y="0"/>
                  </a:cubicBezTo>
                  <a:close/>
                  <a:moveTo>
                    <a:pt x="22665" y="3023"/>
                  </a:moveTo>
                  <a:lnTo>
                    <a:pt x="22665" y="3023"/>
                  </a:lnTo>
                  <a:cubicBezTo>
                    <a:pt x="22805" y="3119"/>
                    <a:pt x="22959" y="3143"/>
                    <a:pt x="23226" y="3271"/>
                  </a:cubicBezTo>
                  <a:cubicBezTo>
                    <a:pt x="23396" y="3271"/>
                    <a:pt x="23723" y="3441"/>
                    <a:pt x="23880" y="3441"/>
                  </a:cubicBezTo>
                  <a:cubicBezTo>
                    <a:pt x="24207" y="3598"/>
                    <a:pt x="24377" y="3598"/>
                    <a:pt x="24534" y="3768"/>
                  </a:cubicBezTo>
                  <a:cubicBezTo>
                    <a:pt x="24861" y="3768"/>
                    <a:pt x="25188" y="3925"/>
                    <a:pt x="25359" y="4095"/>
                  </a:cubicBezTo>
                  <a:cubicBezTo>
                    <a:pt x="25437" y="4095"/>
                    <a:pt x="25559" y="4095"/>
                    <a:pt x="25682" y="4115"/>
                  </a:cubicBezTo>
                  <a:lnTo>
                    <a:pt x="25682" y="4115"/>
                  </a:lnTo>
                  <a:cubicBezTo>
                    <a:pt x="24691" y="3725"/>
                    <a:pt x="23685" y="3361"/>
                    <a:pt x="22665" y="3023"/>
                  </a:cubicBezTo>
                  <a:close/>
                  <a:moveTo>
                    <a:pt x="25682" y="4115"/>
                  </a:moveTo>
                  <a:lnTo>
                    <a:pt x="25682" y="4115"/>
                  </a:lnTo>
                  <a:cubicBezTo>
                    <a:pt x="25788" y="4157"/>
                    <a:pt x="25895" y="4199"/>
                    <a:pt x="26001" y="4242"/>
                  </a:cubicBezTo>
                  <a:lnTo>
                    <a:pt x="26001" y="4242"/>
                  </a:lnTo>
                  <a:cubicBezTo>
                    <a:pt x="25917" y="4171"/>
                    <a:pt x="25798" y="4134"/>
                    <a:pt x="25682" y="4115"/>
                  </a:cubicBezTo>
                  <a:close/>
                  <a:moveTo>
                    <a:pt x="26001" y="4242"/>
                  </a:moveTo>
                  <a:lnTo>
                    <a:pt x="26001" y="4242"/>
                  </a:lnTo>
                  <a:cubicBezTo>
                    <a:pt x="26005" y="4245"/>
                    <a:pt x="26009" y="4249"/>
                    <a:pt x="26013" y="4252"/>
                  </a:cubicBezTo>
                  <a:cubicBezTo>
                    <a:pt x="26242" y="4372"/>
                    <a:pt x="26388" y="4407"/>
                    <a:pt x="26567" y="4472"/>
                  </a:cubicBezTo>
                  <a:lnTo>
                    <a:pt x="26567" y="4472"/>
                  </a:lnTo>
                  <a:cubicBezTo>
                    <a:pt x="26379" y="4395"/>
                    <a:pt x="26190" y="4318"/>
                    <a:pt x="26001" y="4242"/>
                  </a:cubicBezTo>
                  <a:close/>
                  <a:moveTo>
                    <a:pt x="26567" y="4472"/>
                  </a:moveTo>
                  <a:cubicBezTo>
                    <a:pt x="26649" y="4506"/>
                    <a:pt x="26730" y="4539"/>
                    <a:pt x="26811" y="4573"/>
                  </a:cubicBezTo>
                  <a:lnTo>
                    <a:pt x="26811" y="4573"/>
                  </a:lnTo>
                  <a:cubicBezTo>
                    <a:pt x="26719" y="4530"/>
                    <a:pt x="26640" y="4499"/>
                    <a:pt x="26567" y="4472"/>
                  </a:cubicBezTo>
                  <a:close/>
                  <a:moveTo>
                    <a:pt x="26811" y="4573"/>
                  </a:moveTo>
                  <a:cubicBezTo>
                    <a:pt x="26815" y="4575"/>
                    <a:pt x="26820" y="4577"/>
                    <a:pt x="26824" y="4580"/>
                  </a:cubicBezTo>
                  <a:cubicBezTo>
                    <a:pt x="26825" y="4580"/>
                    <a:pt x="26825" y="4580"/>
                    <a:pt x="26826" y="4580"/>
                  </a:cubicBezTo>
                  <a:lnTo>
                    <a:pt x="26826" y="4580"/>
                  </a:lnTo>
                  <a:cubicBezTo>
                    <a:pt x="26821" y="4578"/>
                    <a:pt x="26816" y="4575"/>
                    <a:pt x="26811" y="4573"/>
                  </a:cubicBezTo>
                  <a:close/>
                  <a:moveTo>
                    <a:pt x="26826" y="4580"/>
                  </a:moveTo>
                  <a:cubicBezTo>
                    <a:pt x="27050" y="4673"/>
                    <a:pt x="27273" y="4768"/>
                    <a:pt x="27496" y="4865"/>
                  </a:cubicBezTo>
                  <a:lnTo>
                    <a:pt x="27496" y="4865"/>
                  </a:lnTo>
                  <a:cubicBezTo>
                    <a:pt x="27440" y="4829"/>
                    <a:pt x="27382" y="4791"/>
                    <a:pt x="27321" y="4750"/>
                  </a:cubicBezTo>
                  <a:cubicBezTo>
                    <a:pt x="27152" y="4750"/>
                    <a:pt x="26995" y="4581"/>
                    <a:pt x="26826" y="4580"/>
                  </a:cubicBezTo>
                  <a:close/>
                  <a:moveTo>
                    <a:pt x="27496" y="4865"/>
                  </a:moveTo>
                  <a:cubicBezTo>
                    <a:pt x="27890" y="5116"/>
                    <a:pt x="28195" y="5255"/>
                    <a:pt x="28630" y="5404"/>
                  </a:cubicBezTo>
                  <a:cubicBezTo>
                    <a:pt x="28741" y="5404"/>
                    <a:pt x="28860" y="5483"/>
                    <a:pt x="28975" y="5529"/>
                  </a:cubicBezTo>
                  <a:lnTo>
                    <a:pt x="28975" y="5529"/>
                  </a:lnTo>
                  <a:cubicBezTo>
                    <a:pt x="28486" y="5301"/>
                    <a:pt x="27993" y="5080"/>
                    <a:pt x="27496" y="4865"/>
                  </a:cubicBezTo>
                  <a:close/>
                  <a:moveTo>
                    <a:pt x="28975" y="5529"/>
                  </a:moveTo>
                  <a:cubicBezTo>
                    <a:pt x="29048" y="5563"/>
                    <a:pt x="29121" y="5598"/>
                    <a:pt x="29194" y="5632"/>
                  </a:cubicBezTo>
                  <a:lnTo>
                    <a:pt x="29194" y="5632"/>
                  </a:lnTo>
                  <a:cubicBezTo>
                    <a:pt x="29165" y="5608"/>
                    <a:pt x="29138" y="5585"/>
                    <a:pt x="29114" y="5561"/>
                  </a:cubicBezTo>
                  <a:cubicBezTo>
                    <a:pt x="29069" y="5561"/>
                    <a:pt x="29022" y="5548"/>
                    <a:pt x="28975" y="5529"/>
                  </a:cubicBezTo>
                  <a:close/>
                  <a:moveTo>
                    <a:pt x="29194" y="5632"/>
                  </a:moveTo>
                  <a:cubicBezTo>
                    <a:pt x="29376" y="5775"/>
                    <a:pt x="29657" y="5912"/>
                    <a:pt x="29938" y="6058"/>
                  </a:cubicBezTo>
                  <a:cubicBezTo>
                    <a:pt x="30086" y="6058"/>
                    <a:pt x="30245" y="6197"/>
                    <a:pt x="30394" y="6214"/>
                  </a:cubicBezTo>
                  <a:lnTo>
                    <a:pt x="30394" y="6214"/>
                  </a:lnTo>
                  <a:cubicBezTo>
                    <a:pt x="29997" y="6015"/>
                    <a:pt x="29597" y="5822"/>
                    <a:pt x="29194" y="5632"/>
                  </a:cubicBezTo>
                  <a:close/>
                  <a:moveTo>
                    <a:pt x="30394" y="6214"/>
                  </a:moveTo>
                  <a:cubicBezTo>
                    <a:pt x="30470" y="6251"/>
                    <a:pt x="30546" y="6289"/>
                    <a:pt x="30622" y="6328"/>
                  </a:cubicBezTo>
                  <a:lnTo>
                    <a:pt x="30622" y="6328"/>
                  </a:lnTo>
                  <a:cubicBezTo>
                    <a:pt x="30561" y="6291"/>
                    <a:pt x="30495" y="6253"/>
                    <a:pt x="30422" y="6215"/>
                  </a:cubicBezTo>
                  <a:cubicBezTo>
                    <a:pt x="30413" y="6215"/>
                    <a:pt x="30404" y="6215"/>
                    <a:pt x="30394" y="6214"/>
                  </a:cubicBezTo>
                  <a:close/>
                  <a:moveTo>
                    <a:pt x="30622" y="6328"/>
                  </a:moveTo>
                  <a:cubicBezTo>
                    <a:pt x="30833" y="6456"/>
                    <a:pt x="30993" y="6580"/>
                    <a:pt x="31247" y="6712"/>
                  </a:cubicBezTo>
                  <a:cubicBezTo>
                    <a:pt x="31404" y="6712"/>
                    <a:pt x="31574" y="6869"/>
                    <a:pt x="31731" y="7040"/>
                  </a:cubicBezTo>
                  <a:cubicBezTo>
                    <a:pt x="31861" y="7040"/>
                    <a:pt x="31991" y="7064"/>
                    <a:pt x="32111" y="7105"/>
                  </a:cubicBezTo>
                  <a:lnTo>
                    <a:pt x="32111" y="7105"/>
                  </a:lnTo>
                  <a:cubicBezTo>
                    <a:pt x="31619" y="6839"/>
                    <a:pt x="31122" y="6580"/>
                    <a:pt x="30622" y="6328"/>
                  </a:cubicBezTo>
                  <a:close/>
                  <a:moveTo>
                    <a:pt x="32111" y="7105"/>
                  </a:moveTo>
                  <a:cubicBezTo>
                    <a:pt x="32241" y="7175"/>
                    <a:pt x="32371" y="7246"/>
                    <a:pt x="32501" y="7318"/>
                  </a:cubicBezTo>
                  <a:lnTo>
                    <a:pt x="32501" y="7318"/>
                  </a:lnTo>
                  <a:cubicBezTo>
                    <a:pt x="32400" y="7234"/>
                    <a:pt x="32264" y="7156"/>
                    <a:pt x="32111" y="7105"/>
                  </a:cubicBezTo>
                  <a:close/>
                  <a:moveTo>
                    <a:pt x="32501" y="7318"/>
                  </a:moveTo>
                  <a:cubicBezTo>
                    <a:pt x="32520" y="7334"/>
                    <a:pt x="32539" y="7350"/>
                    <a:pt x="32555" y="7367"/>
                  </a:cubicBezTo>
                  <a:cubicBezTo>
                    <a:pt x="32712" y="7524"/>
                    <a:pt x="32882" y="7524"/>
                    <a:pt x="33039" y="7694"/>
                  </a:cubicBezTo>
                  <a:lnTo>
                    <a:pt x="33981" y="8158"/>
                  </a:lnTo>
                  <a:lnTo>
                    <a:pt x="33981" y="8158"/>
                  </a:lnTo>
                  <a:cubicBezTo>
                    <a:pt x="33492" y="7871"/>
                    <a:pt x="32999" y="7591"/>
                    <a:pt x="32501" y="7318"/>
                  </a:cubicBezTo>
                  <a:close/>
                  <a:moveTo>
                    <a:pt x="33981" y="8158"/>
                  </a:moveTo>
                  <a:cubicBezTo>
                    <a:pt x="33997" y="8168"/>
                    <a:pt x="34013" y="8177"/>
                    <a:pt x="34030" y="8187"/>
                  </a:cubicBezTo>
                  <a:lnTo>
                    <a:pt x="34030" y="8187"/>
                  </a:lnTo>
                  <a:cubicBezTo>
                    <a:pt x="34027" y="8184"/>
                    <a:pt x="34024" y="8181"/>
                    <a:pt x="34021" y="8178"/>
                  </a:cubicBezTo>
                  <a:lnTo>
                    <a:pt x="33981" y="8158"/>
                  </a:lnTo>
                  <a:close/>
                  <a:moveTo>
                    <a:pt x="34030" y="8187"/>
                  </a:moveTo>
                  <a:lnTo>
                    <a:pt x="34030" y="8187"/>
                  </a:lnTo>
                  <a:cubicBezTo>
                    <a:pt x="34173" y="8330"/>
                    <a:pt x="34191" y="8346"/>
                    <a:pt x="34301" y="8348"/>
                  </a:cubicBezTo>
                  <a:lnTo>
                    <a:pt x="34301" y="8348"/>
                  </a:lnTo>
                  <a:cubicBezTo>
                    <a:pt x="34211" y="8294"/>
                    <a:pt x="34120" y="8240"/>
                    <a:pt x="34030" y="8187"/>
                  </a:cubicBezTo>
                  <a:close/>
                  <a:moveTo>
                    <a:pt x="34301" y="8348"/>
                  </a:moveTo>
                  <a:lnTo>
                    <a:pt x="34301" y="8348"/>
                  </a:lnTo>
                  <a:cubicBezTo>
                    <a:pt x="34345" y="8374"/>
                    <a:pt x="34389" y="8400"/>
                    <a:pt x="34432" y="8426"/>
                  </a:cubicBezTo>
                  <a:lnTo>
                    <a:pt x="34432" y="8426"/>
                  </a:lnTo>
                  <a:cubicBezTo>
                    <a:pt x="34403" y="8401"/>
                    <a:pt x="34375" y="8375"/>
                    <a:pt x="34348" y="8348"/>
                  </a:cubicBezTo>
                  <a:cubicBezTo>
                    <a:pt x="34330" y="8348"/>
                    <a:pt x="34315" y="8348"/>
                    <a:pt x="34301" y="8348"/>
                  </a:cubicBezTo>
                  <a:close/>
                  <a:moveTo>
                    <a:pt x="34432" y="8426"/>
                  </a:moveTo>
                  <a:lnTo>
                    <a:pt x="34432" y="8426"/>
                  </a:lnTo>
                  <a:cubicBezTo>
                    <a:pt x="34756" y="8702"/>
                    <a:pt x="35199" y="8859"/>
                    <a:pt x="35499" y="9159"/>
                  </a:cubicBezTo>
                  <a:cubicBezTo>
                    <a:pt x="35606" y="9159"/>
                    <a:pt x="35718" y="9238"/>
                    <a:pt x="35829" y="9288"/>
                  </a:cubicBezTo>
                  <a:lnTo>
                    <a:pt x="35829" y="9288"/>
                  </a:lnTo>
                  <a:cubicBezTo>
                    <a:pt x="35367" y="8995"/>
                    <a:pt x="34902" y="8707"/>
                    <a:pt x="34432" y="8426"/>
                  </a:cubicBezTo>
                  <a:close/>
                  <a:moveTo>
                    <a:pt x="35829" y="9288"/>
                  </a:moveTo>
                  <a:cubicBezTo>
                    <a:pt x="35946" y="9363"/>
                    <a:pt x="36064" y="9438"/>
                    <a:pt x="36181" y="9514"/>
                  </a:cubicBezTo>
                  <a:lnTo>
                    <a:pt x="36181" y="9514"/>
                  </a:lnTo>
                  <a:cubicBezTo>
                    <a:pt x="36103" y="9442"/>
                    <a:pt x="36036" y="9378"/>
                    <a:pt x="35983" y="9329"/>
                  </a:cubicBezTo>
                  <a:cubicBezTo>
                    <a:pt x="35933" y="9329"/>
                    <a:pt x="35881" y="9312"/>
                    <a:pt x="35829" y="9288"/>
                  </a:cubicBezTo>
                  <a:close/>
                  <a:moveTo>
                    <a:pt x="36181" y="9514"/>
                  </a:moveTo>
                  <a:cubicBezTo>
                    <a:pt x="36355" y="9673"/>
                    <a:pt x="36581" y="9866"/>
                    <a:pt x="36808" y="9984"/>
                  </a:cubicBezTo>
                  <a:cubicBezTo>
                    <a:pt x="36860" y="9984"/>
                    <a:pt x="36915" y="10001"/>
                    <a:pt x="36969" y="10031"/>
                  </a:cubicBezTo>
                  <a:lnTo>
                    <a:pt x="36969" y="10031"/>
                  </a:lnTo>
                  <a:cubicBezTo>
                    <a:pt x="36708" y="9857"/>
                    <a:pt x="36445" y="9684"/>
                    <a:pt x="36181" y="9514"/>
                  </a:cubicBezTo>
                  <a:close/>
                  <a:moveTo>
                    <a:pt x="36969" y="10031"/>
                  </a:moveTo>
                  <a:lnTo>
                    <a:pt x="36969" y="10031"/>
                  </a:lnTo>
                  <a:cubicBezTo>
                    <a:pt x="37002" y="10053"/>
                    <a:pt x="37035" y="10075"/>
                    <a:pt x="37068" y="10098"/>
                  </a:cubicBezTo>
                  <a:lnTo>
                    <a:pt x="37068" y="10098"/>
                  </a:lnTo>
                  <a:cubicBezTo>
                    <a:pt x="37035" y="10072"/>
                    <a:pt x="37002" y="10049"/>
                    <a:pt x="36969" y="10031"/>
                  </a:cubicBezTo>
                  <a:close/>
                  <a:moveTo>
                    <a:pt x="37068" y="10098"/>
                  </a:moveTo>
                  <a:cubicBezTo>
                    <a:pt x="37144" y="10156"/>
                    <a:pt x="37219" y="10232"/>
                    <a:pt x="37292" y="10311"/>
                  </a:cubicBezTo>
                  <a:cubicBezTo>
                    <a:pt x="37462" y="10468"/>
                    <a:pt x="37789" y="10638"/>
                    <a:pt x="37946" y="10795"/>
                  </a:cubicBezTo>
                  <a:cubicBezTo>
                    <a:pt x="38116" y="10795"/>
                    <a:pt x="38273" y="10965"/>
                    <a:pt x="38443" y="11122"/>
                  </a:cubicBezTo>
                  <a:cubicBezTo>
                    <a:pt x="38747" y="11280"/>
                    <a:pt x="38904" y="11427"/>
                    <a:pt x="39188" y="11584"/>
                  </a:cubicBezTo>
                  <a:lnTo>
                    <a:pt x="39188" y="11584"/>
                  </a:lnTo>
                  <a:cubicBezTo>
                    <a:pt x="38492" y="11074"/>
                    <a:pt x="37786" y="10579"/>
                    <a:pt x="37068" y="10098"/>
                  </a:cubicBezTo>
                  <a:close/>
                  <a:moveTo>
                    <a:pt x="39188" y="11584"/>
                  </a:moveTo>
                  <a:lnTo>
                    <a:pt x="39188" y="11584"/>
                  </a:lnTo>
                  <a:cubicBezTo>
                    <a:pt x="39227" y="11612"/>
                    <a:pt x="39265" y="11640"/>
                    <a:pt x="39304" y="11669"/>
                  </a:cubicBezTo>
                  <a:lnTo>
                    <a:pt x="39304" y="11669"/>
                  </a:lnTo>
                  <a:lnTo>
                    <a:pt x="39254" y="11619"/>
                  </a:lnTo>
                  <a:cubicBezTo>
                    <a:pt x="39231" y="11607"/>
                    <a:pt x="39209" y="11595"/>
                    <a:pt x="39188" y="11584"/>
                  </a:cubicBezTo>
                  <a:close/>
                  <a:moveTo>
                    <a:pt x="39304" y="11669"/>
                  </a:moveTo>
                  <a:lnTo>
                    <a:pt x="39581" y="11946"/>
                  </a:lnTo>
                  <a:cubicBezTo>
                    <a:pt x="39812" y="12098"/>
                    <a:pt x="40006" y="12213"/>
                    <a:pt x="40180" y="12326"/>
                  </a:cubicBezTo>
                  <a:lnTo>
                    <a:pt x="40180" y="12326"/>
                  </a:lnTo>
                  <a:cubicBezTo>
                    <a:pt x="39890" y="12104"/>
                    <a:pt x="39598" y="11885"/>
                    <a:pt x="39304" y="11669"/>
                  </a:cubicBezTo>
                  <a:close/>
                  <a:moveTo>
                    <a:pt x="40180" y="12326"/>
                  </a:moveTo>
                  <a:lnTo>
                    <a:pt x="40180" y="12326"/>
                  </a:lnTo>
                  <a:cubicBezTo>
                    <a:pt x="40356" y="12460"/>
                    <a:pt x="40531" y="12595"/>
                    <a:pt x="40706" y="12731"/>
                  </a:cubicBezTo>
                  <a:lnTo>
                    <a:pt x="40706" y="12731"/>
                  </a:lnTo>
                  <a:cubicBezTo>
                    <a:pt x="40539" y="12569"/>
                    <a:pt x="40372" y="12449"/>
                    <a:pt x="40180" y="12326"/>
                  </a:cubicBezTo>
                  <a:close/>
                  <a:moveTo>
                    <a:pt x="40706" y="12731"/>
                  </a:moveTo>
                  <a:lnTo>
                    <a:pt x="40706" y="12731"/>
                  </a:lnTo>
                  <a:cubicBezTo>
                    <a:pt x="40715" y="12740"/>
                    <a:pt x="40724" y="12748"/>
                    <a:pt x="40733" y="12757"/>
                  </a:cubicBezTo>
                  <a:cubicBezTo>
                    <a:pt x="40847" y="12881"/>
                    <a:pt x="40878" y="12915"/>
                    <a:pt x="40953" y="12924"/>
                  </a:cubicBezTo>
                  <a:lnTo>
                    <a:pt x="40953" y="12924"/>
                  </a:lnTo>
                  <a:cubicBezTo>
                    <a:pt x="40871" y="12860"/>
                    <a:pt x="40788" y="12795"/>
                    <a:pt x="40706" y="12731"/>
                  </a:cubicBezTo>
                  <a:close/>
                  <a:moveTo>
                    <a:pt x="40953" y="12924"/>
                  </a:moveTo>
                  <a:lnTo>
                    <a:pt x="40953" y="12924"/>
                  </a:lnTo>
                  <a:cubicBezTo>
                    <a:pt x="41021" y="12978"/>
                    <a:pt x="41090" y="13032"/>
                    <a:pt x="41158" y="13087"/>
                  </a:cubicBezTo>
                  <a:lnTo>
                    <a:pt x="41158" y="13087"/>
                  </a:lnTo>
                  <a:cubicBezTo>
                    <a:pt x="41121" y="13038"/>
                    <a:pt x="41088" y="12985"/>
                    <a:pt x="41060" y="12928"/>
                  </a:cubicBezTo>
                  <a:cubicBezTo>
                    <a:pt x="41014" y="12928"/>
                    <a:pt x="40980" y="12928"/>
                    <a:pt x="40953" y="12924"/>
                  </a:cubicBezTo>
                  <a:close/>
                  <a:moveTo>
                    <a:pt x="41158" y="13087"/>
                  </a:moveTo>
                  <a:cubicBezTo>
                    <a:pt x="41332" y="13315"/>
                    <a:pt x="41602" y="13469"/>
                    <a:pt x="41871" y="13739"/>
                  </a:cubicBezTo>
                  <a:cubicBezTo>
                    <a:pt x="41917" y="13739"/>
                    <a:pt x="41962" y="13751"/>
                    <a:pt x="42006" y="13772"/>
                  </a:cubicBezTo>
                  <a:lnTo>
                    <a:pt x="42006" y="13772"/>
                  </a:lnTo>
                  <a:cubicBezTo>
                    <a:pt x="41725" y="13541"/>
                    <a:pt x="41443" y="13313"/>
                    <a:pt x="41158" y="13087"/>
                  </a:cubicBezTo>
                  <a:close/>
                  <a:moveTo>
                    <a:pt x="42006" y="13772"/>
                  </a:moveTo>
                  <a:lnTo>
                    <a:pt x="42006" y="13772"/>
                  </a:lnTo>
                  <a:cubicBezTo>
                    <a:pt x="42136" y="13879"/>
                    <a:pt x="42266" y="13987"/>
                    <a:pt x="42395" y="14095"/>
                  </a:cubicBezTo>
                  <a:lnTo>
                    <a:pt x="42395" y="14095"/>
                  </a:lnTo>
                  <a:cubicBezTo>
                    <a:pt x="42386" y="14085"/>
                    <a:pt x="42377" y="14076"/>
                    <a:pt x="42368" y="14066"/>
                  </a:cubicBezTo>
                  <a:cubicBezTo>
                    <a:pt x="42244" y="13951"/>
                    <a:pt x="42127" y="13829"/>
                    <a:pt x="42006" y="13772"/>
                  </a:cubicBezTo>
                  <a:close/>
                  <a:moveTo>
                    <a:pt x="42395" y="14095"/>
                  </a:moveTo>
                  <a:cubicBezTo>
                    <a:pt x="42504" y="14210"/>
                    <a:pt x="42622" y="14319"/>
                    <a:pt x="42795" y="14432"/>
                  </a:cubicBezTo>
                  <a:lnTo>
                    <a:pt x="42795" y="14432"/>
                  </a:lnTo>
                  <a:cubicBezTo>
                    <a:pt x="42662" y="14319"/>
                    <a:pt x="42529" y="14206"/>
                    <a:pt x="42395" y="14095"/>
                  </a:cubicBezTo>
                  <a:close/>
                  <a:moveTo>
                    <a:pt x="42795" y="14432"/>
                  </a:moveTo>
                  <a:lnTo>
                    <a:pt x="42795" y="14432"/>
                  </a:lnTo>
                  <a:cubicBezTo>
                    <a:pt x="42954" y="14566"/>
                    <a:pt x="43112" y="14702"/>
                    <a:pt x="43269" y="14838"/>
                  </a:cubicBezTo>
                  <a:lnTo>
                    <a:pt x="43269" y="14838"/>
                  </a:lnTo>
                  <a:cubicBezTo>
                    <a:pt x="43205" y="14745"/>
                    <a:pt x="43112" y="14652"/>
                    <a:pt x="43023" y="14563"/>
                  </a:cubicBezTo>
                  <a:cubicBezTo>
                    <a:pt x="42937" y="14519"/>
                    <a:pt x="42862" y="14475"/>
                    <a:pt x="42795" y="14432"/>
                  </a:cubicBezTo>
                  <a:close/>
                  <a:moveTo>
                    <a:pt x="43269" y="14838"/>
                  </a:moveTo>
                  <a:cubicBezTo>
                    <a:pt x="43318" y="14909"/>
                    <a:pt x="43350" y="14979"/>
                    <a:pt x="43350" y="15047"/>
                  </a:cubicBezTo>
                  <a:cubicBezTo>
                    <a:pt x="43578" y="15166"/>
                    <a:pt x="43724" y="15279"/>
                    <a:pt x="43903" y="15394"/>
                  </a:cubicBezTo>
                  <a:lnTo>
                    <a:pt x="43903" y="15394"/>
                  </a:lnTo>
                  <a:cubicBezTo>
                    <a:pt x="43693" y="15207"/>
                    <a:pt x="43481" y="15022"/>
                    <a:pt x="43269" y="14838"/>
                  </a:cubicBezTo>
                  <a:close/>
                  <a:moveTo>
                    <a:pt x="43903" y="15394"/>
                  </a:moveTo>
                  <a:cubicBezTo>
                    <a:pt x="43996" y="15476"/>
                    <a:pt x="44088" y="15559"/>
                    <a:pt x="44181" y="15642"/>
                  </a:cubicBezTo>
                  <a:lnTo>
                    <a:pt x="44181" y="15642"/>
                  </a:lnTo>
                  <a:cubicBezTo>
                    <a:pt x="44168" y="15609"/>
                    <a:pt x="44161" y="15577"/>
                    <a:pt x="44161" y="15545"/>
                  </a:cubicBezTo>
                  <a:cubicBezTo>
                    <a:pt x="44063" y="15493"/>
                    <a:pt x="43980" y="15443"/>
                    <a:pt x="43903" y="15394"/>
                  </a:cubicBezTo>
                  <a:close/>
                  <a:moveTo>
                    <a:pt x="44181" y="15642"/>
                  </a:moveTo>
                  <a:cubicBezTo>
                    <a:pt x="44230" y="15771"/>
                    <a:pt x="44363" y="15904"/>
                    <a:pt x="44488" y="16029"/>
                  </a:cubicBezTo>
                  <a:cubicBezTo>
                    <a:pt x="44815" y="16198"/>
                    <a:pt x="44985" y="16525"/>
                    <a:pt x="45311" y="16682"/>
                  </a:cubicBezTo>
                  <a:lnTo>
                    <a:pt x="45311" y="16682"/>
                  </a:lnTo>
                  <a:cubicBezTo>
                    <a:pt x="44938" y="16331"/>
                    <a:pt x="44562" y="15985"/>
                    <a:pt x="44181" y="15642"/>
                  </a:cubicBezTo>
                  <a:close/>
                  <a:moveTo>
                    <a:pt x="45311" y="16682"/>
                  </a:moveTo>
                  <a:cubicBezTo>
                    <a:pt x="45312" y="16683"/>
                    <a:pt x="45312" y="16683"/>
                    <a:pt x="45313" y="16684"/>
                  </a:cubicBezTo>
                  <a:lnTo>
                    <a:pt x="45313" y="16684"/>
                  </a:lnTo>
                  <a:cubicBezTo>
                    <a:pt x="45313" y="16683"/>
                    <a:pt x="45313" y="16683"/>
                    <a:pt x="45313" y="16683"/>
                  </a:cubicBezTo>
                  <a:cubicBezTo>
                    <a:pt x="45312" y="16683"/>
                    <a:pt x="45312" y="16682"/>
                    <a:pt x="45311" y="16682"/>
                  </a:cubicBezTo>
                  <a:close/>
                  <a:moveTo>
                    <a:pt x="45313" y="16684"/>
                  </a:moveTo>
                  <a:cubicBezTo>
                    <a:pt x="45313" y="16853"/>
                    <a:pt x="45470" y="16853"/>
                    <a:pt x="45640" y="17010"/>
                  </a:cubicBezTo>
                  <a:lnTo>
                    <a:pt x="46621" y="17991"/>
                  </a:lnTo>
                  <a:cubicBezTo>
                    <a:pt x="46639" y="17991"/>
                    <a:pt x="46655" y="17994"/>
                    <a:pt x="46670" y="17998"/>
                  </a:cubicBezTo>
                  <a:lnTo>
                    <a:pt x="46670" y="17998"/>
                  </a:lnTo>
                  <a:cubicBezTo>
                    <a:pt x="46223" y="17553"/>
                    <a:pt x="45771" y="17115"/>
                    <a:pt x="45313" y="16684"/>
                  </a:cubicBezTo>
                  <a:close/>
                  <a:moveTo>
                    <a:pt x="46670" y="17998"/>
                  </a:moveTo>
                  <a:cubicBezTo>
                    <a:pt x="46713" y="18041"/>
                    <a:pt x="46757" y="18085"/>
                    <a:pt x="46800" y="18128"/>
                  </a:cubicBezTo>
                  <a:lnTo>
                    <a:pt x="46800" y="18128"/>
                  </a:lnTo>
                  <a:cubicBezTo>
                    <a:pt x="46760" y="18065"/>
                    <a:pt x="46728" y="18015"/>
                    <a:pt x="46670" y="17998"/>
                  </a:cubicBezTo>
                  <a:close/>
                  <a:moveTo>
                    <a:pt x="46800" y="18128"/>
                  </a:moveTo>
                  <a:cubicBezTo>
                    <a:pt x="46836" y="18185"/>
                    <a:pt x="46877" y="18253"/>
                    <a:pt x="46948" y="18318"/>
                  </a:cubicBezTo>
                  <a:lnTo>
                    <a:pt x="47432" y="18816"/>
                  </a:lnTo>
                  <a:cubicBezTo>
                    <a:pt x="48732" y="20106"/>
                    <a:pt x="49944" y="21485"/>
                    <a:pt x="51131" y="22889"/>
                  </a:cubicBezTo>
                  <a:lnTo>
                    <a:pt x="51131" y="22889"/>
                  </a:lnTo>
                  <a:cubicBezTo>
                    <a:pt x="49759" y="21234"/>
                    <a:pt x="48314" y="19645"/>
                    <a:pt x="46800" y="18128"/>
                  </a:cubicBezTo>
                  <a:close/>
                  <a:moveTo>
                    <a:pt x="51131" y="22889"/>
                  </a:moveTo>
                  <a:cubicBezTo>
                    <a:pt x="51607" y="23462"/>
                    <a:pt x="52073" y="24042"/>
                    <a:pt x="52531" y="24630"/>
                  </a:cubicBezTo>
                  <a:lnTo>
                    <a:pt x="52531" y="24630"/>
                  </a:lnTo>
                  <a:cubicBezTo>
                    <a:pt x="52518" y="24605"/>
                    <a:pt x="52509" y="24574"/>
                    <a:pt x="52509" y="24534"/>
                  </a:cubicBezTo>
                  <a:cubicBezTo>
                    <a:pt x="52051" y="23984"/>
                    <a:pt x="51593" y="23434"/>
                    <a:pt x="51131" y="22889"/>
                  </a:cubicBezTo>
                  <a:close/>
                  <a:moveTo>
                    <a:pt x="52531" y="24630"/>
                  </a:moveTo>
                  <a:lnTo>
                    <a:pt x="52531" y="24630"/>
                  </a:lnTo>
                  <a:cubicBezTo>
                    <a:pt x="52546" y="24658"/>
                    <a:pt x="52566" y="24679"/>
                    <a:pt x="52586" y="24700"/>
                  </a:cubicBezTo>
                  <a:lnTo>
                    <a:pt x="52586" y="24700"/>
                  </a:lnTo>
                  <a:cubicBezTo>
                    <a:pt x="52568" y="24677"/>
                    <a:pt x="52549" y="24654"/>
                    <a:pt x="52531" y="24630"/>
                  </a:cubicBezTo>
                  <a:close/>
                  <a:moveTo>
                    <a:pt x="52586" y="24700"/>
                  </a:moveTo>
                  <a:cubicBezTo>
                    <a:pt x="52607" y="24728"/>
                    <a:pt x="52628" y="24755"/>
                    <a:pt x="52650" y="24783"/>
                  </a:cubicBezTo>
                  <a:lnTo>
                    <a:pt x="52650" y="24783"/>
                  </a:lnTo>
                  <a:cubicBezTo>
                    <a:pt x="52634" y="24750"/>
                    <a:pt x="52610" y="24725"/>
                    <a:pt x="52586" y="24700"/>
                  </a:cubicBezTo>
                  <a:close/>
                  <a:moveTo>
                    <a:pt x="52650" y="24783"/>
                  </a:moveTo>
                  <a:cubicBezTo>
                    <a:pt x="52660" y="24804"/>
                    <a:pt x="52666" y="24829"/>
                    <a:pt x="52666" y="24861"/>
                  </a:cubicBezTo>
                  <a:cubicBezTo>
                    <a:pt x="52784" y="25088"/>
                    <a:pt x="52978" y="25239"/>
                    <a:pt x="53138" y="25420"/>
                  </a:cubicBezTo>
                  <a:lnTo>
                    <a:pt x="53138" y="25420"/>
                  </a:lnTo>
                  <a:cubicBezTo>
                    <a:pt x="52976" y="25206"/>
                    <a:pt x="52813" y="24994"/>
                    <a:pt x="52650" y="24783"/>
                  </a:cubicBezTo>
                  <a:close/>
                  <a:moveTo>
                    <a:pt x="53138" y="25420"/>
                  </a:moveTo>
                  <a:cubicBezTo>
                    <a:pt x="53183" y="25480"/>
                    <a:pt x="53229" y="25540"/>
                    <a:pt x="53274" y="25601"/>
                  </a:cubicBezTo>
                  <a:lnTo>
                    <a:pt x="53274" y="25601"/>
                  </a:lnTo>
                  <a:cubicBezTo>
                    <a:pt x="53234" y="25536"/>
                    <a:pt x="53188" y="25476"/>
                    <a:pt x="53138" y="25420"/>
                  </a:cubicBezTo>
                  <a:close/>
                  <a:moveTo>
                    <a:pt x="53274" y="25601"/>
                  </a:moveTo>
                  <a:cubicBezTo>
                    <a:pt x="53291" y="25628"/>
                    <a:pt x="53306" y="25656"/>
                    <a:pt x="53320" y="25685"/>
                  </a:cubicBezTo>
                  <a:cubicBezTo>
                    <a:pt x="53320" y="25787"/>
                    <a:pt x="53391" y="25823"/>
                    <a:pt x="53484" y="25881"/>
                  </a:cubicBezTo>
                  <a:lnTo>
                    <a:pt x="53484" y="25881"/>
                  </a:lnTo>
                  <a:cubicBezTo>
                    <a:pt x="53414" y="25788"/>
                    <a:pt x="53344" y="25694"/>
                    <a:pt x="53274" y="25601"/>
                  </a:cubicBezTo>
                  <a:close/>
                  <a:moveTo>
                    <a:pt x="53484" y="25881"/>
                  </a:moveTo>
                  <a:cubicBezTo>
                    <a:pt x="53669" y="26130"/>
                    <a:pt x="53853" y="26379"/>
                    <a:pt x="54035" y="26630"/>
                  </a:cubicBezTo>
                  <a:lnTo>
                    <a:pt x="54035" y="26630"/>
                  </a:lnTo>
                  <a:cubicBezTo>
                    <a:pt x="53905" y="26420"/>
                    <a:pt x="53780" y="26268"/>
                    <a:pt x="53647" y="26012"/>
                  </a:cubicBezTo>
                  <a:cubicBezTo>
                    <a:pt x="53592" y="25952"/>
                    <a:pt x="53535" y="25913"/>
                    <a:pt x="53484" y="25881"/>
                  </a:cubicBezTo>
                  <a:close/>
                  <a:moveTo>
                    <a:pt x="54035" y="26630"/>
                  </a:moveTo>
                  <a:cubicBezTo>
                    <a:pt x="54071" y="26689"/>
                    <a:pt x="54108" y="26752"/>
                    <a:pt x="54145" y="26823"/>
                  </a:cubicBezTo>
                  <a:cubicBezTo>
                    <a:pt x="54276" y="26966"/>
                    <a:pt x="54297" y="27099"/>
                    <a:pt x="54401" y="27139"/>
                  </a:cubicBezTo>
                  <a:lnTo>
                    <a:pt x="54401" y="27139"/>
                  </a:lnTo>
                  <a:cubicBezTo>
                    <a:pt x="54279" y="26969"/>
                    <a:pt x="54158" y="26799"/>
                    <a:pt x="54035" y="26630"/>
                  </a:cubicBezTo>
                  <a:close/>
                  <a:moveTo>
                    <a:pt x="54401" y="27139"/>
                  </a:moveTo>
                  <a:cubicBezTo>
                    <a:pt x="54474" y="27241"/>
                    <a:pt x="54546" y="27343"/>
                    <a:pt x="54619" y="27446"/>
                  </a:cubicBezTo>
                  <a:lnTo>
                    <a:pt x="54619" y="27446"/>
                  </a:lnTo>
                  <a:cubicBezTo>
                    <a:pt x="54569" y="27351"/>
                    <a:pt x="54520" y="27251"/>
                    <a:pt x="54472" y="27151"/>
                  </a:cubicBezTo>
                  <a:cubicBezTo>
                    <a:pt x="54444" y="27151"/>
                    <a:pt x="54421" y="27146"/>
                    <a:pt x="54401" y="27139"/>
                  </a:cubicBezTo>
                  <a:close/>
                  <a:moveTo>
                    <a:pt x="54619" y="27446"/>
                  </a:moveTo>
                  <a:cubicBezTo>
                    <a:pt x="54731" y="27663"/>
                    <a:pt x="54847" y="27857"/>
                    <a:pt x="54956" y="27975"/>
                  </a:cubicBezTo>
                  <a:cubicBezTo>
                    <a:pt x="55126" y="28132"/>
                    <a:pt x="55126" y="28302"/>
                    <a:pt x="55283" y="28459"/>
                  </a:cubicBezTo>
                  <a:cubicBezTo>
                    <a:pt x="55453" y="28629"/>
                    <a:pt x="55610" y="28956"/>
                    <a:pt x="55780" y="29283"/>
                  </a:cubicBezTo>
                  <a:cubicBezTo>
                    <a:pt x="55937" y="29283"/>
                    <a:pt x="55937" y="29440"/>
                    <a:pt x="55937" y="29440"/>
                  </a:cubicBezTo>
                  <a:cubicBezTo>
                    <a:pt x="58397" y="33209"/>
                    <a:pt x="60517" y="37134"/>
                    <a:pt x="62322" y="41217"/>
                  </a:cubicBezTo>
                  <a:cubicBezTo>
                    <a:pt x="62390" y="41357"/>
                    <a:pt x="62459" y="41468"/>
                    <a:pt x="62517" y="41562"/>
                  </a:cubicBezTo>
                  <a:lnTo>
                    <a:pt x="62517" y="41562"/>
                  </a:lnTo>
                  <a:cubicBezTo>
                    <a:pt x="60361" y="36590"/>
                    <a:pt x="57719" y="31841"/>
                    <a:pt x="54619" y="27446"/>
                  </a:cubicBezTo>
                  <a:close/>
                  <a:moveTo>
                    <a:pt x="62517" y="41562"/>
                  </a:moveTo>
                  <a:cubicBezTo>
                    <a:pt x="62561" y="41664"/>
                    <a:pt x="62606" y="41767"/>
                    <a:pt x="62650" y="41869"/>
                  </a:cubicBezTo>
                  <a:lnTo>
                    <a:pt x="62650" y="41869"/>
                  </a:lnTo>
                  <a:cubicBezTo>
                    <a:pt x="62649" y="41780"/>
                    <a:pt x="62594" y="41686"/>
                    <a:pt x="62517" y="41562"/>
                  </a:cubicBezTo>
                  <a:close/>
                  <a:moveTo>
                    <a:pt x="62650" y="41869"/>
                  </a:moveTo>
                  <a:lnTo>
                    <a:pt x="62650" y="41869"/>
                  </a:lnTo>
                  <a:cubicBezTo>
                    <a:pt x="62650" y="41870"/>
                    <a:pt x="62650" y="41870"/>
                    <a:pt x="62650" y="41871"/>
                  </a:cubicBezTo>
                  <a:cubicBezTo>
                    <a:pt x="62652" y="41876"/>
                    <a:pt x="62654" y="41881"/>
                    <a:pt x="62657" y="41886"/>
                  </a:cubicBezTo>
                  <a:lnTo>
                    <a:pt x="62657" y="41886"/>
                  </a:lnTo>
                  <a:cubicBezTo>
                    <a:pt x="62654" y="41880"/>
                    <a:pt x="62652" y="41875"/>
                    <a:pt x="62650" y="41869"/>
                  </a:cubicBezTo>
                  <a:close/>
                  <a:moveTo>
                    <a:pt x="62657" y="41886"/>
                  </a:moveTo>
                  <a:lnTo>
                    <a:pt x="62657" y="41886"/>
                  </a:lnTo>
                  <a:cubicBezTo>
                    <a:pt x="62684" y="41950"/>
                    <a:pt x="62711" y="42014"/>
                    <a:pt x="62739" y="42077"/>
                  </a:cubicBezTo>
                  <a:lnTo>
                    <a:pt x="62739" y="42077"/>
                  </a:lnTo>
                  <a:cubicBezTo>
                    <a:pt x="62716" y="42020"/>
                    <a:pt x="62690" y="41957"/>
                    <a:pt x="62657" y="41886"/>
                  </a:cubicBezTo>
                  <a:close/>
                  <a:moveTo>
                    <a:pt x="62739" y="42077"/>
                  </a:moveTo>
                  <a:cubicBezTo>
                    <a:pt x="62791" y="42212"/>
                    <a:pt x="62822" y="42314"/>
                    <a:pt x="62877" y="42404"/>
                  </a:cubicBezTo>
                  <a:lnTo>
                    <a:pt x="62877" y="42404"/>
                  </a:lnTo>
                  <a:cubicBezTo>
                    <a:pt x="62831" y="42295"/>
                    <a:pt x="62785" y="42186"/>
                    <a:pt x="62739" y="42077"/>
                  </a:cubicBezTo>
                  <a:close/>
                  <a:moveTo>
                    <a:pt x="62877" y="42404"/>
                  </a:moveTo>
                  <a:lnTo>
                    <a:pt x="62877" y="42404"/>
                  </a:lnTo>
                  <a:cubicBezTo>
                    <a:pt x="62911" y="42485"/>
                    <a:pt x="62945" y="42567"/>
                    <a:pt x="62979" y="42648"/>
                  </a:cubicBezTo>
                  <a:lnTo>
                    <a:pt x="62979" y="42648"/>
                  </a:lnTo>
                  <a:cubicBezTo>
                    <a:pt x="62977" y="42608"/>
                    <a:pt x="62977" y="42567"/>
                    <a:pt x="62977" y="42525"/>
                  </a:cubicBezTo>
                  <a:cubicBezTo>
                    <a:pt x="62934" y="42486"/>
                    <a:pt x="62903" y="42446"/>
                    <a:pt x="62877" y="42404"/>
                  </a:cubicBezTo>
                  <a:close/>
                  <a:moveTo>
                    <a:pt x="62979" y="42648"/>
                  </a:moveTo>
                  <a:cubicBezTo>
                    <a:pt x="62986" y="42773"/>
                    <a:pt x="63015" y="42894"/>
                    <a:pt x="63134" y="43022"/>
                  </a:cubicBezTo>
                  <a:cubicBezTo>
                    <a:pt x="63082" y="42897"/>
                    <a:pt x="63031" y="42773"/>
                    <a:pt x="62979" y="4264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74"/>
            <p:cNvSpPr/>
            <p:nvPr/>
          </p:nvSpPr>
          <p:spPr>
            <a:xfrm>
              <a:off x="6737325" y="1930925"/>
              <a:ext cx="25" cy="16400"/>
            </a:xfrm>
            <a:custGeom>
              <a:rect b="b" l="l" r="r" t="t"/>
              <a:pathLst>
                <a:path extrusionOk="0" h="656" w="1">
                  <a:moveTo>
                    <a:pt x="1" y="655"/>
                  </a:moveTo>
                  <a:lnTo>
                    <a:pt x="1" y="1"/>
                  </a:lnTo>
                  <a:lnTo>
                    <a:pt x="1" y="171"/>
                  </a:ln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74"/>
            <p:cNvSpPr/>
            <p:nvPr/>
          </p:nvSpPr>
          <p:spPr>
            <a:xfrm>
              <a:off x="6741575" y="2008775"/>
              <a:ext cx="25" cy="16400"/>
            </a:xfrm>
            <a:custGeom>
              <a:rect b="b" l="l" r="r" t="t"/>
              <a:pathLst>
                <a:path extrusionOk="0" h="656" w="1">
                  <a:moveTo>
                    <a:pt x="1" y="655"/>
                  </a:moveTo>
                  <a:lnTo>
                    <a:pt x="1" y="1"/>
                  </a:lnTo>
                  <a:lnTo>
                    <a:pt x="1" y="1"/>
                  </a:ln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74"/>
            <p:cNvSpPr/>
            <p:nvPr/>
          </p:nvSpPr>
          <p:spPr>
            <a:xfrm>
              <a:off x="3098200" y="5005825"/>
              <a:ext cx="12450" cy="12450"/>
            </a:xfrm>
            <a:custGeom>
              <a:rect b="b" l="l" r="r" t="t"/>
              <a:pathLst>
                <a:path extrusionOk="0" h="498" w="498">
                  <a:moveTo>
                    <a:pt x="0" y="0"/>
                  </a:moveTo>
                  <a:lnTo>
                    <a:pt x="497" y="497"/>
                  </a:ln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74"/>
            <p:cNvSpPr/>
            <p:nvPr/>
          </p:nvSpPr>
          <p:spPr>
            <a:xfrm>
              <a:off x="6733400" y="1890050"/>
              <a:ext cx="3950" cy="32725"/>
            </a:xfrm>
            <a:custGeom>
              <a:rect b="b" l="l" r="r" t="t"/>
              <a:pathLst>
                <a:path extrusionOk="0" h="1309" w="158">
                  <a:moveTo>
                    <a:pt x="1" y="0"/>
                  </a:moveTo>
                  <a:lnTo>
                    <a:pt x="1" y="170"/>
                  </a:lnTo>
                  <a:cubicBezTo>
                    <a:pt x="60" y="293"/>
                    <a:pt x="96" y="416"/>
                    <a:pt x="119" y="547"/>
                  </a:cubicBezTo>
                  <a:lnTo>
                    <a:pt x="119" y="547"/>
                  </a:lnTo>
                  <a:cubicBezTo>
                    <a:pt x="96" y="372"/>
                    <a:pt x="60" y="187"/>
                    <a:pt x="1" y="0"/>
                  </a:cubicBezTo>
                  <a:close/>
                  <a:moveTo>
                    <a:pt x="119" y="547"/>
                  </a:moveTo>
                  <a:cubicBezTo>
                    <a:pt x="158" y="839"/>
                    <a:pt x="158" y="1104"/>
                    <a:pt x="158" y="1309"/>
                  </a:cubicBezTo>
                  <a:cubicBezTo>
                    <a:pt x="158" y="1006"/>
                    <a:pt x="158" y="765"/>
                    <a:pt x="119" y="547"/>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74"/>
            <p:cNvSpPr/>
            <p:nvPr/>
          </p:nvSpPr>
          <p:spPr>
            <a:xfrm>
              <a:off x="3147250" y="5042775"/>
              <a:ext cx="32750" cy="24575"/>
            </a:xfrm>
            <a:custGeom>
              <a:rect b="b" l="l" r="r" t="t"/>
              <a:pathLst>
                <a:path extrusionOk="0" h="983" w="1310">
                  <a:moveTo>
                    <a:pt x="1309" y="982"/>
                  </a:moveTo>
                  <a:cubicBezTo>
                    <a:pt x="825" y="655"/>
                    <a:pt x="498" y="328"/>
                    <a:pt x="1" y="1"/>
                  </a:cubicBezTo>
                  <a:cubicBezTo>
                    <a:pt x="498" y="328"/>
                    <a:pt x="825" y="655"/>
                    <a:pt x="1309" y="982"/>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74"/>
            <p:cNvSpPr/>
            <p:nvPr/>
          </p:nvSpPr>
          <p:spPr>
            <a:xfrm>
              <a:off x="6741575" y="2004525"/>
              <a:ext cx="25" cy="25"/>
            </a:xfrm>
            <a:custGeom>
              <a:rect b="b" l="l" r="r" t="t"/>
              <a:pathLst>
                <a:path extrusionOk="0" h="1" w="1">
                  <a:moveTo>
                    <a:pt x="1" y="1"/>
                  </a:moveTo>
                  <a:lnTo>
                    <a:pt x="1" y="1"/>
                  </a:ln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74"/>
            <p:cNvSpPr/>
            <p:nvPr/>
          </p:nvSpPr>
          <p:spPr>
            <a:xfrm>
              <a:off x="6741575" y="1947300"/>
              <a:ext cx="25" cy="16375"/>
            </a:xfrm>
            <a:custGeom>
              <a:rect b="b" l="l" r="r" t="t"/>
              <a:pathLst>
                <a:path extrusionOk="0" h="655" w="1">
                  <a:moveTo>
                    <a:pt x="1" y="654"/>
                  </a:moveTo>
                  <a:lnTo>
                    <a:pt x="1" y="0"/>
                  </a:lnTo>
                  <a:lnTo>
                    <a:pt x="1" y="497"/>
                  </a:ln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74"/>
            <p:cNvSpPr/>
            <p:nvPr/>
          </p:nvSpPr>
          <p:spPr>
            <a:xfrm>
              <a:off x="6741575" y="1967900"/>
              <a:ext cx="25" cy="8200"/>
            </a:xfrm>
            <a:custGeom>
              <a:rect b="b" l="l" r="r" t="t"/>
              <a:pathLst>
                <a:path extrusionOk="0" h="328" w="1">
                  <a:moveTo>
                    <a:pt x="1" y="328"/>
                  </a:moveTo>
                  <a:lnTo>
                    <a:pt x="1" y="0"/>
                  </a:lnTo>
                  <a:lnTo>
                    <a:pt x="1" y="157"/>
                  </a:ln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74"/>
            <p:cNvSpPr/>
            <p:nvPr/>
          </p:nvSpPr>
          <p:spPr>
            <a:xfrm>
              <a:off x="6741575" y="2033325"/>
              <a:ext cx="3950" cy="8200"/>
            </a:xfrm>
            <a:custGeom>
              <a:rect b="b" l="l" r="r" t="t"/>
              <a:pathLst>
                <a:path extrusionOk="0" h="328" w="158">
                  <a:moveTo>
                    <a:pt x="1" y="0"/>
                  </a:moveTo>
                  <a:cubicBezTo>
                    <a:pt x="158" y="157"/>
                    <a:pt x="158" y="327"/>
                    <a:pt x="158" y="327"/>
                  </a:cubicBezTo>
                  <a:lnTo>
                    <a:pt x="158" y="157"/>
                  </a:lnTo>
                  <a:cubicBezTo>
                    <a:pt x="158" y="157"/>
                    <a:pt x="158" y="0"/>
                    <a:pt x="1" y="0"/>
                  </a:cubicBezTo>
                  <a:close/>
                </a:path>
              </a:pathLst>
            </a:custGeom>
            <a:solidFill>
              <a:srgbClr val="DD4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74"/>
            <p:cNvSpPr/>
            <p:nvPr/>
          </p:nvSpPr>
          <p:spPr>
            <a:xfrm>
              <a:off x="6733400" y="1886125"/>
              <a:ext cx="25" cy="3950"/>
            </a:xfrm>
            <a:custGeom>
              <a:rect b="b" l="l" r="r" t="t"/>
              <a:pathLst>
                <a:path extrusionOk="0" h="158" w="1">
                  <a:moveTo>
                    <a:pt x="1" y="0"/>
                  </a:moveTo>
                  <a:lnTo>
                    <a:pt x="1" y="157"/>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74"/>
            <p:cNvSpPr/>
            <p:nvPr/>
          </p:nvSpPr>
          <p:spPr>
            <a:xfrm>
              <a:off x="6737325" y="1922750"/>
              <a:ext cx="25" cy="8200"/>
            </a:xfrm>
            <a:custGeom>
              <a:rect b="b" l="l" r="r" t="t"/>
              <a:pathLst>
                <a:path extrusionOk="0" h="328" w="1">
                  <a:moveTo>
                    <a:pt x="1" y="1"/>
                  </a:moveTo>
                  <a:lnTo>
                    <a:pt x="1" y="328"/>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74"/>
            <p:cNvSpPr/>
            <p:nvPr/>
          </p:nvSpPr>
          <p:spPr>
            <a:xfrm>
              <a:off x="6741575" y="1963650"/>
              <a:ext cx="25" cy="4275"/>
            </a:xfrm>
            <a:custGeom>
              <a:rect b="b" l="l" r="r" t="t"/>
              <a:pathLst>
                <a:path extrusionOk="0" h="171" w="1">
                  <a:moveTo>
                    <a:pt x="1" y="0"/>
                  </a:moveTo>
                  <a:lnTo>
                    <a:pt x="1" y="170"/>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74"/>
            <p:cNvSpPr/>
            <p:nvPr/>
          </p:nvSpPr>
          <p:spPr>
            <a:xfrm>
              <a:off x="6741575" y="2004525"/>
              <a:ext cx="25" cy="4275"/>
            </a:xfrm>
            <a:custGeom>
              <a:rect b="b" l="l" r="r" t="t"/>
              <a:pathLst>
                <a:path extrusionOk="0" h="171" w="1">
                  <a:moveTo>
                    <a:pt x="1" y="1"/>
                  </a:moveTo>
                  <a:lnTo>
                    <a:pt x="1" y="171"/>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74"/>
            <p:cNvSpPr/>
            <p:nvPr/>
          </p:nvSpPr>
          <p:spPr>
            <a:xfrm>
              <a:off x="6745500" y="2041500"/>
              <a:ext cx="25" cy="3950"/>
            </a:xfrm>
            <a:custGeom>
              <a:rect b="b" l="l" r="r" t="t"/>
              <a:pathLst>
                <a:path extrusionOk="0" h="158" w="1">
                  <a:moveTo>
                    <a:pt x="1" y="0"/>
                  </a:moveTo>
                  <a:lnTo>
                    <a:pt x="1" y="157"/>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74"/>
            <p:cNvSpPr/>
            <p:nvPr/>
          </p:nvSpPr>
          <p:spPr>
            <a:xfrm>
              <a:off x="6717050" y="1771625"/>
              <a:ext cx="25" cy="25"/>
            </a:xfrm>
            <a:custGeom>
              <a:rect b="b" l="l" r="r" t="t"/>
              <a:pathLst>
                <a:path extrusionOk="0" h="1" w="1">
                  <a:moveTo>
                    <a:pt x="0" y="1"/>
                  </a:move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74"/>
            <p:cNvSpPr/>
            <p:nvPr/>
          </p:nvSpPr>
          <p:spPr>
            <a:xfrm>
              <a:off x="6631025" y="1423900"/>
              <a:ext cx="25" cy="25"/>
            </a:xfrm>
            <a:custGeom>
              <a:rect b="b" l="l" r="r" t="t"/>
              <a:pathLst>
                <a:path extrusionOk="0" h="1" w="1">
                  <a:moveTo>
                    <a:pt x="0" y="1"/>
                  </a:move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74"/>
            <p:cNvSpPr/>
            <p:nvPr/>
          </p:nvSpPr>
          <p:spPr>
            <a:xfrm>
              <a:off x="6729150" y="1845225"/>
              <a:ext cx="25" cy="3950"/>
            </a:xfrm>
            <a:custGeom>
              <a:rect b="b" l="l" r="r" t="t"/>
              <a:pathLst>
                <a:path extrusionOk="0" h="158" w="1">
                  <a:moveTo>
                    <a:pt x="1" y="1"/>
                  </a:moveTo>
                  <a:lnTo>
                    <a:pt x="1" y="158"/>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74"/>
            <p:cNvSpPr/>
            <p:nvPr/>
          </p:nvSpPr>
          <p:spPr>
            <a:xfrm>
              <a:off x="6704625" y="1689850"/>
              <a:ext cx="25" cy="3950"/>
            </a:xfrm>
            <a:custGeom>
              <a:rect b="b" l="l" r="r" t="t"/>
              <a:pathLst>
                <a:path extrusionOk="0" h="158" w="1">
                  <a:moveTo>
                    <a:pt x="0" y="0"/>
                  </a:moveTo>
                  <a:lnTo>
                    <a:pt x="0" y="158"/>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74"/>
            <p:cNvSpPr/>
            <p:nvPr/>
          </p:nvSpPr>
          <p:spPr>
            <a:xfrm>
              <a:off x="6618925" y="1387275"/>
              <a:ext cx="25" cy="25"/>
            </a:xfrm>
            <a:custGeom>
              <a:rect b="b" l="l" r="r" t="t"/>
              <a:pathLst>
                <a:path extrusionOk="0" h="1" w="1">
                  <a:moveTo>
                    <a:pt x="0" y="0"/>
                  </a:moveTo>
                  <a:lnTo>
                    <a:pt x="0" y="0"/>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74"/>
            <p:cNvSpPr/>
            <p:nvPr/>
          </p:nvSpPr>
          <p:spPr>
            <a:xfrm>
              <a:off x="6688275" y="1612000"/>
              <a:ext cx="25" cy="4275"/>
            </a:xfrm>
            <a:custGeom>
              <a:rect b="b" l="l" r="r" t="t"/>
              <a:pathLst>
                <a:path extrusionOk="0" h="171" w="1">
                  <a:moveTo>
                    <a:pt x="0" y="0"/>
                  </a:moveTo>
                  <a:lnTo>
                    <a:pt x="0" y="170"/>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74"/>
            <p:cNvSpPr/>
            <p:nvPr/>
          </p:nvSpPr>
          <p:spPr>
            <a:xfrm>
              <a:off x="6602550" y="1350300"/>
              <a:ext cx="3950" cy="25"/>
            </a:xfrm>
            <a:custGeom>
              <a:rect b="b" l="l" r="r" t="t"/>
              <a:pathLst>
                <a:path extrusionOk="0" h="1" w="158">
                  <a:moveTo>
                    <a:pt x="1" y="1"/>
                  </a:moveTo>
                  <a:lnTo>
                    <a:pt x="158" y="1"/>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74"/>
            <p:cNvSpPr/>
            <p:nvPr/>
          </p:nvSpPr>
          <p:spPr>
            <a:xfrm>
              <a:off x="6696450" y="1652875"/>
              <a:ext cx="25" cy="4300"/>
            </a:xfrm>
            <a:custGeom>
              <a:rect b="b" l="l" r="r" t="t"/>
              <a:pathLst>
                <a:path extrusionOk="0" h="172" w="1">
                  <a:moveTo>
                    <a:pt x="0" y="1"/>
                  </a:moveTo>
                  <a:lnTo>
                    <a:pt x="0" y="171"/>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74"/>
            <p:cNvSpPr/>
            <p:nvPr/>
          </p:nvSpPr>
          <p:spPr>
            <a:xfrm>
              <a:off x="6667975" y="1538400"/>
              <a:ext cx="25" cy="25"/>
            </a:xfrm>
            <a:custGeom>
              <a:rect b="b" l="l" r="r" t="t"/>
              <a:pathLst>
                <a:path extrusionOk="0" h="1" w="1">
                  <a:moveTo>
                    <a:pt x="1" y="0"/>
                  </a:move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74"/>
            <p:cNvSpPr/>
            <p:nvPr/>
          </p:nvSpPr>
          <p:spPr>
            <a:xfrm>
              <a:off x="6676150" y="1575350"/>
              <a:ext cx="3950" cy="3950"/>
            </a:xfrm>
            <a:custGeom>
              <a:rect b="b" l="l" r="r" t="t"/>
              <a:pathLst>
                <a:path extrusionOk="0" h="158" w="158">
                  <a:moveTo>
                    <a:pt x="1" y="1"/>
                  </a:moveTo>
                  <a:lnTo>
                    <a:pt x="158" y="158"/>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74"/>
            <p:cNvSpPr/>
            <p:nvPr/>
          </p:nvSpPr>
          <p:spPr>
            <a:xfrm>
              <a:off x="6725225" y="1808275"/>
              <a:ext cx="25" cy="25"/>
            </a:xfrm>
            <a:custGeom>
              <a:rect b="b" l="l" r="r" t="t"/>
              <a:pathLst>
                <a:path extrusionOk="0" h="1" w="1">
                  <a:moveTo>
                    <a:pt x="1" y="0"/>
                  </a:moveTo>
                  <a:lnTo>
                    <a:pt x="1" y="0"/>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74"/>
            <p:cNvSpPr/>
            <p:nvPr/>
          </p:nvSpPr>
          <p:spPr>
            <a:xfrm>
              <a:off x="6712800" y="1730750"/>
              <a:ext cx="25" cy="3950"/>
            </a:xfrm>
            <a:custGeom>
              <a:rect b="b" l="l" r="r" t="t"/>
              <a:pathLst>
                <a:path extrusionOk="0" h="158" w="1">
                  <a:moveTo>
                    <a:pt x="0" y="0"/>
                  </a:moveTo>
                  <a:lnTo>
                    <a:pt x="0" y="157"/>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74"/>
            <p:cNvSpPr/>
            <p:nvPr/>
          </p:nvSpPr>
          <p:spPr>
            <a:xfrm>
              <a:off x="6590125" y="1313675"/>
              <a:ext cx="25" cy="25"/>
            </a:xfrm>
            <a:custGeom>
              <a:rect b="b" l="l" r="r" t="t"/>
              <a:pathLst>
                <a:path extrusionOk="0" h="1" w="1">
                  <a:moveTo>
                    <a:pt x="1" y="0"/>
                  </a:move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74"/>
            <p:cNvSpPr/>
            <p:nvPr/>
          </p:nvSpPr>
          <p:spPr>
            <a:xfrm>
              <a:off x="3531625" y="5329000"/>
              <a:ext cx="12450" cy="8200"/>
            </a:xfrm>
            <a:custGeom>
              <a:rect b="b" l="l" r="r" t="t"/>
              <a:pathLst>
                <a:path extrusionOk="0" h="328" w="498">
                  <a:moveTo>
                    <a:pt x="0" y="1"/>
                  </a:moveTo>
                  <a:cubicBezTo>
                    <a:pt x="170" y="158"/>
                    <a:pt x="327" y="328"/>
                    <a:pt x="497" y="328"/>
                  </a:cubicBezTo>
                  <a:cubicBezTo>
                    <a:pt x="327" y="328"/>
                    <a:pt x="170" y="158"/>
                    <a:pt x="0" y="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74"/>
            <p:cNvSpPr/>
            <p:nvPr/>
          </p:nvSpPr>
          <p:spPr>
            <a:xfrm>
              <a:off x="3400775" y="5234800"/>
              <a:ext cx="12450" cy="4275"/>
            </a:xfrm>
            <a:custGeom>
              <a:rect b="b" l="l" r="r" t="t"/>
              <a:pathLst>
                <a:path extrusionOk="0" h="171" w="498">
                  <a:moveTo>
                    <a:pt x="497" y="170"/>
                  </a:moveTo>
                  <a:cubicBezTo>
                    <a:pt x="327" y="170"/>
                    <a:pt x="170" y="0"/>
                    <a:pt x="0" y="0"/>
                  </a:cubicBezTo>
                  <a:lnTo>
                    <a:pt x="0" y="0"/>
                  </a:lnTo>
                  <a:cubicBezTo>
                    <a:pt x="170" y="0"/>
                    <a:pt x="327" y="170"/>
                    <a:pt x="497" y="17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74"/>
            <p:cNvSpPr/>
            <p:nvPr/>
          </p:nvSpPr>
          <p:spPr>
            <a:xfrm>
              <a:off x="3597025" y="5378075"/>
              <a:ext cx="65450" cy="49100"/>
            </a:xfrm>
            <a:custGeom>
              <a:rect b="b" l="l" r="r" t="t"/>
              <a:pathLst>
                <a:path extrusionOk="0" h="1964" w="2618">
                  <a:moveTo>
                    <a:pt x="2618" y="1963"/>
                  </a:moveTo>
                  <a:cubicBezTo>
                    <a:pt x="1807" y="1309"/>
                    <a:pt x="825" y="655"/>
                    <a:pt x="1" y="0"/>
                  </a:cubicBezTo>
                  <a:cubicBezTo>
                    <a:pt x="825" y="655"/>
                    <a:pt x="1807" y="1309"/>
                    <a:pt x="2618" y="1963"/>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74"/>
            <p:cNvSpPr/>
            <p:nvPr/>
          </p:nvSpPr>
          <p:spPr>
            <a:xfrm>
              <a:off x="3466200" y="5279950"/>
              <a:ext cx="4275" cy="3950"/>
            </a:xfrm>
            <a:custGeom>
              <a:rect b="b" l="l" r="r" t="t"/>
              <a:pathLst>
                <a:path extrusionOk="0" h="158" w="171">
                  <a:moveTo>
                    <a:pt x="0" y="0"/>
                  </a:moveTo>
                  <a:cubicBezTo>
                    <a:pt x="0" y="157"/>
                    <a:pt x="170" y="157"/>
                    <a:pt x="170" y="157"/>
                  </a:cubicBezTo>
                  <a:cubicBezTo>
                    <a:pt x="170" y="157"/>
                    <a:pt x="0" y="157"/>
                    <a:pt x="0"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74"/>
            <p:cNvSpPr/>
            <p:nvPr/>
          </p:nvSpPr>
          <p:spPr>
            <a:xfrm>
              <a:off x="6692525" y="2495200"/>
              <a:ext cx="3950" cy="20650"/>
            </a:xfrm>
            <a:custGeom>
              <a:rect b="b" l="l" r="r" t="t"/>
              <a:pathLst>
                <a:path extrusionOk="0" h="826" w="158">
                  <a:moveTo>
                    <a:pt x="0" y="825"/>
                  </a:moveTo>
                  <a:lnTo>
                    <a:pt x="0" y="825"/>
                  </a:lnTo>
                  <a:cubicBezTo>
                    <a:pt x="157" y="498"/>
                    <a:pt x="157" y="328"/>
                    <a:pt x="157" y="1"/>
                  </a:cubicBezTo>
                  <a:lnTo>
                    <a:pt x="157" y="1"/>
                  </a:lnTo>
                  <a:cubicBezTo>
                    <a:pt x="157" y="328"/>
                    <a:pt x="157" y="498"/>
                    <a:pt x="0" y="825"/>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74"/>
            <p:cNvSpPr/>
            <p:nvPr/>
          </p:nvSpPr>
          <p:spPr>
            <a:xfrm>
              <a:off x="6680075" y="2548525"/>
              <a:ext cx="4300" cy="24550"/>
            </a:xfrm>
            <a:custGeom>
              <a:rect b="b" l="l" r="r" t="t"/>
              <a:pathLst>
                <a:path extrusionOk="0" h="982" w="172">
                  <a:moveTo>
                    <a:pt x="1" y="982"/>
                  </a:moveTo>
                  <a:lnTo>
                    <a:pt x="1" y="982"/>
                  </a:lnTo>
                  <a:cubicBezTo>
                    <a:pt x="1" y="655"/>
                    <a:pt x="171" y="328"/>
                    <a:pt x="171" y="1"/>
                  </a:cubicBezTo>
                  <a:lnTo>
                    <a:pt x="171" y="1"/>
                  </a:lnTo>
                  <a:cubicBezTo>
                    <a:pt x="171" y="328"/>
                    <a:pt x="1" y="655"/>
                    <a:pt x="1" y="982"/>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74"/>
            <p:cNvSpPr/>
            <p:nvPr/>
          </p:nvSpPr>
          <p:spPr>
            <a:xfrm>
              <a:off x="6684350" y="2519750"/>
              <a:ext cx="8200" cy="24550"/>
            </a:xfrm>
            <a:custGeom>
              <a:rect b="b" l="l" r="r" t="t"/>
              <a:pathLst>
                <a:path extrusionOk="0" h="982" w="328">
                  <a:moveTo>
                    <a:pt x="0" y="981"/>
                  </a:moveTo>
                  <a:lnTo>
                    <a:pt x="0" y="981"/>
                  </a:lnTo>
                  <a:cubicBezTo>
                    <a:pt x="157" y="654"/>
                    <a:pt x="157" y="327"/>
                    <a:pt x="327" y="0"/>
                  </a:cubicBezTo>
                  <a:lnTo>
                    <a:pt x="327" y="0"/>
                  </a:lnTo>
                  <a:cubicBezTo>
                    <a:pt x="157" y="327"/>
                    <a:pt x="157" y="654"/>
                    <a:pt x="0" y="98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74"/>
            <p:cNvSpPr/>
            <p:nvPr/>
          </p:nvSpPr>
          <p:spPr>
            <a:xfrm>
              <a:off x="3830275" y="5471950"/>
              <a:ext cx="16375" cy="25"/>
            </a:xfrm>
            <a:custGeom>
              <a:rect b="b" l="l" r="r" t="t"/>
              <a:pathLst>
                <a:path extrusionOk="0" h="1" w="655">
                  <a:moveTo>
                    <a:pt x="654" y="1"/>
                  </a:moveTo>
                  <a:lnTo>
                    <a:pt x="0" y="1"/>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74"/>
            <p:cNvSpPr/>
            <p:nvPr/>
          </p:nvSpPr>
          <p:spPr>
            <a:xfrm>
              <a:off x="3846625" y="5427150"/>
              <a:ext cx="106325" cy="44825"/>
            </a:xfrm>
            <a:custGeom>
              <a:rect b="b" l="l" r="r" t="t"/>
              <a:pathLst>
                <a:path extrusionOk="0" h="1793" w="4253">
                  <a:moveTo>
                    <a:pt x="4253" y="0"/>
                  </a:moveTo>
                  <a:cubicBezTo>
                    <a:pt x="2945" y="981"/>
                    <a:pt x="1466" y="1466"/>
                    <a:pt x="0" y="1793"/>
                  </a:cubicBezTo>
                  <a:cubicBezTo>
                    <a:pt x="1466" y="1466"/>
                    <a:pt x="2945" y="981"/>
                    <a:pt x="4253"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74"/>
            <p:cNvSpPr/>
            <p:nvPr/>
          </p:nvSpPr>
          <p:spPr>
            <a:xfrm>
              <a:off x="5792950" y="3857000"/>
              <a:ext cx="77550" cy="77550"/>
            </a:xfrm>
            <a:custGeom>
              <a:rect b="b" l="l" r="r" t="t"/>
              <a:pathLst>
                <a:path extrusionOk="0" h="3102" w="3102">
                  <a:moveTo>
                    <a:pt x="3102" y="0"/>
                  </a:moveTo>
                  <a:cubicBezTo>
                    <a:pt x="2120" y="981"/>
                    <a:pt x="982" y="1963"/>
                    <a:pt x="1" y="3101"/>
                  </a:cubicBezTo>
                  <a:cubicBezTo>
                    <a:pt x="982" y="1963"/>
                    <a:pt x="2120" y="981"/>
                    <a:pt x="3102"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74"/>
            <p:cNvSpPr/>
            <p:nvPr/>
          </p:nvSpPr>
          <p:spPr>
            <a:xfrm>
              <a:off x="6663725" y="2601525"/>
              <a:ext cx="8200" cy="24550"/>
            </a:xfrm>
            <a:custGeom>
              <a:rect b="b" l="l" r="r" t="t"/>
              <a:pathLst>
                <a:path extrusionOk="0" h="982" w="328">
                  <a:moveTo>
                    <a:pt x="1" y="982"/>
                  </a:moveTo>
                  <a:lnTo>
                    <a:pt x="1" y="982"/>
                  </a:lnTo>
                  <a:cubicBezTo>
                    <a:pt x="171" y="655"/>
                    <a:pt x="171" y="327"/>
                    <a:pt x="328" y="0"/>
                  </a:cubicBezTo>
                  <a:lnTo>
                    <a:pt x="328" y="0"/>
                  </a:lnTo>
                  <a:cubicBezTo>
                    <a:pt x="171" y="327"/>
                    <a:pt x="171" y="655"/>
                    <a:pt x="1" y="982"/>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74"/>
            <p:cNvSpPr/>
            <p:nvPr/>
          </p:nvSpPr>
          <p:spPr>
            <a:xfrm>
              <a:off x="3662450" y="5427150"/>
              <a:ext cx="69700" cy="36650"/>
            </a:xfrm>
            <a:custGeom>
              <a:rect b="b" l="l" r="r" t="t"/>
              <a:pathLst>
                <a:path extrusionOk="0" h="1466" w="2788">
                  <a:moveTo>
                    <a:pt x="2788" y="1466"/>
                  </a:moveTo>
                  <a:cubicBezTo>
                    <a:pt x="1807" y="1139"/>
                    <a:pt x="982" y="654"/>
                    <a:pt x="1" y="0"/>
                  </a:cubicBezTo>
                  <a:cubicBezTo>
                    <a:pt x="982" y="654"/>
                    <a:pt x="1807" y="1139"/>
                    <a:pt x="2788" y="1466"/>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74"/>
            <p:cNvSpPr/>
            <p:nvPr/>
          </p:nvSpPr>
          <p:spPr>
            <a:xfrm>
              <a:off x="6671900" y="2573050"/>
              <a:ext cx="8200" cy="24575"/>
            </a:xfrm>
            <a:custGeom>
              <a:rect b="b" l="l" r="r" t="t"/>
              <a:pathLst>
                <a:path extrusionOk="0" h="983" w="328">
                  <a:moveTo>
                    <a:pt x="1" y="982"/>
                  </a:moveTo>
                  <a:lnTo>
                    <a:pt x="1" y="982"/>
                  </a:lnTo>
                  <a:cubicBezTo>
                    <a:pt x="1" y="655"/>
                    <a:pt x="171" y="328"/>
                    <a:pt x="328" y="1"/>
                  </a:cubicBezTo>
                  <a:lnTo>
                    <a:pt x="328" y="1"/>
                  </a:lnTo>
                  <a:cubicBezTo>
                    <a:pt x="171" y="328"/>
                    <a:pt x="1" y="655"/>
                    <a:pt x="1" y="982"/>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74"/>
            <p:cNvSpPr/>
            <p:nvPr/>
          </p:nvSpPr>
          <p:spPr>
            <a:xfrm>
              <a:off x="6717050" y="2384975"/>
              <a:ext cx="3950" cy="20300"/>
            </a:xfrm>
            <a:custGeom>
              <a:rect b="b" l="l" r="r" t="t"/>
              <a:pathLst>
                <a:path extrusionOk="0" h="812" w="158">
                  <a:moveTo>
                    <a:pt x="0" y="812"/>
                  </a:moveTo>
                  <a:lnTo>
                    <a:pt x="0" y="812"/>
                  </a:lnTo>
                  <a:cubicBezTo>
                    <a:pt x="0" y="655"/>
                    <a:pt x="0" y="327"/>
                    <a:pt x="158" y="0"/>
                  </a:cubicBezTo>
                  <a:lnTo>
                    <a:pt x="158" y="0"/>
                  </a:lnTo>
                  <a:cubicBezTo>
                    <a:pt x="0" y="327"/>
                    <a:pt x="0" y="655"/>
                    <a:pt x="0" y="812"/>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74"/>
            <p:cNvSpPr/>
            <p:nvPr/>
          </p:nvSpPr>
          <p:spPr>
            <a:xfrm>
              <a:off x="6720975" y="2360425"/>
              <a:ext cx="4275" cy="20325"/>
            </a:xfrm>
            <a:custGeom>
              <a:rect b="b" l="l" r="r" t="t"/>
              <a:pathLst>
                <a:path extrusionOk="0" h="813" w="171">
                  <a:moveTo>
                    <a:pt x="1" y="812"/>
                  </a:moveTo>
                  <a:lnTo>
                    <a:pt x="1" y="812"/>
                  </a:lnTo>
                  <a:cubicBezTo>
                    <a:pt x="1" y="485"/>
                    <a:pt x="1" y="158"/>
                    <a:pt x="171" y="1"/>
                  </a:cubicBezTo>
                  <a:lnTo>
                    <a:pt x="171" y="1"/>
                  </a:lnTo>
                  <a:cubicBezTo>
                    <a:pt x="1" y="158"/>
                    <a:pt x="1" y="485"/>
                    <a:pt x="1" y="812"/>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74"/>
            <p:cNvSpPr/>
            <p:nvPr/>
          </p:nvSpPr>
          <p:spPr>
            <a:xfrm>
              <a:off x="5956500" y="3754600"/>
              <a:ext cx="8200" cy="8200"/>
            </a:xfrm>
            <a:custGeom>
              <a:rect b="b" l="l" r="r" t="t"/>
              <a:pathLst>
                <a:path extrusionOk="0" h="328" w="328">
                  <a:moveTo>
                    <a:pt x="328" y="1"/>
                  </a:moveTo>
                  <a:lnTo>
                    <a:pt x="1" y="328"/>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74"/>
            <p:cNvSpPr/>
            <p:nvPr/>
          </p:nvSpPr>
          <p:spPr>
            <a:xfrm>
              <a:off x="6741575" y="2168100"/>
              <a:ext cx="25" cy="12450"/>
            </a:xfrm>
            <a:custGeom>
              <a:rect b="b" l="l" r="r" t="t"/>
              <a:pathLst>
                <a:path extrusionOk="0" h="498" w="1">
                  <a:moveTo>
                    <a:pt x="1" y="497"/>
                  </a:moveTo>
                  <a:lnTo>
                    <a:pt x="1" y="497"/>
                  </a:lnTo>
                  <a:lnTo>
                    <a:pt x="1" y="0"/>
                  </a:lnTo>
                  <a:lnTo>
                    <a:pt x="1" y="0"/>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74"/>
            <p:cNvSpPr/>
            <p:nvPr/>
          </p:nvSpPr>
          <p:spPr>
            <a:xfrm>
              <a:off x="6708875" y="2413425"/>
              <a:ext cx="3950" cy="20625"/>
            </a:xfrm>
            <a:custGeom>
              <a:rect b="b" l="l" r="r" t="t"/>
              <a:pathLst>
                <a:path extrusionOk="0" h="825" w="158">
                  <a:moveTo>
                    <a:pt x="0" y="825"/>
                  </a:moveTo>
                  <a:lnTo>
                    <a:pt x="0" y="825"/>
                  </a:lnTo>
                  <a:cubicBezTo>
                    <a:pt x="157" y="498"/>
                    <a:pt x="157" y="328"/>
                    <a:pt x="157" y="1"/>
                  </a:cubicBezTo>
                  <a:lnTo>
                    <a:pt x="157" y="1"/>
                  </a:lnTo>
                  <a:cubicBezTo>
                    <a:pt x="157" y="328"/>
                    <a:pt x="157" y="498"/>
                    <a:pt x="0" y="825"/>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74"/>
            <p:cNvSpPr/>
            <p:nvPr/>
          </p:nvSpPr>
          <p:spPr>
            <a:xfrm>
              <a:off x="6741575" y="2192625"/>
              <a:ext cx="25" cy="16375"/>
            </a:xfrm>
            <a:custGeom>
              <a:rect b="b" l="l" r="r" t="t"/>
              <a:pathLst>
                <a:path extrusionOk="0" h="655" w="1">
                  <a:moveTo>
                    <a:pt x="1" y="655"/>
                  </a:moveTo>
                  <a:lnTo>
                    <a:pt x="1" y="655"/>
                  </a:lnTo>
                  <a:lnTo>
                    <a:pt x="1" y="1"/>
                  </a:ln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74"/>
            <p:cNvSpPr/>
            <p:nvPr/>
          </p:nvSpPr>
          <p:spPr>
            <a:xfrm>
              <a:off x="6733400" y="2278650"/>
              <a:ext cx="25" cy="16400"/>
            </a:xfrm>
            <a:custGeom>
              <a:rect b="b" l="l" r="r" t="t"/>
              <a:pathLst>
                <a:path extrusionOk="0" h="656" w="1">
                  <a:moveTo>
                    <a:pt x="1" y="655"/>
                  </a:moveTo>
                  <a:lnTo>
                    <a:pt x="1" y="655"/>
                  </a:lnTo>
                  <a:lnTo>
                    <a:pt x="1" y="1"/>
                  </a:ln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74"/>
            <p:cNvSpPr/>
            <p:nvPr/>
          </p:nvSpPr>
          <p:spPr>
            <a:xfrm>
              <a:off x="6725225" y="2331650"/>
              <a:ext cx="3950" cy="20625"/>
            </a:xfrm>
            <a:custGeom>
              <a:rect b="b" l="l" r="r" t="t"/>
              <a:pathLst>
                <a:path extrusionOk="0" h="825" w="158">
                  <a:moveTo>
                    <a:pt x="1" y="825"/>
                  </a:moveTo>
                  <a:lnTo>
                    <a:pt x="1" y="825"/>
                  </a:lnTo>
                  <a:cubicBezTo>
                    <a:pt x="1" y="498"/>
                    <a:pt x="1" y="328"/>
                    <a:pt x="158" y="0"/>
                  </a:cubicBezTo>
                  <a:lnTo>
                    <a:pt x="158" y="0"/>
                  </a:lnTo>
                  <a:cubicBezTo>
                    <a:pt x="1" y="328"/>
                    <a:pt x="1" y="498"/>
                    <a:pt x="1" y="825"/>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74"/>
            <p:cNvSpPr/>
            <p:nvPr/>
          </p:nvSpPr>
          <p:spPr>
            <a:xfrm>
              <a:off x="6733400" y="2249875"/>
              <a:ext cx="3950" cy="16375"/>
            </a:xfrm>
            <a:custGeom>
              <a:rect b="b" l="l" r="r" t="t"/>
              <a:pathLst>
                <a:path extrusionOk="0" h="655" w="158">
                  <a:moveTo>
                    <a:pt x="1" y="655"/>
                  </a:moveTo>
                  <a:lnTo>
                    <a:pt x="1" y="655"/>
                  </a:lnTo>
                  <a:cubicBezTo>
                    <a:pt x="158" y="498"/>
                    <a:pt x="158" y="170"/>
                    <a:pt x="158" y="0"/>
                  </a:cubicBezTo>
                  <a:lnTo>
                    <a:pt x="158" y="0"/>
                  </a:lnTo>
                  <a:cubicBezTo>
                    <a:pt x="158" y="170"/>
                    <a:pt x="158" y="498"/>
                    <a:pt x="1" y="655"/>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74"/>
            <p:cNvSpPr/>
            <p:nvPr/>
          </p:nvSpPr>
          <p:spPr>
            <a:xfrm>
              <a:off x="6737325" y="2221400"/>
              <a:ext cx="25" cy="16400"/>
            </a:xfrm>
            <a:custGeom>
              <a:rect b="b" l="l" r="r" t="t"/>
              <a:pathLst>
                <a:path extrusionOk="0" h="656" w="1">
                  <a:moveTo>
                    <a:pt x="1" y="655"/>
                  </a:moveTo>
                  <a:lnTo>
                    <a:pt x="1" y="655"/>
                  </a:lnTo>
                  <a:lnTo>
                    <a:pt x="1" y="1"/>
                  </a:ln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74"/>
            <p:cNvSpPr/>
            <p:nvPr/>
          </p:nvSpPr>
          <p:spPr>
            <a:xfrm>
              <a:off x="6729150" y="2303200"/>
              <a:ext cx="25" cy="20300"/>
            </a:xfrm>
            <a:custGeom>
              <a:rect b="b" l="l" r="r" t="t"/>
              <a:pathLst>
                <a:path extrusionOk="0" h="812" w="1">
                  <a:moveTo>
                    <a:pt x="1" y="811"/>
                  </a:moveTo>
                  <a:lnTo>
                    <a:pt x="1" y="811"/>
                  </a:lnTo>
                  <a:lnTo>
                    <a:pt x="1" y="0"/>
                  </a:lnTo>
                  <a:lnTo>
                    <a:pt x="1" y="0"/>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74"/>
            <p:cNvSpPr/>
            <p:nvPr/>
          </p:nvSpPr>
          <p:spPr>
            <a:xfrm>
              <a:off x="6704625" y="2442225"/>
              <a:ext cx="4275" cy="20300"/>
            </a:xfrm>
            <a:custGeom>
              <a:rect b="b" l="l" r="r" t="t"/>
              <a:pathLst>
                <a:path extrusionOk="0" h="812" w="171">
                  <a:moveTo>
                    <a:pt x="0" y="811"/>
                  </a:moveTo>
                  <a:lnTo>
                    <a:pt x="0" y="811"/>
                  </a:lnTo>
                  <a:cubicBezTo>
                    <a:pt x="0" y="484"/>
                    <a:pt x="170" y="157"/>
                    <a:pt x="170" y="0"/>
                  </a:cubicBezTo>
                  <a:lnTo>
                    <a:pt x="170" y="0"/>
                  </a:lnTo>
                  <a:cubicBezTo>
                    <a:pt x="170" y="157"/>
                    <a:pt x="0" y="484"/>
                    <a:pt x="0" y="81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74"/>
            <p:cNvSpPr/>
            <p:nvPr/>
          </p:nvSpPr>
          <p:spPr>
            <a:xfrm>
              <a:off x="6001325" y="2626050"/>
              <a:ext cx="662425" cy="1087675"/>
            </a:xfrm>
            <a:custGeom>
              <a:rect b="b" l="l" r="r" t="t"/>
              <a:pathLst>
                <a:path extrusionOk="0" h="43507" w="26497">
                  <a:moveTo>
                    <a:pt x="0" y="43507"/>
                  </a:moveTo>
                  <a:cubicBezTo>
                    <a:pt x="12758" y="29284"/>
                    <a:pt x="21917" y="15048"/>
                    <a:pt x="26497" y="1"/>
                  </a:cubicBezTo>
                  <a:lnTo>
                    <a:pt x="26497" y="1"/>
                  </a:lnTo>
                  <a:cubicBezTo>
                    <a:pt x="21917" y="15048"/>
                    <a:pt x="12758" y="29284"/>
                    <a:pt x="0" y="43507"/>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74"/>
            <p:cNvSpPr/>
            <p:nvPr/>
          </p:nvSpPr>
          <p:spPr>
            <a:xfrm>
              <a:off x="6700700" y="2466750"/>
              <a:ext cx="3950" cy="24550"/>
            </a:xfrm>
            <a:custGeom>
              <a:rect b="b" l="l" r="r" t="t"/>
              <a:pathLst>
                <a:path extrusionOk="0" h="982" w="158">
                  <a:moveTo>
                    <a:pt x="0" y="982"/>
                  </a:moveTo>
                  <a:lnTo>
                    <a:pt x="0" y="982"/>
                  </a:lnTo>
                  <a:cubicBezTo>
                    <a:pt x="0" y="655"/>
                    <a:pt x="0" y="328"/>
                    <a:pt x="157" y="0"/>
                  </a:cubicBezTo>
                  <a:lnTo>
                    <a:pt x="157" y="0"/>
                  </a:lnTo>
                  <a:cubicBezTo>
                    <a:pt x="0" y="328"/>
                    <a:pt x="0" y="655"/>
                    <a:pt x="0" y="982"/>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74"/>
            <p:cNvSpPr/>
            <p:nvPr/>
          </p:nvSpPr>
          <p:spPr>
            <a:xfrm>
              <a:off x="6745500" y="2110850"/>
              <a:ext cx="25" cy="12450"/>
            </a:xfrm>
            <a:custGeom>
              <a:rect b="b" l="l" r="r" t="t"/>
              <a:pathLst>
                <a:path extrusionOk="0" h="498" w="1">
                  <a:moveTo>
                    <a:pt x="1" y="498"/>
                  </a:moveTo>
                  <a:lnTo>
                    <a:pt x="1" y="0"/>
                  </a:lnTo>
                  <a:lnTo>
                    <a:pt x="1" y="328"/>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74"/>
            <p:cNvSpPr/>
            <p:nvPr/>
          </p:nvSpPr>
          <p:spPr>
            <a:xfrm>
              <a:off x="6741575" y="2139625"/>
              <a:ext cx="25" cy="12125"/>
            </a:xfrm>
            <a:custGeom>
              <a:rect b="b" l="l" r="r" t="t"/>
              <a:pathLst>
                <a:path extrusionOk="0" h="485" w="1">
                  <a:moveTo>
                    <a:pt x="1" y="485"/>
                  </a:moveTo>
                  <a:lnTo>
                    <a:pt x="1" y="485"/>
                  </a:lnTo>
                  <a:lnTo>
                    <a:pt x="1" y="1"/>
                  </a:ln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74"/>
            <p:cNvSpPr/>
            <p:nvPr/>
          </p:nvSpPr>
          <p:spPr>
            <a:xfrm>
              <a:off x="5911375" y="3803675"/>
              <a:ext cx="8200" cy="8200"/>
            </a:xfrm>
            <a:custGeom>
              <a:rect b="b" l="l" r="r" t="t"/>
              <a:pathLst>
                <a:path extrusionOk="0" h="328" w="328">
                  <a:moveTo>
                    <a:pt x="327" y="0"/>
                  </a:moveTo>
                  <a:lnTo>
                    <a:pt x="0" y="327"/>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74"/>
            <p:cNvSpPr/>
            <p:nvPr/>
          </p:nvSpPr>
          <p:spPr>
            <a:xfrm>
              <a:off x="5490375" y="287175"/>
              <a:ext cx="16375" cy="4275"/>
            </a:xfrm>
            <a:custGeom>
              <a:rect b="b" l="l" r="r" t="t"/>
              <a:pathLst>
                <a:path extrusionOk="0" h="171" w="655">
                  <a:moveTo>
                    <a:pt x="0" y="1"/>
                  </a:moveTo>
                  <a:cubicBezTo>
                    <a:pt x="157" y="171"/>
                    <a:pt x="485" y="171"/>
                    <a:pt x="655" y="171"/>
                  </a:cubicBezTo>
                  <a:cubicBezTo>
                    <a:pt x="485" y="171"/>
                    <a:pt x="328" y="171"/>
                    <a:pt x="157" y="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74"/>
            <p:cNvSpPr/>
            <p:nvPr/>
          </p:nvSpPr>
          <p:spPr>
            <a:xfrm>
              <a:off x="6058575" y="581575"/>
              <a:ext cx="12450" cy="8200"/>
            </a:xfrm>
            <a:custGeom>
              <a:rect b="b" l="l" r="r" t="t"/>
              <a:pathLst>
                <a:path extrusionOk="0" h="328" w="498">
                  <a:moveTo>
                    <a:pt x="0" y="1"/>
                  </a:moveTo>
                  <a:cubicBezTo>
                    <a:pt x="170" y="1"/>
                    <a:pt x="327" y="171"/>
                    <a:pt x="497" y="328"/>
                  </a:cubicBezTo>
                  <a:cubicBezTo>
                    <a:pt x="327" y="171"/>
                    <a:pt x="170" y="1"/>
                    <a:pt x="0" y="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74"/>
            <p:cNvSpPr/>
            <p:nvPr/>
          </p:nvSpPr>
          <p:spPr>
            <a:xfrm>
              <a:off x="5531250" y="299600"/>
              <a:ext cx="16400" cy="3950"/>
            </a:xfrm>
            <a:custGeom>
              <a:rect b="b" l="l" r="r" t="t"/>
              <a:pathLst>
                <a:path extrusionOk="0" h="158" w="656">
                  <a:moveTo>
                    <a:pt x="655" y="158"/>
                  </a:moveTo>
                  <a:cubicBezTo>
                    <a:pt x="485" y="158"/>
                    <a:pt x="158" y="1"/>
                    <a:pt x="1" y="1"/>
                  </a:cubicBezTo>
                  <a:lnTo>
                    <a:pt x="1" y="1"/>
                  </a:lnTo>
                  <a:cubicBezTo>
                    <a:pt x="158" y="1"/>
                    <a:pt x="485" y="158"/>
                    <a:pt x="655" y="158"/>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74"/>
            <p:cNvSpPr/>
            <p:nvPr/>
          </p:nvSpPr>
          <p:spPr>
            <a:xfrm>
              <a:off x="6030100" y="557050"/>
              <a:ext cx="8225" cy="4275"/>
            </a:xfrm>
            <a:custGeom>
              <a:rect b="b" l="l" r="r" t="t"/>
              <a:pathLst>
                <a:path extrusionOk="0" h="171" w="329">
                  <a:moveTo>
                    <a:pt x="1" y="0"/>
                  </a:moveTo>
                  <a:cubicBezTo>
                    <a:pt x="158" y="171"/>
                    <a:pt x="158" y="171"/>
                    <a:pt x="328" y="171"/>
                  </a:cubicBezTo>
                  <a:cubicBezTo>
                    <a:pt x="158" y="171"/>
                    <a:pt x="158" y="171"/>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74"/>
            <p:cNvSpPr/>
            <p:nvPr/>
          </p:nvSpPr>
          <p:spPr>
            <a:xfrm>
              <a:off x="5993150" y="528600"/>
              <a:ext cx="8200" cy="8200"/>
            </a:xfrm>
            <a:custGeom>
              <a:rect b="b" l="l" r="r" t="t"/>
              <a:pathLst>
                <a:path extrusionOk="0" h="328" w="328">
                  <a:moveTo>
                    <a:pt x="0" y="0"/>
                  </a:moveTo>
                  <a:lnTo>
                    <a:pt x="327" y="327"/>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74"/>
            <p:cNvSpPr/>
            <p:nvPr/>
          </p:nvSpPr>
          <p:spPr>
            <a:xfrm>
              <a:off x="5931975" y="487700"/>
              <a:ext cx="12125" cy="8200"/>
            </a:xfrm>
            <a:custGeom>
              <a:rect b="b" l="l" r="r" t="t"/>
              <a:pathLst>
                <a:path extrusionOk="0" h="328" w="485">
                  <a:moveTo>
                    <a:pt x="1" y="1"/>
                  </a:moveTo>
                  <a:cubicBezTo>
                    <a:pt x="158" y="1"/>
                    <a:pt x="328" y="158"/>
                    <a:pt x="485" y="328"/>
                  </a:cubicBezTo>
                  <a:cubicBezTo>
                    <a:pt x="328" y="158"/>
                    <a:pt x="158" y="1"/>
                    <a:pt x="1" y="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74"/>
            <p:cNvSpPr/>
            <p:nvPr/>
          </p:nvSpPr>
          <p:spPr>
            <a:xfrm>
              <a:off x="5326825" y="254475"/>
              <a:ext cx="16375" cy="4275"/>
            </a:xfrm>
            <a:custGeom>
              <a:rect b="b" l="l" r="r" t="t"/>
              <a:pathLst>
                <a:path extrusionOk="0" h="171" w="655">
                  <a:moveTo>
                    <a:pt x="654" y="170"/>
                  </a:moveTo>
                  <a:cubicBezTo>
                    <a:pt x="484" y="0"/>
                    <a:pt x="157" y="0"/>
                    <a:pt x="0" y="0"/>
                  </a:cubicBezTo>
                  <a:lnTo>
                    <a:pt x="0" y="0"/>
                  </a:lnTo>
                  <a:cubicBezTo>
                    <a:pt x="157" y="0"/>
                    <a:pt x="484" y="0"/>
                    <a:pt x="654" y="17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74"/>
            <p:cNvSpPr/>
            <p:nvPr/>
          </p:nvSpPr>
          <p:spPr>
            <a:xfrm>
              <a:off x="6087350" y="602200"/>
              <a:ext cx="8200" cy="12125"/>
            </a:xfrm>
            <a:custGeom>
              <a:rect b="b" l="l" r="r" t="t"/>
              <a:pathLst>
                <a:path extrusionOk="0" h="485" w="328">
                  <a:moveTo>
                    <a:pt x="1" y="0"/>
                  </a:moveTo>
                  <a:cubicBezTo>
                    <a:pt x="158" y="157"/>
                    <a:pt x="328" y="327"/>
                    <a:pt x="328" y="484"/>
                  </a:cubicBezTo>
                  <a:cubicBezTo>
                    <a:pt x="328" y="327"/>
                    <a:pt x="158" y="157"/>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74"/>
            <p:cNvSpPr/>
            <p:nvPr/>
          </p:nvSpPr>
          <p:spPr>
            <a:xfrm>
              <a:off x="5960425" y="507975"/>
              <a:ext cx="12475" cy="8200"/>
            </a:xfrm>
            <a:custGeom>
              <a:rect b="b" l="l" r="r" t="t"/>
              <a:pathLst>
                <a:path extrusionOk="0" h="328" w="499">
                  <a:moveTo>
                    <a:pt x="1" y="1"/>
                  </a:moveTo>
                  <a:cubicBezTo>
                    <a:pt x="171" y="1"/>
                    <a:pt x="328" y="171"/>
                    <a:pt x="498" y="328"/>
                  </a:cubicBezTo>
                  <a:cubicBezTo>
                    <a:pt x="328" y="171"/>
                    <a:pt x="171" y="1"/>
                    <a:pt x="1" y="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74"/>
            <p:cNvSpPr/>
            <p:nvPr/>
          </p:nvSpPr>
          <p:spPr>
            <a:xfrm>
              <a:off x="6569850" y="1268525"/>
              <a:ext cx="8200" cy="16375"/>
            </a:xfrm>
            <a:custGeom>
              <a:rect b="b" l="l" r="r" t="t"/>
              <a:pathLst>
                <a:path extrusionOk="0" h="655" w="328">
                  <a:moveTo>
                    <a:pt x="0" y="1"/>
                  </a:moveTo>
                  <a:cubicBezTo>
                    <a:pt x="157" y="328"/>
                    <a:pt x="328" y="498"/>
                    <a:pt x="328" y="655"/>
                  </a:cubicBezTo>
                  <a:cubicBezTo>
                    <a:pt x="328" y="498"/>
                    <a:pt x="157" y="328"/>
                    <a:pt x="0" y="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74"/>
            <p:cNvSpPr/>
            <p:nvPr/>
          </p:nvSpPr>
          <p:spPr>
            <a:xfrm>
              <a:off x="6115825" y="626725"/>
              <a:ext cx="8200" cy="12125"/>
            </a:xfrm>
            <a:custGeom>
              <a:rect b="b" l="l" r="r" t="t"/>
              <a:pathLst>
                <a:path extrusionOk="0" h="485" w="328">
                  <a:moveTo>
                    <a:pt x="0" y="1"/>
                  </a:moveTo>
                  <a:cubicBezTo>
                    <a:pt x="0" y="158"/>
                    <a:pt x="170" y="328"/>
                    <a:pt x="327" y="485"/>
                  </a:cubicBezTo>
                  <a:cubicBezTo>
                    <a:pt x="170" y="328"/>
                    <a:pt x="0" y="158"/>
                    <a:pt x="0" y="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74"/>
            <p:cNvSpPr/>
            <p:nvPr/>
          </p:nvSpPr>
          <p:spPr>
            <a:xfrm>
              <a:off x="6373575" y="916875"/>
              <a:ext cx="12125" cy="20625"/>
            </a:xfrm>
            <a:custGeom>
              <a:rect b="b" l="l" r="r" t="t"/>
              <a:pathLst>
                <a:path extrusionOk="0" h="825" w="485">
                  <a:moveTo>
                    <a:pt x="1" y="1"/>
                  </a:moveTo>
                  <a:cubicBezTo>
                    <a:pt x="158" y="328"/>
                    <a:pt x="328" y="655"/>
                    <a:pt x="485" y="825"/>
                  </a:cubicBezTo>
                  <a:cubicBezTo>
                    <a:pt x="328" y="655"/>
                    <a:pt x="158" y="328"/>
                    <a:pt x="1" y="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74"/>
            <p:cNvSpPr/>
            <p:nvPr/>
          </p:nvSpPr>
          <p:spPr>
            <a:xfrm>
              <a:off x="5899275" y="467100"/>
              <a:ext cx="12125" cy="4275"/>
            </a:xfrm>
            <a:custGeom>
              <a:rect b="b" l="l" r="r" t="t"/>
              <a:pathLst>
                <a:path extrusionOk="0" h="171" w="485">
                  <a:moveTo>
                    <a:pt x="0" y="0"/>
                  </a:moveTo>
                  <a:cubicBezTo>
                    <a:pt x="157" y="0"/>
                    <a:pt x="327" y="170"/>
                    <a:pt x="484" y="170"/>
                  </a:cubicBezTo>
                  <a:cubicBezTo>
                    <a:pt x="327" y="170"/>
                    <a:pt x="157" y="0"/>
                    <a:pt x="0"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74"/>
            <p:cNvSpPr/>
            <p:nvPr/>
          </p:nvSpPr>
          <p:spPr>
            <a:xfrm>
              <a:off x="6177300" y="687900"/>
              <a:ext cx="8225" cy="8200"/>
            </a:xfrm>
            <a:custGeom>
              <a:rect b="b" l="l" r="r" t="t"/>
              <a:pathLst>
                <a:path extrusionOk="0" h="328" w="329">
                  <a:moveTo>
                    <a:pt x="1" y="0"/>
                  </a:moveTo>
                  <a:cubicBezTo>
                    <a:pt x="158" y="0"/>
                    <a:pt x="158" y="170"/>
                    <a:pt x="328" y="327"/>
                  </a:cubicBezTo>
                  <a:cubicBezTo>
                    <a:pt x="158" y="170"/>
                    <a:pt x="158" y="0"/>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74"/>
            <p:cNvSpPr/>
            <p:nvPr/>
          </p:nvSpPr>
          <p:spPr>
            <a:xfrm>
              <a:off x="6328450" y="859625"/>
              <a:ext cx="16375" cy="20650"/>
            </a:xfrm>
            <a:custGeom>
              <a:rect b="b" l="l" r="r" t="t"/>
              <a:pathLst>
                <a:path extrusionOk="0" h="826" w="655">
                  <a:moveTo>
                    <a:pt x="0" y="1"/>
                  </a:moveTo>
                  <a:cubicBezTo>
                    <a:pt x="170" y="328"/>
                    <a:pt x="497" y="498"/>
                    <a:pt x="654" y="825"/>
                  </a:cubicBezTo>
                  <a:cubicBezTo>
                    <a:pt x="497" y="498"/>
                    <a:pt x="170" y="328"/>
                    <a:pt x="0" y="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74"/>
            <p:cNvSpPr/>
            <p:nvPr/>
          </p:nvSpPr>
          <p:spPr>
            <a:xfrm>
              <a:off x="6193675" y="708500"/>
              <a:ext cx="130850" cy="142975"/>
            </a:xfrm>
            <a:custGeom>
              <a:rect b="b" l="l" r="r" t="t"/>
              <a:pathLst>
                <a:path extrusionOk="0" h="5719" w="5234">
                  <a:moveTo>
                    <a:pt x="157" y="1"/>
                  </a:moveTo>
                  <a:lnTo>
                    <a:pt x="157" y="158"/>
                  </a:lnTo>
                  <a:cubicBezTo>
                    <a:pt x="157" y="328"/>
                    <a:pt x="0" y="328"/>
                    <a:pt x="0" y="485"/>
                  </a:cubicBezTo>
                  <a:cubicBezTo>
                    <a:pt x="0" y="1309"/>
                    <a:pt x="0" y="2447"/>
                    <a:pt x="654" y="3102"/>
                  </a:cubicBezTo>
                  <a:cubicBezTo>
                    <a:pt x="811" y="3102"/>
                    <a:pt x="811" y="3272"/>
                    <a:pt x="811" y="3272"/>
                  </a:cubicBezTo>
                  <a:lnTo>
                    <a:pt x="982" y="3272"/>
                  </a:lnTo>
                  <a:lnTo>
                    <a:pt x="982" y="3429"/>
                  </a:lnTo>
                  <a:lnTo>
                    <a:pt x="1309" y="3429"/>
                  </a:lnTo>
                  <a:lnTo>
                    <a:pt x="1309" y="3599"/>
                  </a:lnTo>
                  <a:lnTo>
                    <a:pt x="1466" y="3599"/>
                  </a:lnTo>
                  <a:cubicBezTo>
                    <a:pt x="1466" y="3599"/>
                    <a:pt x="1636" y="3599"/>
                    <a:pt x="1636" y="3756"/>
                  </a:cubicBezTo>
                  <a:lnTo>
                    <a:pt x="2120" y="3756"/>
                  </a:lnTo>
                  <a:cubicBezTo>
                    <a:pt x="2617" y="3926"/>
                    <a:pt x="3101" y="3926"/>
                    <a:pt x="3598" y="3926"/>
                  </a:cubicBezTo>
                  <a:cubicBezTo>
                    <a:pt x="3909" y="4236"/>
                    <a:pt x="4288" y="4616"/>
                    <a:pt x="4652" y="5021"/>
                  </a:cubicBezTo>
                  <a:lnTo>
                    <a:pt x="4652" y="5021"/>
                  </a:lnTo>
                  <a:cubicBezTo>
                    <a:pt x="3208" y="3293"/>
                    <a:pt x="1749" y="1581"/>
                    <a:pt x="157" y="1"/>
                  </a:cubicBezTo>
                  <a:close/>
                  <a:moveTo>
                    <a:pt x="4652" y="5021"/>
                  </a:moveTo>
                  <a:cubicBezTo>
                    <a:pt x="4846" y="5253"/>
                    <a:pt x="5040" y="5486"/>
                    <a:pt x="5234" y="5719"/>
                  </a:cubicBezTo>
                  <a:cubicBezTo>
                    <a:pt x="5055" y="5483"/>
                    <a:pt x="4856" y="5248"/>
                    <a:pt x="4652" y="50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74"/>
            <p:cNvSpPr/>
            <p:nvPr/>
          </p:nvSpPr>
          <p:spPr>
            <a:xfrm>
              <a:off x="6393850" y="949600"/>
              <a:ext cx="12475" cy="20625"/>
            </a:xfrm>
            <a:custGeom>
              <a:rect b="b" l="l" r="r" t="t"/>
              <a:pathLst>
                <a:path extrusionOk="0" h="825" w="499">
                  <a:moveTo>
                    <a:pt x="1" y="0"/>
                  </a:moveTo>
                  <a:cubicBezTo>
                    <a:pt x="171" y="170"/>
                    <a:pt x="328" y="497"/>
                    <a:pt x="498" y="824"/>
                  </a:cubicBezTo>
                  <a:cubicBezTo>
                    <a:pt x="328" y="497"/>
                    <a:pt x="171" y="170"/>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74"/>
            <p:cNvSpPr/>
            <p:nvPr/>
          </p:nvSpPr>
          <p:spPr>
            <a:xfrm>
              <a:off x="5997400" y="857075"/>
              <a:ext cx="572475" cy="488375"/>
            </a:xfrm>
            <a:custGeom>
              <a:rect b="b" l="l" r="r" t="t"/>
              <a:pathLst>
                <a:path extrusionOk="0" h="19535" w="22899">
                  <a:moveTo>
                    <a:pt x="4251" y="1"/>
                  </a:moveTo>
                  <a:cubicBezTo>
                    <a:pt x="3929" y="1"/>
                    <a:pt x="3622" y="80"/>
                    <a:pt x="3429" y="273"/>
                  </a:cubicBezTo>
                  <a:cubicBezTo>
                    <a:pt x="3101" y="757"/>
                    <a:pt x="2944" y="1254"/>
                    <a:pt x="2617" y="1411"/>
                  </a:cubicBezTo>
                  <a:cubicBezTo>
                    <a:pt x="2520" y="1445"/>
                    <a:pt x="2429" y="1459"/>
                    <a:pt x="2343" y="1459"/>
                  </a:cubicBezTo>
                  <a:cubicBezTo>
                    <a:pt x="1992" y="1459"/>
                    <a:pt x="1729" y="1221"/>
                    <a:pt x="1466" y="1084"/>
                  </a:cubicBezTo>
                  <a:cubicBezTo>
                    <a:pt x="1226" y="844"/>
                    <a:pt x="986" y="696"/>
                    <a:pt x="746" y="696"/>
                  </a:cubicBezTo>
                  <a:cubicBezTo>
                    <a:pt x="659" y="696"/>
                    <a:pt x="572" y="715"/>
                    <a:pt x="485" y="757"/>
                  </a:cubicBezTo>
                  <a:cubicBezTo>
                    <a:pt x="157" y="757"/>
                    <a:pt x="0" y="1084"/>
                    <a:pt x="157" y="1411"/>
                  </a:cubicBezTo>
                  <a:cubicBezTo>
                    <a:pt x="157" y="1738"/>
                    <a:pt x="328" y="2065"/>
                    <a:pt x="485" y="2236"/>
                  </a:cubicBezTo>
                  <a:cubicBezTo>
                    <a:pt x="1139" y="3217"/>
                    <a:pt x="2290" y="3871"/>
                    <a:pt x="3101" y="4525"/>
                  </a:cubicBezTo>
                  <a:cubicBezTo>
                    <a:pt x="3599" y="4852"/>
                    <a:pt x="3429" y="5337"/>
                    <a:pt x="3272" y="5834"/>
                  </a:cubicBezTo>
                  <a:cubicBezTo>
                    <a:pt x="3101" y="6161"/>
                    <a:pt x="2774" y="6318"/>
                    <a:pt x="2447" y="6645"/>
                  </a:cubicBezTo>
                  <a:cubicBezTo>
                    <a:pt x="2120" y="6972"/>
                    <a:pt x="1793" y="7469"/>
                    <a:pt x="1636" y="7797"/>
                  </a:cubicBezTo>
                  <a:lnTo>
                    <a:pt x="1636" y="7954"/>
                  </a:lnTo>
                  <a:lnTo>
                    <a:pt x="1636" y="8124"/>
                  </a:lnTo>
                  <a:lnTo>
                    <a:pt x="1466" y="8124"/>
                  </a:lnTo>
                  <a:lnTo>
                    <a:pt x="1466" y="8281"/>
                  </a:lnTo>
                  <a:cubicBezTo>
                    <a:pt x="1309" y="8281"/>
                    <a:pt x="1309" y="8451"/>
                    <a:pt x="1309" y="8451"/>
                  </a:cubicBezTo>
                  <a:lnTo>
                    <a:pt x="1139" y="8608"/>
                  </a:lnTo>
                  <a:lnTo>
                    <a:pt x="982" y="8608"/>
                  </a:lnTo>
                  <a:lnTo>
                    <a:pt x="982" y="8778"/>
                  </a:lnTo>
                  <a:lnTo>
                    <a:pt x="485" y="8778"/>
                  </a:lnTo>
                  <a:cubicBezTo>
                    <a:pt x="1793" y="11395"/>
                    <a:pt x="2774" y="14169"/>
                    <a:pt x="3599" y="16956"/>
                  </a:cubicBezTo>
                  <a:cubicBezTo>
                    <a:pt x="4083" y="17283"/>
                    <a:pt x="4410" y="17610"/>
                    <a:pt x="4737" y="17937"/>
                  </a:cubicBezTo>
                  <a:cubicBezTo>
                    <a:pt x="4907" y="17937"/>
                    <a:pt x="5064" y="18094"/>
                    <a:pt x="5234" y="18264"/>
                  </a:cubicBezTo>
                  <a:cubicBezTo>
                    <a:pt x="6165" y="19195"/>
                    <a:pt x="7560" y="19534"/>
                    <a:pt x="9040" y="19534"/>
                  </a:cubicBezTo>
                  <a:cubicBezTo>
                    <a:pt x="9891" y="19534"/>
                    <a:pt x="10771" y="19422"/>
                    <a:pt x="11606" y="19246"/>
                  </a:cubicBezTo>
                  <a:cubicBezTo>
                    <a:pt x="13739" y="18748"/>
                    <a:pt x="15859" y="17937"/>
                    <a:pt x="18149" y="17937"/>
                  </a:cubicBezTo>
                  <a:cubicBezTo>
                    <a:pt x="18973" y="17937"/>
                    <a:pt x="19784" y="18094"/>
                    <a:pt x="20609" y="18094"/>
                  </a:cubicBezTo>
                  <a:cubicBezTo>
                    <a:pt x="20766" y="17937"/>
                    <a:pt x="20936" y="17937"/>
                    <a:pt x="20936" y="17937"/>
                  </a:cubicBezTo>
                  <a:cubicBezTo>
                    <a:pt x="21093" y="17937"/>
                    <a:pt x="21093" y="17937"/>
                    <a:pt x="21263" y="17767"/>
                  </a:cubicBezTo>
                  <a:cubicBezTo>
                    <a:pt x="21917" y="17610"/>
                    <a:pt x="22401" y="17113"/>
                    <a:pt x="22898" y="16459"/>
                  </a:cubicBezTo>
                  <a:cubicBezTo>
                    <a:pt x="21093" y="12376"/>
                    <a:pt x="18973" y="8451"/>
                    <a:pt x="16513" y="4682"/>
                  </a:cubicBezTo>
                  <a:lnTo>
                    <a:pt x="16513" y="4682"/>
                  </a:lnTo>
                  <a:cubicBezTo>
                    <a:pt x="17010" y="5507"/>
                    <a:pt x="17495" y="6161"/>
                    <a:pt x="17822" y="6815"/>
                  </a:cubicBezTo>
                  <a:cubicBezTo>
                    <a:pt x="16683" y="6972"/>
                    <a:pt x="15702" y="6972"/>
                    <a:pt x="14721" y="7142"/>
                  </a:cubicBezTo>
                  <a:cubicBezTo>
                    <a:pt x="14066" y="7221"/>
                    <a:pt x="13451" y="7260"/>
                    <a:pt x="12858" y="7260"/>
                  </a:cubicBezTo>
                  <a:cubicBezTo>
                    <a:pt x="12264" y="7260"/>
                    <a:pt x="11692" y="7221"/>
                    <a:pt x="11122" y="7142"/>
                  </a:cubicBezTo>
                  <a:cubicBezTo>
                    <a:pt x="8833" y="6645"/>
                    <a:pt x="6700" y="4682"/>
                    <a:pt x="6216" y="2393"/>
                  </a:cubicBezTo>
                  <a:lnTo>
                    <a:pt x="6046" y="2393"/>
                  </a:lnTo>
                  <a:cubicBezTo>
                    <a:pt x="5718" y="927"/>
                    <a:pt x="5234" y="430"/>
                    <a:pt x="4907" y="103"/>
                  </a:cubicBezTo>
                  <a:cubicBezTo>
                    <a:pt x="4704" y="38"/>
                    <a:pt x="4474" y="1"/>
                    <a:pt x="42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74"/>
            <p:cNvSpPr/>
            <p:nvPr/>
          </p:nvSpPr>
          <p:spPr>
            <a:xfrm>
              <a:off x="6352975" y="888425"/>
              <a:ext cx="12450" cy="20300"/>
            </a:xfrm>
            <a:custGeom>
              <a:rect b="b" l="l" r="r" t="t"/>
              <a:pathLst>
                <a:path extrusionOk="0" h="812" w="498">
                  <a:moveTo>
                    <a:pt x="0" y="0"/>
                  </a:moveTo>
                  <a:cubicBezTo>
                    <a:pt x="170" y="327"/>
                    <a:pt x="327" y="484"/>
                    <a:pt x="498" y="811"/>
                  </a:cubicBezTo>
                  <a:cubicBezTo>
                    <a:pt x="327" y="484"/>
                    <a:pt x="170" y="327"/>
                    <a:pt x="0"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74"/>
            <p:cNvSpPr/>
            <p:nvPr/>
          </p:nvSpPr>
          <p:spPr>
            <a:xfrm>
              <a:off x="6144600" y="655175"/>
              <a:ext cx="8200" cy="8200"/>
            </a:xfrm>
            <a:custGeom>
              <a:rect b="b" l="l" r="r" t="t"/>
              <a:pathLst>
                <a:path extrusionOk="0" h="328" w="328">
                  <a:moveTo>
                    <a:pt x="1" y="1"/>
                  </a:moveTo>
                  <a:cubicBezTo>
                    <a:pt x="1" y="171"/>
                    <a:pt x="158" y="171"/>
                    <a:pt x="328" y="328"/>
                  </a:cubicBezTo>
                  <a:cubicBezTo>
                    <a:pt x="158" y="171"/>
                    <a:pt x="1" y="171"/>
                    <a:pt x="1" y="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74"/>
            <p:cNvSpPr/>
            <p:nvPr/>
          </p:nvSpPr>
          <p:spPr>
            <a:xfrm>
              <a:off x="6586200" y="1301250"/>
              <a:ext cx="8200" cy="20625"/>
            </a:xfrm>
            <a:custGeom>
              <a:rect b="b" l="l" r="r" t="t"/>
              <a:pathLst>
                <a:path extrusionOk="0" h="825" w="328">
                  <a:moveTo>
                    <a:pt x="1" y="0"/>
                  </a:moveTo>
                  <a:cubicBezTo>
                    <a:pt x="1" y="157"/>
                    <a:pt x="1" y="302"/>
                    <a:pt x="123" y="457"/>
                  </a:cubicBezTo>
                  <a:lnTo>
                    <a:pt x="123" y="457"/>
                  </a:lnTo>
                  <a:cubicBezTo>
                    <a:pt x="50" y="317"/>
                    <a:pt x="1" y="183"/>
                    <a:pt x="1" y="0"/>
                  </a:cubicBezTo>
                  <a:close/>
                  <a:moveTo>
                    <a:pt x="123" y="457"/>
                  </a:moveTo>
                  <a:lnTo>
                    <a:pt x="123" y="457"/>
                  </a:lnTo>
                  <a:cubicBezTo>
                    <a:pt x="134" y="478"/>
                    <a:pt x="146" y="499"/>
                    <a:pt x="158" y="521"/>
                  </a:cubicBezTo>
                  <a:lnTo>
                    <a:pt x="158" y="521"/>
                  </a:lnTo>
                  <a:cubicBezTo>
                    <a:pt x="158" y="513"/>
                    <a:pt x="158" y="505"/>
                    <a:pt x="158" y="497"/>
                  </a:cubicBezTo>
                  <a:cubicBezTo>
                    <a:pt x="145" y="484"/>
                    <a:pt x="134" y="470"/>
                    <a:pt x="123" y="457"/>
                  </a:cubicBezTo>
                  <a:close/>
                  <a:moveTo>
                    <a:pt x="158" y="521"/>
                  </a:moveTo>
                  <a:cubicBezTo>
                    <a:pt x="158" y="655"/>
                    <a:pt x="167" y="663"/>
                    <a:pt x="328" y="824"/>
                  </a:cubicBezTo>
                  <a:cubicBezTo>
                    <a:pt x="267" y="708"/>
                    <a:pt x="208" y="611"/>
                    <a:pt x="158" y="52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74"/>
            <p:cNvSpPr/>
            <p:nvPr/>
          </p:nvSpPr>
          <p:spPr>
            <a:xfrm>
              <a:off x="6745500" y="2110850"/>
              <a:ext cx="25" cy="8200"/>
            </a:xfrm>
            <a:custGeom>
              <a:rect b="b" l="l" r="r" t="t"/>
              <a:pathLst>
                <a:path extrusionOk="0" h="328" w="1">
                  <a:moveTo>
                    <a:pt x="1" y="0"/>
                  </a:moveTo>
                  <a:lnTo>
                    <a:pt x="1" y="0"/>
                  </a:lnTo>
                  <a:lnTo>
                    <a:pt x="1" y="328"/>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74"/>
            <p:cNvSpPr/>
            <p:nvPr/>
          </p:nvSpPr>
          <p:spPr>
            <a:xfrm>
              <a:off x="6741575" y="2192625"/>
              <a:ext cx="25" cy="16375"/>
            </a:xfrm>
            <a:custGeom>
              <a:rect b="b" l="l" r="r" t="t"/>
              <a:pathLst>
                <a:path extrusionOk="0" h="655" w="1">
                  <a:moveTo>
                    <a:pt x="1" y="655"/>
                  </a:move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74"/>
            <p:cNvSpPr/>
            <p:nvPr/>
          </p:nvSpPr>
          <p:spPr>
            <a:xfrm>
              <a:off x="6737325" y="2221400"/>
              <a:ext cx="25" cy="16400"/>
            </a:xfrm>
            <a:custGeom>
              <a:rect b="b" l="l" r="r" t="t"/>
              <a:pathLst>
                <a:path extrusionOk="0" h="656" w="1">
                  <a:moveTo>
                    <a:pt x="1" y="655"/>
                  </a:move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74"/>
            <p:cNvSpPr/>
            <p:nvPr/>
          </p:nvSpPr>
          <p:spPr>
            <a:xfrm>
              <a:off x="6741575" y="2168100"/>
              <a:ext cx="25" cy="12450"/>
            </a:xfrm>
            <a:custGeom>
              <a:rect b="b" l="l" r="r" t="t"/>
              <a:pathLst>
                <a:path extrusionOk="0" h="498" w="1">
                  <a:moveTo>
                    <a:pt x="1" y="497"/>
                  </a:moveTo>
                  <a:lnTo>
                    <a:pt x="1" y="0"/>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74"/>
            <p:cNvSpPr/>
            <p:nvPr/>
          </p:nvSpPr>
          <p:spPr>
            <a:xfrm>
              <a:off x="6741575" y="2139625"/>
              <a:ext cx="25" cy="12125"/>
            </a:xfrm>
            <a:custGeom>
              <a:rect b="b" l="l" r="r" t="t"/>
              <a:pathLst>
                <a:path extrusionOk="0" h="485" w="1">
                  <a:moveTo>
                    <a:pt x="1" y="485"/>
                  </a:move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74"/>
            <p:cNvSpPr/>
            <p:nvPr/>
          </p:nvSpPr>
          <p:spPr>
            <a:xfrm>
              <a:off x="3400775" y="2626050"/>
              <a:ext cx="3262975" cy="2850175"/>
            </a:xfrm>
            <a:custGeom>
              <a:rect b="b" l="l" r="r" t="t"/>
              <a:pathLst>
                <a:path extrusionOk="0" h="114007" w="130519">
                  <a:moveTo>
                    <a:pt x="130519" y="1"/>
                  </a:moveTo>
                  <a:cubicBezTo>
                    <a:pt x="126732" y="12443"/>
                    <a:pt x="119814" y="24331"/>
                    <a:pt x="110319" y="36115"/>
                  </a:cubicBezTo>
                  <a:lnTo>
                    <a:pt x="110319" y="36115"/>
                  </a:lnTo>
                  <a:cubicBezTo>
                    <a:pt x="119844" y="24394"/>
                    <a:pt x="126836" y="12512"/>
                    <a:pt x="130519" y="1"/>
                  </a:cubicBezTo>
                  <a:close/>
                  <a:moveTo>
                    <a:pt x="110319" y="36115"/>
                  </a:moveTo>
                  <a:lnTo>
                    <a:pt x="110319" y="36115"/>
                  </a:lnTo>
                  <a:cubicBezTo>
                    <a:pt x="110132" y="36346"/>
                    <a:pt x="109943" y="36577"/>
                    <a:pt x="109754" y="36808"/>
                  </a:cubicBezTo>
                  <a:cubicBezTo>
                    <a:pt x="109732" y="36836"/>
                    <a:pt x="109710" y="36865"/>
                    <a:pt x="109688" y="36893"/>
                  </a:cubicBezTo>
                  <a:lnTo>
                    <a:pt x="109688" y="36893"/>
                  </a:lnTo>
                  <a:cubicBezTo>
                    <a:pt x="109900" y="36634"/>
                    <a:pt x="110110" y="36375"/>
                    <a:pt x="110319" y="36115"/>
                  </a:cubicBezTo>
                  <a:close/>
                  <a:moveTo>
                    <a:pt x="109688" y="36893"/>
                  </a:moveTo>
                  <a:cubicBezTo>
                    <a:pt x="109210" y="37480"/>
                    <a:pt x="108726" y="38065"/>
                    <a:pt x="108235" y="38651"/>
                  </a:cubicBezTo>
                  <a:lnTo>
                    <a:pt x="108235" y="38651"/>
                  </a:lnTo>
                  <a:cubicBezTo>
                    <a:pt x="108803" y="38065"/>
                    <a:pt x="109244" y="37479"/>
                    <a:pt x="109688" y="36893"/>
                  </a:cubicBezTo>
                  <a:close/>
                  <a:moveTo>
                    <a:pt x="108235" y="38651"/>
                  </a:moveTo>
                  <a:cubicBezTo>
                    <a:pt x="108197" y="38691"/>
                    <a:pt x="108158" y="38731"/>
                    <a:pt x="108118" y="38770"/>
                  </a:cubicBezTo>
                  <a:cubicBezTo>
                    <a:pt x="107666" y="39364"/>
                    <a:pt x="107085" y="39959"/>
                    <a:pt x="106620" y="40553"/>
                  </a:cubicBezTo>
                  <a:lnTo>
                    <a:pt x="106620" y="40553"/>
                  </a:lnTo>
                  <a:cubicBezTo>
                    <a:pt x="107166" y="39919"/>
                    <a:pt x="107704" y="39285"/>
                    <a:pt x="108235" y="38651"/>
                  </a:cubicBezTo>
                  <a:close/>
                  <a:moveTo>
                    <a:pt x="106620" y="40553"/>
                  </a:moveTo>
                  <a:cubicBezTo>
                    <a:pt x="106524" y="40664"/>
                    <a:pt x="106428" y="40775"/>
                    <a:pt x="106332" y="40886"/>
                  </a:cubicBezTo>
                  <a:lnTo>
                    <a:pt x="106332" y="40886"/>
                  </a:lnTo>
                  <a:cubicBezTo>
                    <a:pt x="106381" y="40835"/>
                    <a:pt x="106431" y="40784"/>
                    <a:pt x="106482" y="40733"/>
                  </a:cubicBezTo>
                  <a:cubicBezTo>
                    <a:pt x="106527" y="40673"/>
                    <a:pt x="106573" y="40613"/>
                    <a:pt x="106620" y="40553"/>
                  </a:cubicBezTo>
                  <a:close/>
                  <a:moveTo>
                    <a:pt x="106332" y="40886"/>
                  </a:moveTo>
                  <a:cubicBezTo>
                    <a:pt x="105750" y="41489"/>
                    <a:pt x="105280" y="42092"/>
                    <a:pt x="104677" y="42696"/>
                  </a:cubicBezTo>
                  <a:cubicBezTo>
                    <a:pt x="104452" y="43000"/>
                    <a:pt x="104190" y="43303"/>
                    <a:pt x="103909" y="43623"/>
                  </a:cubicBezTo>
                  <a:lnTo>
                    <a:pt x="103909" y="43623"/>
                  </a:lnTo>
                  <a:cubicBezTo>
                    <a:pt x="103947" y="43584"/>
                    <a:pt x="103985" y="43546"/>
                    <a:pt x="104022" y="43507"/>
                  </a:cubicBezTo>
                  <a:cubicBezTo>
                    <a:pt x="104806" y="42633"/>
                    <a:pt x="105576" y="41760"/>
                    <a:pt x="106332" y="40886"/>
                  </a:cubicBezTo>
                  <a:close/>
                  <a:moveTo>
                    <a:pt x="92901" y="22087"/>
                  </a:moveTo>
                  <a:cubicBezTo>
                    <a:pt x="73601" y="48911"/>
                    <a:pt x="40562" y="74583"/>
                    <a:pt x="0" y="104350"/>
                  </a:cubicBezTo>
                  <a:cubicBezTo>
                    <a:pt x="170" y="104350"/>
                    <a:pt x="327" y="104520"/>
                    <a:pt x="497" y="104520"/>
                  </a:cubicBezTo>
                  <a:cubicBezTo>
                    <a:pt x="1152" y="105175"/>
                    <a:pt x="1806" y="105659"/>
                    <a:pt x="2617" y="106156"/>
                  </a:cubicBezTo>
                  <a:cubicBezTo>
                    <a:pt x="2617" y="106313"/>
                    <a:pt x="2787" y="106313"/>
                    <a:pt x="2787" y="106313"/>
                  </a:cubicBezTo>
                  <a:cubicBezTo>
                    <a:pt x="3598" y="106967"/>
                    <a:pt x="4423" y="107465"/>
                    <a:pt x="5234" y="108119"/>
                  </a:cubicBezTo>
                  <a:cubicBezTo>
                    <a:pt x="5404" y="108276"/>
                    <a:pt x="5561" y="108446"/>
                    <a:pt x="5731" y="108446"/>
                  </a:cubicBezTo>
                  <a:cubicBezTo>
                    <a:pt x="6385" y="108930"/>
                    <a:pt x="7040" y="109584"/>
                    <a:pt x="7851" y="110081"/>
                  </a:cubicBezTo>
                  <a:cubicBezTo>
                    <a:pt x="8675" y="110736"/>
                    <a:pt x="9657" y="111390"/>
                    <a:pt x="10468" y="112044"/>
                  </a:cubicBezTo>
                  <a:cubicBezTo>
                    <a:pt x="11449" y="112698"/>
                    <a:pt x="12274" y="113183"/>
                    <a:pt x="13255" y="113510"/>
                  </a:cubicBezTo>
                  <a:lnTo>
                    <a:pt x="13739" y="113510"/>
                  </a:lnTo>
                  <a:cubicBezTo>
                    <a:pt x="14563" y="113837"/>
                    <a:pt x="15375" y="114007"/>
                    <a:pt x="16356" y="114007"/>
                  </a:cubicBezTo>
                  <a:cubicBezTo>
                    <a:pt x="16526" y="114007"/>
                    <a:pt x="16853" y="113837"/>
                    <a:pt x="17180" y="113837"/>
                  </a:cubicBezTo>
                  <a:lnTo>
                    <a:pt x="17834" y="113837"/>
                  </a:lnTo>
                  <a:cubicBezTo>
                    <a:pt x="19300" y="113510"/>
                    <a:pt x="20779" y="113025"/>
                    <a:pt x="22087" y="112044"/>
                  </a:cubicBezTo>
                  <a:cubicBezTo>
                    <a:pt x="23225" y="111220"/>
                    <a:pt x="24207" y="110566"/>
                    <a:pt x="25188" y="109754"/>
                  </a:cubicBezTo>
                  <a:cubicBezTo>
                    <a:pt x="26169" y="109100"/>
                    <a:pt x="27151" y="108276"/>
                    <a:pt x="28132" y="107622"/>
                  </a:cubicBezTo>
                  <a:cubicBezTo>
                    <a:pt x="28786" y="107137"/>
                    <a:pt x="29283" y="106810"/>
                    <a:pt x="29768" y="106483"/>
                  </a:cubicBezTo>
                  <a:cubicBezTo>
                    <a:pt x="55610" y="87340"/>
                    <a:pt x="78180" y="69676"/>
                    <a:pt x="95688" y="52339"/>
                  </a:cubicBezTo>
                  <a:cubicBezTo>
                    <a:pt x="96669" y="51201"/>
                    <a:pt x="97807" y="50219"/>
                    <a:pt x="98789" y="49238"/>
                  </a:cubicBezTo>
                  <a:cubicBezTo>
                    <a:pt x="99286" y="48584"/>
                    <a:pt x="99940" y="47930"/>
                    <a:pt x="100424" y="47432"/>
                  </a:cubicBezTo>
                  <a:lnTo>
                    <a:pt x="100751" y="47105"/>
                  </a:lnTo>
                  <a:cubicBezTo>
                    <a:pt x="101249" y="46621"/>
                    <a:pt x="101733" y="45967"/>
                    <a:pt x="102230" y="45470"/>
                  </a:cubicBezTo>
                  <a:lnTo>
                    <a:pt x="102557" y="45143"/>
                  </a:lnTo>
                  <a:cubicBezTo>
                    <a:pt x="102665" y="44996"/>
                    <a:pt x="102775" y="44858"/>
                    <a:pt x="102884" y="44726"/>
                  </a:cubicBezTo>
                  <a:lnTo>
                    <a:pt x="102884" y="44726"/>
                  </a:lnTo>
                  <a:cubicBezTo>
                    <a:pt x="102884" y="44756"/>
                    <a:pt x="102884" y="44786"/>
                    <a:pt x="102884" y="44815"/>
                  </a:cubicBezTo>
                  <a:cubicBezTo>
                    <a:pt x="103235" y="44381"/>
                    <a:pt x="103585" y="43991"/>
                    <a:pt x="103909" y="43623"/>
                  </a:cubicBezTo>
                  <a:lnTo>
                    <a:pt x="103909" y="43623"/>
                  </a:lnTo>
                  <a:cubicBezTo>
                    <a:pt x="103570" y="43969"/>
                    <a:pt x="103225" y="44316"/>
                    <a:pt x="102884" y="44726"/>
                  </a:cubicBezTo>
                  <a:lnTo>
                    <a:pt x="102884" y="44726"/>
                  </a:lnTo>
                  <a:cubicBezTo>
                    <a:pt x="102880" y="42333"/>
                    <a:pt x="102712" y="40876"/>
                    <a:pt x="102557" y="39752"/>
                  </a:cubicBezTo>
                  <a:cubicBezTo>
                    <a:pt x="102387" y="39582"/>
                    <a:pt x="102387" y="39425"/>
                    <a:pt x="102387" y="39254"/>
                  </a:cubicBezTo>
                  <a:cubicBezTo>
                    <a:pt x="102387" y="39097"/>
                    <a:pt x="102230" y="38927"/>
                    <a:pt x="102230" y="38770"/>
                  </a:cubicBezTo>
                  <a:lnTo>
                    <a:pt x="102230" y="38600"/>
                  </a:lnTo>
                  <a:cubicBezTo>
                    <a:pt x="101903" y="37135"/>
                    <a:pt x="101576" y="35499"/>
                    <a:pt x="101249" y="34021"/>
                  </a:cubicBezTo>
                  <a:cubicBezTo>
                    <a:pt x="101078" y="33864"/>
                    <a:pt x="101078" y="33694"/>
                    <a:pt x="101078" y="33536"/>
                  </a:cubicBezTo>
                  <a:lnTo>
                    <a:pt x="100921" y="33536"/>
                  </a:lnTo>
                  <a:lnTo>
                    <a:pt x="100921" y="33209"/>
                  </a:lnTo>
                  <a:cubicBezTo>
                    <a:pt x="100921" y="33039"/>
                    <a:pt x="100921" y="33039"/>
                    <a:pt x="100751" y="33039"/>
                  </a:cubicBezTo>
                  <a:lnTo>
                    <a:pt x="100751" y="32712"/>
                  </a:lnTo>
                  <a:lnTo>
                    <a:pt x="100594" y="32555"/>
                  </a:lnTo>
                  <a:lnTo>
                    <a:pt x="100594" y="32385"/>
                  </a:lnTo>
                  <a:lnTo>
                    <a:pt x="100424" y="32228"/>
                  </a:lnTo>
                  <a:cubicBezTo>
                    <a:pt x="100424" y="32058"/>
                    <a:pt x="100424" y="32058"/>
                    <a:pt x="100267" y="31901"/>
                  </a:cubicBezTo>
                  <a:lnTo>
                    <a:pt x="100267" y="31731"/>
                  </a:lnTo>
                  <a:cubicBezTo>
                    <a:pt x="100267" y="31731"/>
                    <a:pt x="100097" y="31574"/>
                    <a:pt x="100097" y="31404"/>
                  </a:cubicBezTo>
                  <a:cubicBezTo>
                    <a:pt x="99940" y="31247"/>
                    <a:pt x="99940" y="31247"/>
                    <a:pt x="99940" y="31077"/>
                  </a:cubicBezTo>
                  <a:lnTo>
                    <a:pt x="99770" y="30920"/>
                  </a:lnTo>
                  <a:cubicBezTo>
                    <a:pt x="99770" y="30920"/>
                    <a:pt x="99770" y="30749"/>
                    <a:pt x="99613" y="30592"/>
                  </a:cubicBezTo>
                  <a:cubicBezTo>
                    <a:pt x="99613" y="30422"/>
                    <a:pt x="99443" y="30422"/>
                    <a:pt x="99443" y="30265"/>
                  </a:cubicBezTo>
                  <a:lnTo>
                    <a:pt x="99286" y="30095"/>
                  </a:lnTo>
                  <a:cubicBezTo>
                    <a:pt x="99286" y="30095"/>
                    <a:pt x="99286" y="29938"/>
                    <a:pt x="99116" y="29768"/>
                  </a:cubicBezTo>
                  <a:lnTo>
                    <a:pt x="98789" y="29441"/>
                  </a:lnTo>
                  <a:cubicBezTo>
                    <a:pt x="97153" y="26824"/>
                    <a:pt x="94863" y="24534"/>
                    <a:pt x="92901" y="220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74"/>
            <p:cNvSpPr/>
            <p:nvPr/>
          </p:nvSpPr>
          <p:spPr>
            <a:xfrm>
              <a:off x="6729150" y="2303200"/>
              <a:ext cx="25" cy="20300"/>
            </a:xfrm>
            <a:custGeom>
              <a:rect b="b" l="l" r="r" t="t"/>
              <a:pathLst>
                <a:path extrusionOk="0" h="812" w="1">
                  <a:moveTo>
                    <a:pt x="1" y="811"/>
                  </a:moveTo>
                  <a:lnTo>
                    <a:pt x="1" y="0"/>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74"/>
            <p:cNvSpPr/>
            <p:nvPr/>
          </p:nvSpPr>
          <p:spPr>
            <a:xfrm>
              <a:off x="6725225" y="2331650"/>
              <a:ext cx="3950" cy="20625"/>
            </a:xfrm>
            <a:custGeom>
              <a:rect b="b" l="l" r="r" t="t"/>
              <a:pathLst>
                <a:path extrusionOk="0" h="825" w="158">
                  <a:moveTo>
                    <a:pt x="1" y="825"/>
                  </a:moveTo>
                  <a:cubicBezTo>
                    <a:pt x="1" y="498"/>
                    <a:pt x="1" y="328"/>
                    <a:pt x="158" y="0"/>
                  </a:cubicBezTo>
                  <a:cubicBezTo>
                    <a:pt x="1" y="328"/>
                    <a:pt x="1" y="498"/>
                    <a:pt x="1" y="825"/>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74"/>
            <p:cNvSpPr/>
            <p:nvPr/>
          </p:nvSpPr>
          <p:spPr>
            <a:xfrm>
              <a:off x="5862300" y="442550"/>
              <a:ext cx="8200" cy="4275"/>
            </a:xfrm>
            <a:custGeom>
              <a:rect b="b" l="l" r="r" t="t"/>
              <a:pathLst>
                <a:path extrusionOk="0" h="171" w="328">
                  <a:moveTo>
                    <a:pt x="1" y="1"/>
                  </a:moveTo>
                  <a:cubicBezTo>
                    <a:pt x="171" y="171"/>
                    <a:pt x="171" y="171"/>
                    <a:pt x="328" y="171"/>
                  </a:cubicBezTo>
                  <a:cubicBezTo>
                    <a:pt x="171" y="171"/>
                    <a:pt x="171" y="171"/>
                    <a:pt x="1" y="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74"/>
            <p:cNvSpPr/>
            <p:nvPr/>
          </p:nvSpPr>
          <p:spPr>
            <a:xfrm>
              <a:off x="6733400" y="2278650"/>
              <a:ext cx="25" cy="16400"/>
            </a:xfrm>
            <a:custGeom>
              <a:rect b="b" l="l" r="r" t="t"/>
              <a:pathLst>
                <a:path extrusionOk="0" h="656" w="1">
                  <a:moveTo>
                    <a:pt x="1" y="655"/>
                  </a:move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74"/>
            <p:cNvSpPr/>
            <p:nvPr/>
          </p:nvSpPr>
          <p:spPr>
            <a:xfrm>
              <a:off x="6733400" y="2249875"/>
              <a:ext cx="3950" cy="16375"/>
            </a:xfrm>
            <a:custGeom>
              <a:rect b="b" l="l" r="r" t="t"/>
              <a:pathLst>
                <a:path extrusionOk="0" h="655" w="158">
                  <a:moveTo>
                    <a:pt x="1" y="655"/>
                  </a:moveTo>
                  <a:cubicBezTo>
                    <a:pt x="158" y="498"/>
                    <a:pt x="158" y="170"/>
                    <a:pt x="158" y="0"/>
                  </a:cubicBezTo>
                  <a:cubicBezTo>
                    <a:pt x="158" y="170"/>
                    <a:pt x="158" y="498"/>
                    <a:pt x="1" y="655"/>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74"/>
            <p:cNvSpPr/>
            <p:nvPr/>
          </p:nvSpPr>
          <p:spPr>
            <a:xfrm>
              <a:off x="6720975" y="2360425"/>
              <a:ext cx="4275" cy="20325"/>
            </a:xfrm>
            <a:custGeom>
              <a:rect b="b" l="l" r="r" t="t"/>
              <a:pathLst>
                <a:path extrusionOk="0" h="813" w="171">
                  <a:moveTo>
                    <a:pt x="1" y="812"/>
                  </a:moveTo>
                  <a:cubicBezTo>
                    <a:pt x="1" y="485"/>
                    <a:pt x="1" y="158"/>
                    <a:pt x="171" y="1"/>
                  </a:cubicBezTo>
                  <a:cubicBezTo>
                    <a:pt x="1" y="158"/>
                    <a:pt x="1" y="485"/>
                    <a:pt x="1" y="812"/>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74"/>
            <p:cNvSpPr/>
            <p:nvPr/>
          </p:nvSpPr>
          <p:spPr>
            <a:xfrm>
              <a:off x="6741575" y="1959725"/>
              <a:ext cx="25" cy="12125"/>
            </a:xfrm>
            <a:custGeom>
              <a:rect b="b" l="l" r="r" t="t"/>
              <a:pathLst>
                <a:path extrusionOk="0" h="485" w="1">
                  <a:moveTo>
                    <a:pt x="1" y="484"/>
                  </a:moveTo>
                  <a:lnTo>
                    <a:pt x="1" y="327"/>
                  </a:lnTo>
                  <a:lnTo>
                    <a:pt x="1" y="157"/>
                  </a:lnTo>
                  <a:lnTo>
                    <a:pt x="1" y="0"/>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74"/>
            <p:cNvSpPr/>
            <p:nvPr/>
          </p:nvSpPr>
          <p:spPr>
            <a:xfrm>
              <a:off x="6720975" y="1787975"/>
              <a:ext cx="8200" cy="44850"/>
            </a:xfrm>
            <a:custGeom>
              <a:rect b="b" l="l" r="r" t="t"/>
              <a:pathLst>
                <a:path extrusionOk="0" h="1794" w="328">
                  <a:moveTo>
                    <a:pt x="1" y="1"/>
                  </a:moveTo>
                  <a:cubicBezTo>
                    <a:pt x="1" y="169"/>
                    <a:pt x="45" y="292"/>
                    <a:pt x="89" y="417"/>
                  </a:cubicBezTo>
                  <a:lnTo>
                    <a:pt x="89" y="417"/>
                  </a:lnTo>
                  <a:cubicBezTo>
                    <a:pt x="65" y="279"/>
                    <a:pt x="37" y="140"/>
                    <a:pt x="1" y="1"/>
                  </a:cubicBezTo>
                  <a:close/>
                  <a:moveTo>
                    <a:pt x="89" y="417"/>
                  </a:moveTo>
                  <a:cubicBezTo>
                    <a:pt x="123" y="609"/>
                    <a:pt x="147" y="798"/>
                    <a:pt x="171" y="979"/>
                  </a:cubicBezTo>
                  <a:lnTo>
                    <a:pt x="171" y="979"/>
                  </a:lnTo>
                  <a:cubicBezTo>
                    <a:pt x="171" y="923"/>
                    <a:pt x="171" y="868"/>
                    <a:pt x="171" y="812"/>
                  </a:cubicBezTo>
                  <a:cubicBezTo>
                    <a:pt x="171" y="653"/>
                    <a:pt x="130" y="534"/>
                    <a:pt x="89" y="417"/>
                  </a:cubicBezTo>
                  <a:close/>
                  <a:moveTo>
                    <a:pt x="171" y="979"/>
                  </a:moveTo>
                  <a:cubicBezTo>
                    <a:pt x="175" y="1250"/>
                    <a:pt x="197" y="1522"/>
                    <a:pt x="328" y="1793"/>
                  </a:cubicBezTo>
                  <a:cubicBezTo>
                    <a:pt x="251" y="1556"/>
                    <a:pt x="211" y="1278"/>
                    <a:pt x="171" y="979"/>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74"/>
            <p:cNvSpPr/>
            <p:nvPr/>
          </p:nvSpPr>
          <p:spPr>
            <a:xfrm>
              <a:off x="6741575" y="2004525"/>
              <a:ext cx="25" cy="4275"/>
            </a:xfrm>
            <a:custGeom>
              <a:rect b="b" l="l" r="r" t="t"/>
              <a:pathLst>
                <a:path extrusionOk="0" h="171" w="1">
                  <a:moveTo>
                    <a:pt x="1" y="171"/>
                  </a:moveTo>
                  <a:lnTo>
                    <a:pt x="1" y="171"/>
                  </a:lnTo>
                  <a:lnTo>
                    <a:pt x="1" y="1"/>
                  </a:ln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74"/>
            <p:cNvSpPr/>
            <p:nvPr/>
          </p:nvSpPr>
          <p:spPr>
            <a:xfrm>
              <a:off x="6729150" y="1840975"/>
              <a:ext cx="25" cy="20625"/>
            </a:xfrm>
            <a:custGeom>
              <a:rect b="b" l="l" r="r" t="t"/>
              <a:pathLst>
                <a:path extrusionOk="0" h="825" w="1">
                  <a:moveTo>
                    <a:pt x="1" y="825"/>
                  </a:moveTo>
                  <a:lnTo>
                    <a:pt x="1" y="328"/>
                  </a:lnTo>
                  <a:lnTo>
                    <a:pt x="1" y="171"/>
                  </a:ln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74"/>
            <p:cNvSpPr/>
            <p:nvPr/>
          </p:nvSpPr>
          <p:spPr>
            <a:xfrm>
              <a:off x="6737325" y="1922750"/>
              <a:ext cx="25" cy="12450"/>
            </a:xfrm>
            <a:custGeom>
              <a:rect b="b" l="l" r="r" t="t"/>
              <a:pathLst>
                <a:path extrusionOk="0" h="498" w="1">
                  <a:moveTo>
                    <a:pt x="1" y="498"/>
                  </a:moveTo>
                  <a:lnTo>
                    <a:pt x="1" y="328"/>
                  </a:lnTo>
                  <a:lnTo>
                    <a:pt x="1" y="1"/>
                  </a:ln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74"/>
            <p:cNvSpPr/>
            <p:nvPr/>
          </p:nvSpPr>
          <p:spPr>
            <a:xfrm>
              <a:off x="6733400" y="1873700"/>
              <a:ext cx="25" cy="20625"/>
            </a:xfrm>
            <a:custGeom>
              <a:rect b="b" l="l" r="r" t="t"/>
              <a:pathLst>
                <a:path extrusionOk="0" h="825" w="1">
                  <a:moveTo>
                    <a:pt x="1" y="824"/>
                  </a:moveTo>
                  <a:lnTo>
                    <a:pt x="1" y="654"/>
                  </a:lnTo>
                  <a:lnTo>
                    <a:pt x="1" y="497"/>
                  </a:lnTo>
                  <a:lnTo>
                    <a:pt x="1" y="0"/>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74"/>
            <p:cNvSpPr/>
            <p:nvPr/>
          </p:nvSpPr>
          <p:spPr>
            <a:xfrm>
              <a:off x="6631025" y="1419975"/>
              <a:ext cx="4275" cy="16375"/>
            </a:xfrm>
            <a:custGeom>
              <a:rect b="b" l="l" r="r" t="t"/>
              <a:pathLst>
                <a:path extrusionOk="0" h="655" w="171">
                  <a:moveTo>
                    <a:pt x="0" y="1"/>
                  </a:moveTo>
                  <a:lnTo>
                    <a:pt x="0" y="158"/>
                  </a:lnTo>
                  <a:cubicBezTo>
                    <a:pt x="34" y="191"/>
                    <a:pt x="61" y="224"/>
                    <a:pt x="82" y="257"/>
                  </a:cubicBezTo>
                  <a:lnTo>
                    <a:pt x="82" y="257"/>
                  </a:lnTo>
                  <a:cubicBezTo>
                    <a:pt x="41" y="157"/>
                    <a:pt x="0" y="77"/>
                    <a:pt x="0" y="1"/>
                  </a:cubicBezTo>
                  <a:close/>
                  <a:moveTo>
                    <a:pt x="82" y="257"/>
                  </a:moveTo>
                  <a:lnTo>
                    <a:pt x="82" y="257"/>
                  </a:lnTo>
                  <a:cubicBezTo>
                    <a:pt x="126" y="362"/>
                    <a:pt x="170" y="488"/>
                    <a:pt x="170" y="655"/>
                  </a:cubicBezTo>
                  <a:cubicBezTo>
                    <a:pt x="170" y="518"/>
                    <a:pt x="170" y="390"/>
                    <a:pt x="82" y="257"/>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74"/>
            <p:cNvSpPr/>
            <p:nvPr/>
          </p:nvSpPr>
          <p:spPr>
            <a:xfrm>
              <a:off x="6614675" y="1374850"/>
              <a:ext cx="8200" cy="20625"/>
            </a:xfrm>
            <a:custGeom>
              <a:rect b="b" l="l" r="r" t="t"/>
              <a:pathLst>
                <a:path extrusionOk="0" h="825" w="328">
                  <a:moveTo>
                    <a:pt x="0" y="0"/>
                  </a:moveTo>
                  <a:cubicBezTo>
                    <a:pt x="0" y="216"/>
                    <a:pt x="74" y="364"/>
                    <a:pt x="170" y="534"/>
                  </a:cubicBezTo>
                  <a:lnTo>
                    <a:pt x="170" y="534"/>
                  </a:lnTo>
                  <a:cubicBezTo>
                    <a:pt x="170" y="522"/>
                    <a:pt x="170" y="509"/>
                    <a:pt x="170" y="497"/>
                  </a:cubicBezTo>
                  <a:cubicBezTo>
                    <a:pt x="170" y="327"/>
                    <a:pt x="0" y="170"/>
                    <a:pt x="0" y="0"/>
                  </a:cubicBezTo>
                  <a:close/>
                  <a:moveTo>
                    <a:pt x="170" y="534"/>
                  </a:moveTo>
                  <a:cubicBezTo>
                    <a:pt x="171" y="680"/>
                    <a:pt x="182" y="824"/>
                    <a:pt x="327" y="824"/>
                  </a:cubicBezTo>
                  <a:cubicBezTo>
                    <a:pt x="274" y="714"/>
                    <a:pt x="219" y="621"/>
                    <a:pt x="170" y="534"/>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74"/>
            <p:cNvSpPr/>
            <p:nvPr/>
          </p:nvSpPr>
          <p:spPr>
            <a:xfrm>
              <a:off x="6602550" y="1342125"/>
              <a:ext cx="3950" cy="16375"/>
            </a:xfrm>
            <a:custGeom>
              <a:rect b="b" l="l" r="r" t="t"/>
              <a:pathLst>
                <a:path extrusionOk="0" h="655" w="158">
                  <a:moveTo>
                    <a:pt x="1" y="1"/>
                  </a:moveTo>
                  <a:lnTo>
                    <a:pt x="1" y="328"/>
                  </a:lnTo>
                  <a:lnTo>
                    <a:pt x="56" y="328"/>
                  </a:lnTo>
                  <a:cubicBezTo>
                    <a:pt x="26" y="238"/>
                    <a:pt x="1" y="132"/>
                    <a:pt x="1" y="1"/>
                  </a:cubicBezTo>
                  <a:close/>
                  <a:moveTo>
                    <a:pt x="56" y="328"/>
                  </a:moveTo>
                  <a:cubicBezTo>
                    <a:pt x="102" y="462"/>
                    <a:pt x="158" y="561"/>
                    <a:pt x="158" y="655"/>
                  </a:cubicBezTo>
                  <a:lnTo>
                    <a:pt x="158" y="328"/>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74"/>
            <p:cNvSpPr/>
            <p:nvPr/>
          </p:nvSpPr>
          <p:spPr>
            <a:xfrm>
              <a:off x="6614675" y="1452700"/>
              <a:ext cx="102400" cy="306525"/>
            </a:xfrm>
            <a:custGeom>
              <a:rect b="b" l="l" r="r" t="t"/>
              <a:pathLst>
                <a:path extrusionOk="0" h="12261" w="4096">
                  <a:moveTo>
                    <a:pt x="981" y="0"/>
                  </a:moveTo>
                  <a:cubicBezTo>
                    <a:pt x="1061" y="184"/>
                    <a:pt x="1137" y="367"/>
                    <a:pt x="1209" y="551"/>
                  </a:cubicBezTo>
                  <a:lnTo>
                    <a:pt x="1209" y="551"/>
                  </a:lnTo>
                  <a:cubicBezTo>
                    <a:pt x="1242" y="529"/>
                    <a:pt x="1275" y="507"/>
                    <a:pt x="1308" y="484"/>
                  </a:cubicBezTo>
                  <a:cubicBezTo>
                    <a:pt x="1151" y="327"/>
                    <a:pt x="1151" y="157"/>
                    <a:pt x="981" y="0"/>
                  </a:cubicBezTo>
                  <a:close/>
                  <a:moveTo>
                    <a:pt x="1209" y="551"/>
                  </a:moveTo>
                  <a:lnTo>
                    <a:pt x="1209" y="551"/>
                  </a:lnTo>
                  <a:cubicBezTo>
                    <a:pt x="758" y="857"/>
                    <a:pt x="316" y="1172"/>
                    <a:pt x="170" y="1636"/>
                  </a:cubicBezTo>
                  <a:cubicBezTo>
                    <a:pt x="0" y="2290"/>
                    <a:pt x="170" y="2944"/>
                    <a:pt x="327" y="3428"/>
                  </a:cubicBezTo>
                  <a:cubicBezTo>
                    <a:pt x="497" y="3755"/>
                    <a:pt x="497" y="3926"/>
                    <a:pt x="654" y="4083"/>
                  </a:cubicBezTo>
                  <a:cubicBezTo>
                    <a:pt x="654" y="4253"/>
                    <a:pt x="824" y="4410"/>
                    <a:pt x="824" y="4580"/>
                  </a:cubicBezTo>
                  <a:lnTo>
                    <a:pt x="981" y="4737"/>
                  </a:lnTo>
                  <a:cubicBezTo>
                    <a:pt x="1469" y="5865"/>
                    <a:pt x="2258" y="6981"/>
                    <a:pt x="3213" y="7801"/>
                  </a:cubicBezTo>
                  <a:lnTo>
                    <a:pt x="3213" y="7801"/>
                  </a:lnTo>
                  <a:cubicBezTo>
                    <a:pt x="3111" y="7383"/>
                    <a:pt x="3090" y="6958"/>
                    <a:pt x="2944" y="6542"/>
                  </a:cubicBezTo>
                  <a:lnTo>
                    <a:pt x="2944" y="6372"/>
                  </a:lnTo>
                  <a:cubicBezTo>
                    <a:pt x="2787" y="5888"/>
                    <a:pt x="2617" y="5561"/>
                    <a:pt x="2617" y="5064"/>
                  </a:cubicBezTo>
                  <a:lnTo>
                    <a:pt x="2460" y="4907"/>
                  </a:lnTo>
                  <a:cubicBezTo>
                    <a:pt x="2460" y="4410"/>
                    <a:pt x="2290" y="3926"/>
                    <a:pt x="2133" y="3428"/>
                  </a:cubicBezTo>
                  <a:cubicBezTo>
                    <a:pt x="1858" y="2473"/>
                    <a:pt x="1584" y="1509"/>
                    <a:pt x="1209" y="551"/>
                  </a:cubicBezTo>
                  <a:close/>
                  <a:moveTo>
                    <a:pt x="3213" y="7801"/>
                  </a:moveTo>
                  <a:cubicBezTo>
                    <a:pt x="3230" y="7871"/>
                    <a:pt x="3249" y="7939"/>
                    <a:pt x="3271" y="8008"/>
                  </a:cubicBezTo>
                  <a:lnTo>
                    <a:pt x="3271" y="7851"/>
                  </a:lnTo>
                  <a:cubicBezTo>
                    <a:pt x="3252" y="7835"/>
                    <a:pt x="3232" y="7818"/>
                    <a:pt x="3213" y="7801"/>
                  </a:cubicBezTo>
                  <a:close/>
                  <a:moveTo>
                    <a:pt x="3271" y="8008"/>
                  </a:moveTo>
                  <a:lnTo>
                    <a:pt x="3271" y="8178"/>
                  </a:lnTo>
                  <a:cubicBezTo>
                    <a:pt x="3279" y="8200"/>
                    <a:pt x="3287" y="8223"/>
                    <a:pt x="3294" y="8245"/>
                  </a:cubicBezTo>
                  <a:lnTo>
                    <a:pt x="3294" y="8245"/>
                  </a:lnTo>
                  <a:cubicBezTo>
                    <a:pt x="3279" y="8159"/>
                    <a:pt x="3271" y="8080"/>
                    <a:pt x="3271" y="8008"/>
                  </a:cubicBezTo>
                  <a:close/>
                  <a:moveTo>
                    <a:pt x="3294" y="8245"/>
                  </a:moveTo>
                  <a:cubicBezTo>
                    <a:pt x="3317" y="8387"/>
                    <a:pt x="3358" y="8545"/>
                    <a:pt x="3407" y="8712"/>
                  </a:cubicBezTo>
                  <a:lnTo>
                    <a:pt x="3407" y="8712"/>
                  </a:lnTo>
                  <a:cubicBezTo>
                    <a:pt x="3378" y="8560"/>
                    <a:pt x="3344" y="8402"/>
                    <a:pt x="3294" y="8245"/>
                  </a:cubicBezTo>
                  <a:close/>
                  <a:moveTo>
                    <a:pt x="3407" y="8712"/>
                  </a:moveTo>
                  <a:cubicBezTo>
                    <a:pt x="3463" y="9007"/>
                    <a:pt x="3499" y="9281"/>
                    <a:pt x="3598" y="9486"/>
                  </a:cubicBezTo>
                  <a:lnTo>
                    <a:pt x="3598" y="9316"/>
                  </a:lnTo>
                  <a:cubicBezTo>
                    <a:pt x="3532" y="9113"/>
                    <a:pt x="3464" y="8907"/>
                    <a:pt x="3407" y="8712"/>
                  </a:cubicBezTo>
                  <a:close/>
                  <a:moveTo>
                    <a:pt x="3598" y="9644"/>
                  </a:moveTo>
                  <a:cubicBezTo>
                    <a:pt x="3768" y="10468"/>
                    <a:pt x="3925" y="11449"/>
                    <a:pt x="4095" y="12260"/>
                  </a:cubicBezTo>
                  <a:cubicBezTo>
                    <a:pt x="4095" y="11933"/>
                    <a:pt x="3925" y="11606"/>
                    <a:pt x="3925" y="11279"/>
                  </a:cubicBezTo>
                  <a:lnTo>
                    <a:pt x="3925" y="11122"/>
                  </a:lnTo>
                  <a:cubicBezTo>
                    <a:pt x="3768" y="10625"/>
                    <a:pt x="3768" y="10141"/>
                    <a:pt x="3598" y="964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74"/>
            <p:cNvSpPr/>
            <p:nvPr/>
          </p:nvSpPr>
          <p:spPr>
            <a:xfrm>
              <a:off x="6745500" y="2037250"/>
              <a:ext cx="25" cy="12450"/>
            </a:xfrm>
            <a:custGeom>
              <a:rect b="b" l="l" r="r" t="t"/>
              <a:pathLst>
                <a:path extrusionOk="0" h="498" w="1">
                  <a:moveTo>
                    <a:pt x="1" y="498"/>
                  </a:moveTo>
                  <a:lnTo>
                    <a:pt x="1" y="327"/>
                  </a:lnTo>
                  <a:lnTo>
                    <a:pt x="1" y="170"/>
                  </a:lnTo>
                  <a:lnTo>
                    <a:pt x="1" y="0"/>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74"/>
            <p:cNvSpPr/>
            <p:nvPr/>
          </p:nvSpPr>
          <p:spPr>
            <a:xfrm>
              <a:off x="6717050" y="1759200"/>
              <a:ext cx="3950" cy="24550"/>
            </a:xfrm>
            <a:custGeom>
              <a:rect b="b" l="l" r="r" t="t"/>
              <a:pathLst>
                <a:path extrusionOk="0" h="982" w="158">
                  <a:moveTo>
                    <a:pt x="0" y="328"/>
                  </a:moveTo>
                  <a:lnTo>
                    <a:pt x="0" y="498"/>
                  </a:lnTo>
                  <a:cubicBezTo>
                    <a:pt x="158" y="655"/>
                    <a:pt x="158" y="825"/>
                    <a:pt x="158" y="982"/>
                  </a:cubicBezTo>
                  <a:cubicBezTo>
                    <a:pt x="158" y="825"/>
                    <a:pt x="158" y="655"/>
                    <a:pt x="0" y="498"/>
                  </a:cubicBezTo>
                  <a:lnTo>
                    <a:pt x="0" y="498"/>
                  </a:lnTo>
                  <a:lnTo>
                    <a:pt x="0" y="0"/>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74"/>
            <p:cNvSpPr/>
            <p:nvPr/>
          </p:nvSpPr>
          <p:spPr>
            <a:xfrm>
              <a:off x="5371625" y="262650"/>
              <a:ext cx="24575" cy="4275"/>
            </a:xfrm>
            <a:custGeom>
              <a:rect b="b" l="l" r="r" t="t"/>
              <a:pathLst>
                <a:path extrusionOk="0" h="171" w="983">
                  <a:moveTo>
                    <a:pt x="1" y="0"/>
                  </a:moveTo>
                  <a:cubicBezTo>
                    <a:pt x="328" y="0"/>
                    <a:pt x="655" y="0"/>
                    <a:pt x="982" y="170"/>
                  </a:cubicBezTo>
                  <a:cubicBezTo>
                    <a:pt x="655" y="0"/>
                    <a:pt x="328" y="0"/>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74"/>
            <p:cNvSpPr/>
            <p:nvPr/>
          </p:nvSpPr>
          <p:spPr>
            <a:xfrm>
              <a:off x="5416775" y="270825"/>
              <a:ext cx="16375" cy="4275"/>
            </a:xfrm>
            <a:custGeom>
              <a:rect b="b" l="l" r="r" t="t"/>
              <a:pathLst>
                <a:path extrusionOk="0" h="171" w="655">
                  <a:moveTo>
                    <a:pt x="0" y="0"/>
                  </a:moveTo>
                  <a:cubicBezTo>
                    <a:pt x="157" y="0"/>
                    <a:pt x="484" y="0"/>
                    <a:pt x="655" y="171"/>
                  </a:cubicBezTo>
                  <a:cubicBezTo>
                    <a:pt x="484" y="0"/>
                    <a:pt x="157" y="0"/>
                    <a:pt x="0"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74"/>
            <p:cNvSpPr/>
            <p:nvPr/>
          </p:nvSpPr>
          <p:spPr>
            <a:xfrm>
              <a:off x="5453400" y="279000"/>
              <a:ext cx="16400" cy="4275"/>
            </a:xfrm>
            <a:custGeom>
              <a:rect b="b" l="l" r="r" t="t"/>
              <a:pathLst>
                <a:path extrusionOk="0" h="171" w="656">
                  <a:moveTo>
                    <a:pt x="1" y="1"/>
                  </a:moveTo>
                  <a:cubicBezTo>
                    <a:pt x="171" y="1"/>
                    <a:pt x="498" y="171"/>
                    <a:pt x="655" y="171"/>
                  </a:cubicBezTo>
                  <a:cubicBezTo>
                    <a:pt x="498" y="171"/>
                    <a:pt x="171" y="1"/>
                    <a:pt x="1" y="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74"/>
            <p:cNvSpPr/>
            <p:nvPr/>
          </p:nvSpPr>
          <p:spPr>
            <a:xfrm>
              <a:off x="5608775" y="324150"/>
              <a:ext cx="16400" cy="8200"/>
            </a:xfrm>
            <a:custGeom>
              <a:rect b="b" l="l" r="r" t="t"/>
              <a:pathLst>
                <a:path extrusionOk="0" h="328" w="656">
                  <a:moveTo>
                    <a:pt x="1" y="0"/>
                  </a:moveTo>
                  <a:cubicBezTo>
                    <a:pt x="328" y="157"/>
                    <a:pt x="498" y="157"/>
                    <a:pt x="655" y="327"/>
                  </a:cubicBezTo>
                  <a:cubicBezTo>
                    <a:pt x="498" y="157"/>
                    <a:pt x="328" y="157"/>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74"/>
            <p:cNvSpPr/>
            <p:nvPr/>
          </p:nvSpPr>
          <p:spPr>
            <a:xfrm>
              <a:off x="6671900" y="2573050"/>
              <a:ext cx="8200" cy="24575"/>
            </a:xfrm>
            <a:custGeom>
              <a:rect b="b" l="l" r="r" t="t"/>
              <a:pathLst>
                <a:path extrusionOk="0" h="983" w="328">
                  <a:moveTo>
                    <a:pt x="1" y="982"/>
                  </a:moveTo>
                  <a:cubicBezTo>
                    <a:pt x="1" y="655"/>
                    <a:pt x="171" y="328"/>
                    <a:pt x="328" y="1"/>
                  </a:cubicBezTo>
                  <a:cubicBezTo>
                    <a:pt x="171" y="328"/>
                    <a:pt x="1" y="655"/>
                    <a:pt x="1" y="982"/>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74"/>
            <p:cNvSpPr/>
            <p:nvPr/>
          </p:nvSpPr>
          <p:spPr>
            <a:xfrm>
              <a:off x="5298025" y="250550"/>
              <a:ext cx="8200" cy="25"/>
            </a:xfrm>
            <a:custGeom>
              <a:rect b="b" l="l" r="r" t="t"/>
              <a:pathLst>
                <a:path extrusionOk="0" h="1" w="328">
                  <a:moveTo>
                    <a:pt x="1" y="0"/>
                  </a:moveTo>
                  <a:lnTo>
                    <a:pt x="1" y="0"/>
                  </a:lnTo>
                  <a:lnTo>
                    <a:pt x="328" y="0"/>
                  </a:ln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74"/>
            <p:cNvSpPr/>
            <p:nvPr/>
          </p:nvSpPr>
          <p:spPr>
            <a:xfrm>
              <a:off x="6663725" y="2601525"/>
              <a:ext cx="8200" cy="24550"/>
            </a:xfrm>
            <a:custGeom>
              <a:rect b="b" l="l" r="r" t="t"/>
              <a:pathLst>
                <a:path extrusionOk="0" h="982" w="328">
                  <a:moveTo>
                    <a:pt x="1" y="982"/>
                  </a:moveTo>
                  <a:cubicBezTo>
                    <a:pt x="171" y="655"/>
                    <a:pt x="171" y="327"/>
                    <a:pt x="328" y="0"/>
                  </a:cubicBezTo>
                  <a:cubicBezTo>
                    <a:pt x="171" y="327"/>
                    <a:pt x="171" y="655"/>
                    <a:pt x="1" y="982"/>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74"/>
            <p:cNvSpPr/>
            <p:nvPr/>
          </p:nvSpPr>
          <p:spPr>
            <a:xfrm>
              <a:off x="5760250" y="389575"/>
              <a:ext cx="12125" cy="3950"/>
            </a:xfrm>
            <a:custGeom>
              <a:rect b="b" l="l" r="r" t="t"/>
              <a:pathLst>
                <a:path extrusionOk="0" h="158" w="485">
                  <a:moveTo>
                    <a:pt x="0" y="0"/>
                  </a:moveTo>
                  <a:cubicBezTo>
                    <a:pt x="157" y="0"/>
                    <a:pt x="327" y="157"/>
                    <a:pt x="484" y="157"/>
                  </a:cubicBezTo>
                  <a:cubicBezTo>
                    <a:pt x="327" y="157"/>
                    <a:pt x="157" y="0"/>
                    <a:pt x="0"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74"/>
            <p:cNvSpPr/>
            <p:nvPr/>
          </p:nvSpPr>
          <p:spPr>
            <a:xfrm>
              <a:off x="5645750" y="340500"/>
              <a:ext cx="16375" cy="3950"/>
            </a:xfrm>
            <a:custGeom>
              <a:rect b="b" l="l" r="r" t="t"/>
              <a:pathLst>
                <a:path extrusionOk="0" h="158" w="655">
                  <a:moveTo>
                    <a:pt x="1" y="0"/>
                  </a:moveTo>
                  <a:cubicBezTo>
                    <a:pt x="158" y="0"/>
                    <a:pt x="485" y="0"/>
                    <a:pt x="655" y="157"/>
                  </a:cubicBezTo>
                  <a:cubicBezTo>
                    <a:pt x="485" y="0"/>
                    <a:pt x="158" y="0"/>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74"/>
            <p:cNvSpPr/>
            <p:nvPr/>
          </p:nvSpPr>
          <p:spPr>
            <a:xfrm>
              <a:off x="5825675" y="422275"/>
              <a:ext cx="12125" cy="8200"/>
            </a:xfrm>
            <a:custGeom>
              <a:rect b="b" l="l" r="r" t="t"/>
              <a:pathLst>
                <a:path extrusionOk="0" h="328" w="485">
                  <a:moveTo>
                    <a:pt x="0" y="1"/>
                  </a:moveTo>
                  <a:cubicBezTo>
                    <a:pt x="157" y="158"/>
                    <a:pt x="327" y="158"/>
                    <a:pt x="484" y="328"/>
                  </a:cubicBezTo>
                  <a:cubicBezTo>
                    <a:pt x="327" y="158"/>
                    <a:pt x="157" y="158"/>
                    <a:pt x="0" y="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74"/>
            <p:cNvSpPr/>
            <p:nvPr/>
          </p:nvSpPr>
          <p:spPr>
            <a:xfrm>
              <a:off x="6680075" y="2548525"/>
              <a:ext cx="4300" cy="24550"/>
            </a:xfrm>
            <a:custGeom>
              <a:rect b="b" l="l" r="r" t="t"/>
              <a:pathLst>
                <a:path extrusionOk="0" h="982" w="172">
                  <a:moveTo>
                    <a:pt x="1" y="982"/>
                  </a:moveTo>
                  <a:cubicBezTo>
                    <a:pt x="1" y="655"/>
                    <a:pt x="171" y="328"/>
                    <a:pt x="171" y="1"/>
                  </a:cubicBezTo>
                  <a:cubicBezTo>
                    <a:pt x="171" y="328"/>
                    <a:pt x="1" y="655"/>
                    <a:pt x="1" y="982"/>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74"/>
            <p:cNvSpPr/>
            <p:nvPr/>
          </p:nvSpPr>
          <p:spPr>
            <a:xfrm>
              <a:off x="5792950" y="405925"/>
              <a:ext cx="12125" cy="8200"/>
            </a:xfrm>
            <a:custGeom>
              <a:rect b="b" l="l" r="r" t="t"/>
              <a:pathLst>
                <a:path extrusionOk="0" h="328" w="485">
                  <a:moveTo>
                    <a:pt x="1" y="0"/>
                  </a:moveTo>
                  <a:cubicBezTo>
                    <a:pt x="158" y="0"/>
                    <a:pt x="328" y="157"/>
                    <a:pt x="485" y="328"/>
                  </a:cubicBezTo>
                  <a:cubicBezTo>
                    <a:pt x="328" y="157"/>
                    <a:pt x="158" y="0"/>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74"/>
            <p:cNvSpPr/>
            <p:nvPr/>
          </p:nvSpPr>
          <p:spPr>
            <a:xfrm>
              <a:off x="5682400" y="352600"/>
              <a:ext cx="12450" cy="4275"/>
            </a:xfrm>
            <a:custGeom>
              <a:rect b="b" l="l" r="r" t="t"/>
              <a:pathLst>
                <a:path extrusionOk="0" h="171" w="498">
                  <a:moveTo>
                    <a:pt x="0" y="1"/>
                  </a:moveTo>
                  <a:cubicBezTo>
                    <a:pt x="170" y="1"/>
                    <a:pt x="327" y="171"/>
                    <a:pt x="497" y="171"/>
                  </a:cubicBezTo>
                  <a:cubicBezTo>
                    <a:pt x="327" y="171"/>
                    <a:pt x="170" y="1"/>
                    <a:pt x="0" y="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74"/>
            <p:cNvSpPr/>
            <p:nvPr/>
          </p:nvSpPr>
          <p:spPr>
            <a:xfrm>
              <a:off x="5727525" y="373200"/>
              <a:ext cx="12125" cy="3950"/>
            </a:xfrm>
            <a:custGeom>
              <a:rect b="b" l="l" r="r" t="t"/>
              <a:pathLst>
                <a:path extrusionOk="0" h="158" w="485">
                  <a:moveTo>
                    <a:pt x="1" y="1"/>
                  </a:moveTo>
                  <a:cubicBezTo>
                    <a:pt x="158" y="1"/>
                    <a:pt x="328" y="158"/>
                    <a:pt x="485" y="158"/>
                  </a:cubicBezTo>
                  <a:cubicBezTo>
                    <a:pt x="328" y="158"/>
                    <a:pt x="158" y="1"/>
                    <a:pt x="1" y="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74"/>
            <p:cNvSpPr/>
            <p:nvPr/>
          </p:nvSpPr>
          <p:spPr>
            <a:xfrm>
              <a:off x="5576075" y="311725"/>
              <a:ext cx="16375" cy="8200"/>
            </a:xfrm>
            <a:custGeom>
              <a:rect b="b" l="l" r="r" t="t"/>
              <a:pathLst>
                <a:path extrusionOk="0" h="328" w="655">
                  <a:moveTo>
                    <a:pt x="1" y="0"/>
                  </a:moveTo>
                  <a:cubicBezTo>
                    <a:pt x="171" y="170"/>
                    <a:pt x="328" y="170"/>
                    <a:pt x="655" y="327"/>
                  </a:cubicBezTo>
                  <a:cubicBezTo>
                    <a:pt x="328" y="170"/>
                    <a:pt x="171" y="170"/>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74"/>
            <p:cNvSpPr/>
            <p:nvPr/>
          </p:nvSpPr>
          <p:spPr>
            <a:xfrm>
              <a:off x="6717050" y="2384975"/>
              <a:ext cx="3950" cy="20300"/>
            </a:xfrm>
            <a:custGeom>
              <a:rect b="b" l="l" r="r" t="t"/>
              <a:pathLst>
                <a:path extrusionOk="0" h="812" w="158">
                  <a:moveTo>
                    <a:pt x="0" y="812"/>
                  </a:moveTo>
                  <a:cubicBezTo>
                    <a:pt x="0" y="655"/>
                    <a:pt x="0" y="327"/>
                    <a:pt x="158" y="0"/>
                  </a:cubicBezTo>
                  <a:cubicBezTo>
                    <a:pt x="0" y="327"/>
                    <a:pt x="0" y="655"/>
                    <a:pt x="0" y="812"/>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74"/>
            <p:cNvSpPr/>
            <p:nvPr/>
          </p:nvSpPr>
          <p:spPr>
            <a:xfrm>
              <a:off x="6684350" y="2519750"/>
              <a:ext cx="8200" cy="24550"/>
            </a:xfrm>
            <a:custGeom>
              <a:rect b="b" l="l" r="r" t="t"/>
              <a:pathLst>
                <a:path extrusionOk="0" h="982" w="328">
                  <a:moveTo>
                    <a:pt x="0" y="981"/>
                  </a:moveTo>
                  <a:cubicBezTo>
                    <a:pt x="157" y="654"/>
                    <a:pt x="157" y="327"/>
                    <a:pt x="327" y="0"/>
                  </a:cubicBezTo>
                  <a:cubicBezTo>
                    <a:pt x="157" y="327"/>
                    <a:pt x="157" y="654"/>
                    <a:pt x="0" y="98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74"/>
            <p:cNvSpPr/>
            <p:nvPr/>
          </p:nvSpPr>
          <p:spPr>
            <a:xfrm>
              <a:off x="6704625" y="2442225"/>
              <a:ext cx="4275" cy="20300"/>
            </a:xfrm>
            <a:custGeom>
              <a:rect b="b" l="l" r="r" t="t"/>
              <a:pathLst>
                <a:path extrusionOk="0" h="812" w="171">
                  <a:moveTo>
                    <a:pt x="0" y="811"/>
                  </a:moveTo>
                  <a:cubicBezTo>
                    <a:pt x="0" y="484"/>
                    <a:pt x="170" y="157"/>
                    <a:pt x="170" y="0"/>
                  </a:cubicBezTo>
                  <a:cubicBezTo>
                    <a:pt x="170" y="157"/>
                    <a:pt x="0" y="484"/>
                    <a:pt x="0" y="811"/>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74"/>
            <p:cNvSpPr/>
            <p:nvPr/>
          </p:nvSpPr>
          <p:spPr>
            <a:xfrm>
              <a:off x="6708875" y="2413425"/>
              <a:ext cx="3950" cy="20625"/>
            </a:xfrm>
            <a:custGeom>
              <a:rect b="b" l="l" r="r" t="t"/>
              <a:pathLst>
                <a:path extrusionOk="0" h="825" w="158">
                  <a:moveTo>
                    <a:pt x="0" y="825"/>
                  </a:moveTo>
                  <a:cubicBezTo>
                    <a:pt x="157" y="498"/>
                    <a:pt x="157" y="328"/>
                    <a:pt x="157" y="1"/>
                  </a:cubicBezTo>
                  <a:cubicBezTo>
                    <a:pt x="157" y="328"/>
                    <a:pt x="157" y="498"/>
                    <a:pt x="0" y="825"/>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74"/>
            <p:cNvSpPr/>
            <p:nvPr/>
          </p:nvSpPr>
          <p:spPr>
            <a:xfrm>
              <a:off x="6692525" y="2495200"/>
              <a:ext cx="3950" cy="20650"/>
            </a:xfrm>
            <a:custGeom>
              <a:rect b="b" l="l" r="r" t="t"/>
              <a:pathLst>
                <a:path extrusionOk="0" h="826" w="158">
                  <a:moveTo>
                    <a:pt x="0" y="825"/>
                  </a:moveTo>
                  <a:cubicBezTo>
                    <a:pt x="157" y="498"/>
                    <a:pt x="157" y="328"/>
                    <a:pt x="157" y="1"/>
                  </a:cubicBezTo>
                  <a:cubicBezTo>
                    <a:pt x="157" y="328"/>
                    <a:pt x="157" y="498"/>
                    <a:pt x="0" y="825"/>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74"/>
            <p:cNvSpPr/>
            <p:nvPr/>
          </p:nvSpPr>
          <p:spPr>
            <a:xfrm>
              <a:off x="6700700" y="2466750"/>
              <a:ext cx="3950" cy="24550"/>
            </a:xfrm>
            <a:custGeom>
              <a:rect b="b" l="l" r="r" t="t"/>
              <a:pathLst>
                <a:path extrusionOk="0" h="982" w="158">
                  <a:moveTo>
                    <a:pt x="0" y="982"/>
                  </a:moveTo>
                  <a:cubicBezTo>
                    <a:pt x="0" y="655"/>
                    <a:pt x="0" y="328"/>
                    <a:pt x="157" y="0"/>
                  </a:cubicBezTo>
                  <a:cubicBezTo>
                    <a:pt x="0" y="328"/>
                    <a:pt x="0" y="655"/>
                    <a:pt x="0" y="982"/>
                  </a:cubicBezTo>
                  <a:close/>
                </a:path>
              </a:pathLst>
            </a:custGeom>
            <a:solidFill>
              <a:srgbClr val="D03C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74"/>
            <p:cNvSpPr/>
            <p:nvPr/>
          </p:nvSpPr>
          <p:spPr>
            <a:xfrm>
              <a:off x="1237900" y="2464625"/>
              <a:ext cx="474325" cy="166225"/>
            </a:xfrm>
            <a:custGeom>
              <a:rect b="b" l="l" r="r" t="t"/>
              <a:pathLst>
                <a:path extrusionOk="0" h="6649" w="18973">
                  <a:moveTo>
                    <a:pt x="5741" y="0"/>
                  </a:moveTo>
                  <a:cubicBezTo>
                    <a:pt x="4435" y="0"/>
                    <a:pt x="3118" y="204"/>
                    <a:pt x="1963" y="897"/>
                  </a:cubicBezTo>
                  <a:cubicBezTo>
                    <a:pt x="811" y="1721"/>
                    <a:pt x="0" y="3357"/>
                    <a:pt x="327" y="4665"/>
                  </a:cubicBezTo>
                  <a:cubicBezTo>
                    <a:pt x="430" y="4981"/>
                    <a:pt x="605" y="5230"/>
                    <a:pt x="896" y="5230"/>
                  </a:cubicBezTo>
                  <a:cubicBezTo>
                    <a:pt x="1051" y="5230"/>
                    <a:pt x="1239" y="5160"/>
                    <a:pt x="1466" y="4992"/>
                  </a:cubicBezTo>
                  <a:cubicBezTo>
                    <a:pt x="2120" y="4495"/>
                    <a:pt x="2447" y="4011"/>
                    <a:pt x="2944" y="3514"/>
                  </a:cubicBezTo>
                  <a:cubicBezTo>
                    <a:pt x="3385" y="2775"/>
                    <a:pt x="3696" y="2026"/>
                    <a:pt x="4488" y="2026"/>
                  </a:cubicBezTo>
                  <a:cubicBezTo>
                    <a:pt x="4566" y="2026"/>
                    <a:pt x="4649" y="2033"/>
                    <a:pt x="4737" y="2048"/>
                  </a:cubicBezTo>
                  <a:cubicBezTo>
                    <a:pt x="5888" y="2048"/>
                    <a:pt x="7027" y="3029"/>
                    <a:pt x="8008" y="3514"/>
                  </a:cubicBezTo>
                  <a:cubicBezTo>
                    <a:pt x="9159" y="4011"/>
                    <a:pt x="10298" y="4665"/>
                    <a:pt x="11449" y="5149"/>
                  </a:cubicBezTo>
                  <a:cubicBezTo>
                    <a:pt x="12430" y="5646"/>
                    <a:pt x="13412" y="6131"/>
                    <a:pt x="14393" y="6458"/>
                  </a:cubicBezTo>
                  <a:cubicBezTo>
                    <a:pt x="15046" y="6555"/>
                    <a:pt x="15704" y="6649"/>
                    <a:pt x="16331" y="6649"/>
                  </a:cubicBezTo>
                  <a:cubicBezTo>
                    <a:pt x="16797" y="6649"/>
                    <a:pt x="17246" y="6597"/>
                    <a:pt x="17664" y="6458"/>
                  </a:cubicBezTo>
                  <a:cubicBezTo>
                    <a:pt x="18319" y="6458"/>
                    <a:pt x="18973" y="6131"/>
                    <a:pt x="18973" y="5476"/>
                  </a:cubicBezTo>
                  <a:cubicBezTo>
                    <a:pt x="18973" y="4992"/>
                    <a:pt x="18646" y="4665"/>
                    <a:pt x="18319" y="4495"/>
                  </a:cubicBezTo>
                  <a:cubicBezTo>
                    <a:pt x="15204" y="2048"/>
                    <a:pt x="11279" y="570"/>
                    <a:pt x="7354" y="85"/>
                  </a:cubicBezTo>
                  <a:cubicBezTo>
                    <a:pt x="6827" y="35"/>
                    <a:pt x="6285" y="0"/>
                    <a:pt x="57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74"/>
            <p:cNvSpPr/>
            <p:nvPr/>
          </p:nvSpPr>
          <p:spPr>
            <a:xfrm>
              <a:off x="1761275" y="2589425"/>
              <a:ext cx="232925" cy="141725"/>
            </a:xfrm>
            <a:custGeom>
              <a:rect b="b" l="l" r="r" t="t"/>
              <a:pathLst>
                <a:path extrusionOk="0" h="5669" w="9317">
                  <a:moveTo>
                    <a:pt x="6700" y="0"/>
                  </a:moveTo>
                  <a:cubicBezTo>
                    <a:pt x="5391" y="0"/>
                    <a:pt x="3926" y="0"/>
                    <a:pt x="2617" y="327"/>
                  </a:cubicBezTo>
                  <a:cubicBezTo>
                    <a:pt x="1309" y="654"/>
                    <a:pt x="1309" y="1309"/>
                    <a:pt x="1309" y="1636"/>
                  </a:cubicBezTo>
                  <a:lnTo>
                    <a:pt x="1309" y="1793"/>
                  </a:lnTo>
                  <a:cubicBezTo>
                    <a:pt x="1636" y="3101"/>
                    <a:pt x="1139" y="3101"/>
                    <a:pt x="982" y="3598"/>
                  </a:cubicBezTo>
                  <a:cubicBezTo>
                    <a:pt x="655" y="3755"/>
                    <a:pt x="328" y="4083"/>
                    <a:pt x="157" y="4410"/>
                  </a:cubicBezTo>
                  <a:cubicBezTo>
                    <a:pt x="0" y="4907"/>
                    <a:pt x="0" y="5391"/>
                    <a:pt x="328" y="5561"/>
                  </a:cubicBezTo>
                  <a:cubicBezTo>
                    <a:pt x="439" y="5637"/>
                    <a:pt x="551" y="5668"/>
                    <a:pt x="664" y="5668"/>
                  </a:cubicBezTo>
                  <a:cubicBezTo>
                    <a:pt x="1040" y="5668"/>
                    <a:pt x="1420" y="5316"/>
                    <a:pt x="1793" y="5064"/>
                  </a:cubicBezTo>
                  <a:cubicBezTo>
                    <a:pt x="2439" y="4633"/>
                    <a:pt x="3158" y="4560"/>
                    <a:pt x="3899" y="4560"/>
                  </a:cubicBezTo>
                  <a:cubicBezTo>
                    <a:pt x="4284" y="4560"/>
                    <a:pt x="4675" y="4580"/>
                    <a:pt x="5064" y="4580"/>
                  </a:cubicBezTo>
                  <a:cubicBezTo>
                    <a:pt x="5888" y="4410"/>
                    <a:pt x="6700" y="4410"/>
                    <a:pt x="7354" y="4083"/>
                  </a:cubicBezTo>
                  <a:cubicBezTo>
                    <a:pt x="8178" y="3755"/>
                    <a:pt x="8832" y="3101"/>
                    <a:pt x="8990" y="2290"/>
                  </a:cubicBezTo>
                  <a:cubicBezTo>
                    <a:pt x="9317" y="1636"/>
                    <a:pt x="8990" y="654"/>
                    <a:pt x="8178" y="157"/>
                  </a:cubicBezTo>
                  <a:cubicBezTo>
                    <a:pt x="7681" y="0"/>
                    <a:pt x="7197" y="0"/>
                    <a:pt x="67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74"/>
            <p:cNvSpPr/>
            <p:nvPr/>
          </p:nvSpPr>
          <p:spPr>
            <a:xfrm>
              <a:off x="4533575" y="309150"/>
              <a:ext cx="196275" cy="178575"/>
            </a:xfrm>
            <a:custGeom>
              <a:rect b="b" l="l" r="r" t="t"/>
              <a:pathLst>
                <a:path extrusionOk="0" h="7143" w="7851">
                  <a:moveTo>
                    <a:pt x="4541" y="1"/>
                  </a:moveTo>
                  <a:cubicBezTo>
                    <a:pt x="4125" y="1"/>
                    <a:pt x="3722" y="80"/>
                    <a:pt x="3428" y="273"/>
                  </a:cubicBezTo>
                  <a:cubicBezTo>
                    <a:pt x="2774" y="927"/>
                    <a:pt x="2774" y="2066"/>
                    <a:pt x="1963" y="2563"/>
                  </a:cubicBezTo>
                  <a:cubicBezTo>
                    <a:pt x="1466" y="2890"/>
                    <a:pt x="811" y="2890"/>
                    <a:pt x="327" y="3374"/>
                  </a:cubicBezTo>
                  <a:cubicBezTo>
                    <a:pt x="0" y="3701"/>
                    <a:pt x="0" y="4199"/>
                    <a:pt x="157" y="4526"/>
                  </a:cubicBezTo>
                  <a:cubicBezTo>
                    <a:pt x="157" y="5010"/>
                    <a:pt x="484" y="5337"/>
                    <a:pt x="654" y="5664"/>
                  </a:cubicBezTo>
                  <a:cubicBezTo>
                    <a:pt x="1138" y="6318"/>
                    <a:pt x="1636" y="6972"/>
                    <a:pt x="2447" y="7143"/>
                  </a:cubicBezTo>
                  <a:cubicBezTo>
                    <a:pt x="3271" y="7143"/>
                    <a:pt x="3925" y="6645"/>
                    <a:pt x="4410" y="5991"/>
                  </a:cubicBezTo>
                  <a:cubicBezTo>
                    <a:pt x="5234" y="5337"/>
                    <a:pt x="5888" y="4526"/>
                    <a:pt x="6699" y="3871"/>
                  </a:cubicBezTo>
                  <a:cubicBezTo>
                    <a:pt x="7026" y="3544"/>
                    <a:pt x="7524" y="3047"/>
                    <a:pt x="7681" y="2393"/>
                  </a:cubicBezTo>
                  <a:cubicBezTo>
                    <a:pt x="7851" y="1411"/>
                    <a:pt x="6215" y="430"/>
                    <a:pt x="5391" y="103"/>
                  </a:cubicBezTo>
                  <a:cubicBezTo>
                    <a:pt x="5123" y="39"/>
                    <a:pt x="4829" y="1"/>
                    <a:pt x="4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74"/>
            <p:cNvSpPr/>
            <p:nvPr/>
          </p:nvSpPr>
          <p:spPr>
            <a:xfrm>
              <a:off x="5543375" y="1043800"/>
              <a:ext cx="81800" cy="69375"/>
            </a:xfrm>
            <a:custGeom>
              <a:rect b="b" l="l" r="r" t="t"/>
              <a:pathLst>
                <a:path extrusionOk="0" h="2775" w="3272">
                  <a:moveTo>
                    <a:pt x="1636" y="0"/>
                  </a:moveTo>
                  <a:cubicBezTo>
                    <a:pt x="1309" y="0"/>
                    <a:pt x="981" y="0"/>
                    <a:pt x="654" y="157"/>
                  </a:cubicBezTo>
                  <a:cubicBezTo>
                    <a:pt x="327" y="328"/>
                    <a:pt x="0" y="655"/>
                    <a:pt x="0" y="982"/>
                  </a:cubicBezTo>
                  <a:cubicBezTo>
                    <a:pt x="0" y="1466"/>
                    <a:pt x="327" y="1466"/>
                    <a:pt x="497" y="1466"/>
                  </a:cubicBezTo>
                  <a:cubicBezTo>
                    <a:pt x="1415" y="1772"/>
                    <a:pt x="2184" y="2227"/>
                    <a:pt x="3083" y="2680"/>
                  </a:cubicBezTo>
                  <a:lnTo>
                    <a:pt x="3083" y="2680"/>
                  </a:lnTo>
                  <a:cubicBezTo>
                    <a:pt x="2766" y="1741"/>
                    <a:pt x="2449" y="950"/>
                    <a:pt x="2133" y="0"/>
                  </a:cubicBezTo>
                  <a:close/>
                  <a:moveTo>
                    <a:pt x="3083" y="2680"/>
                  </a:moveTo>
                  <a:cubicBezTo>
                    <a:pt x="3093" y="2711"/>
                    <a:pt x="3104" y="2743"/>
                    <a:pt x="3114" y="2774"/>
                  </a:cubicBezTo>
                  <a:lnTo>
                    <a:pt x="3271" y="2774"/>
                  </a:lnTo>
                  <a:cubicBezTo>
                    <a:pt x="3208" y="2743"/>
                    <a:pt x="3145" y="2712"/>
                    <a:pt x="3083" y="268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74"/>
            <p:cNvSpPr/>
            <p:nvPr/>
          </p:nvSpPr>
          <p:spPr>
            <a:xfrm>
              <a:off x="5637575" y="1047725"/>
              <a:ext cx="25" cy="25"/>
            </a:xfrm>
            <a:custGeom>
              <a:rect b="b" l="l" r="r" t="t"/>
              <a:pathLst>
                <a:path extrusionOk="0" h="1" w="1">
                  <a:moveTo>
                    <a:pt x="0" y="0"/>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74"/>
            <p:cNvSpPr/>
            <p:nvPr/>
          </p:nvSpPr>
          <p:spPr>
            <a:xfrm>
              <a:off x="5674200" y="1121325"/>
              <a:ext cx="4275" cy="25"/>
            </a:xfrm>
            <a:custGeom>
              <a:rect b="b" l="l" r="r" t="t"/>
              <a:pathLst>
                <a:path extrusionOk="0" h="1" w="171">
                  <a:moveTo>
                    <a:pt x="171" y="0"/>
                  </a:move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74"/>
            <p:cNvSpPr/>
            <p:nvPr/>
          </p:nvSpPr>
          <p:spPr>
            <a:xfrm>
              <a:off x="5682400" y="1101050"/>
              <a:ext cx="4275" cy="12125"/>
            </a:xfrm>
            <a:custGeom>
              <a:rect b="b" l="l" r="r" t="t"/>
              <a:pathLst>
                <a:path extrusionOk="0" h="485" w="171">
                  <a:moveTo>
                    <a:pt x="170" y="0"/>
                  </a:moveTo>
                  <a:cubicBezTo>
                    <a:pt x="0" y="157"/>
                    <a:pt x="0" y="327"/>
                    <a:pt x="0" y="484"/>
                  </a:cubicBezTo>
                  <a:cubicBezTo>
                    <a:pt x="0" y="327"/>
                    <a:pt x="0" y="157"/>
                    <a:pt x="170"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74"/>
            <p:cNvSpPr/>
            <p:nvPr/>
          </p:nvSpPr>
          <p:spPr>
            <a:xfrm>
              <a:off x="5625150" y="1113150"/>
              <a:ext cx="49075" cy="12450"/>
            </a:xfrm>
            <a:custGeom>
              <a:rect b="b" l="l" r="r" t="t"/>
              <a:pathLst>
                <a:path extrusionOk="0" h="498" w="1963">
                  <a:moveTo>
                    <a:pt x="1152" y="498"/>
                  </a:moveTo>
                  <a:cubicBezTo>
                    <a:pt x="1479" y="498"/>
                    <a:pt x="1806" y="498"/>
                    <a:pt x="1963" y="327"/>
                  </a:cubicBezTo>
                  <a:cubicBezTo>
                    <a:pt x="1806" y="498"/>
                    <a:pt x="1479" y="498"/>
                    <a:pt x="1152" y="498"/>
                  </a:cubicBezTo>
                  <a:cubicBezTo>
                    <a:pt x="825" y="498"/>
                    <a:pt x="497" y="327"/>
                    <a:pt x="170" y="170"/>
                  </a:cubicBezTo>
                  <a:cubicBezTo>
                    <a:pt x="0" y="170"/>
                    <a:pt x="0" y="0"/>
                    <a:pt x="0" y="0"/>
                  </a:cubicBezTo>
                  <a:lnTo>
                    <a:pt x="0" y="0"/>
                  </a:lnTo>
                  <a:cubicBezTo>
                    <a:pt x="0" y="0"/>
                    <a:pt x="0" y="170"/>
                    <a:pt x="170" y="170"/>
                  </a:cubicBezTo>
                  <a:cubicBezTo>
                    <a:pt x="497" y="327"/>
                    <a:pt x="825" y="498"/>
                    <a:pt x="1152" y="498"/>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74"/>
            <p:cNvSpPr/>
            <p:nvPr/>
          </p:nvSpPr>
          <p:spPr>
            <a:xfrm>
              <a:off x="5629400" y="1047725"/>
              <a:ext cx="3950" cy="25"/>
            </a:xfrm>
            <a:custGeom>
              <a:rect b="b" l="l" r="r" t="t"/>
              <a:pathLst>
                <a:path extrusionOk="0" h="1" w="158">
                  <a:moveTo>
                    <a:pt x="0" y="0"/>
                  </a:moveTo>
                  <a:lnTo>
                    <a:pt x="157"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74"/>
            <p:cNvSpPr/>
            <p:nvPr/>
          </p:nvSpPr>
          <p:spPr>
            <a:xfrm>
              <a:off x="5608775" y="1043800"/>
              <a:ext cx="8225" cy="25"/>
            </a:xfrm>
            <a:custGeom>
              <a:rect b="b" l="l" r="r" t="t"/>
              <a:pathLst>
                <a:path extrusionOk="0" h="1" w="329">
                  <a:moveTo>
                    <a:pt x="1" y="0"/>
                  </a:moveTo>
                  <a:lnTo>
                    <a:pt x="328"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74"/>
            <p:cNvSpPr/>
            <p:nvPr/>
          </p:nvSpPr>
          <p:spPr>
            <a:xfrm>
              <a:off x="5621225" y="1043800"/>
              <a:ext cx="3950" cy="25"/>
            </a:xfrm>
            <a:custGeom>
              <a:rect b="b" l="l" r="r" t="t"/>
              <a:pathLst>
                <a:path extrusionOk="0" h="1" w="158">
                  <a:moveTo>
                    <a:pt x="0" y="0"/>
                  </a:moveTo>
                  <a:lnTo>
                    <a:pt x="157"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74"/>
            <p:cNvSpPr/>
            <p:nvPr/>
          </p:nvSpPr>
          <p:spPr>
            <a:xfrm>
              <a:off x="5596675" y="1043800"/>
              <a:ext cx="8200" cy="25"/>
            </a:xfrm>
            <a:custGeom>
              <a:rect b="b" l="l" r="r" t="t"/>
              <a:pathLst>
                <a:path extrusionOk="0" h="1" w="328">
                  <a:moveTo>
                    <a:pt x="328" y="0"/>
                  </a:move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74"/>
            <p:cNvSpPr/>
            <p:nvPr/>
          </p:nvSpPr>
          <p:spPr>
            <a:xfrm>
              <a:off x="5604850" y="1043800"/>
              <a:ext cx="3950" cy="25"/>
            </a:xfrm>
            <a:custGeom>
              <a:rect b="b" l="l" r="r" t="t"/>
              <a:pathLst>
                <a:path extrusionOk="0" h="1" w="158">
                  <a:moveTo>
                    <a:pt x="1" y="0"/>
                  </a:moveTo>
                  <a:lnTo>
                    <a:pt x="158"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74"/>
            <p:cNvSpPr/>
            <p:nvPr/>
          </p:nvSpPr>
          <p:spPr>
            <a:xfrm>
              <a:off x="6671900" y="2597600"/>
              <a:ext cx="25" cy="3950"/>
            </a:xfrm>
            <a:custGeom>
              <a:rect b="b" l="l" r="r" t="t"/>
              <a:pathLst>
                <a:path extrusionOk="0" h="158" w="1">
                  <a:moveTo>
                    <a:pt x="1" y="0"/>
                  </a:moveTo>
                  <a:lnTo>
                    <a:pt x="1" y="157"/>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74"/>
            <p:cNvSpPr/>
            <p:nvPr/>
          </p:nvSpPr>
          <p:spPr>
            <a:xfrm>
              <a:off x="6680075" y="2573050"/>
              <a:ext cx="25" cy="25"/>
            </a:xfrm>
            <a:custGeom>
              <a:rect b="b" l="l" r="r" t="t"/>
              <a:pathLst>
                <a:path extrusionOk="0" h="1" w="1">
                  <a:moveTo>
                    <a:pt x="1" y="1"/>
                  </a:move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74"/>
            <p:cNvSpPr/>
            <p:nvPr/>
          </p:nvSpPr>
          <p:spPr>
            <a:xfrm>
              <a:off x="6741575" y="1976075"/>
              <a:ext cx="25" cy="25"/>
            </a:xfrm>
            <a:custGeom>
              <a:rect b="b" l="l" r="r" t="t"/>
              <a:pathLst>
                <a:path extrusionOk="0" h="1" w="1">
                  <a:moveTo>
                    <a:pt x="1" y="1"/>
                  </a:move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74"/>
            <p:cNvSpPr/>
            <p:nvPr/>
          </p:nvSpPr>
          <p:spPr>
            <a:xfrm>
              <a:off x="6737325" y="1947300"/>
              <a:ext cx="4275" cy="25"/>
            </a:xfrm>
            <a:custGeom>
              <a:rect b="b" l="l" r="r" t="t"/>
              <a:pathLst>
                <a:path extrusionOk="0" h="1" w="171">
                  <a:moveTo>
                    <a:pt x="1" y="0"/>
                  </a:moveTo>
                  <a:lnTo>
                    <a:pt x="17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74"/>
            <p:cNvSpPr/>
            <p:nvPr/>
          </p:nvSpPr>
          <p:spPr>
            <a:xfrm>
              <a:off x="6684350" y="2544275"/>
              <a:ext cx="25" cy="4275"/>
            </a:xfrm>
            <a:custGeom>
              <a:rect b="b" l="l" r="r" t="t"/>
              <a:pathLst>
                <a:path extrusionOk="0" h="171" w="1">
                  <a:moveTo>
                    <a:pt x="0" y="0"/>
                  </a:moveTo>
                  <a:lnTo>
                    <a:pt x="0" y="17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74"/>
            <p:cNvSpPr/>
            <p:nvPr/>
          </p:nvSpPr>
          <p:spPr>
            <a:xfrm>
              <a:off x="6692525" y="2515825"/>
              <a:ext cx="25" cy="3950"/>
            </a:xfrm>
            <a:custGeom>
              <a:rect b="b" l="l" r="r" t="t"/>
              <a:pathLst>
                <a:path extrusionOk="0" h="158" w="1">
                  <a:moveTo>
                    <a:pt x="0" y="0"/>
                  </a:moveTo>
                  <a:lnTo>
                    <a:pt x="0" y="157"/>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74"/>
            <p:cNvSpPr/>
            <p:nvPr/>
          </p:nvSpPr>
          <p:spPr>
            <a:xfrm>
              <a:off x="6745500" y="2049675"/>
              <a:ext cx="25" cy="8200"/>
            </a:xfrm>
            <a:custGeom>
              <a:rect b="b" l="l" r="r" t="t"/>
              <a:pathLst>
                <a:path extrusionOk="0" h="328" w="1">
                  <a:moveTo>
                    <a:pt x="1" y="1"/>
                  </a:moveTo>
                  <a:lnTo>
                    <a:pt x="1" y="328"/>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74"/>
            <p:cNvSpPr/>
            <p:nvPr/>
          </p:nvSpPr>
          <p:spPr>
            <a:xfrm>
              <a:off x="6663725" y="2626050"/>
              <a:ext cx="25" cy="25"/>
            </a:xfrm>
            <a:custGeom>
              <a:rect b="b" l="l" r="r" t="t"/>
              <a:pathLst>
                <a:path extrusionOk="0" h="1" w="1">
                  <a:moveTo>
                    <a:pt x="1" y="1"/>
                  </a:move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74"/>
            <p:cNvSpPr/>
            <p:nvPr/>
          </p:nvSpPr>
          <p:spPr>
            <a:xfrm>
              <a:off x="6745500" y="2082400"/>
              <a:ext cx="25" cy="28475"/>
            </a:xfrm>
            <a:custGeom>
              <a:rect b="b" l="l" r="r" t="t"/>
              <a:pathLst>
                <a:path extrusionOk="0" h="1139" w="1">
                  <a:moveTo>
                    <a:pt x="1" y="0"/>
                  </a:moveTo>
                  <a:lnTo>
                    <a:pt x="1" y="1138"/>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74"/>
            <p:cNvSpPr/>
            <p:nvPr/>
          </p:nvSpPr>
          <p:spPr>
            <a:xfrm>
              <a:off x="6696450" y="2491275"/>
              <a:ext cx="4275" cy="3950"/>
            </a:xfrm>
            <a:custGeom>
              <a:rect b="b" l="l" r="r" t="t"/>
              <a:pathLst>
                <a:path extrusionOk="0" h="158" w="171">
                  <a:moveTo>
                    <a:pt x="170" y="1"/>
                  </a:moveTo>
                  <a:lnTo>
                    <a:pt x="0" y="158"/>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74"/>
            <p:cNvSpPr/>
            <p:nvPr/>
          </p:nvSpPr>
          <p:spPr>
            <a:xfrm>
              <a:off x="6741575" y="2000600"/>
              <a:ext cx="25" cy="3950"/>
            </a:xfrm>
            <a:custGeom>
              <a:rect b="b" l="l" r="r" t="t"/>
              <a:pathLst>
                <a:path extrusionOk="0" h="158" w="1">
                  <a:moveTo>
                    <a:pt x="1" y="1"/>
                  </a:moveTo>
                  <a:lnTo>
                    <a:pt x="1" y="158"/>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74"/>
            <p:cNvSpPr/>
            <p:nvPr/>
          </p:nvSpPr>
          <p:spPr>
            <a:xfrm>
              <a:off x="6741575" y="2123275"/>
              <a:ext cx="3950" cy="16375"/>
            </a:xfrm>
            <a:custGeom>
              <a:rect b="b" l="l" r="r" t="t"/>
              <a:pathLst>
                <a:path extrusionOk="0" h="655" w="158">
                  <a:moveTo>
                    <a:pt x="158" y="1"/>
                  </a:moveTo>
                  <a:cubicBezTo>
                    <a:pt x="158" y="158"/>
                    <a:pt x="158" y="328"/>
                    <a:pt x="1" y="655"/>
                  </a:cubicBezTo>
                  <a:cubicBezTo>
                    <a:pt x="158" y="328"/>
                    <a:pt x="158" y="158"/>
                    <a:pt x="158" y="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74"/>
            <p:cNvSpPr/>
            <p:nvPr/>
          </p:nvSpPr>
          <p:spPr>
            <a:xfrm>
              <a:off x="6708875" y="2434025"/>
              <a:ext cx="25" cy="8225"/>
            </a:xfrm>
            <a:custGeom>
              <a:rect b="b" l="l" r="r" t="t"/>
              <a:pathLst>
                <a:path extrusionOk="0" h="329" w="1">
                  <a:moveTo>
                    <a:pt x="0" y="1"/>
                  </a:moveTo>
                  <a:lnTo>
                    <a:pt x="0" y="328"/>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74"/>
            <p:cNvSpPr/>
            <p:nvPr/>
          </p:nvSpPr>
          <p:spPr>
            <a:xfrm>
              <a:off x="6729150" y="2323475"/>
              <a:ext cx="25" cy="8200"/>
            </a:xfrm>
            <a:custGeom>
              <a:rect b="b" l="l" r="r" t="t"/>
              <a:pathLst>
                <a:path extrusionOk="0" h="328" w="1">
                  <a:moveTo>
                    <a:pt x="1" y="0"/>
                  </a:moveTo>
                  <a:lnTo>
                    <a:pt x="1" y="327"/>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74"/>
            <p:cNvSpPr/>
            <p:nvPr/>
          </p:nvSpPr>
          <p:spPr>
            <a:xfrm>
              <a:off x="6725225" y="2352250"/>
              <a:ext cx="25" cy="8200"/>
            </a:xfrm>
            <a:custGeom>
              <a:rect b="b" l="l" r="r" t="t"/>
              <a:pathLst>
                <a:path extrusionOk="0" h="328" w="1">
                  <a:moveTo>
                    <a:pt x="1" y="1"/>
                  </a:moveTo>
                  <a:lnTo>
                    <a:pt x="1" y="328"/>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74"/>
            <p:cNvSpPr/>
            <p:nvPr/>
          </p:nvSpPr>
          <p:spPr>
            <a:xfrm>
              <a:off x="6720975" y="2380725"/>
              <a:ext cx="25" cy="4275"/>
            </a:xfrm>
            <a:custGeom>
              <a:rect b="b" l="l" r="r" t="t"/>
              <a:pathLst>
                <a:path extrusionOk="0" h="171" w="1">
                  <a:moveTo>
                    <a:pt x="1" y="0"/>
                  </a:moveTo>
                  <a:lnTo>
                    <a:pt x="1" y="17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74"/>
            <p:cNvSpPr/>
            <p:nvPr/>
          </p:nvSpPr>
          <p:spPr>
            <a:xfrm>
              <a:off x="6733400" y="2266225"/>
              <a:ext cx="25" cy="12450"/>
            </a:xfrm>
            <a:custGeom>
              <a:rect b="b" l="l" r="r" t="t"/>
              <a:pathLst>
                <a:path extrusionOk="0" h="498" w="1">
                  <a:moveTo>
                    <a:pt x="1" y="1"/>
                  </a:moveTo>
                  <a:lnTo>
                    <a:pt x="1" y="498"/>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74"/>
            <p:cNvSpPr/>
            <p:nvPr/>
          </p:nvSpPr>
          <p:spPr>
            <a:xfrm>
              <a:off x="6729150" y="2295025"/>
              <a:ext cx="4275" cy="8200"/>
            </a:xfrm>
            <a:custGeom>
              <a:rect b="b" l="l" r="r" t="t"/>
              <a:pathLst>
                <a:path extrusionOk="0" h="328" w="171">
                  <a:moveTo>
                    <a:pt x="171" y="0"/>
                  </a:moveTo>
                  <a:cubicBezTo>
                    <a:pt x="171" y="157"/>
                    <a:pt x="171" y="327"/>
                    <a:pt x="1" y="327"/>
                  </a:cubicBezTo>
                  <a:cubicBezTo>
                    <a:pt x="171" y="327"/>
                    <a:pt x="171" y="157"/>
                    <a:pt x="171"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74"/>
            <p:cNvSpPr/>
            <p:nvPr/>
          </p:nvSpPr>
          <p:spPr>
            <a:xfrm>
              <a:off x="6712800" y="2405250"/>
              <a:ext cx="4275" cy="8200"/>
            </a:xfrm>
            <a:custGeom>
              <a:rect b="b" l="l" r="r" t="t"/>
              <a:pathLst>
                <a:path extrusionOk="0" h="328" w="171">
                  <a:moveTo>
                    <a:pt x="170" y="1"/>
                  </a:moveTo>
                  <a:cubicBezTo>
                    <a:pt x="170" y="171"/>
                    <a:pt x="170" y="171"/>
                    <a:pt x="0" y="328"/>
                  </a:cubicBezTo>
                  <a:cubicBezTo>
                    <a:pt x="170" y="171"/>
                    <a:pt x="170" y="171"/>
                    <a:pt x="170" y="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74"/>
            <p:cNvSpPr/>
            <p:nvPr/>
          </p:nvSpPr>
          <p:spPr>
            <a:xfrm>
              <a:off x="6741575" y="2151725"/>
              <a:ext cx="25" cy="16400"/>
            </a:xfrm>
            <a:custGeom>
              <a:rect b="b" l="l" r="r" t="t"/>
              <a:pathLst>
                <a:path extrusionOk="0" h="656" w="1">
                  <a:moveTo>
                    <a:pt x="1" y="1"/>
                  </a:moveTo>
                  <a:lnTo>
                    <a:pt x="1" y="655"/>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74"/>
            <p:cNvSpPr/>
            <p:nvPr/>
          </p:nvSpPr>
          <p:spPr>
            <a:xfrm>
              <a:off x="6737325" y="2237775"/>
              <a:ext cx="25" cy="12125"/>
            </a:xfrm>
            <a:custGeom>
              <a:rect b="b" l="l" r="r" t="t"/>
              <a:pathLst>
                <a:path extrusionOk="0" h="485" w="1">
                  <a:moveTo>
                    <a:pt x="1" y="0"/>
                  </a:moveTo>
                  <a:lnTo>
                    <a:pt x="1" y="484"/>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74"/>
            <p:cNvSpPr/>
            <p:nvPr/>
          </p:nvSpPr>
          <p:spPr>
            <a:xfrm>
              <a:off x="6704625" y="2462500"/>
              <a:ext cx="25" cy="4275"/>
            </a:xfrm>
            <a:custGeom>
              <a:rect b="b" l="l" r="r" t="t"/>
              <a:pathLst>
                <a:path extrusionOk="0" h="171" w="1">
                  <a:moveTo>
                    <a:pt x="0" y="0"/>
                  </a:moveTo>
                  <a:lnTo>
                    <a:pt x="0" y="17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74"/>
            <p:cNvSpPr/>
            <p:nvPr/>
          </p:nvSpPr>
          <p:spPr>
            <a:xfrm>
              <a:off x="6741575" y="2180525"/>
              <a:ext cx="25" cy="12125"/>
            </a:xfrm>
            <a:custGeom>
              <a:rect b="b" l="l" r="r" t="t"/>
              <a:pathLst>
                <a:path extrusionOk="0" h="485" w="1">
                  <a:moveTo>
                    <a:pt x="1" y="0"/>
                  </a:moveTo>
                  <a:lnTo>
                    <a:pt x="1" y="485"/>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74"/>
            <p:cNvSpPr/>
            <p:nvPr/>
          </p:nvSpPr>
          <p:spPr>
            <a:xfrm>
              <a:off x="6737325" y="2208975"/>
              <a:ext cx="4275" cy="12450"/>
            </a:xfrm>
            <a:custGeom>
              <a:rect b="b" l="l" r="r" t="t"/>
              <a:pathLst>
                <a:path extrusionOk="0" h="498" w="171">
                  <a:moveTo>
                    <a:pt x="171" y="1"/>
                  </a:moveTo>
                  <a:cubicBezTo>
                    <a:pt x="171" y="171"/>
                    <a:pt x="1" y="328"/>
                    <a:pt x="1" y="498"/>
                  </a:cubicBezTo>
                  <a:cubicBezTo>
                    <a:pt x="1" y="328"/>
                    <a:pt x="171" y="171"/>
                    <a:pt x="171" y="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74"/>
            <p:cNvSpPr/>
            <p:nvPr/>
          </p:nvSpPr>
          <p:spPr>
            <a:xfrm>
              <a:off x="6741575" y="2025150"/>
              <a:ext cx="25" cy="8200"/>
            </a:xfrm>
            <a:custGeom>
              <a:rect b="b" l="l" r="r" t="t"/>
              <a:pathLst>
                <a:path extrusionOk="0" h="328" w="1">
                  <a:moveTo>
                    <a:pt x="1" y="0"/>
                  </a:moveTo>
                  <a:lnTo>
                    <a:pt x="1" y="327"/>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74"/>
            <p:cNvSpPr/>
            <p:nvPr/>
          </p:nvSpPr>
          <p:spPr>
            <a:xfrm>
              <a:off x="4333050" y="1125575"/>
              <a:ext cx="1402675" cy="1848225"/>
            </a:xfrm>
            <a:custGeom>
              <a:rect b="b" l="l" r="r" t="t"/>
              <a:pathLst>
                <a:path extrusionOk="0" h="73929" w="56107">
                  <a:moveTo>
                    <a:pt x="42852" y="1"/>
                  </a:moveTo>
                  <a:cubicBezTo>
                    <a:pt x="41871" y="1"/>
                    <a:pt x="40562" y="328"/>
                    <a:pt x="39751" y="485"/>
                  </a:cubicBezTo>
                  <a:cubicBezTo>
                    <a:pt x="39424" y="655"/>
                    <a:pt x="39254" y="655"/>
                    <a:pt x="39097" y="812"/>
                  </a:cubicBezTo>
                  <a:lnTo>
                    <a:pt x="38927" y="812"/>
                  </a:lnTo>
                  <a:cubicBezTo>
                    <a:pt x="38116" y="1139"/>
                    <a:pt x="37291" y="1793"/>
                    <a:pt x="36480" y="2290"/>
                  </a:cubicBezTo>
                  <a:cubicBezTo>
                    <a:pt x="35499" y="2945"/>
                    <a:pt x="34190" y="3429"/>
                    <a:pt x="33039" y="3756"/>
                  </a:cubicBezTo>
                  <a:lnTo>
                    <a:pt x="32385" y="3756"/>
                  </a:lnTo>
                  <a:cubicBezTo>
                    <a:pt x="32227" y="3926"/>
                    <a:pt x="32057" y="3926"/>
                    <a:pt x="32057" y="3926"/>
                  </a:cubicBezTo>
                  <a:lnTo>
                    <a:pt x="31573" y="3926"/>
                  </a:lnTo>
                  <a:cubicBezTo>
                    <a:pt x="29938" y="4253"/>
                    <a:pt x="28956" y="4580"/>
                    <a:pt x="28302" y="5064"/>
                  </a:cubicBezTo>
                  <a:lnTo>
                    <a:pt x="28132" y="5064"/>
                  </a:lnTo>
                  <a:cubicBezTo>
                    <a:pt x="28132" y="5234"/>
                    <a:pt x="28132" y="5234"/>
                    <a:pt x="27975" y="5234"/>
                  </a:cubicBezTo>
                  <a:cubicBezTo>
                    <a:pt x="27151" y="5719"/>
                    <a:pt x="26169" y="6373"/>
                    <a:pt x="25358" y="6870"/>
                  </a:cubicBezTo>
                  <a:cubicBezTo>
                    <a:pt x="24534" y="7524"/>
                    <a:pt x="23723" y="8008"/>
                    <a:pt x="22741" y="8335"/>
                  </a:cubicBezTo>
                  <a:cubicBezTo>
                    <a:pt x="22298" y="8483"/>
                    <a:pt x="21821" y="8564"/>
                    <a:pt x="21356" y="8564"/>
                  </a:cubicBezTo>
                  <a:cubicBezTo>
                    <a:pt x="20790" y="8564"/>
                    <a:pt x="20242" y="8444"/>
                    <a:pt x="19797" y="8178"/>
                  </a:cubicBezTo>
                  <a:cubicBezTo>
                    <a:pt x="19211" y="7885"/>
                    <a:pt x="18751" y="7330"/>
                    <a:pt x="18192" y="7330"/>
                  </a:cubicBezTo>
                  <a:cubicBezTo>
                    <a:pt x="18126" y="7330"/>
                    <a:pt x="18060" y="7338"/>
                    <a:pt x="17991" y="7354"/>
                  </a:cubicBezTo>
                  <a:cubicBezTo>
                    <a:pt x="17180" y="7524"/>
                    <a:pt x="16853" y="8506"/>
                    <a:pt x="16853" y="9317"/>
                  </a:cubicBezTo>
                  <a:cubicBezTo>
                    <a:pt x="16683" y="10141"/>
                    <a:pt x="16526" y="11122"/>
                    <a:pt x="15702" y="11279"/>
                  </a:cubicBezTo>
                  <a:cubicBezTo>
                    <a:pt x="13582" y="11934"/>
                    <a:pt x="11946" y="13896"/>
                    <a:pt x="11619" y="16029"/>
                  </a:cubicBezTo>
                  <a:cubicBezTo>
                    <a:pt x="11449" y="17011"/>
                    <a:pt x="11449" y="17992"/>
                    <a:pt x="11449" y="19130"/>
                  </a:cubicBezTo>
                  <a:cubicBezTo>
                    <a:pt x="11449" y="20112"/>
                    <a:pt x="11449" y="21093"/>
                    <a:pt x="11122" y="22074"/>
                  </a:cubicBezTo>
                  <a:cubicBezTo>
                    <a:pt x="10638" y="23056"/>
                    <a:pt x="9814" y="23710"/>
                    <a:pt x="8832" y="23880"/>
                  </a:cubicBezTo>
                  <a:cubicBezTo>
                    <a:pt x="6870" y="24037"/>
                    <a:pt x="5077" y="25516"/>
                    <a:pt x="4423" y="27308"/>
                  </a:cubicBezTo>
                  <a:cubicBezTo>
                    <a:pt x="3926" y="28617"/>
                    <a:pt x="3926" y="30095"/>
                    <a:pt x="3769" y="31404"/>
                  </a:cubicBezTo>
                  <a:cubicBezTo>
                    <a:pt x="3598" y="32712"/>
                    <a:pt x="3114" y="34178"/>
                    <a:pt x="1963" y="35002"/>
                  </a:cubicBezTo>
                  <a:cubicBezTo>
                    <a:pt x="0" y="36310"/>
                    <a:pt x="327" y="39254"/>
                    <a:pt x="982" y="41544"/>
                  </a:cubicBezTo>
                  <a:cubicBezTo>
                    <a:pt x="1152" y="42198"/>
                    <a:pt x="1479" y="42853"/>
                    <a:pt x="1636" y="43507"/>
                  </a:cubicBezTo>
                  <a:cubicBezTo>
                    <a:pt x="1963" y="44161"/>
                    <a:pt x="2133" y="44645"/>
                    <a:pt x="2290" y="45142"/>
                  </a:cubicBezTo>
                  <a:cubicBezTo>
                    <a:pt x="2617" y="45797"/>
                    <a:pt x="2944" y="46451"/>
                    <a:pt x="2787" y="47105"/>
                  </a:cubicBezTo>
                  <a:cubicBezTo>
                    <a:pt x="2617" y="49068"/>
                    <a:pt x="3114" y="51188"/>
                    <a:pt x="2290" y="52993"/>
                  </a:cubicBezTo>
                  <a:cubicBezTo>
                    <a:pt x="2133" y="53477"/>
                    <a:pt x="1806" y="54132"/>
                    <a:pt x="1806" y="54786"/>
                  </a:cubicBezTo>
                  <a:cubicBezTo>
                    <a:pt x="1636" y="55440"/>
                    <a:pt x="1963" y="56094"/>
                    <a:pt x="2133" y="56748"/>
                  </a:cubicBezTo>
                  <a:cubicBezTo>
                    <a:pt x="2290" y="57076"/>
                    <a:pt x="2460" y="57403"/>
                    <a:pt x="2460" y="57730"/>
                  </a:cubicBezTo>
                  <a:cubicBezTo>
                    <a:pt x="2617" y="57900"/>
                    <a:pt x="2617" y="58057"/>
                    <a:pt x="2787" y="58384"/>
                  </a:cubicBezTo>
                  <a:cubicBezTo>
                    <a:pt x="3114" y="59208"/>
                    <a:pt x="3769" y="60517"/>
                    <a:pt x="5731" y="61655"/>
                  </a:cubicBezTo>
                  <a:cubicBezTo>
                    <a:pt x="5731" y="61655"/>
                    <a:pt x="5731" y="61825"/>
                    <a:pt x="5888" y="61825"/>
                  </a:cubicBezTo>
                  <a:cubicBezTo>
                    <a:pt x="7040" y="62637"/>
                    <a:pt x="8178" y="63618"/>
                    <a:pt x="9159" y="64769"/>
                  </a:cubicBezTo>
                  <a:cubicBezTo>
                    <a:pt x="10468" y="66235"/>
                    <a:pt x="11449" y="67870"/>
                    <a:pt x="12431" y="69676"/>
                  </a:cubicBezTo>
                  <a:cubicBezTo>
                    <a:pt x="14066" y="72450"/>
                    <a:pt x="17507" y="73431"/>
                    <a:pt x="20936" y="73929"/>
                  </a:cubicBezTo>
                  <a:cubicBezTo>
                    <a:pt x="22244" y="73929"/>
                    <a:pt x="24050" y="73929"/>
                    <a:pt x="26012" y="73274"/>
                  </a:cubicBezTo>
                  <a:cubicBezTo>
                    <a:pt x="26169" y="73104"/>
                    <a:pt x="26496" y="73104"/>
                    <a:pt x="26667" y="72947"/>
                  </a:cubicBezTo>
                  <a:lnTo>
                    <a:pt x="26824" y="72947"/>
                  </a:lnTo>
                  <a:lnTo>
                    <a:pt x="26994" y="72777"/>
                  </a:lnTo>
                  <a:cubicBezTo>
                    <a:pt x="28216" y="72415"/>
                    <a:pt x="29527" y="72229"/>
                    <a:pt x="30794" y="72229"/>
                  </a:cubicBezTo>
                  <a:cubicBezTo>
                    <a:pt x="31222" y="72229"/>
                    <a:pt x="31644" y="72250"/>
                    <a:pt x="32057" y="72293"/>
                  </a:cubicBezTo>
                  <a:cubicBezTo>
                    <a:pt x="32875" y="72391"/>
                    <a:pt x="33758" y="72622"/>
                    <a:pt x="34584" y="72622"/>
                  </a:cubicBezTo>
                  <a:cubicBezTo>
                    <a:pt x="35080" y="72622"/>
                    <a:pt x="35555" y="72539"/>
                    <a:pt x="35983" y="72293"/>
                  </a:cubicBezTo>
                  <a:cubicBezTo>
                    <a:pt x="36964" y="71639"/>
                    <a:pt x="37291" y="70330"/>
                    <a:pt x="38116" y="69506"/>
                  </a:cubicBezTo>
                  <a:cubicBezTo>
                    <a:pt x="38860" y="68306"/>
                    <a:pt x="40297" y="67524"/>
                    <a:pt x="41671" y="67524"/>
                  </a:cubicBezTo>
                  <a:cubicBezTo>
                    <a:pt x="41795" y="67524"/>
                    <a:pt x="41919" y="67530"/>
                    <a:pt x="42041" y="67543"/>
                  </a:cubicBezTo>
                  <a:cubicBezTo>
                    <a:pt x="42695" y="67543"/>
                    <a:pt x="43349" y="67713"/>
                    <a:pt x="43833" y="67870"/>
                  </a:cubicBezTo>
                  <a:cubicBezTo>
                    <a:pt x="48583" y="60020"/>
                    <a:pt x="52011" y="51842"/>
                    <a:pt x="53974" y="43507"/>
                  </a:cubicBezTo>
                  <a:cubicBezTo>
                    <a:pt x="54301" y="42198"/>
                    <a:pt x="54628" y="40890"/>
                    <a:pt x="54798" y="39581"/>
                  </a:cubicBezTo>
                  <a:cubicBezTo>
                    <a:pt x="54955" y="39581"/>
                    <a:pt x="54955" y="39411"/>
                    <a:pt x="54955" y="39411"/>
                  </a:cubicBezTo>
                  <a:cubicBezTo>
                    <a:pt x="54955" y="39084"/>
                    <a:pt x="54955" y="38757"/>
                    <a:pt x="55125" y="38273"/>
                  </a:cubicBezTo>
                  <a:lnTo>
                    <a:pt x="55125" y="38103"/>
                  </a:lnTo>
                  <a:cubicBezTo>
                    <a:pt x="55125" y="37776"/>
                    <a:pt x="55282" y="37292"/>
                    <a:pt x="55282" y="36794"/>
                  </a:cubicBezTo>
                  <a:cubicBezTo>
                    <a:pt x="55453" y="36467"/>
                    <a:pt x="55453" y="35983"/>
                    <a:pt x="55453" y="35486"/>
                  </a:cubicBezTo>
                  <a:cubicBezTo>
                    <a:pt x="55610" y="35002"/>
                    <a:pt x="55610" y="34675"/>
                    <a:pt x="55610" y="34348"/>
                  </a:cubicBezTo>
                  <a:cubicBezTo>
                    <a:pt x="55610" y="34178"/>
                    <a:pt x="55610" y="34021"/>
                    <a:pt x="55780" y="34021"/>
                  </a:cubicBezTo>
                  <a:lnTo>
                    <a:pt x="55780" y="33039"/>
                  </a:lnTo>
                  <a:lnTo>
                    <a:pt x="55780" y="32712"/>
                  </a:lnTo>
                  <a:cubicBezTo>
                    <a:pt x="55937" y="32215"/>
                    <a:pt x="55937" y="31888"/>
                    <a:pt x="55937" y="31561"/>
                  </a:cubicBezTo>
                  <a:lnTo>
                    <a:pt x="55937" y="31404"/>
                  </a:lnTo>
                  <a:lnTo>
                    <a:pt x="55937" y="30095"/>
                  </a:lnTo>
                  <a:cubicBezTo>
                    <a:pt x="55937" y="30095"/>
                    <a:pt x="56107" y="29925"/>
                    <a:pt x="56107" y="29768"/>
                  </a:cubicBezTo>
                  <a:lnTo>
                    <a:pt x="56107" y="28944"/>
                  </a:lnTo>
                  <a:lnTo>
                    <a:pt x="56107" y="28460"/>
                  </a:lnTo>
                  <a:lnTo>
                    <a:pt x="56107" y="27635"/>
                  </a:lnTo>
                  <a:lnTo>
                    <a:pt x="56107" y="27151"/>
                  </a:lnTo>
                  <a:lnTo>
                    <a:pt x="56107" y="26000"/>
                  </a:lnTo>
                  <a:lnTo>
                    <a:pt x="56107" y="24861"/>
                  </a:lnTo>
                  <a:lnTo>
                    <a:pt x="56107" y="24364"/>
                  </a:lnTo>
                  <a:lnTo>
                    <a:pt x="56107" y="23880"/>
                  </a:lnTo>
                  <a:lnTo>
                    <a:pt x="56107" y="23056"/>
                  </a:lnTo>
                  <a:lnTo>
                    <a:pt x="56107" y="22729"/>
                  </a:lnTo>
                  <a:cubicBezTo>
                    <a:pt x="56107" y="22401"/>
                    <a:pt x="56107" y="22074"/>
                    <a:pt x="55937" y="21747"/>
                  </a:cubicBezTo>
                  <a:cubicBezTo>
                    <a:pt x="55780" y="17665"/>
                    <a:pt x="55282" y="13412"/>
                    <a:pt x="54301" y="9317"/>
                  </a:cubicBezTo>
                  <a:cubicBezTo>
                    <a:pt x="54301" y="9317"/>
                    <a:pt x="54144" y="9317"/>
                    <a:pt x="54144" y="9160"/>
                  </a:cubicBezTo>
                  <a:lnTo>
                    <a:pt x="54144" y="9317"/>
                  </a:lnTo>
                  <a:cubicBezTo>
                    <a:pt x="53163" y="8833"/>
                    <a:pt x="52181" y="8663"/>
                    <a:pt x="51200" y="8506"/>
                  </a:cubicBezTo>
                  <a:cubicBezTo>
                    <a:pt x="50827" y="8506"/>
                    <a:pt x="50455" y="8522"/>
                    <a:pt x="50094" y="8522"/>
                  </a:cubicBezTo>
                  <a:cubicBezTo>
                    <a:pt x="49343" y="8522"/>
                    <a:pt x="48643" y="8450"/>
                    <a:pt x="48086" y="8008"/>
                  </a:cubicBezTo>
                  <a:cubicBezTo>
                    <a:pt x="47432" y="7681"/>
                    <a:pt x="47105" y="6870"/>
                    <a:pt x="47105" y="6046"/>
                  </a:cubicBezTo>
                  <a:lnTo>
                    <a:pt x="47105" y="5391"/>
                  </a:lnTo>
                  <a:cubicBezTo>
                    <a:pt x="47105" y="5234"/>
                    <a:pt x="47275" y="5234"/>
                    <a:pt x="47275" y="5064"/>
                  </a:cubicBezTo>
                  <a:lnTo>
                    <a:pt x="47275" y="4907"/>
                  </a:lnTo>
                  <a:cubicBezTo>
                    <a:pt x="47275" y="4253"/>
                    <a:pt x="47432" y="3272"/>
                    <a:pt x="46621" y="2120"/>
                  </a:cubicBezTo>
                  <a:cubicBezTo>
                    <a:pt x="46621" y="1963"/>
                    <a:pt x="46450" y="1963"/>
                    <a:pt x="46450" y="1793"/>
                  </a:cubicBezTo>
                  <a:cubicBezTo>
                    <a:pt x="46123" y="1309"/>
                    <a:pt x="45639" y="982"/>
                    <a:pt x="45142" y="655"/>
                  </a:cubicBezTo>
                  <a:cubicBezTo>
                    <a:pt x="44658" y="328"/>
                    <a:pt x="44004" y="1"/>
                    <a:pt x="433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74"/>
            <p:cNvSpPr/>
            <p:nvPr/>
          </p:nvSpPr>
          <p:spPr>
            <a:xfrm>
              <a:off x="6578025" y="1284875"/>
              <a:ext cx="8200" cy="16375"/>
            </a:xfrm>
            <a:custGeom>
              <a:rect b="b" l="l" r="r" t="t"/>
              <a:pathLst>
                <a:path extrusionOk="0" h="655" w="328">
                  <a:moveTo>
                    <a:pt x="1" y="1"/>
                  </a:moveTo>
                  <a:lnTo>
                    <a:pt x="1" y="171"/>
                  </a:lnTo>
                  <a:cubicBezTo>
                    <a:pt x="35" y="171"/>
                    <a:pt x="63" y="179"/>
                    <a:pt x="84" y="193"/>
                  </a:cubicBezTo>
                  <a:lnTo>
                    <a:pt x="84" y="193"/>
                  </a:lnTo>
                  <a:cubicBezTo>
                    <a:pt x="61" y="135"/>
                    <a:pt x="35" y="72"/>
                    <a:pt x="1" y="1"/>
                  </a:cubicBezTo>
                  <a:close/>
                  <a:moveTo>
                    <a:pt x="84" y="193"/>
                  </a:moveTo>
                  <a:lnTo>
                    <a:pt x="84" y="193"/>
                  </a:lnTo>
                  <a:cubicBezTo>
                    <a:pt x="112" y="264"/>
                    <a:pt x="134" y="326"/>
                    <a:pt x="156" y="382"/>
                  </a:cubicBezTo>
                  <a:lnTo>
                    <a:pt x="156" y="382"/>
                  </a:lnTo>
                  <a:cubicBezTo>
                    <a:pt x="151" y="298"/>
                    <a:pt x="135" y="227"/>
                    <a:pt x="84" y="193"/>
                  </a:cubicBezTo>
                  <a:close/>
                  <a:moveTo>
                    <a:pt x="156" y="382"/>
                  </a:moveTo>
                  <a:cubicBezTo>
                    <a:pt x="158" y="419"/>
                    <a:pt x="158" y="458"/>
                    <a:pt x="158" y="498"/>
                  </a:cubicBezTo>
                  <a:lnTo>
                    <a:pt x="328" y="655"/>
                  </a:lnTo>
                  <a:cubicBezTo>
                    <a:pt x="240" y="574"/>
                    <a:pt x="198" y="490"/>
                    <a:pt x="156" y="382"/>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74"/>
            <p:cNvSpPr/>
            <p:nvPr/>
          </p:nvSpPr>
          <p:spPr>
            <a:xfrm>
              <a:off x="5719350" y="2012725"/>
              <a:ext cx="25" cy="0"/>
            </a:xfrm>
            <a:custGeom>
              <a:rect b="b" l="l" r="r" t="t"/>
              <a:pathLst>
                <a:path extrusionOk="0" h="0" w="1">
                  <a:moveTo>
                    <a:pt x="1" y="0"/>
                  </a:move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74"/>
            <p:cNvSpPr/>
            <p:nvPr/>
          </p:nvSpPr>
          <p:spPr>
            <a:xfrm>
              <a:off x="6729150" y="1861575"/>
              <a:ext cx="4275" cy="12150"/>
            </a:xfrm>
            <a:custGeom>
              <a:rect b="b" l="l" r="r" t="t"/>
              <a:pathLst>
                <a:path extrusionOk="0" h="486" w="171">
                  <a:moveTo>
                    <a:pt x="1" y="1"/>
                  </a:moveTo>
                  <a:cubicBezTo>
                    <a:pt x="171" y="158"/>
                    <a:pt x="171" y="328"/>
                    <a:pt x="171" y="485"/>
                  </a:cubicBezTo>
                  <a:lnTo>
                    <a:pt x="171" y="158"/>
                  </a:lnTo>
                  <a:lnTo>
                    <a:pt x="171"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74"/>
            <p:cNvSpPr/>
            <p:nvPr/>
          </p:nvSpPr>
          <p:spPr>
            <a:xfrm>
              <a:off x="5735700" y="1837050"/>
              <a:ext cx="25" cy="12125"/>
            </a:xfrm>
            <a:custGeom>
              <a:rect b="b" l="l" r="r" t="t"/>
              <a:pathLst>
                <a:path extrusionOk="0" h="485" w="1">
                  <a:moveTo>
                    <a:pt x="1" y="1"/>
                  </a:moveTo>
                  <a:lnTo>
                    <a:pt x="1" y="485"/>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74"/>
            <p:cNvSpPr/>
            <p:nvPr/>
          </p:nvSpPr>
          <p:spPr>
            <a:xfrm>
              <a:off x="5682400" y="2213225"/>
              <a:ext cx="25" cy="25"/>
            </a:xfrm>
            <a:custGeom>
              <a:rect b="b" l="l" r="r" t="t"/>
              <a:pathLst>
                <a:path extrusionOk="0" h="1" w="1">
                  <a:moveTo>
                    <a:pt x="0" y="1"/>
                  </a:move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74"/>
            <p:cNvSpPr/>
            <p:nvPr/>
          </p:nvSpPr>
          <p:spPr>
            <a:xfrm>
              <a:off x="6733500" y="1894475"/>
              <a:ext cx="3850" cy="28300"/>
            </a:xfrm>
            <a:custGeom>
              <a:rect b="b" l="l" r="r" t="t"/>
              <a:pathLst>
                <a:path extrusionOk="0" h="1132" w="154">
                  <a:moveTo>
                    <a:pt x="0" y="0"/>
                  </a:moveTo>
                  <a:cubicBezTo>
                    <a:pt x="154" y="325"/>
                    <a:pt x="154" y="651"/>
                    <a:pt x="154" y="1132"/>
                  </a:cubicBezTo>
                  <a:lnTo>
                    <a:pt x="154" y="975"/>
                  </a:lnTo>
                  <a:cubicBezTo>
                    <a:pt x="154" y="650"/>
                    <a:pt x="154" y="325"/>
                    <a:pt x="0"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74"/>
            <p:cNvSpPr/>
            <p:nvPr/>
          </p:nvSpPr>
          <p:spPr>
            <a:xfrm>
              <a:off x="6606475" y="1358475"/>
              <a:ext cx="8200" cy="16400"/>
            </a:xfrm>
            <a:custGeom>
              <a:rect b="b" l="l" r="r" t="t"/>
              <a:pathLst>
                <a:path extrusionOk="0" h="656" w="328">
                  <a:moveTo>
                    <a:pt x="1" y="1"/>
                  </a:moveTo>
                  <a:cubicBezTo>
                    <a:pt x="87" y="167"/>
                    <a:pt x="130" y="292"/>
                    <a:pt x="171" y="396"/>
                  </a:cubicBezTo>
                  <a:lnTo>
                    <a:pt x="171" y="396"/>
                  </a:lnTo>
                  <a:lnTo>
                    <a:pt x="171" y="171"/>
                  </a:lnTo>
                  <a:lnTo>
                    <a:pt x="1" y="1"/>
                  </a:lnTo>
                  <a:close/>
                  <a:moveTo>
                    <a:pt x="171" y="396"/>
                  </a:moveTo>
                  <a:lnTo>
                    <a:pt x="171" y="498"/>
                  </a:lnTo>
                  <a:lnTo>
                    <a:pt x="216" y="498"/>
                  </a:lnTo>
                  <a:cubicBezTo>
                    <a:pt x="200" y="466"/>
                    <a:pt x="186" y="432"/>
                    <a:pt x="171" y="396"/>
                  </a:cubicBezTo>
                  <a:close/>
                  <a:moveTo>
                    <a:pt x="216" y="498"/>
                  </a:moveTo>
                  <a:lnTo>
                    <a:pt x="216" y="498"/>
                  </a:lnTo>
                  <a:cubicBezTo>
                    <a:pt x="245" y="555"/>
                    <a:pt x="278" y="605"/>
                    <a:pt x="328" y="655"/>
                  </a:cubicBezTo>
                  <a:lnTo>
                    <a:pt x="328" y="498"/>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74"/>
            <p:cNvSpPr/>
            <p:nvPr/>
          </p:nvSpPr>
          <p:spPr>
            <a:xfrm>
              <a:off x="5723275" y="1976075"/>
              <a:ext cx="4275" cy="8200"/>
            </a:xfrm>
            <a:custGeom>
              <a:rect b="b" l="l" r="r" t="t"/>
              <a:pathLst>
                <a:path extrusionOk="0" h="328" w="171">
                  <a:moveTo>
                    <a:pt x="171" y="1"/>
                  </a:moveTo>
                  <a:cubicBezTo>
                    <a:pt x="1" y="1"/>
                    <a:pt x="1" y="158"/>
                    <a:pt x="1" y="328"/>
                  </a:cubicBezTo>
                  <a:cubicBezTo>
                    <a:pt x="1" y="158"/>
                    <a:pt x="1" y="1"/>
                    <a:pt x="171" y="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74"/>
            <p:cNvSpPr/>
            <p:nvPr/>
          </p:nvSpPr>
          <p:spPr>
            <a:xfrm>
              <a:off x="5776600" y="1399375"/>
              <a:ext cx="3950" cy="25"/>
            </a:xfrm>
            <a:custGeom>
              <a:rect b="b" l="l" r="r" t="t"/>
              <a:pathLst>
                <a:path extrusionOk="0" h="1" w="158">
                  <a:moveTo>
                    <a:pt x="157" y="0"/>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74"/>
            <p:cNvSpPr/>
            <p:nvPr/>
          </p:nvSpPr>
          <p:spPr>
            <a:xfrm>
              <a:off x="6622850" y="1395550"/>
              <a:ext cx="8200" cy="24450"/>
            </a:xfrm>
            <a:custGeom>
              <a:rect b="b" l="l" r="r" t="t"/>
              <a:pathLst>
                <a:path extrusionOk="0" h="978" w="328">
                  <a:moveTo>
                    <a:pt x="0" y="0"/>
                  </a:moveTo>
                  <a:cubicBezTo>
                    <a:pt x="1" y="215"/>
                    <a:pt x="75" y="430"/>
                    <a:pt x="170" y="645"/>
                  </a:cubicBezTo>
                  <a:lnTo>
                    <a:pt x="170" y="645"/>
                  </a:lnTo>
                  <a:cubicBezTo>
                    <a:pt x="167" y="478"/>
                    <a:pt x="2" y="321"/>
                    <a:pt x="0" y="0"/>
                  </a:cubicBezTo>
                  <a:close/>
                  <a:moveTo>
                    <a:pt x="170" y="645"/>
                  </a:moveTo>
                  <a:lnTo>
                    <a:pt x="170" y="645"/>
                  </a:lnTo>
                  <a:cubicBezTo>
                    <a:pt x="170" y="647"/>
                    <a:pt x="170" y="649"/>
                    <a:pt x="170" y="651"/>
                  </a:cubicBezTo>
                  <a:cubicBezTo>
                    <a:pt x="170" y="808"/>
                    <a:pt x="170" y="808"/>
                    <a:pt x="327" y="978"/>
                  </a:cubicBezTo>
                  <a:cubicBezTo>
                    <a:pt x="274" y="867"/>
                    <a:pt x="219" y="756"/>
                    <a:pt x="170" y="645"/>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74"/>
            <p:cNvSpPr/>
            <p:nvPr/>
          </p:nvSpPr>
          <p:spPr>
            <a:xfrm>
              <a:off x="6635275" y="1436325"/>
              <a:ext cx="3950" cy="16400"/>
            </a:xfrm>
            <a:custGeom>
              <a:rect b="b" l="l" r="r" t="t"/>
              <a:pathLst>
                <a:path extrusionOk="0" h="656" w="158">
                  <a:moveTo>
                    <a:pt x="0" y="1"/>
                  </a:moveTo>
                  <a:cubicBezTo>
                    <a:pt x="0" y="158"/>
                    <a:pt x="157" y="328"/>
                    <a:pt x="157" y="655"/>
                  </a:cubicBezTo>
                  <a:cubicBezTo>
                    <a:pt x="157" y="328"/>
                    <a:pt x="157" y="158"/>
                    <a:pt x="0" y="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74"/>
            <p:cNvSpPr/>
            <p:nvPr/>
          </p:nvSpPr>
          <p:spPr>
            <a:xfrm>
              <a:off x="5703000" y="2110850"/>
              <a:ext cx="3950" cy="4275"/>
            </a:xfrm>
            <a:custGeom>
              <a:rect b="b" l="l" r="r" t="t"/>
              <a:pathLst>
                <a:path extrusionOk="0" h="171" w="158">
                  <a:moveTo>
                    <a:pt x="157" y="0"/>
                  </a:moveTo>
                  <a:cubicBezTo>
                    <a:pt x="157" y="0"/>
                    <a:pt x="157" y="170"/>
                    <a:pt x="0" y="170"/>
                  </a:cubicBezTo>
                  <a:cubicBezTo>
                    <a:pt x="157" y="170"/>
                    <a:pt x="157" y="0"/>
                    <a:pt x="157"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74"/>
            <p:cNvSpPr/>
            <p:nvPr/>
          </p:nvSpPr>
          <p:spPr>
            <a:xfrm>
              <a:off x="5715100" y="2045425"/>
              <a:ext cx="25" cy="25"/>
            </a:xfrm>
            <a:custGeom>
              <a:rect b="b" l="l" r="r" t="t"/>
              <a:pathLst>
                <a:path extrusionOk="0" h="1" w="1">
                  <a:moveTo>
                    <a:pt x="0" y="0"/>
                  </a:move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74"/>
            <p:cNvSpPr/>
            <p:nvPr/>
          </p:nvSpPr>
          <p:spPr>
            <a:xfrm>
              <a:off x="5805050" y="1411800"/>
              <a:ext cx="25" cy="25"/>
            </a:xfrm>
            <a:custGeom>
              <a:rect b="b" l="l" r="r" t="t"/>
              <a:pathLst>
                <a:path extrusionOk="0" h="1" w="1">
                  <a:moveTo>
                    <a:pt x="1" y="1"/>
                  </a:move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74"/>
            <p:cNvSpPr/>
            <p:nvPr/>
          </p:nvSpPr>
          <p:spPr>
            <a:xfrm>
              <a:off x="6729150" y="1832800"/>
              <a:ext cx="25" cy="8200"/>
            </a:xfrm>
            <a:custGeom>
              <a:rect b="b" l="l" r="r" t="t"/>
              <a:pathLst>
                <a:path extrusionOk="0" h="328" w="1">
                  <a:moveTo>
                    <a:pt x="1" y="0"/>
                  </a:moveTo>
                  <a:lnTo>
                    <a:pt x="1" y="328"/>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74"/>
            <p:cNvSpPr/>
            <p:nvPr/>
          </p:nvSpPr>
          <p:spPr>
            <a:xfrm>
              <a:off x="5796875" y="1407550"/>
              <a:ext cx="25" cy="25"/>
            </a:xfrm>
            <a:custGeom>
              <a:rect b="b" l="l" r="r" t="t"/>
              <a:pathLst>
                <a:path extrusionOk="0" h="1" w="1">
                  <a:moveTo>
                    <a:pt x="1" y="0"/>
                  </a:move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74"/>
            <p:cNvSpPr/>
            <p:nvPr/>
          </p:nvSpPr>
          <p:spPr>
            <a:xfrm>
              <a:off x="5801125" y="1407550"/>
              <a:ext cx="25" cy="4275"/>
            </a:xfrm>
            <a:custGeom>
              <a:rect b="b" l="l" r="r" t="t"/>
              <a:pathLst>
                <a:path extrusionOk="0" h="171" w="1">
                  <a:moveTo>
                    <a:pt x="1" y="171"/>
                  </a:move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74"/>
            <p:cNvSpPr/>
            <p:nvPr/>
          </p:nvSpPr>
          <p:spPr>
            <a:xfrm>
              <a:off x="5711175" y="2078125"/>
              <a:ext cx="25" cy="4300"/>
            </a:xfrm>
            <a:custGeom>
              <a:rect b="b" l="l" r="r" t="t"/>
              <a:pathLst>
                <a:path extrusionOk="0" h="172" w="1">
                  <a:moveTo>
                    <a:pt x="0" y="1"/>
                  </a:moveTo>
                  <a:lnTo>
                    <a:pt x="0" y="17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74"/>
            <p:cNvSpPr/>
            <p:nvPr/>
          </p:nvSpPr>
          <p:spPr>
            <a:xfrm>
              <a:off x="5469775" y="2855025"/>
              <a:ext cx="4275" cy="25"/>
            </a:xfrm>
            <a:custGeom>
              <a:rect b="b" l="l" r="r" t="t"/>
              <a:pathLst>
                <a:path extrusionOk="0" h="1" w="171">
                  <a:moveTo>
                    <a:pt x="0" y="1"/>
                  </a:moveTo>
                  <a:lnTo>
                    <a:pt x="170"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74"/>
            <p:cNvSpPr/>
            <p:nvPr/>
          </p:nvSpPr>
          <p:spPr>
            <a:xfrm>
              <a:off x="6717050" y="1759200"/>
              <a:ext cx="25" cy="25"/>
            </a:xfrm>
            <a:custGeom>
              <a:rect b="b" l="l" r="r" t="t"/>
              <a:pathLst>
                <a:path extrusionOk="0" h="1" w="1">
                  <a:moveTo>
                    <a:pt x="0" y="0"/>
                  </a:move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74"/>
            <p:cNvSpPr/>
            <p:nvPr/>
          </p:nvSpPr>
          <p:spPr>
            <a:xfrm>
              <a:off x="6720975" y="1783725"/>
              <a:ext cx="25" cy="4275"/>
            </a:xfrm>
            <a:custGeom>
              <a:rect b="b" l="l" r="r" t="t"/>
              <a:pathLst>
                <a:path extrusionOk="0" h="171" w="1">
                  <a:moveTo>
                    <a:pt x="1" y="1"/>
                  </a:moveTo>
                  <a:lnTo>
                    <a:pt x="1" y="17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74"/>
            <p:cNvSpPr/>
            <p:nvPr/>
          </p:nvSpPr>
          <p:spPr>
            <a:xfrm>
              <a:off x="5477950" y="2863200"/>
              <a:ext cx="25" cy="25"/>
            </a:xfrm>
            <a:custGeom>
              <a:rect b="b" l="l" r="r" t="t"/>
              <a:pathLst>
                <a:path extrusionOk="0" h="1" w="1">
                  <a:moveTo>
                    <a:pt x="0" y="1"/>
                  </a:move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74"/>
            <p:cNvSpPr/>
            <p:nvPr/>
          </p:nvSpPr>
          <p:spPr>
            <a:xfrm>
              <a:off x="6594375" y="1321850"/>
              <a:ext cx="8200" cy="20300"/>
            </a:xfrm>
            <a:custGeom>
              <a:rect b="b" l="l" r="r" t="t"/>
              <a:pathLst>
                <a:path extrusionOk="0" h="812" w="328">
                  <a:moveTo>
                    <a:pt x="1" y="0"/>
                  </a:moveTo>
                  <a:cubicBezTo>
                    <a:pt x="1" y="327"/>
                    <a:pt x="158" y="655"/>
                    <a:pt x="328" y="812"/>
                  </a:cubicBezTo>
                  <a:cubicBezTo>
                    <a:pt x="158" y="655"/>
                    <a:pt x="1" y="327"/>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74"/>
            <p:cNvSpPr/>
            <p:nvPr/>
          </p:nvSpPr>
          <p:spPr>
            <a:xfrm>
              <a:off x="5788700" y="1403625"/>
              <a:ext cx="25" cy="25"/>
            </a:xfrm>
            <a:custGeom>
              <a:rect b="b" l="l" r="r" t="t"/>
              <a:pathLst>
                <a:path extrusionOk="0" h="1" w="1">
                  <a:moveTo>
                    <a:pt x="1" y="0"/>
                  </a:move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74"/>
            <p:cNvSpPr/>
            <p:nvPr/>
          </p:nvSpPr>
          <p:spPr>
            <a:xfrm>
              <a:off x="5735700" y="1693775"/>
              <a:ext cx="25" cy="8200"/>
            </a:xfrm>
            <a:custGeom>
              <a:rect b="b" l="l" r="r" t="t"/>
              <a:pathLst>
                <a:path extrusionOk="0" h="328" w="1">
                  <a:moveTo>
                    <a:pt x="1" y="1"/>
                  </a:moveTo>
                  <a:lnTo>
                    <a:pt x="1" y="328"/>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74"/>
            <p:cNvSpPr/>
            <p:nvPr/>
          </p:nvSpPr>
          <p:spPr>
            <a:xfrm>
              <a:off x="6741575" y="2033325"/>
              <a:ext cx="3950" cy="3950"/>
            </a:xfrm>
            <a:custGeom>
              <a:rect b="b" l="l" r="r" t="t"/>
              <a:pathLst>
                <a:path extrusionOk="0" h="158" w="158">
                  <a:moveTo>
                    <a:pt x="1" y="0"/>
                  </a:moveTo>
                  <a:cubicBezTo>
                    <a:pt x="158" y="0"/>
                    <a:pt x="158" y="157"/>
                    <a:pt x="158" y="157"/>
                  </a:cubicBezTo>
                  <a:lnTo>
                    <a:pt x="158"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74"/>
            <p:cNvSpPr/>
            <p:nvPr/>
          </p:nvSpPr>
          <p:spPr>
            <a:xfrm>
              <a:off x="5731450" y="1669250"/>
              <a:ext cx="25" cy="25"/>
            </a:xfrm>
            <a:custGeom>
              <a:rect b="b" l="l" r="r" t="t"/>
              <a:pathLst>
                <a:path extrusionOk="0" h="1" w="1">
                  <a:moveTo>
                    <a:pt x="1" y="0"/>
                  </a:move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74"/>
            <p:cNvSpPr/>
            <p:nvPr/>
          </p:nvSpPr>
          <p:spPr>
            <a:xfrm>
              <a:off x="5690575" y="1358475"/>
              <a:ext cx="86050" cy="40925"/>
            </a:xfrm>
            <a:custGeom>
              <a:rect b="b" l="l" r="r" t="t"/>
              <a:pathLst>
                <a:path extrusionOk="0" h="1637" w="3442">
                  <a:moveTo>
                    <a:pt x="3441" y="1636"/>
                  </a:moveTo>
                  <a:cubicBezTo>
                    <a:pt x="2290" y="1152"/>
                    <a:pt x="824" y="328"/>
                    <a:pt x="0" y="1"/>
                  </a:cubicBezTo>
                  <a:cubicBezTo>
                    <a:pt x="824" y="328"/>
                    <a:pt x="2290" y="1152"/>
                    <a:pt x="3441" y="1636"/>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74"/>
            <p:cNvSpPr/>
            <p:nvPr/>
          </p:nvSpPr>
          <p:spPr>
            <a:xfrm>
              <a:off x="5735700" y="1722550"/>
              <a:ext cx="25" cy="12150"/>
            </a:xfrm>
            <a:custGeom>
              <a:rect b="b" l="l" r="r" t="t"/>
              <a:pathLst>
                <a:path extrusionOk="0" h="486" w="1">
                  <a:moveTo>
                    <a:pt x="1" y="1"/>
                  </a:moveTo>
                  <a:lnTo>
                    <a:pt x="1" y="485"/>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74"/>
            <p:cNvSpPr/>
            <p:nvPr/>
          </p:nvSpPr>
          <p:spPr>
            <a:xfrm>
              <a:off x="6745500" y="2049675"/>
              <a:ext cx="25" cy="32750"/>
            </a:xfrm>
            <a:custGeom>
              <a:rect b="b" l="l" r="r" t="t"/>
              <a:pathLst>
                <a:path extrusionOk="0" h="1310" w="1">
                  <a:moveTo>
                    <a:pt x="1" y="158"/>
                  </a:moveTo>
                  <a:lnTo>
                    <a:pt x="1" y="1309"/>
                  </a:lnTo>
                  <a:lnTo>
                    <a:pt x="1" y="328"/>
                  </a:lnTo>
                  <a:lnTo>
                    <a:pt x="1" y="1"/>
                  </a:ln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74"/>
            <p:cNvSpPr/>
            <p:nvPr/>
          </p:nvSpPr>
          <p:spPr>
            <a:xfrm>
              <a:off x="6569850" y="1268525"/>
              <a:ext cx="25" cy="25"/>
            </a:xfrm>
            <a:custGeom>
              <a:rect b="b" l="l" r="r" t="t"/>
              <a:pathLst>
                <a:path extrusionOk="0" h="1" w="1">
                  <a:moveTo>
                    <a:pt x="0" y="1"/>
                  </a:move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74"/>
            <p:cNvSpPr/>
            <p:nvPr/>
          </p:nvSpPr>
          <p:spPr>
            <a:xfrm>
              <a:off x="5735700" y="1804350"/>
              <a:ext cx="25" cy="12125"/>
            </a:xfrm>
            <a:custGeom>
              <a:rect b="b" l="l" r="r" t="t"/>
              <a:pathLst>
                <a:path extrusionOk="0" h="485" w="1">
                  <a:moveTo>
                    <a:pt x="1" y="0"/>
                  </a:moveTo>
                  <a:lnTo>
                    <a:pt x="1" y="484"/>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74"/>
            <p:cNvSpPr/>
            <p:nvPr/>
          </p:nvSpPr>
          <p:spPr>
            <a:xfrm>
              <a:off x="6741575" y="1971825"/>
              <a:ext cx="25" cy="32725"/>
            </a:xfrm>
            <a:custGeom>
              <a:rect b="b" l="l" r="r" t="t"/>
              <a:pathLst>
                <a:path extrusionOk="0" h="1309" w="1">
                  <a:moveTo>
                    <a:pt x="1" y="1309"/>
                  </a:moveTo>
                  <a:lnTo>
                    <a:pt x="1" y="1309"/>
                  </a:lnTo>
                  <a:lnTo>
                    <a:pt x="1" y="1152"/>
                  </a:lnTo>
                  <a:lnTo>
                    <a:pt x="1" y="171"/>
                  </a:lnTo>
                  <a:lnTo>
                    <a:pt x="1" y="171"/>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74"/>
            <p:cNvSpPr/>
            <p:nvPr/>
          </p:nvSpPr>
          <p:spPr>
            <a:xfrm>
              <a:off x="6737325" y="1943375"/>
              <a:ext cx="4275" cy="3950"/>
            </a:xfrm>
            <a:custGeom>
              <a:rect b="b" l="l" r="r" t="t"/>
              <a:pathLst>
                <a:path extrusionOk="0" h="158" w="171">
                  <a:moveTo>
                    <a:pt x="1" y="0"/>
                  </a:moveTo>
                  <a:lnTo>
                    <a:pt x="1" y="157"/>
                  </a:lnTo>
                  <a:lnTo>
                    <a:pt x="171" y="157"/>
                  </a:lnTo>
                  <a:cubicBezTo>
                    <a:pt x="1" y="157"/>
                    <a:pt x="1" y="0"/>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74"/>
            <p:cNvSpPr/>
            <p:nvPr/>
          </p:nvSpPr>
          <p:spPr>
            <a:xfrm>
              <a:off x="5735700" y="1747100"/>
              <a:ext cx="25" cy="28475"/>
            </a:xfrm>
            <a:custGeom>
              <a:rect b="b" l="l" r="r" t="t"/>
              <a:pathLst>
                <a:path extrusionOk="0" h="1139" w="1">
                  <a:moveTo>
                    <a:pt x="1" y="0"/>
                  </a:moveTo>
                  <a:lnTo>
                    <a:pt x="1" y="1139"/>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74"/>
            <p:cNvSpPr/>
            <p:nvPr/>
          </p:nvSpPr>
          <p:spPr>
            <a:xfrm>
              <a:off x="5809300" y="1415725"/>
              <a:ext cx="3950" cy="25"/>
            </a:xfrm>
            <a:custGeom>
              <a:rect b="b" l="l" r="r" t="t"/>
              <a:pathLst>
                <a:path extrusionOk="0" h="1" w="158">
                  <a:moveTo>
                    <a:pt x="158" y="1"/>
                  </a:move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74"/>
            <p:cNvSpPr/>
            <p:nvPr/>
          </p:nvSpPr>
          <p:spPr>
            <a:xfrm>
              <a:off x="5465850" y="2851100"/>
              <a:ext cx="25" cy="25"/>
            </a:xfrm>
            <a:custGeom>
              <a:rect b="b" l="l" r="r" t="t"/>
              <a:pathLst>
                <a:path extrusionOk="0" h="1" w="1">
                  <a:moveTo>
                    <a:pt x="0" y="1"/>
                  </a:move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74"/>
            <p:cNvSpPr/>
            <p:nvPr/>
          </p:nvSpPr>
          <p:spPr>
            <a:xfrm>
              <a:off x="5809300" y="1411800"/>
              <a:ext cx="25" cy="25"/>
            </a:xfrm>
            <a:custGeom>
              <a:rect b="b" l="l" r="r" t="t"/>
              <a:pathLst>
                <a:path extrusionOk="0" h="1" w="1">
                  <a:moveTo>
                    <a:pt x="1" y="1"/>
                  </a:move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74"/>
            <p:cNvSpPr/>
            <p:nvPr/>
          </p:nvSpPr>
          <p:spPr>
            <a:xfrm>
              <a:off x="5813225" y="1415725"/>
              <a:ext cx="4275" cy="25"/>
            </a:xfrm>
            <a:custGeom>
              <a:rect b="b" l="l" r="r" t="t"/>
              <a:pathLst>
                <a:path extrusionOk="0" h="1" w="171">
                  <a:moveTo>
                    <a:pt x="171" y="1"/>
                  </a:move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74"/>
            <p:cNvSpPr/>
            <p:nvPr/>
          </p:nvSpPr>
          <p:spPr>
            <a:xfrm>
              <a:off x="5780525" y="1403625"/>
              <a:ext cx="4275" cy="25"/>
            </a:xfrm>
            <a:custGeom>
              <a:rect b="b" l="l" r="r" t="t"/>
              <a:pathLst>
                <a:path extrusionOk="0" h="1" w="171">
                  <a:moveTo>
                    <a:pt x="170" y="0"/>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74"/>
            <p:cNvSpPr/>
            <p:nvPr/>
          </p:nvSpPr>
          <p:spPr>
            <a:xfrm>
              <a:off x="5727525" y="1943375"/>
              <a:ext cx="25" cy="8200"/>
            </a:xfrm>
            <a:custGeom>
              <a:rect b="b" l="l" r="r" t="t"/>
              <a:pathLst>
                <a:path extrusionOk="0" h="328" w="1">
                  <a:moveTo>
                    <a:pt x="1" y="0"/>
                  </a:moveTo>
                  <a:lnTo>
                    <a:pt x="1" y="327"/>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74"/>
            <p:cNvSpPr/>
            <p:nvPr/>
          </p:nvSpPr>
          <p:spPr>
            <a:xfrm>
              <a:off x="5792950" y="1407550"/>
              <a:ext cx="25" cy="25"/>
            </a:xfrm>
            <a:custGeom>
              <a:rect b="b" l="l" r="r" t="t"/>
              <a:pathLst>
                <a:path extrusionOk="0" h="1" w="1">
                  <a:moveTo>
                    <a:pt x="1" y="0"/>
                  </a:move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74"/>
            <p:cNvSpPr/>
            <p:nvPr/>
          </p:nvSpPr>
          <p:spPr>
            <a:xfrm>
              <a:off x="5731450" y="1869775"/>
              <a:ext cx="4275" cy="8200"/>
            </a:xfrm>
            <a:custGeom>
              <a:rect b="b" l="l" r="r" t="t"/>
              <a:pathLst>
                <a:path extrusionOk="0" h="328" w="171">
                  <a:moveTo>
                    <a:pt x="171" y="0"/>
                  </a:moveTo>
                  <a:cubicBezTo>
                    <a:pt x="171" y="157"/>
                    <a:pt x="1" y="327"/>
                    <a:pt x="1" y="327"/>
                  </a:cubicBezTo>
                  <a:cubicBezTo>
                    <a:pt x="1" y="327"/>
                    <a:pt x="171" y="157"/>
                    <a:pt x="171"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74"/>
            <p:cNvSpPr/>
            <p:nvPr/>
          </p:nvSpPr>
          <p:spPr>
            <a:xfrm>
              <a:off x="5817475" y="1415725"/>
              <a:ext cx="25" cy="25"/>
            </a:xfrm>
            <a:custGeom>
              <a:rect b="b" l="l" r="r" t="t"/>
              <a:pathLst>
                <a:path extrusionOk="0" h="1" w="1">
                  <a:moveTo>
                    <a:pt x="1" y="1"/>
                  </a:move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74"/>
            <p:cNvSpPr/>
            <p:nvPr/>
          </p:nvSpPr>
          <p:spPr>
            <a:xfrm>
              <a:off x="5817475" y="1415725"/>
              <a:ext cx="3950" cy="4275"/>
            </a:xfrm>
            <a:custGeom>
              <a:rect b="b" l="l" r="r" t="t"/>
              <a:pathLst>
                <a:path extrusionOk="0" h="171" w="158">
                  <a:moveTo>
                    <a:pt x="158" y="171"/>
                  </a:moveTo>
                  <a:cubicBezTo>
                    <a:pt x="158" y="1"/>
                    <a:pt x="158" y="1"/>
                    <a:pt x="1" y="1"/>
                  </a:cubicBezTo>
                  <a:cubicBezTo>
                    <a:pt x="158" y="1"/>
                    <a:pt x="158" y="1"/>
                    <a:pt x="158" y="17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74"/>
            <p:cNvSpPr/>
            <p:nvPr/>
          </p:nvSpPr>
          <p:spPr>
            <a:xfrm>
              <a:off x="5731450" y="1910650"/>
              <a:ext cx="25" cy="3950"/>
            </a:xfrm>
            <a:custGeom>
              <a:rect b="b" l="l" r="r" t="t"/>
              <a:pathLst>
                <a:path extrusionOk="0" h="158" w="1">
                  <a:moveTo>
                    <a:pt x="1" y="1"/>
                  </a:moveTo>
                  <a:lnTo>
                    <a:pt x="1" y="158"/>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74"/>
            <p:cNvSpPr/>
            <p:nvPr/>
          </p:nvSpPr>
          <p:spPr>
            <a:xfrm>
              <a:off x="6663725" y="2626050"/>
              <a:ext cx="25" cy="25"/>
            </a:xfrm>
            <a:custGeom>
              <a:rect b="b" l="l" r="r" t="t"/>
              <a:pathLst>
                <a:path extrusionOk="0" h="1" w="1">
                  <a:moveTo>
                    <a:pt x="1" y="1"/>
                  </a:moveTo>
                  <a:lnTo>
                    <a:pt x="1" y="1"/>
                  </a:ln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74"/>
            <p:cNvSpPr/>
            <p:nvPr/>
          </p:nvSpPr>
          <p:spPr>
            <a:xfrm>
              <a:off x="6696450" y="2491275"/>
              <a:ext cx="4275" cy="3950"/>
            </a:xfrm>
            <a:custGeom>
              <a:rect b="b" l="l" r="r" t="t"/>
              <a:pathLst>
                <a:path extrusionOk="0" h="158" w="171">
                  <a:moveTo>
                    <a:pt x="0" y="158"/>
                  </a:moveTo>
                  <a:lnTo>
                    <a:pt x="0" y="158"/>
                  </a:lnTo>
                  <a:lnTo>
                    <a:pt x="170" y="1"/>
                  </a:lnTo>
                  <a:lnTo>
                    <a:pt x="170"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74"/>
            <p:cNvSpPr/>
            <p:nvPr/>
          </p:nvSpPr>
          <p:spPr>
            <a:xfrm>
              <a:off x="6680075" y="2573050"/>
              <a:ext cx="25" cy="25"/>
            </a:xfrm>
            <a:custGeom>
              <a:rect b="b" l="l" r="r" t="t"/>
              <a:pathLst>
                <a:path extrusionOk="0" h="1" w="1">
                  <a:moveTo>
                    <a:pt x="1" y="1"/>
                  </a:moveTo>
                  <a:lnTo>
                    <a:pt x="1" y="1"/>
                  </a:lnTo>
                  <a:lnTo>
                    <a:pt x="1" y="1"/>
                  </a:ln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74"/>
            <p:cNvSpPr/>
            <p:nvPr/>
          </p:nvSpPr>
          <p:spPr>
            <a:xfrm>
              <a:off x="6671900" y="2597600"/>
              <a:ext cx="25" cy="3950"/>
            </a:xfrm>
            <a:custGeom>
              <a:rect b="b" l="l" r="r" t="t"/>
              <a:pathLst>
                <a:path extrusionOk="0" h="158" w="1">
                  <a:moveTo>
                    <a:pt x="1" y="157"/>
                  </a:moveTo>
                  <a:lnTo>
                    <a:pt x="1" y="157"/>
                  </a:ln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74"/>
            <p:cNvSpPr/>
            <p:nvPr/>
          </p:nvSpPr>
          <p:spPr>
            <a:xfrm>
              <a:off x="6725225" y="2352250"/>
              <a:ext cx="25" cy="8200"/>
            </a:xfrm>
            <a:custGeom>
              <a:rect b="b" l="l" r="r" t="t"/>
              <a:pathLst>
                <a:path extrusionOk="0" h="328" w="1">
                  <a:moveTo>
                    <a:pt x="1" y="328"/>
                  </a:moveTo>
                  <a:lnTo>
                    <a:pt x="1" y="328"/>
                  </a:lnTo>
                  <a:lnTo>
                    <a:pt x="1" y="1"/>
                  </a:ln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74"/>
            <p:cNvSpPr/>
            <p:nvPr/>
          </p:nvSpPr>
          <p:spPr>
            <a:xfrm>
              <a:off x="6712800" y="2405250"/>
              <a:ext cx="4275" cy="8200"/>
            </a:xfrm>
            <a:custGeom>
              <a:rect b="b" l="l" r="r" t="t"/>
              <a:pathLst>
                <a:path extrusionOk="0" h="328" w="171">
                  <a:moveTo>
                    <a:pt x="0" y="328"/>
                  </a:moveTo>
                  <a:lnTo>
                    <a:pt x="0" y="328"/>
                  </a:lnTo>
                  <a:cubicBezTo>
                    <a:pt x="170" y="171"/>
                    <a:pt x="170" y="171"/>
                    <a:pt x="170" y="1"/>
                  </a:cubicBezTo>
                  <a:lnTo>
                    <a:pt x="170" y="1"/>
                  </a:lnTo>
                  <a:cubicBezTo>
                    <a:pt x="170" y="171"/>
                    <a:pt x="170" y="171"/>
                    <a:pt x="0" y="328"/>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74"/>
            <p:cNvSpPr/>
            <p:nvPr/>
          </p:nvSpPr>
          <p:spPr>
            <a:xfrm>
              <a:off x="6720975" y="2380725"/>
              <a:ext cx="25" cy="4275"/>
            </a:xfrm>
            <a:custGeom>
              <a:rect b="b" l="l" r="r" t="t"/>
              <a:pathLst>
                <a:path extrusionOk="0" h="171" w="1">
                  <a:moveTo>
                    <a:pt x="1" y="170"/>
                  </a:moveTo>
                  <a:lnTo>
                    <a:pt x="1" y="170"/>
                  </a:ln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74"/>
            <p:cNvSpPr/>
            <p:nvPr/>
          </p:nvSpPr>
          <p:spPr>
            <a:xfrm>
              <a:off x="6692525" y="2515825"/>
              <a:ext cx="25" cy="3950"/>
            </a:xfrm>
            <a:custGeom>
              <a:rect b="b" l="l" r="r" t="t"/>
              <a:pathLst>
                <a:path extrusionOk="0" h="158" w="1">
                  <a:moveTo>
                    <a:pt x="0" y="157"/>
                  </a:moveTo>
                  <a:lnTo>
                    <a:pt x="0" y="157"/>
                  </a:lnTo>
                  <a:lnTo>
                    <a:pt x="0" y="0"/>
                  </a:ln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74"/>
            <p:cNvSpPr/>
            <p:nvPr/>
          </p:nvSpPr>
          <p:spPr>
            <a:xfrm>
              <a:off x="6729150" y="2323475"/>
              <a:ext cx="25" cy="8200"/>
            </a:xfrm>
            <a:custGeom>
              <a:rect b="b" l="l" r="r" t="t"/>
              <a:pathLst>
                <a:path extrusionOk="0" h="328" w="1">
                  <a:moveTo>
                    <a:pt x="1" y="327"/>
                  </a:moveTo>
                  <a:lnTo>
                    <a:pt x="1" y="327"/>
                  </a:ln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74"/>
            <p:cNvSpPr/>
            <p:nvPr/>
          </p:nvSpPr>
          <p:spPr>
            <a:xfrm>
              <a:off x="6704625" y="2462500"/>
              <a:ext cx="25" cy="4275"/>
            </a:xfrm>
            <a:custGeom>
              <a:rect b="b" l="l" r="r" t="t"/>
              <a:pathLst>
                <a:path extrusionOk="0" h="171" w="1">
                  <a:moveTo>
                    <a:pt x="0" y="170"/>
                  </a:moveTo>
                  <a:lnTo>
                    <a:pt x="0" y="170"/>
                  </a:lnTo>
                  <a:lnTo>
                    <a:pt x="0" y="0"/>
                  </a:ln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74"/>
            <p:cNvSpPr/>
            <p:nvPr/>
          </p:nvSpPr>
          <p:spPr>
            <a:xfrm>
              <a:off x="6708875" y="2434025"/>
              <a:ext cx="25" cy="8225"/>
            </a:xfrm>
            <a:custGeom>
              <a:rect b="b" l="l" r="r" t="t"/>
              <a:pathLst>
                <a:path extrusionOk="0" h="329" w="1">
                  <a:moveTo>
                    <a:pt x="0" y="328"/>
                  </a:moveTo>
                  <a:lnTo>
                    <a:pt x="0" y="328"/>
                  </a:lnTo>
                  <a:lnTo>
                    <a:pt x="0" y="1"/>
                  </a:ln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74"/>
            <p:cNvSpPr/>
            <p:nvPr/>
          </p:nvSpPr>
          <p:spPr>
            <a:xfrm>
              <a:off x="6684350" y="2544275"/>
              <a:ext cx="25" cy="4275"/>
            </a:xfrm>
            <a:custGeom>
              <a:rect b="b" l="l" r="r" t="t"/>
              <a:pathLst>
                <a:path extrusionOk="0" h="171" w="1">
                  <a:moveTo>
                    <a:pt x="0" y="171"/>
                  </a:moveTo>
                  <a:lnTo>
                    <a:pt x="0" y="171"/>
                  </a:lnTo>
                  <a:lnTo>
                    <a:pt x="0" y="0"/>
                  </a:ln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74"/>
            <p:cNvSpPr/>
            <p:nvPr/>
          </p:nvSpPr>
          <p:spPr>
            <a:xfrm>
              <a:off x="6729150" y="2295025"/>
              <a:ext cx="4275" cy="8200"/>
            </a:xfrm>
            <a:custGeom>
              <a:rect b="b" l="l" r="r" t="t"/>
              <a:pathLst>
                <a:path extrusionOk="0" h="328" w="171">
                  <a:moveTo>
                    <a:pt x="1" y="327"/>
                  </a:moveTo>
                  <a:lnTo>
                    <a:pt x="1" y="327"/>
                  </a:lnTo>
                  <a:cubicBezTo>
                    <a:pt x="171" y="327"/>
                    <a:pt x="171" y="157"/>
                    <a:pt x="171" y="0"/>
                  </a:cubicBezTo>
                  <a:lnTo>
                    <a:pt x="171" y="0"/>
                  </a:lnTo>
                  <a:cubicBezTo>
                    <a:pt x="171" y="157"/>
                    <a:pt x="171" y="327"/>
                    <a:pt x="1" y="327"/>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74"/>
            <p:cNvSpPr/>
            <p:nvPr/>
          </p:nvSpPr>
          <p:spPr>
            <a:xfrm>
              <a:off x="6741575" y="2180525"/>
              <a:ext cx="25" cy="12125"/>
            </a:xfrm>
            <a:custGeom>
              <a:rect b="b" l="l" r="r" t="t"/>
              <a:pathLst>
                <a:path extrusionOk="0" h="485" w="1">
                  <a:moveTo>
                    <a:pt x="1" y="485"/>
                  </a:moveTo>
                  <a:lnTo>
                    <a:pt x="1" y="485"/>
                  </a:ln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74"/>
            <p:cNvSpPr/>
            <p:nvPr/>
          </p:nvSpPr>
          <p:spPr>
            <a:xfrm>
              <a:off x="6741575" y="2151725"/>
              <a:ext cx="25" cy="16400"/>
            </a:xfrm>
            <a:custGeom>
              <a:rect b="b" l="l" r="r" t="t"/>
              <a:pathLst>
                <a:path extrusionOk="0" h="656" w="1">
                  <a:moveTo>
                    <a:pt x="1" y="655"/>
                  </a:moveTo>
                  <a:lnTo>
                    <a:pt x="1" y="655"/>
                  </a:lnTo>
                  <a:lnTo>
                    <a:pt x="1" y="1"/>
                  </a:ln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74"/>
            <p:cNvSpPr/>
            <p:nvPr/>
          </p:nvSpPr>
          <p:spPr>
            <a:xfrm>
              <a:off x="6741575" y="2119025"/>
              <a:ext cx="3950" cy="20625"/>
            </a:xfrm>
            <a:custGeom>
              <a:rect b="b" l="l" r="r" t="t"/>
              <a:pathLst>
                <a:path extrusionOk="0" h="825" w="158">
                  <a:moveTo>
                    <a:pt x="158" y="1"/>
                  </a:moveTo>
                  <a:cubicBezTo>
                    <a:pt x="158" y="328"/>
                    <a:pt x="158" y="498"/>
                    <a:pt x="1" y="825"/>
                  </a:cubicBezTo>
                  <a:cubicBezTo>
                    <a:pt x="158" y="498"/>
                    <a:pt x="158" y="328"/>
                    <a:pt x="158" y="171"/>
                  </a:cubicBezTo>
                  <a:lnTo>
                    <a:pt x="158"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74"/>
            <p:cNvSpPr/>
            <p:nvPr/>
          </p:nvSpPr>
          <p:spPr>
            <a:xfrm>
              <a:off x="6737325" y="2208975"/>
              <a:ext cx="4275" cy="12450"/>
            </a:xfrm>
            <a:custGeom>
              <a:rect b="b" l="l" r="r" t="t"/>
              <a:pathLst>
                <a:path extrusionOk="0" h="498" w="171">
                  <a:moveTo>
                    <a:pt x="1" y="498"/>
                  </a:moveTo>
                  <a:lnTo>
                    <a:pt x="1" y="498"/>
                  </a:lnTo>
                  <a:cubicBezTo>
                    <a:pt x="1" y="328"/>
                    <a:pt x="171" y="171"/>
                    <a:pt x="171" y="1"/>
                  </a:cubicBezTo>
                  <a:lnTo>
                    <a:pt x="171" y="1"/>
                  </a:lnTo>
                  <a:cubicBezTo>
                    <a:pt x="171" y="171"/>
                    <a:pt x="1" y="328"/>
                    <a:pt x="1" y="498"/>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74"/>
            <p:cNvSpPr/>
            <p:nvPr/>
          </p:nvSpPr>
          <p:spPr>
            <a:xfrm>
              <a:off x="6737325" y="2237775"/>
              <a:ext cx="25" cy="12125"/>
            </a:xfrm>
            <a:custGeom>
              <a:rect b="b" l="l" r="r" t="t"/>
              <a:pathLst>
                <a:path extrusionOk="0" h="485" w="1">
                  <a:moveTo>
                    <a:pt x="1" y="484"/>
                  </a:moveTo>
                  <a:lnTo>
                    <a:pt x="1" y="484"/>
                  </a:ln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74"/>
            <p:cNvSpPr/>
            <p:nvPr/>
          </p:nvSpPr>
          <p:spPr>
            <a:xfrm>
              <a:off x="6733400" y="2266225"/>
              <a:ext cx="25" cy="12450"/>
            </a:xfrm>
            <a:custGeom>
              <a:rect b="b" l="l" r="r" t="t"/>
              <a:pathLst>
                <a:path extrusionOk="0" h="498" w="1">
                  <a:moveTo>
                    <a:pt x="1" y="498"/>
                  </a:moveTo>
                  <a:lnTo>
                    <a:pt x="1" y="498"/>
                  </a:lnTo>
                  <a:lnTo>
                    <a:pt x="1" y="1"/>
                  </a:ln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74"/>
            <p:cNvSpPr/>
            <p:nvPr/>
          </p:nvSpPr>
          <p:spPr>
            <a:xfrm>
              <a:off x="6741575" y="1947300"/>
              <a:ext cx="25" cy="81800"/>
            </a:xfrm>
            <a:custGeom>
              <a:rect b="b" l="l" r="r" t="t"/>
              <a:pathLst>
                <a:path extrusionOk="0" h="3272" w="1">
                  <a:moveTo>
                    <a:pt x="1" y="1479"/>
                  </a:moveTo>
                  <a:lnTo>
                    <a:pt x="1" y="2133"/>
                  </a:lnTo>
                  <a:lnTo>
                    <a:pt x="1" y="2617"/>
                  </a:lnTo>
                  <a:lnTo>
                    <a:pt x="1" y="2617"/>
                  </a:lnTo>
                  <a:lnTo>
                    <a:pt x="1" y="2944"/>
                  </a:lnTo>
                  <a:lnTo>
                    <a:pt x="1" y="3271"/>
                  </a:lnTo>
                  <a:lnTo>
                    <a:pt x="1" y="2460"/>
                  </a:lnTo>
                  <a:lnTo>
                    <a:pt x="1" y="2290"/>
                  </a:lnTo>
                  <a:lnTo>
                    <a:pt x="1" y="981"/>
                  </a:lnTo>
                  <a:lnTo>
                    <a:pt x="1" y="497"/>
                  </a:lnTo>
                  <a:lnTo>
                    <a:pt x="1" y="0"/>
                  </a:lnTo>
                  <a:lnTo>
                    <a:pt x="1" y="824"/>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74"/>
            <p:cNvSpPr/>
            <p:nvPr/>
          </p:nvSpPr>
          <p:spPr>
            <a:xfrm>
              <a:off x="6103700" y="3546225"/>
              <a:ext cx="40925" cy="49100"/>
            </a:xfrm>
            <a:custGeom>
              <a:rect b="b" l="l" r="r" t="t"/>
              <a:pathLst>
                <a:path extrusionOk="0" h="1964" w="1637">
                  <a:moveTo>
                    <a:pt x="1" y="1963"/>
                  </a:moveTo>
                  <a:cubicBezTo>
                    <a:pt x="655" y="1309"/>
                    <a:pt x="1139" y="655"/>
                    <a:pt x="1637" y="1"/>
                  </a:cubicBezTo>
                  <a:cubicBezTo>
                    <a:pt x="1139" y="655"/>
                    <a:pt x="655" y="1309"/>
                    <a:pt x="1" y="1963"/>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74"/>
            <p:cNvSpPr/>
            <p:nvPr/>
          </p:nvSpPr>
          <p:spPr>
            <a:xfrm>
              <a:off x="6737325" y="1922750"/>
              <a:ext cx="25" cy="20650"/>
            </a:xfrm>
            <a:custGeom>
              <a:rect b="b" l="l" r="r" t="t"/>
              <a:pathLst>
                <a:path extrusionOk="0" h="826" w="1">
                  <a:moveTo>
                    <a:pt x="1" y="1"/>
                  </a:moveTo>
                  <a:lnTo>
                    <a:pt x="1" y="825"/>
                  </a:lnTo>
                  <a:lnTo>
                    <a:pt x="1" y="498"/>
                  </a:lnTo>
                  <a:lnTo>
                    <a:pt x="1" y="1"/>
                  </a:ln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74"/>
            <p:cNvSpPr/>
            <p:nvPr/>
          </p:nvSpPr>
          <p:spPr>
            <a:xfrm>
              <a:off x="6733400" y="1873700"/>
              <a:ext cx="25" cy="20625"/>
            </a:xfrm>
            <a:custGeom>
              <a:rect b="b" l="l" r="r" t="t"/>
              <a:pathLst>
                <a:path extrusionOk="0" h="825" w="1">
                  <a:moveTo>
                    <a:pt x="1" y="824"/>
                  </a:moveTo>
                  <a:lnTo>
                    <a:pt x="1" y="824"/>
                  </a:ln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74"/>
            <p:cNvSpPr/>
            <p:nvPr/>
          </p:nvSpPr>
          <p:spPr>
            <a:xfrm>
              <a:off x="6717050" y="1771625"/>
              <a:ext cx="16375" cy="89975"/>
            </a:xfrm>
            <a:custGeom>
              <a:rect b="b" l="l" r="r" t="t"/>
              <a:pathLst>
                <a:path extrusionOk="0" h="3599" w="655">
                  <a:moveTo>
                    <a:pt x="0" y="1"/>
                  </a:moveTo>
                  <a:lnTo>
                    <a:pt x="0" y="1"/>
                  </a:lnTo>
                  <a:cubicBezTo>
                    <a:pt x="145" y="446"/>
                    <a:pt x="156" y="902"/>
                    <a:pt x="290" y="1349"/>
                  </a:cubicBezTo>
                  <a:lnTo>
                    <a:pt x="290" y="1349"/>
                  </a:lnTo>
                  <a:cubicBezTo>
                    <a:pt x="257" y="1123"/>
                    <a:pt x="218" y="889"/>
                    <a:pt x="158" y="655"/>
                  </a:cubicBezTo>
                  <a:lnTo>
                    <a:pt x="158" y="485"/>
                  </a:lnTo>
                  <a:cubicBezTo>
                    <a:pt x="158" y="328"/>
                    <a:pt x="158" y="158"/>
                    <a:pt x="0" y="1"/>
                  </a:cubicBezTo>
                  <a:close/>
                  <a:moveTo>
                    <a:pt x="290" y="1349"/>
                  </a:moveTo>
                  <a:cubicBezTo>
                    <a:pt x="303" y="1443"/>
                    <a:pt x="315" y="1536"/>
                    <a:pt x="328" y="1627"/>
                  </a:cubicBezTo>
                  <a:lnTo>
                    <a:pt x="328" y="1627"/>
                  </a:lnTo>
                  <a:lnTo>
                    <a:pt x="328" y="1466"/>
                  </a:lnTo>
                  <a:cubicBezTo>
                    <a:pt x="314" y="1427"/>
                    <a:pt x="301" y="1388"/>
                    <a:pt x="290" y="1349"/>
                  </a:cubicBezTo>
                  <a:close/>
                  <a:moveTo>
                    <a:pt x="328" y="1627"/>
                  </a:moveTo>
                  <a:lnTo>
                    <a:pt x="328" y="1793"/>
                  </a:lnTo>
                  <a:cubicBezTo>
                    <a:pt x="405" y="2116"/>
                    <a:pt x="444" y="2401"/>
                    <a:pt x="485" y="2685"/>
                  </a:cubicBezTo>
                  <a:lnTo>
                    <a:pt x="485" y="2685"/>
                  </a:lnTo>
                  <a:lnTo>
                    <a:pt x="485" y="2447"/>
                  </a:lnTo>
                  <a:cubicBezTo>
                    <a:pt x="407" y="2209"/>
                    <a:pt x="368" y="1928"/>
                    <a:pt x="328" y="1627"/>
                  </a:cubicBezTo>
                  <a:close/>
                  <a:moveTo>
                    <a:pt x="485" y="2685"/>
                  </a:moveTo>
                  <a:lnTo>
                    <a:pt x="485" y="2775"/>
                  </a:lnTo>
                  <a:lnTo>
                    <a:pt x="485" y="3599"/>
                  </a:lnTo>
                  <a:lnTo>
                    <a:pt x="655" y="3599"/>
                  </a:lnTo>
                  <a:cubicBezTo>
                    <a:pt x="569" y="3267"/>
                    <a:pt x="526" y="2976"/>
                    <a:pt x="485" y="2685"/>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74"/>
            <p:cNvSpPr/>
            <p:nvPr/>
          </p:nvSpPr>
          <p:spPr>
            <a:xfrm>
              <a:off x="5960425" y="3607400"/>
              <a:ext cx="4275" cy="12450"/>
            </a:xfrm>
            <a:custGeom>
              <a:rect b="b" l="l" r="r" t="t"/>
              <a:pathLst>
                <a:path extrusionOk="0" h="498" w="171">
                  <a:moveTo>
                    <a:pt x="171" y="498"/>
                  </a:moveTo>
                  <a:cubicBezTo>
                    <a:pt x="1" y="328"/>
                    <a:pt x="1" y="171"/>
                    <a:pt x="1" y="0"/>
                  </a:cubicBezTo>
                  <a:cubicBezTo>
                    <a:pt x="1" y="171"/>
                    <a:pt x="1" y="328"/>
                    <a:pt x="171" y="498"/>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74"/>
            <p:cNvSpPr/>
            <p:nvPr/>
          </p:nvSpPr>
          <p:spPr>
            <a:xfrm>
              <a:off x="6696450" y="1652875"/>
              <a:ext cx="8200" cy="32750"/>
            </a:xfrm>
            <a:custGeom>
              <a:rect b="b" l="l" r="r" t="t"/>
              <a:pathLst>
                <a:path extrusionOk="0" h="1310" w="328">
                  <a:moveTo>
                    <a:pt x="0" y="1"/>
                  </a:moveTo>
                  <a:cubicBezTo>
                    <a:pt x="0" y="328"/>
                    <a:pt x="170" y="825"/>
                    <a:pt x="327" y="1309"/>
                  </a:cubicBezTo>
                  <a:cubicBezTo>
                    <a:pt x="170" y="825"/>
                    <a:pt x="0" y="328"/>
                    <a:pt x="0" y="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74"/>
            <p:cNvSpPr/>
            <p:nvPr/>
          </p:nvSpPr>
          <p:spPr>
            <a:xfrm>
              <a:off x="6704625" y="1693775"/>
              <a:ext cx="12450" cy="73625"/>
            </a:xfrm>
            <a:custGeom>
              <a:rect b="b" l="l" r="r" t="t"/>
              <a:pathLst>
                <a:path extrusionOk="0" h="2945" w="498">
                  <a:moveTo>
                    <a:pt x="0" y="1"/>
                  </a:moveTo>
                  <a:lnTo>
                    <a:pt x="497" y="2945"/>
                  </a:lnTo>
                  <a:lnTo>
                    <a:pt x="497" y="2617"/>
                  </a:lnTo>
                  <a:cubicBezTo>
                    <a:pt x="327" y="1806"/>
                    <a:pt x="170" y="825"/>
                    <a:pt x="0" y="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74"/>
            <p:cNvSpPr/>
            <p:nvPr/>
          </p:nvSpPr>
          <p:spPr>
            <a:xfrm>
              <a:off x="6144600" y="2082400"/>
              <a:ext cx="600925" cy="1463850"/>
            </a:xfrm>
            <a:custGeom>
              <a:rect b="b" l="l" r="r" t="t"/>
              <a:pathLst>
                <a:path extrusionOk="0" h="58554" w="24037">
                  <a:moveTo>
                    <a:pt x="24037" y="0"/>
                  </a:moveTo>
                  <a:cubicBezTo>
                    <a:pt x="24037" y="811"/>
                    <a:pt x="24037" y="1466"/>
                    <a:pt x="23880" y="2290"/>
                  </a:cubicBezTo>
                  <a:cubicBezTo>
                    <a:pt x="24037" y="1963"/>
                    <a:pt x="24037" y="1793"/>
                    <a:pt x="24037" y="1466"/>
                  </a:cubicBezTo>
                  <a:lnTo>
                    <a:pt x="24037" y="1138"/>
                  </a:lnTo>
                  <a:lnTo>
                    <a:pt x="24037" y="0"/>
                  </a:lnTo>
                  <a:close/>
                  <a:moveTo>
                    <a:pt x="23880" y="4410"/>
                  </a:moveTo>
                  <a:cubicBezTo>
                    <a:pt x="23880" y="4737"/>
                    <a:pt x="23880" y="5064"/>
                    <a:pt x="23710" y="5391"/>
                  </a:cubicBezTo>
                  <a:lnTo>
                    <a:pt x="23710" y="5561"/>
                  </a:lnTo>
                  <a:cubicBezTo>
                    <a:pt x="23710" y="5391"/>
                    <a:pt x="23880" y="5234"/>
                    <a:pt x="23880" y="5064"/>
                  </a:cubicBezTo>
                  <a:lnTo>
                    <a:pt x="23880" y="4410"/>
                  </a:lnTo>
                  <a:close/>
                  <a:moveTo>
                    <a:pt x="23710" y="6699"/>
                  </a:moveTo>
                  <a:cubicBezTo>
                    <a:pt x="23710" y="6823"/>
                    <a:pt x="23710" y="7029"/>
                    <a:pt x="23650" y="7193"/>
                  </a:cubicBezTo>
                  <a:lnTo>
                    <a:pt x="23650" y="7193"/>
                  </a:lnTo>
                  <a:cubicBezTo>
                    <a:pt x="23710" y="7184"/>
                    <a:pt x="23710" y="7150"/>
                    <a:pt x="23710" y="7026"/>
                  </a:cubicBezTo>
                  <a:lnTo>
                    <a:pt x="23710" y="6699"/>
                  </a:lnTo>
                  <a:close/>
                  <a:moveTo>
                    <a:pt x="23650" y="7193"/>
                  </a:moveTo>
                  <a:cubicBezTo>
                    <a:pt x="23627" y="7197"/>
                    <a:pt x="23596" y="7197"/>
                    <a:pt x="23553" y="7197"/>
                  </a:cubicBezTo>
                  <a:lnTo>
                    <a:pt x="23553" y="7354"/>
                  </a:lnTo>
                  <a:cubicBezTo>
                    <a:pt x="23596" y="7311"/>
                    <a:pt x="23627" y="7255"/>
                    <a:pt x="23650" y="7193"/>
                  </a:cubicBezTo>
                  <a:close/>
                  <a:moveTo>
                    <a:pt x="23553" y="7851"/>
                  </a:moveTo>
                  <a:cubicBezTo>
                    <a:pt x="23553" y="8178"/>
                    <a:pt x="23553" y="8505"/>
                    <a:pt x="23383" y="8832"/>
                  </a:cubicBezTo>
                  <a:cubicBezTo>
                    <a:pt x="23553" y="8832"/>
                    <a:pt x="23553" y="8662"/>
                    <a:pt x="23553" y="8505"/>
                  </a:cubicBezTo>
                  <a:lnTo>
                    <a:pt x="23553" y="7851"/>
                  </a:lnTo>
                  <a:close/>
                  <a:moveTo>
                    <a:pt x="23383" y="9486"/>
                  </a:moveTo>
                  <a:cubicBezTo>
                    <a:pt x="23383" y="9643"/>
                    <a:pt x="23383" y="9970"/>
                    <a:pt x="23226" y="10141"/>
                  </a:cubicBezTo>
                  <a:lnTo>
                    <a:pt x="23226" y="10468"/>
                  </a:lnTo>
                  <a:lnTo>
                    <a:pt x="23226" y="10625"/>
                  </a:lnTo>
                  <a:lnTo>
                    <a:pt x="23226" y="10795"/>
                  </a:lnTo>
                  <a:cubicBezTo>
                    <a:pt x="23226" y="10468"/>
                    <a:pt x="23226" y="10298"/>
                    <a:pt x="23383" y="9970"/>
                  </a:cubicBezTo>
                  <a:lnTo>
                    <a:pt x="23383" y="9643"/>
                  </a:lnTo>
                  <a:lnTo>
                    <a:pt x="23383" y="9486"/>
                  </a:lnTo>
                  <a:close/>
                  <a:moveTo>
                    <a:pt x="23225" y="11122"/>
                  </a:moveTo>
                  <a:cubicBezTo>
                    <a:pt x="23056" y="11279"/>
                    <a:pt x="23056" y="11449"/>
                    <a:pt x="23056" y="11449"/>
                  </a:cubicBezTo>
                  <a:lnTo>
                    <a:pt x="23056" y="11776"/>
                  </a:lnTo>
                  <a:cubicBezTo>
                    <a:pt x="23056" y="11933"/>
                    <a:pt x="23056" y="12103"/>
                    <a:pt x="22898" y="12430"/>
                  </a:cubicBezTo>
                  <a:cubicBezTo>
                    <a:pt x="22898" y="12587"/>
                    <a:pt x="22898" y="12915"/>
                    <a:pt x="22728" y="13242"/>
                  </a:cubicBezTo>
                  <a:cubicBezTo>
                    <a:pt x="22898" y="13085"/>
                    <a:pt x="22898" y="13085"/>
                    <a:pt x="22898" y="12915"/>
                  </a:cubicBezTo>
                  <a:cubicBezTo>
                    <a:pt x="22898" y="12758"/>
                    <a:pt x="22898" y="12430"/>
                    <a:pt x="23056" y="12103"/>
                  </a:cubicBezTo>
                  <a:lnTo>
                    <a:pt x="23056" y="11933"/>
                  </a:lnTo>
                  <a:cubicBezTo>
                    <a:pt x="23056" y="11606"/>
                    <a:pt x="23056" y="11279"/>
                    <a:pt x="23225" y="11122"/>
                  </a:cubicBezTo>
                  <a:close/>
                  <a:moveTo>
                    <a:pt x="22728" y="13242"/>
                  </a:moveTo>
                  <a:cubicBezTo>
                    <a:pt x="22728" y="13431"/>
                    <a:pt x="22706" y="13618"/>
                    <a:pt x="22678" y="13795"/>
                  </a:cubicBezTo>
                  <a:lnTo>
                    <a:pt x="22678" y="13795"/>
                  </a:lnTo>
                  <a:cubicBezTo>
                    <a:pt x="22728" y="13617"/>
                    <a:pt x="22728" y="13466"/>
                    <a:pt x="22728" y="13242"/>
                  </a:cubicBezTo>
                  <a:close/>
                  <a:moveTo>
                    <a:pt x="22678" y="13795"/>
                  </a:moveTo>
                  <a:cubicBezTo>
                    <a:pt x="22654" y="13876"/>
                    <a:pt x="22621" y="13963"/>
                    <a:pt x="22571" y="14066"/>
                  </a:cubicBezTo>
                  <a:lnTo>
                    <a:pt x="22571" y="14393"/>
                  </a:lnTo>
                  <a:cubicBezTo>
                    <a:pt x="22571" y="14497"/>
                    <a:pt x="22497" y="14674"/>
                    <a:pt x="22447" y="14877"/>
                  </a:cubicBezTo>
                  <a:lnTo>
                    <a:pt x="22447" y="14877"/>
                  </a:lnTo>
                  <a:cubicBezTo>
                    <a:pt x="22497" y="14769"/>
                    <a:pt x="22571" y="14662"/>
                    <a:pt x="22571" y="14550"/>
                  </a:cubicBezTo>
                  <a:cubicBezTo>
                    <a:pt x="22571" y="14347"/>
                    <a:pt x="22632" y="14084"/>
                    <a:pt x="22678" y="13795"/>
                  </a:cubicBezTo>
                  <a:close/>
                  <a:moveTo>
                    <a:pt x="22447" y="14877"/>
                  </a:moveTo>
                  <a:cubicBezTo>
                    <a:pt x="22421" y="14933"/>
                    <a:pt x="22401" y="14989"/>
                    <a:pt x="22401" y="15047"/>
                  </a:cubicBezTo>
                  <a:lnTo>
                    <a:pt x="22401" y="15204"/>
                  </a:lnTo>
                  <a:cubicBezTo>
                    <a:pt x="22401" y="15093"/>
                    <a:pt x="22421" y="14982"/>
                    <a:pt x="22447" y="14877"/>
                  </a:cubicBezTo>
                  <a:close/>
                  <a:moveTo>
                    <a:pt x="22401" y="15375"/>
                  </a:moveTo>
                  <a:lnTo>
                    <a:pt x="22401" y="15375"/>
                  </a:lnTo>
                  <a:cubicBezTo>
                    <a:pt x="22336" y="15511"/>
                    <a:pt x="22297" y="15648"/>
                    <a:pt x="22275" y="15785"/>
                  </a:cubicBezTo>
                  <a:lnTo>
                    <a:pt x="22275" y="15785"/>
                  </a:lnTo>
                  <a:cubicBezTo>
                    <a:pt x="22307" y="15637"/>
                    <a:pt x="22343" y="15495"/>
                    <a:pt x="22401" y="15375"/>
                  </a:cubicBezTo>
                  <a:close/>
                  <a:moveTo>
                    <a:pt x="22275" y="15785"/>
                  </a:moveTo>
                  <a:cubicBezTo>
                    <a:pt x="22221" y="16037"/>
                    <a:pt x="22182" y="16306"/>
                    <a:pt x="22074" y="16513"/>
                  </a:cubicBezTo>
                  <a:lnTo>
                    <a:pt x="22244" y="16356"/>
                  </a:lnTo>
                  <a:cubicBezTo>
                    <a:pt x="22244" y="16165"/>
                    <a:pt x="22244" y="15975"/>
                    <a:pt x="22275" y="15785"/>
                  </a:cubicBezTo>
                  <a:close/>
                  <a:moveTo>
                    <a:pt x="22074" y="16513"/>
                  </a:moveTo>
                  <a:cubicBezTo>
                    <a:pt x="22074" y="16840"/>
                    <a:pt x="22074" y="17010"/>
                    <a:pt x="21917" y="17337"/>
                  </a:cubicBezTo>
                  <a:lnTo>
                    <a:pt x="21917" y="17494"/>
                  </a:lnTo>
                  <a:cubicBezTo>
                    <a:pt x="21917" y="17337"/>
                    <a:pt x="22074" y="17010"/>
                    <a:pt x="22074" y="16840"/>
                  </a:cubicBezTo>
                  <a:lnTo>
                    <a:pt x="22074" y="16513"/>
                  </a:lnTo>
                  <a:close/>
                  <a:moveTo>
                    <a:pt x="21917" y="17494"/>
                  </a:moveTo>
                  <a:cubicBezTo>
                    <a:pt x="21747" y="17821"/>
                    <a:pt x="21747" y="18148"/>
                    <a:pt x="21590" y="18475"/>
                  </a:cubicBezTo>
                  <a:lnTo>
                    <a:pt x="21590" y="18646"/>
                  </a:lnTo>
                  <a:cubicBezTo>
                    <a:pt x="21590" y="18799"/>
                    <a:pt x="21553" y="18953"/>
                    <a:pt x="21513" y="19106"/>
                  </a:cubicBezTo>
                  <a:lnTo>
                    <a:pt x="21513" y="19106"/>
                  </a:lnTo>
                  <a:cubicBezTo>
                    <a:pt x="21553" y="19086"/>
                    <a:pt x="21590" y="19046"/>
                    <a:pt x="21590" y="18973"/>
                  </a:cubicBezTo>
                  <a:cubicBezTo>
                    <a:pt x="21590" y="18475"/>
                    <a:pt x="21747" y="17991"/>
                    <a:pt x="21917" y="17494"/>
                  </a:cubicBezTo>
                  <a:close/>
                  <a:moveTo>
                    <a:pt x="21513" y="19106"/>
                  </a:moveTo>
                  <a:lnTo>
                    <a:pt x="21513" y="19106"/>
                  </a:lnTo>
                  <a:cubicBezTo>
                    <a:pt x="21468" y="19130"/>
                    <a:pt x="21420" y="19130"/>
                    <a:pt x="21420" y="19130"/>
                  </a:cubicBezTo>
                  <a:lnTo>
                    <a:pt x="21420" y="19627"/>
                  </a:lnTo>
                  <a:cubicBezTo>
                    <a:pt x="21420" y="19453"/>
                    <a:pt x="21468" y="19280"/>
                    <a:pt x="21513" y="19106"/>
                  </a:cubicBezTo>
                  <a:close/>
                  <a:moveTo>
                    <a:pt x="21420" y="19627"/>
                  </a:moveTo>
                  <a:cubicBezTo>
                    <a:pt x="21297" y="19883"/>
                    <a:pt x="21166" y="20139"/>
                    <a:pt x="21115" y="20394"/>
                  </a:cubicBezTo>
                  <a:lnTo>
                    <a:pt x="21115" y="20394"/>
                  </a:lnTo>
                  <a:cubicBezTo>
                    <a:pt x="21263" y="20096"/>
                    <a:pt x="21270" y="19939"/>
                    <a:pt x="21420" y="19627"/>
                  </a:cubicBezTo>
                  <a:close/>
                  <a:moveTo>
                    <a:pt x="21115" y="20394"/>
                  </a:moveTo>
                  <a:lnTo>
                    <a:pt x="21115" y="20394"/>
                  </a:lnTo>
                  <a:cubicBezTo>
                    <a:pt x="21108" y="20408"/>
                    <a:pt x="21101" y="20423"/>
                    <a:pt x="21093" y="20438"/>
                  </a:cubicBezTo>
                  <a:cubicBezTo>
                    <a:pt x="21093" y="20608"/>
                    <a:pt x="20936" y="20935"/>
                    <a:pt x="20936" y="21092"/>
                  </a:cubicBezTo>
                  <a:cubicBezTo>
                    <a:pt x="20936" y="21420"/>
                    <a:pt x="20766" y="21590"/>
                    <a:pt x="20766" y="21747"/>
                  </a:cubicBezTo>
                  <a:cubicBezTo>
                    <a:pt x="20936" y="21420"/>
                    <a:pt x="20936" y="21092"/>
                    <a:pt x="21093" y="20765"/>
                  </a:cubicBezTo>
                  <a:lnTo>
                    <a:pt x="21093" y="20608"/>
                  </a:lnTo>
                  <a:cubicBezTo>
                    <a:pt x="21093" y="20537"/>
                    <a:pt x="21101" y="20466"/>
                    <a:pt x="21115" y="20394"/>
                  </a:cubicBezTo>
                  <a:close/>
                  <a:moveTo>
                    <a:pt x="20766" y="21747"/>
                  </a:moveTo>
                  <a:lnTo>
                    <a:pt x="20766" y="21747"/>
                  </a:lnTo>
                  <a:cubicBezTo>
                    <a:pt x="20630" y="22175"/>
                    <a:pt x="20485" y="22594"/>
                    <a:pt x="20347" y="23120"/>
                  </a:cubicBezTo>
                  <a:lnTo>
                    <a:pt x="20347" y="23120"/>
                  </a:lnTo>
                  <a:cubicBezTo>
                    <a:pt x="20491" y="22663"/>
                    <a:pt x="20631" y="22205"/>
                    <a:pt x="20766" y="21747"/>
                  </a:cubicBezTo>
                  <a:close/>
                  <a:moveTo>
                    <a:pt x="20347" y="23120"/>
                  </a:moveTo>
                  <a:lnTo>
                    <a:pt x="20347" y="23120"/>
                  </a:lnTo>
                  <a:cubicBezTo>
                    <a:pt x="20287" y="23312"/>
                    <a:pt x="20226" y="23503"/>
                    <a:pt x="20164" y="23695"/>
                  </a:cubicBezTo>
                  <a:lnTo>
                    <a:pt x="20164" y="23695"/>
                  </a:lnTo>
                  <a:cubicBezTo>
                    <a:pt x="20214" y="23592"/>
                    <a:pt x="20282" y="23490"/>
                    <a:pt x="20282" y="23382"/>
                  </a:cubicBezTo>
                  <a:cubicBezTo>
                    <a:pt x="20303" y="23292"/>
                    <a:pt x="20325" y="23204"/>
                    <a:pt x="20347" y="23120"/>
                  </a:cubicBezTo>
                  <a:close/>
                  <a:moveTo>
                    <a:pt x="20164" y="23695"/>
                  </a:moveTo>
                  <a:cubicBezTo>
                    <a:pt x="20139" y="23747"/>
                    <a:pt x="20118" y="23799"/>
                    <a:pt x="20113" y="23852"/>
                  </a:cubicBezTo>
                  <a:lnTo>
                    <a:pt x="20113" y="23852"/>
                  </a:lnTo>
                  <a:cubicBezTo>
                    <a:pt x="20130" y="23800"/>
                    <a:pt x="20147" y="23748"/>
                    <a:pt x="20164" y="23695"/>
                  </a:cubicBezTo>
                  <a:close/>
                  <a:moveTo>
                    <a:pt x="20113" y="23852"/>
                  </a:moveTo>
                  <a:cubicBezTo>
                    <a:pt x="20104" y="23879"/>
                    <a:pt x="20095" y="23906"/>
                    <a:pt x="20087" y="23932"/>
                  </a:cubicBezTo>
                  <a:lnTo>
                    <a:pt x="20087" y="23932"/>
                  </a:lnTo>
                  <a:cubicBezTo>
                    <a:pt x="20095" y="23915"/>
                    <a:pt x="20103" y="23898"/>
                    <a:pt x="20111" y="23879"/>
                  </a:cubicBezTo>
                  <a:cubicBezTo>
                    <a:pt x="20111" y="23870"/>
                    <a:pt x="20112" y="23861"/>
                    <a:pt x="20113" y="23852"/>
                  </a:cubicBezTo>
                  <a:close/>
                  <a:moveTo>
                    <a:pt x="20087" y="23932"/>
                  </a:moveTo>
                  <a:cubicBezTo>
                    <a:pt x="19954" y="24224"/>
                    <a:pt x="19945" y="24382"/>
                    <a:pt x="19784" y="24691"/>
                  </a:cubicBezTo>
                  <a:cubicBezTo>
                    <a:pt x="19784" y="24861"/>
                    <a:pt x="19627" y="25188"/>
                    <a:pt x="19457" y="25515"/>
                  </a:cubicBezTo>
                  <a:lnTo>
                    <a:pt x="19457" y="25672"/>
                  </a:lnTo>
                  <a:cubicBezTo>
                    <a:pt x="19457" y="25727"/>
                    <a:pt x="19457" y="25765"/>
                    <a:pt x="19452" y="25795"/>
                  </a:cubicBezTo>
                  <a:lnTo>
                    <a:pt x="19452" y="25795"/>
                  </a:lnTo>
                  <a:cubicBezTo>
                    <a:pt x="19672" y="25176"/>
                    <a:pt x="19883" y="24555"/>
                    <a:pt x="20087" y="23932"/>
                  </a:cubicBezTo>
                  <a:close/>
                  <a:moveTo>
                    <a:pt x="19452" y="25795"/>
                  </a:moveTo>
                  <a:lnTo>
                    <a:pt x="19452" y="25795"/>
                  </a:lnTo>
                  <a:cubicBezTo>
                    <a:pt x="19445" y="25814"/>
                    <a:pt x="19439" y="25833"/>
                    <a:pt x="19432" y="25851"/>
                  </a:cubicBezTo>
                  <a:lnTo>
                    <a:pt x="19432" y="25851"/>
                  </a:lnTo>
                  <a:cubicBezTo>
                    <a:pt x="19442" y="25833"/>
                    <a:pt x="19448" y="25816"/>
                    <a:pt x="19452" y="25795"/>
                  </a:cubicBezTo>
                  <a:close/>
                  <a:moveTo>
                    <a:pt x="19432" y="25851"/>
                  </a:moveTo>
                  <a:cubicBezTo>
                    <a:pt x="19411" y="25889"/>
                    <a:pt x="19372" y="25928"/>
                    <a:pt x="19300" y="25999"/>
                  </a:cubicBezTo>
                  <a:cubicBezTo>
                    <a:pt x="19153" y="26430"/>
                    <a:pt x="19015" y="26851"/>
                    <a:pt x="18871" y="27381"/>
                  </a:cubicBezTo>
                  <a:lnTo>
                    <a:pt x="18871" y="27381"/>
                  </a:lnTo>
                  <a:cubicBezTo>
                    <a:pt x="19063" y="26872"/>
                    <a:pt x="19250" y="26362"/>
                    <a:pt x="19432" y="25851"/>
                  </a:cubicBezTo>
                  <a:close/>
                  <a:moveTo>
                    <a:pt x="18871" y="27381"/>
                  </a:moveTo>
                  <a:lnTo>
                    <a:pt x="18871" y="27381"/>
                  </a:lnTo>
                  <a:cubicBezTo>
                    <a:pt x="18830" y="27488"/>
                    <a:pt x="18790" y="27594"/>
                    <a:pt x="18749" y="27701"/>
                  </a:cubicBezTo>
                  <a:lnTo>
                    <a:pt x="18749" y="27701"/>
                  </a:lnTo>
                  <a:cubicBezTo>
                    <a:pt x="18765" y="27679"/>
                    <a:pt x="18783" y="27657"/>
                    <a:pt x="18803" y="27635"/>
                  </a:cubicBezTo>
                  <a:cubicBezTo>
                    <a:pt x="18826" y="27547"/>
                    <a:pt x="18848" y="27463"/>
                    <a:pt x="18871" y="27381"/>
                  </a:cubicBezTo>
                  <a:close/>
                  <a:moveTo>
                    <a:pt x="18749" y="27701"/>
                  </a:moveTo>
                  <a:lnTo>
                    <a:pt x="18749" y="27701"/>
                  </a:lnTo>
                  <a:cubicBezTo>
                    <a:pt x="18643" y="27846"/>
                    <a:pt x="18624" y="27984"/>
                    <a:pt x="18476" y="28132"/>
                  </a:cubicBezTo>
                  <a:cubicBezTo>
                    <a:pt x="18476" y="28289"/>
                    <a:pt x="18319" y="28616"/>
                    <a:pt x="18149" y="28943"/>
                  </a:cubicBezTo>
                  <a:cubicBezTo>
                    <a:pt x="18149" y="29113"/>
                    <a:pt x="17992" y="29440"/>
                    <a:pt x="17822" y="29768"/>
                  </a:cubicBezTo>
                  <a:cubicBezTo>
                    <a:pt x="17822" y="29925"/>
                    <a:pt x="17822" y="30095"/>
                    <a:pt x="17665" y="30095"/>
                  </a:cubicBezTo>
                  <a:cubicBezTo>
                    <a:pt x="17495" y="30749"/>
                    <a:pt x="17167" y="31233"/>
                    <a:pt x="17010" y="31887"/>
                  </a:cubicBezTo>
                  <a:cubicBezTo>
                    <a:pt x="16840" y="31887"/>
                    <a:pt x="16840" y="32057"/>
                    <a:pt x="16840" y="32214"/>
                  </a:cubicBezTo>
                  <a:cubicBezTo>
                    <a:pt x="16568" y="32759"/>
                    <a:pt x="16414" y="33195"/>
                    <a:pt x="16181" y="33703"/>
                  </a:cubicBezTo>
                  <a:lnTo>
                    <a:pt x="16181" y="33703"/>
                  </a:lnTo>
                  <a:cubicBezTo>
                    <a:pt x="17120" y="31716"/>
                    <a:pt x="17977" y="29716"/>
                    <a:pt x="18749" y="27701"/>
                  </a:cubicBezTo>
                  <a:close/>
                  <a:moveTo>
                    <a:pt x="16181" y="33703"/>
                  </a:moveTo>
                  <a:cubicBezTo>
                    <a:pt x="16140" y="33789"/>
                    <a:pt x="16099" y="33875"/>
                    <a:pt x="16059" y="33961"/>
                  </a:cubicBezTo>
                  <a:lnTo>
                    <a:pt x="16059" y="33961"/>
                  </a:lnTo>
                  <a:cubicBezTo>
                    <a:pt x="16102" y="33872"/>
                    <a:pt x="16142" y="33787"/>
                    <a:pt x="16181" y="33703"/>
                  </a:cubicBezTo>
                  <a:close/>
                  <a:moveTo>
                    <a:pt x="16059" y="33961"/>
                  </a:moveTo>
                  <a:lnTo>
                    <a:pt x="16059" y="33961"/>
                  </a:lnTo>
                  <a:cubicBezTo>
                    <a:pt x="16049" y="33980"/>
                    <a:pt x="16039" y="34000"/>
                    <a:pt x="16029" y="34020"/>
                  </a:cubicBezTo>
                  <a:cubicBezTo>
                    <a:pt x="16029" y="34020"/>
                    <a:pt x="15859" y="34177"/>
                    <a:pt x="15859" y="34347"/>
                  </a:cubicBezTo>
                  <a:cubicBezTo>
                    <a:pt x="15532" y="34831"/>
                    <a:pt x="15205" y="35485"/>
                    <a:pt x="15048" y="35983"/>
                  </a:cubicBezTo>
                  <a:lnTo>
                    <a:pt x="14878" y="36140"/>
                  </a:lnTo>
                  <a:lnTo>
                    <a:pt x="14878" y="36310"/>
                  </a:lnTo>
                  <a:cubicBezTo>
                    <a:pt x="14551" y="36794"/>
                    <a:pt x="14394" y="37291"/>
                    <a:pt x="14066" y="37775"/>
                  </a:cubicBezTo>
                  <a:cubicBezTo>
                    <a:pt x="14066" y="37945"/>
                    <a:pt x="13896" y="37945"/>
                    <a:pt x="13896" y="38102"/>
                  </a:cubicBezTo>
                  <a:lnTo>
                    <a:pt x="13896" y="38219"/>
                  </a:lnTo>
                  <a:lnTo>
                    <a:pt x="13896" y="38219"/>
                  </a:lnTo>
                  <a:cubicBezTo>
                    <a:pt x="14658" y="36806"/>
                    <a:pt x="15379" y="35386"/>
                    <a:pt x="16059" y="33961"/>
                  </a:cubicBezTo>
                  <a:close/>
                  <a:moveTo>
                    <a:pt x="13896" y="38219"/>
                  </a:moveTo>
                  <a:lnTo>
                    <a:pt x="13896" y="38219"/>
                  </a:lnTo>
                  <a:cubicBezTo>
                    <a:pt x="13887" y="38237"/>
                    <a:pt x="13877" y="38255"/>
                    <a:pt x="13868" y="38273"/>
                  </a:cubicBezTo>
                  <a:lnTo>
                    <a:pt x="13868" y="38273"/>
                  </a:lnTo>
                  <a:cubicBezTo>
                    <a:pt x="13876" y="38273"/>
                    <a:pt x="13886" y="38273"/>
                    <a:pt x="13896" y="38273"/>
                  </a:cubicBezTo>
                  <a:lnTo>
                    <a:pt x="13896" y="38219"/>
                  </a:lnTo>
                  <a:close/>
                  <a:moveTo>
                    <a:pt x="13868" y="38273"/>
                  </a:moveTo>
                  <a:cubicBezTo>
                    <a:pt x="13739" y="38273"/>
                    <a:pt x="13739" y="38283"/>
                    <a:pt x="13739" y="38430"/>
                  </a:cubicBezTo>
                  <a:cubicBezTo>
                    <a:pt x="13412" y="38927"/>
                    <a:pt x="13085" y="39581"/>
                    <a:pt x="12758" y="40235"/>
                  </a:cubicBezTo>
                  <a:cubicBezTo>
                    <a:pt x="12758" y="40235"/>
                    <a:pt x="12758" y="40265"/>
                    <a:pt x="12744" y="40298"/>
                  </a:cubicBezTo>
                  <a:lnTo>
                    <a:pt x="12744" y="40298"/>
                  </a:lnTo>
                  <a:cubicBezTo>
                    <a:pt x="13128" y="39624"/>
                    <a:pt x="13502" y="38949"/>
                    <a:pt x="13868" y="38273"/>
                  </a:cubicBezTo>
                  <a:close/>
                  <a:moveTo>
                    <a:pt x="12744" y="40298"/>
                  </a:moveTo>
                  <a:lnTo>
                    <a:pt x="12744" y="40298"/>
                  </a:lnTo>
                  <a:cubicBezTo>
                    <a:pt x="12737" y="40310"/>
                    <a:pt x="12731" y="40322"/>
                    <a:pt x="12724" y="40334"/>
                  </a:cubicBezTo>
                  <a:lnTo>
                    <a:pt x="12724" y="40334"/>
                  </a:lnTo>
                  <a:cubicBezTo>
                    <a:pt x="12733" y="40322"/>
                    <a:pt x="12739" y="40310"/>
                    <a:pt x="12744" y="40298"/>
                  </a:cubicBezTo>
                  <a:close/>
                  <a:moveTo>
                    <a:pt x="12724" y="40334"/>
                  </a:moveTo>
                  <a:lnTo>
                    <a:pt x="12724" y="40334"/>
                  </a:lnTo>
                  <a:cubicBezTo>
                    <a:pt x="12700" y="40365"/>
                    <a:pt x="12658" y="40392"/>
                    <a:pt x="12588" y="40392"/>
                  </a:cubicBezTo>
                  <a:cubicBezTo>
                    <a:pt x="12261" y="41046"/>
                    <a:pt x="11934" y="41701"/>
                    <a:pt x="11607" y="42198"/>
                  </a:cubicBezTo>
                  <a:cubicBezTo>
                    <a:pt x="11454" y="42350"/>
                    <a:pt x="11450" y="42355"/>
                    <a:pt x="11449" y="42509"/>
                  </a:cubicBezTo>
                  <a:lnTo>
                    <a:pt x="11449" y="42509"/>
                  </a:lnTo>
                  <a:cubicBezTo>
                    <a:pt x="11885" y="41785"/>
                    <a:pt x="12310" y="41060"/>
                    <a:pt x="12724" y="40334"/>
                  </a:cubicBezTo>
                  <a:close/>
                  <a:moveTo>
                    <a:pt x="11449" y="42509"/>
                  </a:moveTo>
                  <a:lnTo>
                    <a:pt x="11449" y="42509"/>
                  </a:lnTo>
                  <a:cubicBezTo>
                    <a:pt x="11442" y="42521"/>
                    <a:pt x="11435" y="42533"/>
                    <a:pt x="11428" y="42545"/>
                  </a:cubicBezTo>
                  <a:lnTo>
                    <a:pt x="11428" y="42545"/>
                  </a:lnTo>
                  <a:cubicBezTo>
                    <a:pt x="11435" y="42538"/>
                    <a:pt x="11442" y="42532"/>
                    <a:pt x="11449" y="42525"/>
                  </a:cubicBezTo>
                  <a:cubicBezTo>
                    <a:pt x="11449" y="42520"/>
                    <a:pt x="11449" y="42514"/>
                    <a:pt x="11449" y="42509"/>
                  </a:cubicBezTo>
                  <a:close/>
                  <a:moveTo>
                    <a:pt x="11428" y="42545"/>
                  </a:moveTo>
                  <a:cubicBezTo>
                    <a:pt x="11266" y="42696"/>
                    <a:pt x="11122" y="42859"/>
                    <a:pt x="11122" y="43009"/>
                  </a:cubicBezTo>
                  <a:cubicBezTo>
                    <a:pt x="10996" y="43251"/>
                    <a:pt x="10878" y="43407"/>
                    <a:pt x="10825" y="43536"/>
                  </a:cubicBezTo>
                  <a:lnTo>
                    <a:pt x="10825" y="43536"/>
                  </a:lnTo>
                  <a:cubicBezTo>
                    <a:pt x="11028" y="43206"/>
                    <a:pt x="11229" y="42875"/>
                    <a:pt x="11428" y="42545"/>
                  </a:cubicBezTo>
                  <a:close/>
                  <a:moveTo>
                    <a:pt x="10825" y="43536"/>
                  </a:moveTo>
                  <a:lnTo>
                    <a:pt x="10825" y="43536"/>
                  </a:lnTo>
                  <a:cubicBezTo>
                    <a:pt x="10770" y="43624"/>
                    <a:pt x="10715" y="43713"/>
                    <a:pt x="10660" y="43801"/>
                  </a:cubicBezTo>
                  <a:lnTo>
                    <a:pt x="10660" y="43801"/>
                  </a:lnTo>
                  <a:cubicBezTo>
                    <a:pt x="10705" y="43754"/>
                    <a:pt x="10750" y="43709"/>
                    <a:pt x="10795" y="43663"/>
                  </a:cubicBezTo>
                  <a:cubicBezTo>
                    <a:pt x="10795" y="43623"/>
                    <a:pt x="10806" y="43581"/>
                    <a:pt x="10825" y="43536"/>
                  </a:cubicBezTo>
                  <a:close/>
                  <a:moveTo>
                    <a:pt x="10660" y="43801"/>
                  </a:moveTo>
                  <a:cubicBezTo>
                    <a:pt x="10540" y="43930"/>
                    <a:pt x="10422" y="44078"/>
                    <a:pt x="10298" y="44318"/>
                  </a:cubicBezTo>
                  <a:cubicBezTo>
                    <a:pt x="10298" y="44318"/>
                    <a:pt x="10298" y="44488"/>
                    <a:pt x="10141" y="44488"/>
                  </a:cubicBezTo>
                  <a:lnTo>
                    <a:pt x="9784" y="45193"/>
                  </a:lnTo>
                  <a:lnTo>
                    <a:pt x="9784" y="45193"/>
                  </a:lnTo>
                  <a:cubicBezTo>
                    <a:pt x="10080" y="44730"/>
                    <a:pt x="10373" y="44266"/>
                    <a:pt x="10660" y="43801"/>
                  </a:cubicBezTo>
                  <a:close/>
                  <a:moveTo>
                    <a:pt x="9784" y="45193"/>
                  </a:moveTo>
                  <a:lnTo>
                    <a:pt x="9784" y="45193"/>
                  </a:lnTo>
                  <a:cubicBezTo>
                    <a:pt x="9652" y="45399"/>
                    <a:pt x="9519" y="45605"/>
                    <a:pt x="9385" y="45811"/>
                  </a:cubicBezTo>
                  <a:lnTo>
                    <a:pt x="9385" y="45811"/>
                  </a:lnTo>
                  <a:cubicBezTo>
                    <a:pt x="9485" y="45710"/>
                    <a:pt x="9579" y="45604"/>
                    <a:pt x="9644" y="45469"/>
                  </a:cubicBezTo>
                  <a:lnTo>
                    <a:pt x="9784" y="45193"/>
                  </a:lnTo>
                  <a:close/>
                  <a:moveTo>
                    <a:pt x="9385" y="45811"/>
                  </a:moveTo>
                  <a:lnTo>
                    <a:pt x="9385" y="45811"/>
                  </a:lnTo>
                  <a:cubicBezTo>
                    <a:pt x="9244" y="45955"/>
                    <a:pt x="9089" y="46088"/>
                    <a:pt x="8990" y="46280"/>
                  </a:cubicBezTo>
                  <a:lnTo>
                    <a:pt x="8990" y="46417"/>
                  </a:lnTo>
                  <a:lnTo>
                    <a:pt x="8990" y="46417"/>
                  </a:lnTo>
                  <a:cubicBezTo>
                    <a:pt x="9122" y="46215"/>
                    <a:pt x="9254" y="46013"/>
                    <a:pt x="9385" y="45811"/>
                  </a:cubicBezTo>
                  <a:close/>
                  <a:moveTo>
                    <a:pt x="8990" y="46417"/>
                  </a:moveTo>
                  <a:lnTo>
                    <a:pt x="8990" y="46417"/>
                  </a:lnTo>
                  <a:cubicBezTo>
                    <a:pt x="8924" y="46517"/>
                    <a:pt x="8858" y="46617"/>
                    <a:pt x="8792" y="46717"/>
                  </a:cubicBezTo>
                  <a:lnTo>
                    <a:pt x="8792" y="46717"/>
                  </a:lnTo>
                  <a:cubicBezTo>
                    <a:pt x="8858" y="46628"/>
                    <a:pt x="8924" y="46539"/>
                    <a:pt x="8990" y="46450"/>
                  </a:cubicBezTo>
                  <a:lnTo>
                    <a:pt x="8990" y="46417"/>
                  </a:lnTo>
                  <a:close/>
                  <a:moveTo>
                    <a:pt x="8792" y="46717"/>
                  </a:moveTo>
                  <a:cubicBezTo>
                    <a:pt x="8422" y="47217"/>
                    <a:pt x="8059" y="47716"/>
                    <a:pt x="7785" y="48216"/>
                  </a:cubicBezTo>
                  <a:lnTo>
                    <a:pt x="7785" y="48216"/>
                  </a:lnTo>
                  <a:cubicBezTo>
                    <a:pt x="8125" y="47717"/>
                    <a:pt x="8461" y="47217"/>
                    <a:pt x="8792" y="46717"/>
                  </a:cubicBezTo>
                  <a:close/>
                  <a:moveTo>
                    <a:pt x="7785" y="48216"/>
                  </a:moveTo>
                  <a:lnTo>
                    <a:pt x="7785" y="48216"/>
                  </a:lnTo>
                  <a:cubicBezTo>
                    <a:pt x="7739" y="48283"/>
                    <a:pt x="7694" y="48349"/>
                    <a:pt x="7648" y="48416"/>
                  </a:cubicBezTo>
                  <a:lnTo>
                    <a:pt x="7648" y="48416"/>
                  </a:lnTo>
                  <a:cubicBezTo>
                    <a:pt x="7658" y="48414"/>
                    <a:pt x="7669" y="48413"/>
                    <a:pt x="7681" y="48413"/>
                  </a:cubicBezTo>
                  <a:cubicBezTo>
                    <a:pt x="7714" y="48347"/>
                    <a:pt x="7749" y="48282"/>
                    <a:pt x="7785" y="48216"/>
                  </a:cubicBezTo>
                  <a:close/>
                  <a:moveTo>
                    <a:pt x="7648" y="48416"/>
                  </a:moveTo>
                  <a:cubicBezTo>
                    <a:pt x="7524" y="48436"/>
                    <a:pt x="7524" y="48570"/>
                    <a:pt x="7524" y="48570"/>
                  </a:cubicBezTo>
                  <a:cubicBezTo>
                    <a:pt x="7324" y="48874"/>
                    <a:pt x="7061" y="49236"/>
                    <a:pt x="6812" y="49621"/>
                  </a:cubicBezTo>
                  <a:lnTo>
                    <a:pt x="6812" y="49621"/>
                  </a:lnTo>
                  <a:cubicBezTo>
                    <a:pt x="7094" y="49219"/>
                    <a:pt x="7373" y="48818"/>
                    <a:pt x="7648" y="48416"/>
                  </a:cubicBezTo>
                  <a:close/>
                  <a:moveTo>
                    <a:pt x="6812" y="49621"/>
                  </a:moveTo>
                  <a:lnTo>
                    <a:pt x="6812" y="49621"/>
                  </a:lnTo>
                  <a:cubicBezTo>
                    <a:pt x="6635" y="49872"/>
                    <a:pt x="6457" y="50124"/>
                    <a:pt x="6278" y="50376"/>
                  </a:cubicBezTo>
                  <a:lnTo>
                    <a:pt x="6373" y="50376"/>
                  </a:lnTo>
                  <a:cubicBezTo>
                    <a:pt x="6500" y="50121"/>
                    <a:pt x="6653" y="49866"/>
                    <a:pt x="6812" y="49621"/>
                  </a:cubicBezTo>
                  <a:close/>
                  <a:moveTo>
                    <a:pt x="6216" y="50376"/>
                  </a:moveTo>
                  <a:lnTo>
                    <a:pt x="6216" y="50463"/>
                  </a:lnTo>
                  <a:lnTo>
                    <a:pt x="6216" y="50463"/>
                  </a:lnTo>
                  <a:cubicBezTo>
                    <a:pt x="6236" y="50434"/>
                    <a:pt x="6257" y="50405"/>
                    <a:pt x="6278" y="50376"/>
                  </a:cubicBezTo>
                  <a:close/>
                  <a:moveTo>
                    <a:pt x="6216" y="50463"/>
                  </a:moveTo>
                  <a:lnTo>
                    <a:pt x="6216" y="50463"/>
                  </a:lnTo>
                  <a:cubicBezTo>
                    <a:pt x="5727" y="51149"/>
                    <a:pt x="5228" y="51833"/>
                    <a:pt x="4721" y="52517"/>
                  </a:cubicBezTo>
                  <a:lnTo>
                    <a:pt x="4721" y="52517"/>
                  </a:lnTo>
                  <a:lnTo>
                    <a:pt x="4737" y="52495"/>
                  </a:lnTo>
                  <a:lnTo>
                    <a:pt x="6216" y="50533"/>
                  </a:lnTo>
                  <a:lnTo>
                    <a:pt x="6216" y="50463"/>
                  </a:lnTo>
                  <a:close/>
                  <a:moveTo>
                    <a:pt x="4721" y="52517"/>
                  </a:moveTo>
                  <a:lnTo>
                    <a:pt x="4180" y="53242"/>
                  </a:lnTo>
                  <a:lnTo>
                    <a:pt x="4180" y="53242"/>
                  </a:lnTo>
                  <a:cubicBezTo>
                    <a:pt x="4361" y="53000"/>
                    <a:pt x="4542" y="52759"/>
                    <a:pt x="4721" y="52517"/>
                  </a:cubicBezTo>
                  <a:close/>
                  <a:moveTo>
                    <a:pt x="4180" y="53242"/>
                  </a:moveTo>
                  <a:lnTo>
                    <a:pt x="4180" y="53242"/>
                  </a:lnTo>
                  <a:cubicBezTo>
                    <a:pt x="3382" y="54303"/>
                    <a:pt x="2563" y="55363"/>
                    <a:pt x="1723" y="56421"/>
                  </a:cubicBezTo>
                  <a:lnTo>
                    <a:pt x="1793" y="56421"/>
                  </a:lnTo>
                  <a:lnTo>
                    <a:pt x="3272" y="54458"/>
                  </a:lnTo>
                  <a:lnTo>
                    <a:pt x="4180" y="53242"/>
                  </a:lnTo>
                  <a:close/>
                  <a:moveTo>
                    <a:pt x="1636" y="56421"/>
                  </a:moveTo>
                  <a:lnTo>
                    <a:pt x="1636" y="56530"/>
                  </a:lnTo>
                  <a:lnTo>
                    <a:pt x="1636" y="56530"/>
                  </a:lnTo>
                  <a:cubicBezTo>
                    <a:pt x="1665" y="56494"/>
                    <a:pt x="1694" y="56457"/>
                    <a:pt x="1723" y="56421"/>
                  </a:cubicBezTo>
                  <a:close/>
                  <a:moveTo>
                    <a:pt x="1636" y="56530"/>
                  </a:moveTo>
                  <a:lnTo>
                    <a:pt x="1636" y="56530"/>
                  </a:lnTo>
                  <a:cubicBezTo>
                    <a:pt x="1099" y="57205"/>
                    <a:pt x="554" y="57880"/>
                    <a:pt x="1" y="58554"/>
                  </a:cubicBezTo>
                  <a:lnTo>
                    <a:pt x="158" y="58554"/>
                  </a:lnTo>
                  <a:lnTo>
                    <a:pt x="1636" y="56591"/>
                  </a:lnTo>
                  <a:lnTo>
                    <a:pt x="1636" y="5653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74"/>
            <p:cNvSpPr/>
            <p:nvPr/>
          </p:nvSpPr>
          <p:spPr>
            <a:xfrm>
              <a:off x="6745500" y="2033325"/>
              <a:ext cx="25" cy="20300"/>
            </a:xfrm>
            <a:custGeom>
              <a:rect b="b" l="l" r="r" t="t"/>
              <a:pathLst>
                <a:path extrusionOk="0" h="812" w="1">
                  <a:moveTo>
                    <a:pt x="1" y="655"/>
                  </a:moveTo>
                  <a:lnTo>
                    <a:pt x="1" y="812"/>
                  </a:lnTo>
                  <a:lnTo>
                    <a:pt x="1" y="655"/>
                  </a:lnTo>
                  <a:lnTo>
                    <a:pt x="1" y="157"/>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74"/>
            <p:cNvSpPr/>
            <p:nvPr/>
          </p:nvSpPr>
          <p:spPr>
            <a:xfrm>
              <a:off x="6017675" y="3693425"/>
              <a:ext cx="25" cy="25"/>
            </a:xfrm>
            <a:custGeom>
              <a:rect b="b" l="l" r="r" t="t"/>
              <a:pathLst>
                <a:path extrusionOk="0" h="1" w="1">
                  <a:moveTo>
                    <a:pt x="1" y="1"/>
                  </a:move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74"/>
            <p:cNvSpPr/>
            <p:nvPr/>
          </p:nvSpPr>
          <p:spPr>
            <a:xfrm>
              <a:off x="6614675" y="1370925"/>
              <a:ext cx="12450" cy="40900"/>
            </a:xfrm>
            <a:custGeom>
              <a:rect b="b" l="l" r="r" t="t"/>
              <a:pathLst>
                <a:path extrusionOk="0" h="1636" w="498">
                  <a:moveTo>
                    <a:pt x="0" y="0"/>
                  </a:moveTo>
                  <a:lnTo>
                    <a:pt x="0" y="157"/>
                  </a:lnTo>
                  <a:cubicBezTo>
                    <a:pt x="0" y="408"/>
                    <a:pt x="100" y="566"/>
                    <a:pt x="217" y="773"/>
                  </a:cubicBezTo>
                  <a:lnTo>
                    <a:pt x="217" y="773"/>
                  </a:lnTo>
                  <a:cubicBezTo>
                    <a:pt x="146" y="538"/>
                    <a:pt x="74" y="285"/>
                    <a:pt x="0" y="0"/>
                  </a:cubicBezTo>
                  <a:close/>
                  <a:moveTo>
                    <a:pt x="217" y="773"/>
                  </a:moveTo>
                  <a:cubicBezTo>
                    <a:pt x="309" y="1079"/>
                    <a:pt x="401" y="1355"/>
                    <a:pt x="497" y="1636"/>
                  </a:cubicBezTo>
                  <a:cubicBezTo>
                    <a:pt x="497" y="1465"/>
                    <a:pt x="327" y="1308"/>
                    <a:pt x="327" y="981"/>
                  </a:cubicBezTo>
                  <a:cubicBezTo>
                    <a:pt x="290" y="905"/>
                    <a:pt x="253" y="837"/>
                    <a:pt x="217" y="773"/>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74"/>
            <p:cNvSpPr/>
            <p:nvPr/>
          </p:nvSpPr>
          <p:spPr>
            <a:xfrm>
              <a:off x="6017675" y="3644375"/>
              <a:ext cx="45175" cy="49075"/>
            </a:xfrm>
            <a:custGeom>
              <a:rect b="b" l="l" r="r" t="t"/>
              <a:pathLst>
                <a:path extrusionOk="0" h="1963" w="1807">
                  <a:moveTo>
                    <a:pt x="1806" y="0"/>
                  </a:moveTo>
                  <a:lnTo>
                    <a:pt x="1806" y="0"/>
                  </a:lnTo>
                  <a:cubicBezTo>
                    <a:pt x="1152" y="654"/>
                    <a:pt x="655" y="1308"/>
                    <a:pt x="1" y="1963"/>
                  </a:cubicBezTo>
                  <a:cubicBezTo>
                    <a:pt x="655" y="1308"/>
                    <a:pt x="1152" y="654"/>
                    <a:pt x="1806"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74"/>
            <p:cNvSpPr/>
            <p:nvPr/>
          </p:nvSpPr>
          <p:spPr>
            <a:xfrm>
              <a:off x="6639200" y="1452700"/>
              <a:ext cx="8200" cy="12125"/>
            </a:xfrm>
            <a:custGeom>
              <a:rect b="b" l="l" r="r" t="t"/>
              <a:pathLst>
                <a:path extrusionOk="0" h="485" w="328">
                  <a:moveTo>
                    <a:pt x="327" y="484"/>
                  </a:moveTo>
                  <a:cubicBezTo>
                    <a:pt x="170" y="327"/>
                    <a:pt x="170" y="157"/>
                    <a:pt x="0" y="0"/>
                  </a:cubicBezTo>
                  <a:lnTo>
                    <a:pt x="0" y="0"/>
                  </a:lnTo>
                  <a:cubicBezTo>
                    <a:pt x="170" y="157"/>
                    <a:pt x="170" y="327"/>
                    <a:pt x="327" y="484"/>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74"/>
            <p:cNvSpPr/>
            <p:nvPr/>
          </p:nvSpPr>
          <p:spPr>
            <a:xfrm>
              <a:off x="6631025" y="1419975"/>
              <a:ext cx="4275" cy="16375"/>
            </a:xfrm>
            <a:custGeom>
              <a:rect b="b" l="l" r="r" t="t"/>
              <a:pathLst>
                <a:path extrusionOk="0" h="655" w="171">
                  <a:moveTo>
                    <a:pt x="170" y="655"/>
                  </a:moveTo>
                  <a:lnTo>
                    <a:pt x="170" y="655"/>
                  </a:lnTo>
                  <a:cubicBezTo>
                    <a:pt x="170" y="328"/>
                    <a:pt x="0" y="158"/>
                    <a:pt x="0" y="1"/>
                  </a:cubicBezTo>
                  <a:lnTo>
                    <a:pt x="0" y="1"/>
                  </a:lnTo>
                  <a:cubicBezTo>
                    <a:pt x="0" y="158"/>
                    <a:pt x="170" y="328"/>
                    <a:pt x="170" y="655"/>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74"/>
            <p:cNvSpPr/>
            <p:nvPr/>
          </p:nvSpPr>
          <p:spPr>
            <a:xfrm>
              <a:off x="6581950" y="1297325"/>
              <a:ext cx="28800" cy="65425"/>
            </a:xfrm>
            <a:custGeom>
              <a:rect b="b" l="l" r="r" t="t"/>
              <a:pathLst>
                <a:path extrusionOk="0" h="2617" w="1152">
                  <a:moveTo>
                    <a:pt x="1" y="0"/>
                  </a:moveTo>
                  <a:lnTo>
                    <a:pt x="1" y="0"/>
                  </a:lnTo>
                  <a:cubicBezTo>
                    <a:pt x="154" y="142"/>
                    <a:pt x="169" y="423"/>
                    <a:pt x="286" y="601"/>
                  </a:cubicBezTo>
                  <a:lnTo>
                    <a:pt x="286" y="601"/>
                  </a:lnTo>
                  <a:cubicBezTo>
                    <a:pt x="217" y="466"/>
                    <a:pt x="171" y="334"/>
                    <a:pt x="171" y="157"/>
                  </a:cubicBezTo>
                  <a:lnTo>
                    <a:pt x="1" y="0"/>
                  </a:lnTo>
                  <a:close/>
                  <a:moveTo>
                    <a:pt x="286" y="601"/>
                  </a:moveTo>
                  <a:lnTo>
                    <a:pt x="286" y="601"/>
                  </a:lnTo>
                  <a:cubicBezTo>
                    <a:pt x="299" y="626"/>
                    <a:pt x="313" y="652"/>
                    <a:pt x="328" y="678"/>
                  </a:cubicBezTo>
                  <a:lnTo>
                    <a:pt x="328" y="678"/>
                  </a:lnTo>
                  <a:cubicBezTo>
                    <a:pt x="328" y="670"/>
                    <a:pt x="328" y="662"/>
                    <a:pt x="328" y="654"/>
                  </a:cubicBezTo>
                  <a:cubicBezTo>
                    <a:pt x="313" y="638"/>
                    <a:pt x="299" y="620"/>
                    <a:pt x="286" y="601"/>
                  </a:cubicBezTo>
                  <a:close/>
                  <a:moveTo>
                    <a:pt x="328" y="678"/>
                  </a:moveTo>
                  <a:cubicBezTo>
                    <a:pt x="328" y="812"/>
                    <a:pt x="337" y="820"/>
                    <a:pt x="498" y="981"/>
                  </a:cubicBezTo>
                  <a:cubicBezTo>
                    <a:pt x="437" y="865"/>
                    <a:pt x="378" y="768"/>
                    <a:pt x="328" y="678"/>
                  </a:cubicBezTo>
                  <a:close/>
                  <a:moveTo>
                    <a:pt x="498" y="981"/>
                  </a:moveTo>
                  <a:lnTo>
                    <a:pt x="498" y="1308"/>
                  </a:lnTo>
                  <a:lnTo>
                    <a:pt x="854" y="2031"/>
                  </a:lnTo>
                  <a:lnTo>
                    <a:pt x="854" y="2031"/>
                  </a:lnTo>
                  <a:cubicBezTo>
                    <a:pt x="837" y="1962"/>
                    <a:pt x="825" y="1883"/>
                    <a:pt x="825" y="1793"/>
                  </a:cubicBezTo>
                  <a:cubicBezTo>
                    <a:pt x="655" y="1636"/>
                    <a:pt x="498" y="1308"/>
                    <a:pt x="498" y="981"/>
                  </a:cubicBezTo>
                  <a:close/>
                  <a:moveTo>
                    <a:pt x="854" y="2031"/>
                  </a:moveTo>
                  <a:cubicBezTo>
                    <a:pt x="900" y="2213"/>
                    <a:pt x="982" y="2333"/>
                    <a:pt x="982" y="2447"/>
                  </a:cubicBezTo>
                  <a:lnTo>
                    <a:pt x="1152" y="2617"/>
                  </a:lnTo>
                  <a:cubicBezTo>
                    <a:pt x="982" y="2447"/>
                    <a:pt x="982" y="2447"/>
                    <a:pt x="982" y="2290"/>
                  </a:cubicBezTo>
                  <a:lnTo>
                    <a:pt x="854" y="203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74"/>
            <p:cNvSpPr/>
            <p:nvPr/>
          </p:nvSpPr>
          <p:spPr>
            <a:xfrm>
              <a:off x="6062825" y="3595300"/>
              <a:ext cx="40900" cy="49100"/>
            </a:xfrm>
            <a:custGeom>
              <a:rect b="b" l="l" r="r" t="t"/>
              <a:pathLst>
                <a:path extrusionOk="0" h="1964" w="1636">
                  <a:moveTo>
                    <a:pt x="0" y="1963"/>
                  </a:moveTo>
                  <a:cubicBezTo>
                    <a:pt x="484" y="1309"/>
                    <a:pt x="1139" y="655"/>
                    <a:pt x="1636" y="0"/>
                  </a:cubicBezTo>
                  <a:cubicBezTo>
                    <a:pt x="1139" y="655"/>
                    <a:pt x="484" y="1309"/>
                    <a:pt x="0" y="1963"/>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74"/>
            <p:cNvSpPr/>
            <p:nvPr/>
          </p:nvSpPr>
          <p:spPr>
            <a:xfrm>
              <a:off x="6569925" y="1268700"/>
              <a:ext cx="8125" cy="20450"/>
            </a:xfrm>
            <a:custGeom>
              <a:rect b="b" l="l" r="r" t="t"/>
              <a:pathLst>
                <a:path extrusionOk="0" h="818" w="325">
                  <a:moveTo>
                    <a:pt x="1" y="0"/>
                  </a:moveTo>
                  <a:cubicBezTo>
                    <a:pt x="157" y="323"/>
                    <a:pt x="325" y="493"/>
                    <a:pt x="325" y="818"/>
                  </a:cubicBezTo>
                  <a:lnTo>
                    <a:pt x="325" y="648"/>
                  </a:lnTo>
                  <a:cubicBezTo>
                    <a:pt x="325" y="492"/>
                    <a:pt x="157" y="323"/>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74"/>
            <p:cNvSpPr/>
            <p:nvPr/>
          </p:nvSpPr>
          <p:spPr>
            <a:xfrm>
              <a:off x="5964675" y="3619825"/>
              <a:ext cx="53025" cy="126625"/>
            </a:xfrm>
            <a:custGeom>
              <a:rect b="b" l="l" r="r" t="t"/>
              <a:pathLst>
                <a:path extrusionOk="0" h="5065" w="2121">
                  <a:moveTo>
                    <a:pt x="328" y="5064"/>
                  </a:moveTo>
                  <a:cubicBezTo>
                    <a:pt x="328" y="2618"/>
                    <a:pt x="158" y="1139"/>
                    <a:pt x="1" y="1"/>
                  </a:cubicBezTo>
                  <a:cubicBezTo>
                    <a:pt x="158" y="1139"/>
                    <a:pt x="328" y="2618"/>
                    <a:pt x="328" y="5064"/>
                  </a:cubicBezTo>
                  <a:cubicBezTo>
                    <a:pt x="982" y="4253"/>
                    <a:pt x="1637" y="3599"/>
                    <a:pt x="2121" y="2945"/>
                  </a:cubicBezTo>
                  <a:cubicBezTo>
                    <a:pt x="1637" y="3599"/>
                    <a:pt x="982" y="4253"/>
                    <a:pt x="328" y="5064"/>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74"/>
            <p:cNvSpPr/>
            <p:nvPr/>
          </p:nvSpPr>
          <p:spPr>
            <a:xfrm>
              <a:off x="6696450" y="1648950"/>
              <a:ext cx="25" cy="3950"/>
            </a:xfrm>
            <a:custGeom>
              <a:rect b="b" l="l" r="r" t="t"/>
              <a:pathLst>
                <a:path extrusionOk="0" h="158" w="1">
                  <a:moveTo>
                    <a:pt x="0" y="158"/>
                  </a:moveTo>
                  <a:lnTo>
                    <a:pt x="0" y="158"/>
                  </a:lnTo>
                  <a:lnTo>
                    <a:pt x="0" y="158"/>
                  </a:ln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74"/>
            <p:cNvSpPr/>
            <p:nvPr/>
          </p:nvSpPr>
          <p:spPr>
            <a:xfrm>
              <a:off x="4607175" y="340500"/>
              <a:ext cx="924100" cy="948650"/>
            </a:xfrm>
            <a:custGeom>
              <a:rect b="b" l="l" r="r" t="t"/>
              <a:pathLst>
                <a:path extrusionOk="0" h="37946" w="36964">
                  <a:moveTo>
                    <a:pt x="20765" y="0"/>
                  </a:moveTo>
                  <a:cubicBezTo>
                    <a:pt x="20608" y="157"/>
                    <a:pt x="20608" y="485"/>
                    <a:pt x="20438" y="655"/>
                  </a:cubicBezTo>
                  <a:cubicBezTo>
                    <a:pt x="20281" y="1636"/>
                    <a:pt x="20438" y="2617"/>
                    <a:pt x="19954" y="3429"/>
                  </a:cubicBezTo>
                  <a:cubicBezTo>
                    <a:pt x="19457" y="4253"/>
                    <a:pt x="18148" y="4410"/>
                    <a:pt x="17337" y="5064"/>
                  </a:cubicBezTo>
                  <a:cubicBezTo>
                    <a:pt x="16683" y="5561"/>
                    <a:pt x="16356" y="6216"/>
                    <a:pt x="16029" y="7027"/>
                  </a:cubicBezTo>
                  <a:cubicBezTo>
                    <a:pt x="15531" y="7681"/>
                    <a:pt x="14877" y="8178"/>
                    <a:pt x="14066" y="8178"/>
                  </a:cubicBezTo>
                  <a:cubicBezTo>
                    <a:pt x="13872" y="8368"/>
                    <a:pt x="13653" y="8433"/>
                    <a:pt x="13421" y="8433"/>
                  </a:cubicBezTo>
                  <a:cubicBezTo>
                    <a:pt x="13058" y="8433"/>
                    <a:pt x="12659" y="8274"/>
                    <a:pt x="12260" y="8178"/>
                  </a:cubicBezTo>
                  <a:cubicBezTo>
                    <a:pt x="12045" y="8103"/>
                    <a:pt x="11761" y="8029"/>
                    <a:pt x="11485" y="8029"/>
                  </a:cubicBezTo>
                  <a:cubicBezTo>
                    <a:pt x="11140" y="8029"/>
                    <a:pt x="10806" y="8143"/>
                    <a:pt x="10625" y="8505"/>
                  </a:cubicBezTo>
                  <a:cubicBezTo>
                    <a:pt x="10468" y="8662"/>
                    <a:pt x="10468" y="8990"/>
                    <a:pt x="10468" y="9317"/>
                  </a:cubicBezTo>
                  <a:cubicBezTo>
                    <a:pt x="10298" y="10141"/>
                    <a:pt x="9486" y="10952"/>
                    <a:pt x="8662" y="11122"/>
                  </a:cubicBezTo>
                  <a:cubicBezTo>
                    <a:pt x="8335" y="11122"/>
                    <a:pt x="8008" y="11122"/>
                    <a:pt x="7851" y="11279"/>
                  </a:cubicBezTo>
                  <a:cubicBezTo>
                    <a:pt x="7524" y="11279"/>
                    <a:pt x="7197" y="11450"/>
                    <a:pt x="7197" y="11777"/>
                  </a:cubicBezTo>
                  <a:cubicBezTo>
                    <a:pt x="7026" y="12104"/>
                    <a:pt x="7354" y="12431"/>
                    <a:pt x="7524" y="12588"/>
                  </a:cubicBezTo>
                  <a:cubicBezTo>
                    <a:pt x="7851" y="12758"/>
                    <a:pt x="8178" y="12915"/>
                    <a:pt x="8505" y="12915"/>
                  </a:cubicBezTo>
                  <a:cubicBezTo>
                    <a:pt x="9316" y="13242"/>
                    <a:pt x="10141" y="13739"/>
                    <a:pt x="10625" y="14394"/>
                  </a:cubicBezTo>
                  <a:cubicBezTo>
                    <a:pt x="11776" y="15375"/>
                    <a:pt x="12260" y="17010"/>
                    <a:pt x="12758" y="18476"/>
                  </a:cubicBezTo>
                  <a:cubicBezTo>
                    <a:pt x="12915" y="19130"/>
                    <a:pt x="12915" y="19784"/>
                    <a:pt x="12758" y="20439"/>
                  </a:cubicBezTo>
                  <a:cubicBezTo>
                    <a:pt x="12430" y="21093"/>
                    <a:pt x="11606" y="21420"/>
                    <a:pt x="10952" y="21747"/>
                  </a:cubicBezTo>
                  <a:cubicBezTo>
                    <a:pt x="9235" y="22483"/>
                    <a:pt x="7429" y="22851"/>
                    <a:pt x="5596" y="22851"/>
                  </a:cubicBezTo>
                  <a:cubicBezTo>
                    <a:pt x="4984" y="22851"/>
                    <a:pt x="4370" y="22810"/>
                    <a:pt x="3755" y="22728"/>
                  </a:cubicBezTo>
                  <a:cubicBezTo>
                    <a:pt x="3565" y="22683"/>
                    <a:pt x="3390" y="22664"/>
                    <a:pt x="3220" y="22664"/>
                  </a:cubicBezTo>
                  <a:cubicBezTo>
                    <a:pt x="2806" y="22664"/>
                    <a:pt x="2427" y="22778"/>
                    <a:pt x="1963" y="22899"/>
                  </a:cubicBezTo>
                  <a:cubicBezTo>
                    <a:pt x="1466" y="23056"/>
                    <a:pt x="981" y="23226"/>
                    <a:pt x="654" y="23880"/>
                  </a:cubicBezTo>
                  <a:cubicBezTo>
                    <a:pt x="157" y="24534"/>
                    <a:pt x="654" y="25515"/>
                    <a:pt x="811" y="26327"/>
                  </a:cubicBezTo>
                  <a:cubicBezTo>
                    <a:pt x="1138" y="27478"/>
                    <a:pt x="981" y="28787"/>
                    <a:pt x="654" y="29925"/>
                  </a:cubicBezTo>
                  <a:cubicBezTo>
                    <a:pt x="484" y="30422"/>
                    <a:pt x="157" y="31076"/>
                    <a:pt x="0" y="31561"/>
                  </a:cubicBezTo>
                  <a:cubicBezTo>
                    <a:pt x="0" y="32215"/>
                    <a:pt x="0" y="32869"/>
                    <a:pt x="327" y="33196"/>
                  </a:cubicBezTo>
                  <a:cubicBezTo>
                    <a:pt x="1138" y="34020"/>
                    <a:pt x="981" y="35656"/>
                    <a:pt x="1309" y="36794"/>
                  </a:cubicBezTo>
                  <a:cubicBezTo>
                    <a:pt x="1963" y="36467"/>
                    <a:pt x="2447" y="36140"/>
                    <a:pt x="3271" y="35983"/>
                  </a:cubicBezTo>
                  <a:cubicBezTo>
                    <a:pt x="3448" y="35937"/>
                    <a:pt x="3624" y="35916"/>
                    <a:pt x="3797" y="35916"/>
                  </a:cubicBezTo>
                  <a:cubicBezTo>
                    <a:pt x="4266" y="35916"/>
                    <a:pt x="4710" y="36071"/>
                    <a:pt x="5064" y="36310"/>
                  </a:cubicBezTo>
                  <a:cubicBezTo>
                    <a:pt x="5888" y="36965"/>
                    <a:pt x="6215" y="37946"/>
                    <a:pt x="7197" y="37946"/>
                  </a:cubicBezTo>
                  <a:cubicBezTo>
                    <a:pt x="7681" y="37946"/>
                    <a:pt x="8008" y="37449"/>
                    <a:pt x="8505" y="37122"/>
                  </a:cubicBezTo>
                  <a:cubicBezTo>
                    <a:pt x="9316" y="36467"/>
                    <a:pt x="10298" y="35983"/>
                    <a:pt x="11279" y="35813"/>
                  </a:cubicBezTo>
                  <a:cubicBezTo>
                    <a:pt x="12260" y="35486"/>
                    <a:pt x="13242" y="35159"/>
                    <a:pt x="14066" y="34505"/>
                  </a:cubicBezTo>
                  <a:cubicBezTo>
                    <a:pt x="15047" y="33850"/>
                    <a:pt x="15702" y="32869"/>
                    <a:pt x="15531" y="31888"/>
                  </a:cubicBezTo>
                  <a:cubicBezTo>
                    <a:pt x="15047" y="28944"/>
                    <a:pt x="17821" y="26327"/>
                    <a:pt x="19954" y="24534"/>
                  </a:cubicBezTo>
                  <a:cubicBezTo>
                    <a:pt x="20765" y="23710"/>
                    <a:pt x="21747" y="23056"/>
                    <a:pt x="21747" y="21917"/>
                  </a:cubicBezTo>
                  <a:cubicBezTo>
                    <a:pt x="21262" y="21590"/>
                    <a:pt x="21590" y="20609"/>
                    <a:pt x="22074" y="20282"/>
                  </a:cubicBezTo>
                  <a:cubicBezTo>
                    <a:pt x="22460" y="20088"/>
                    <a:pt x="22847" y="20009"/>
                    <a:pt x="23233" y="20009"/>
                  </a:cubicBezTo>
                  <a:cubicBezTo>
                    <a:pt x="23501" y="20009"/>
                    <a:pt x="23769" y="20047"/>
                    <a:pt x="24036" y="20112"/>
                  </a:cubicBezTo>
                  <a:cubicBezTo>
                    <a:pt x="24285" y="20197"/>
                    <a:pt x="24612" y="20239"/>
                    <a:pt x="24939" y="20239"/>
                  </a:cubicBezTo>
                  <a:cubicBezTo>
                    <a:pt x="25266" y="20239"/>
                    <a:pt x="25593" y="20197"/>
                    <a:pt x="25842" y="20112"/>
                  </a:cubicBezTo>
                  <a:cubicBezTo>
                    <a:pt x="26653" y="19784"/>
                    <a:pt x="26980" y="18803"/>
                    <a:pt x="27635" y="18149"/>
                  </a:cubicBezTo>
                  <a:cubicBezTo>
                    <a:pt x="28350" y="17445"/>
                    <a:pt x="29302" y="16977"/>
                    <a:pt x="30294" y="16977"/>
                  </a:cubicBezTo>
                  <a:cubicBezTo>
                    <a:pt x="30445" y="16977"/>
                    <a:pt x="30597" y="16988"/>
                    <a:pt x="30749" y="17010"/>
                  </a:cubicBezTo>
                  <a:cubicBezTo>
                    <a:pt x="31887" y="17338"/>
                    <a:pt x="32868" y="18149"/>
                    <a:pt x="33196" y="19130"/>
                  </a:cubicBezTo>
                  <a:cubicBezTo>
                    <a:pt x="33693" y="20439"/>
                    <a:pt x="35158" y="21420"/>
                    <a:pt x="36637" y="21747"/>
                  </a:cubicBezTo>
                  <a:cubicBezTo>
                    <a:pt x="36637" y="21917"/>
                    <a:pt x="36794" y="21917"/>
                    <a:pt x="36964" y="21917"/>
                  </a:cubicBezTo>
                  <a:cubicBezTo>
                    <a:pt x="32868" y="13739"/>
                    <a:pt x="27478" y="6046"/>
                    <a:pt x="207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74"/>
            <p:cNvSpPr/>
            <p:nvPr/>
          </p:nvSpPr>
          <p:spPr>
            <a:xfrm>
              <a:off x="5600600" y="908700"/>
              <a:ext cx="8200" cy="4275"/>
            </a:xfrm>
            <a:custGeom>
              <a:rect b="b" l="l" r="r" t="t"/>
              <a:pathLst>
                <a:path extrusionOk="0" h="171" w="328">
                  <a:moveTo>
                    <a:pt x="328" y="171"/>
                  </a:moveTo>
                  <a:cubicBezTo>
                    <a:pt x="171" y="171"/>
                    <a:pt x="1" y="0"/>
                    <a:pt x="1" y="0"/>
                  </a:cubicBezTo>
                  <a:cubicBezTo>
                    <a:pt x="1" y="0"/>
                    <a:pt x="171" y="171"/>
                    <a:pt x="328" y="17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74"/>
            <p:cNvSpPr/>
            <p:nvPr/>
          </p:nvSpPr>
          <p:spPr>
            <a:xfrm>
              <a:off x="5306200" y="250550"/>
              <a:ext cx="8200" cy="3950"/>
            </a:xfrm>
            <a:custGeom>
              <a:rect b="b" l="l" r="r" t="t"/>
              <a:pathLst>
                <a:path extrusionOk="0" h="158" w="328">
                  <a:moveTo>
                    <a:pt x="1" y="0"/>
                  </a:moveTo>
                  <a:cubicBezTo>
                    <a:pt x="88" y="0"/>
                    <a:pt x="130" y="0"/>
                    <a:pt x="172" y="21"/>
                  </a:cubicBezTo>
                  <a:lnTo>
                    <a:pt x="172" y="21"/>
                  </a:lnTo>
                  <a:cubicBezTo>
                    <a:pt x="171" y="14"/>
                    <a:pt x="171" y="8"/>
                    <a:pt x="171" y="0"/>
                  </a:cubicBezTo>
                  <a:close/>
                  <a:moveTo>
                    <a:pt x="172" y="21"/>
                  </a:moveTo>
                  <a:cubicBezTo>
                    <a:pt x="185" y="157"/>
                    <a:pt x="328" y="157"/>
                    <a:pt x="328" y="157"/>
                  </a:cubicBezTo>
                  <a:cubicBezTo>
                    <a:pt x="251" y="80"/>
                    <a:pt x="212" y="41"/>
                    <a:pt x="172" y="2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74"/>
            <p:cNvSpPr/>
            <p:nvPr/>
          </p:nvSpPr>
          <p:spPr>
            <a:xfrm>
              <a:off x="5613050" y="912950"/>
              <a:ext cx="8200" cy="8200"/>
            </a:xfrm>
            <a:custGeom>
              <a:rect b="b" l="l" r="r" t="t"/>
              <a:pathLst>
                <a:path extrusionOk="0" h="328" w="328">
                  <a:moveTo>
                    <a:pt x="327" y="328"/>
                  </a:moveTo>
                  <a:cubicBezTo>
                    <a:pt x="327" y="158"/>
                    <a:pt x="157" y="158"/>
                    <a:pt x="0" y="1"/>
                  </a:cubicBezTo>
                  <a:cubicBezTo>
                    <a:pt x="157" y="158"/>
                    <a:pt x="327" y="158"/>
                    <a:pt x="327" y="328"/>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74"/>
            <p:cNvSpPr/>
            <p:nvPr/>
          </p:nvSpPr>
          <p:spPr>
            <a:xfrm>
              <a:off x="6124000" y="638825"/>
              <a:ext cx="20625" cy="16375"/>
            </a:xfrm>
            <a:custGeom>
              <a:rect b="b" l="l" r="r" t="t"/>
              <a:pathLst>
                <a:path extrusionOk="0" h="655" w="825">
                  <a:moveTo>
                    <a:pt x="0" y="1"/>
                  </a:moveTo>
                  <a:cubicBezTo>
                    <a:pt x="109" y="57"/>
                    <a:pt x="201" y="131"/>
                    <a:pt x="287" y="211"/>
                  </a:cubicBezTo>
                  <a:lnTo>
                    <a:pt x="287" y="211"/>
                  </a:lnTo>
                  <a:cubicBezTo>
                    <a:pt x="240" y="152"/>
                    <a:pt x="170" y="114"/>
                    <a:pt x="170" y="1"/>
                  </a:cubicBezTo>
                  <a:close/>
                  <a:moveTo>
                    <a:pt x="287" y="211"/>
                  </a:moveTo>
                  <a:cubicBezTo>
                    <a:pt x="310" y="241"/>
                    <a:pt x="327" y="275"/>
                    <a:pt x="327" y="328"/>
                  </a:cubicBezTo>
                  <a:cubicBezTo>
                    <a:pt x="422" y="422"/>
                    <a:pt x="512" y="464"/>
                    <a:pt x="603" y="510"/>
                  </a:cubicBezTo>
                  <a:lnTo>
                    <a:pt x="603" y="510"/>
                  </a:lnTo>
                  <a:cubicBezTo>
                    <a:pt x="492" y="418"/>
                    <a:pt x="394" y="310"/>
                    <a:pt x="287" y="211"/>
                  </a:cubicBezTo>
                  <a:close/>
                  <a:moveTo>
                    <a:pt x="603" y="510"/>
                  </a:moveTo>
                  <a:cubicBezTo>
                    <a:pt x="670" y="565"/>
                    <a:pt x="742" y="615"/>
                    <a:pt x="825" y="655"/>
                  </a:cubicBezTo>
                  <a:cubicBezTo>
                    <a:pt x="749" y="585"/>
                    <a:pt x="676" y="546"/>
                    <a:pt x="603" y="51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74"/>
            <p:cNvSpPr/>
            <p:nvPr/>
          </p:nvSpPr>
          <p:spPr>
            <a:xfrm>
              <a:off x="6185500" y="696075"/>
              <a:ext cx="12125" cy="12450"/>
            </a:xfrm>
            <a:custGeom>
              <a:rect b="b" l="l" r="r" t="t"/>
              <a:pathLst>
                <a:path extrusionOk="0" h="498" w="485">
                  <a:moveTo>
                    <a:pt x="484" y="498"/>
                  </a:moveTo>
                  <a:lnTo>
                    <a:pt x="484" y="498"/>
                  </a:lnTo>
                  <a:lnTo>
                    <a:pt x="0" y="0"/>
                  </a:ln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74"/>
            <p:cNvSpPr/>
            <p:nvPr/>
          </p:nvSpPr>
          <p:spPr>
            <a:xfrm>
              <a:off x="6324525" y="851450"/>
              <a:ext cx="3950" cy="8200"/>
            </a:xfrm>
            <a:custGeom>
              <a:rect b="b" l="l" r="r" t="t"/>
              <a:pathLst>
                <a:path extrusionOk="0" h="328" w="158">
                  <a:moveTo>
                    <a:pt x="157" y="328"/>
                  </a:moveTo>
                  <a:lnTo>
                    <a:pt x="157" y="328"/>
                  </a:lnTo>
                  <a:cubicBezTo>
                    <a:pt x="157" y="171"/>
                    <a:pt x="0" y="171"/>
                    <a:pt x="0" y="1"/>
                  </a:cubicBezTo>
                  <a:lnTo>
                    <a:pt x="0" y="1"/>
                  </a:lnTo>
                  <a:cubicBezTo>
                    <a:pt x="0" y="171"/>
                    <a:pt x="157" y="171"/>
                    <a:pt x="157" y="328"/>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74"/>
            <p:cNvSpPr/>
            <p:nvPr/>
          </p:nvSpPr>
          <p:spPr>
            <a:xfrm>
              <a:off x="6152775" y="663350"/>
              <a:ext cx="24550" cy="24575"/>
            </a:xfrm>
            <a:custGeom>
              <a:rect b="b" l="l" r="r" t="t"/>
              <a:pathLst>
                <a:path extrusionOk="0" h="983" w="982">
                  <a:moveTo>
                    <a:pt x="982" y="982"/>
                  </a:moveTo>
                  <a:lnTo>
                    <a:pt x="982" y="982"/>
                  </a:lnTo>
                  <a:lnTo>
                    <a:pt x="1" y="1"/>
                  </a:ln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74"/>
            <p:cNvSpPr/>
            <p:nvPr/>
          </p:nvSpPr>
          <p:spPr>
            <a:xfrm>
              <a:off x="5126300" y="311725"/>
              <a:ext cx="32725" cy="28800"/>
            </a:xfrm>
            <a:custGeom>
              <a:rect b="b" l="l" r="r" t="t"/>
              <a:pathLst>
                <a:path extrusionOk="0" h="1152" w="1309">
                  <a:moveTo>
                    <a:pt x="1309" y="0"/>
                  </a:moveTo>
                  <a:cubicBezTo>
                    <a:pt x="825" y="170"/>
                    <a:pt x="327" y="654"/>
                    <a:pt x="0" y="1151"/>
                  </a:cubicBezTo>
                  <a:lnTo>
                    <a:pt x="0" y="1151"/>
                  </a:lnTo>
                  <a:cubicBezTo>
                    <a:pt x="327" y="654"/>
                    <a:pt x="825" y="170"/>
                    <a:pt x="1309"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74"/>
            <p:cNvSpPr/>
            <p:nvPr/>
          </p:nvSpPr>
          <p:spPr>
            <a:xfrm>
              <a:off x="6095525" y="614300"/>
              <a:ext cx="20325" cy="12450"/>
            </a:xfrm>
            <a:custGeom>
              <a:rect b="b" l="l" r="r" t="t"/>
              <a:pathLst>
                <a:path extrusionOk="0" h="498" w="813">
                  <a:moveTo>
                    <a:pt x="1" y="0"/>
                  </a:moveTo>
                  <a:cubicBezTo>
                    <a:pt x="164" y="85"/>
                    <a:pt x="285" y="167"/>
                    <a:pt x="406" y="249"/>
                  </a:cubicBezTo>
                  <a:lnTo>
                    <a:pt x="158" y="0"/>
                  </a:lnTo>
                  <a:close/>
                  <a:moveTo>
                    <a:pt x="406" y="249"/>
                  </a:moveTo>
                  <a:lnTo>
                    <a:pt x="655" y="498"/>
                  </a:lnTo>
                  <a:lnTo>
                    <a:pt x="812" y="498"/>
                  </a:lnTo>
                  <a:cubicBezTo>
                    <a:pt x="649" y="412"/>
                    <a:pt x="527" y="331"/>
                    <a:pt x="406" y="249"/>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74"/>
            <p:cNvSpPr/>
            <p:nvPr/>
          </p:nvSpPr>
          <p:spPr>
            <a:xfrm>
              <a:off x="5277750" y="246300"/>
              <a:ext cx="20300" cy="4275"/>
            </a:xfrm>
            <a:custGeom>
              <a:rect b="b" l="l" r="r" t="t"/>
              <a:pathLst>
                <a:path extrusionOk="0" h="171" w="812">
                  <a:moveTo>
                    <a:pt x="812" y="170"/>
                  </a:moveTo>
                  <a:cubicBezTo>
                    <a:pt x="485" y="170"/>
                    <a:pt x="157" y="170"/>
                    <a:pt x="0" y="0"/>
                  </a:cubicBezTo>
                  <a:cubicBezTo>
                    <a:pt x="157" y="170"/>
                    <a:pt x="485" y="170"/>
                    <a:pt x="812" y="17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74"/>
            <p:cNvSpPr/>
            <p:nvPr/>
          </p:nvSpPr>
          <p:spPr>
            <a:xfrm>
              <a:off x="6344800" y="880300"/>
              <a:ext cx="8200" cy="8150"/>
            </a:xfrm>
            <a:custGeom>
              <a:rect b="b" l="l" r="r" t="t"/>
              <a:pathLst>
                <a:path extrusionOk="0" h="326" w="328">
                  <a:moveTo>
                    <a:pt x="0" y="1"/>
                  </a:moveTo>
                  <a:lnTo>
                    <a:pt x="0" y="1"/>
                  </a:lnTo>
                  <a:cubicBezTo>
                    <a:pt x="2" y="155"/>
                    <a:pt x="170" y="156"/>
                    <a:pt x="170" y="325"/>
                  </a:cubicBezTo>
                  <a:lnTo>
                    <a:pt x="327" y="325"/>
                  </a:lnTo>
                  <a:cubicBezTo>
                    <a:pt x="171" y="156"/>
                    <a:pt x="2" y="155"/>
                    <a:pt x="0" y="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74"/>
            <p:cNvSpPr/>
            <p:nvPr/>
          </p:nvSpPr>
          <p:spPr>
            <a:xfrm>
              <a:off x="5531250" y="888425"/>
              <a:ext cx="65450" cy="20300"/>
            </a:xfrm>
            <a:custGeom>
              <a:rect b="b" l="l" r="r" t="t"/>
              <a:pathLst>
                <a:path extrusionOk="0" h="812" w="2618">
                  <a:moveTo>
                    <a:pt x="1" y="0"/>
                  </a:moveTo>
                  <a:lnTo>
                    <a:pt x="1" y="0"/>
                  </a:lnTo>
                  <a:cubicBezTo>
                    <a:pt x="812" y="327"/>
                    <a:pt x="1794" y="484"/>
                    <a:pt x="2618" y="811"/>
                  </a:cubicBezTo>
                  <a:cubicBezTo>
                    <a:pt x="1794" y="484"/>
                    <a:pt x="812" y="327"/>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74"/>
            <p:cNvSpPr/>
            <p:nvPr/>
          </p:nvSpPr>
          <p:spPr>
            <a:xfrm>
              <a:off x="6365400" y="908700"/>
              <a:ext cx="8200" cy="8200"/>
            </a:xfrm>
            <a:custGeom>
              <a:rect b="b" l="l" r="r" t="t"/>
              <a:pathLst>
                <a:path extrusionOk="0" h="328" w="328">
                  <a:moveTo>
                    <a:pt x="1" y="0"/>
                  </a:moveTo>
                  <a:cubicBezTo>
                    <a:pt x="1" y="1"/>
                    <a:pt x="1" y="143"/>
                    <a:pt x="121" y="167"/>
                  </a:cubicBezTo>
                  <a:lnTo>
                    <a:pt x="121" y="167"/>
                  </a:lnTo>
                  <a:cubicBezTo>
                    <a:pt x="91" y="117"/>
                    <a:pt x="55" y="60"/>
                    <a:pt x="1" y="0"/>
                  </a:cubicBezTo>
                  <a:close/>
                  <a:moveTo>
                    <a:pt x="121" y="167"/>
                  </a:moveTo>
                  <a:cubicBezTo>
                    <a:pt x="134" y="188"/>
                    <a:pt x="146" y="208"/>
                    <a:pt x="158" y="226"/>
                  </a:cubicBezTo>
                  <a:lnTo>
                    <a:pt x="158" y="226"/>
                  </a:lnTo>
                  <a:cubicBezTo>
                    <a:pt x="158" y="210"/>
                    <a:pt x="158" y="192"/>
                    <a:pt x="158" y="171"/>
                  </a:cubicBezTo>
                  <a:cubicBezTo>
                    <a:pt x="144" y="171"/>
                    <a:pt x="132" y="169"/>
                    <a:pt x="121" y="167"/>
                  </a:cubicBezTo>
                  <a:close/>
                  <a:moveTo>
                    <a:pt x="158" y="226"/>
                  </a:moveTo>
                  <a:cubicBezTo>
                    <a:pt x="161" y="328"/>
                    <a:pt x="181" y="328"/>
                    <a:pt x="328" y="328"/>
                  </a:cubicBezTo>
                  <a:cubicBezTo>
                    <a:pt x="242" y="328"/>
                    <a:pt x="199" y="288"/>
                    <a:pt x="158" y="226"/>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74"/>
            <p:cNvSpPr/>
            <p:nvPr/>
          </p:nvSpPr>
          <p:spPr>
            <a:xfrm>
              <a:off x="6406300" y="970200"/>
              <a:ext cx="3950" cy="3950"/>
            </a:xfrm>
            <a:custGeom>
              <a:rect b="b" l="l" r="r" t="t"/>
              <a:pathLst>
                <a:path extrusionOk="0" h="158" w="158">
                  <a:moveTo>
                    <a:pt x="157" y="157"/>
                  </a:moveTo>
                  <a:lnTo>
                    <a:pt x="157" y="157"/>
                  </a:lnTo>
                  <a:cubicBezTo>
                    <a:pt x="157" y="157"/>
                    <a:pt x="157" y="0"/>
                    <a:pt x="0" y="0"/>
                  </a:cubicBezTo>
                  <a:lnTo>
                    <a:pt x="0" y="0"/>
                  </a:lnTo>
                  <a:cubicBezTo>
                    <a:pt x="157" y="0"/>
                    <a:pt x="157" y="157"/>
                    <a:pt x="157" y="157"/>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74"/>
            <p:cNvSpPr/>
            <p:nvPr/>
          </p:nvSpPr>
          <p:spPr>
            <a:xfrm>
              <a:off x="6385675" y="937475"/>
              <a:ext cx="8200" cy="12150"/>
            </a:xfrm>
            <a:custGeom>
              <a:rect b="b" l="l" r="r" t="t"/>
              <a:pathLst>
                <a:path extrusionOk="0" h="486" w="328">
                  <a:moveTo>
                    <a:pt x="1" y="1"/>
                  </a:moveTo>
                  <a:lnTo>
                    <a:pt x="1" y="158"/>
                  </a:lnTo>
                  <a:cubicBezTo>
                    <a:pt x="171" y="158"/>
                    <a:pt x="171" y="328"/>
                    <a:pt x="171" y="328"/>
                  </a:cubicBezTo>
                  <a:cubicBezTo>
                    <a:pt x="186" y="328"/>
                    <a:pt x="200" y="328"/>
                    <a:pt x="213" y="328"/>
                  </a:cubicBezTo>
                  <a:lnTo>
                    <a:pt x="213" y="328"/>
                  </a:lnTo>
                  <a:cubicBezTo>
                    <a:pt x="153" y="218"/>
                    <a:pt x="115" y="107"/>
                    <a:pt x="1" y="1"/>
                  </a:cubicBezTo>
                  <a:close/>
                  <a:moveTo>
                    <a:pt x="213" y="328"/>
                  </a:moveTo>
                  <a:lnTo>
                    <a:pt x="213" y="328"/>
                  </a:lnTo>
                  <a:cubicBezTo>
                    <a:pt x="242" y="381"/>
                    <a:pt x="277" y="434"/>
                    <a:pt x="328" y="485"/>
                  </a:cubicBezTo>
                  <a:cubicBezTo>
                    <a:pt x="328" y="344"/>
                    <a:pt x="328" y="330"/>
                    <a:pt x="213" y="328"/>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74"/>
            <p:cNvSpPr/>
            <p:nvPr/>
          </p:nvSpPr>
          <p:spPr>
            <a:xfrm>
              <a:off x="5662100" y="344425"/>
              <a:ext cx="20325" cy="8200"/>
            </a:xfrm>
            <a:custGeom>
              <a:rect b="b" l="l" r="r" t="t"/>
              <a:pathLst>
                <a:path extrusionOk="0" h="328" w="813">
                  <a:moveTo>
                    <a:pt x="1" y="0"/>
                  </a:moveTo>
                  <a:lnTo>
                    <a:pt x="1" y="0"/>
                  </a:lnTo>
                  <a:cubicBezTo>
                    <a:pt x="158" y="171"/>
                    <a:pt x="485" y="171"/>
                    <a:pt x="655" y="328"/>
                  </a:cubicBezTo>
                  <a:lnTo>
                    <a:pt x="812" y="328"/>
                  </a:lnTo>
                  <a:cubicBezTo>
                    <a:pt x="485" y="171"/>
                    <a:pt x="328" y="171"/>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74"/>
            <p:cNvSpPr/>
            <p:nvPr/>
          </p:nvSpPr>
          <p:spPr>
            <a:xfrm>
              <a:off x="5567900" y="311725"/>
              <a:ext cx="8200" cy="25"/>
            </a:xfrm>
            <a:custGeom>
              <a:rect b="b" l="l" r="r" t="t"/>
              <a:pathLst>
                <a:path extrusionOk="0" h="1" w="328">
                  <a:moveTo>
                    <a:pt x="328" y="0"/>
                  </a:moveTo>
                  <a:lnTo>
                    <a:pt x="0" y="0"/>
                  </a:lnTo>
                  <a:lnTo>
                    <a:pt x="17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74"/>
            <p:cNvSpPr/>
            <p:nvPr/>
          </p:nvSpPr>
          <p:spPr>
            <a:xfrm>
              <a:off x="5506725" y="291425"/>
              <a:ext cx="12125" cy="3950"/>
            </a:xfrm>
            <a:custGeom>
              <a:rect b="b" l="l" r="r" t="t"/>
              <a:pathLst>
                <a:path extrusionOk="0" h="158" w="485">
                  <a:moveTo>
                    <a:pt x="1" y="1"/>
                  </a:moveTo>
                  <a:cubicBezTo>
                    <a:pt x="158" y="158"/>
                    <a:pt x="328" y="158"/>
                    <a:pt x="485" y="158"/>
                  </a:cubicBezTo>
                  <a:cubicBezTo>
                    <a:pt x="328" y="158"/>
                    <a:pt x="158" y="1"/>
                    <a:pt x="1" y="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74"/>
            <p:cNvSpPr/>
            <p:nvPr/>
          </p:nvSpPr>
          <p:spPr>
            <a:xfrm>
              <a:off x="5911375" y="471350"/>
              <a:ext cx="20625" cy="16375"/>
            </a:xfrm>
            <a:custGeom>
              <a:rect b="b" l="l" r="r" t="t"/>
              <a:pathLst>
                <a:path extrusionOk="0" h="655" w="825">
                  <a:moveTo>
                    <a:pt x="0" y="0"/>
                  </a:moveTo>
                  <a:cubicBezTo>
                    <a:pt x="0" y="147"/>
                    <a:pt x="149" y="157"/>
                    <a:pt x="168" y="157"/>
                  </a:cubicBezTo>
                  <a:lnTo>
                    <a:pt x="168" y="157"/>
                  </a:lnTo>
                  <a:cubicBezTo>
                    <a:pt x="103" y="97"/>
                    <a:pt x="46" y="42"/>
                    <a:pt x="0" y="0"/>
                  </a:cubicBezTo>
                  <a:close/>
                  <a:moveTo>
                    <a:pt x="168" y="157"/>
                  </a:moveTo>
                  <a:lnTo>
                    <a:pt x="168" y="157"/>
                  </a:lnTo>
                  <a:cubicBezTo>
                    <a:pt x="173" y="162"/>
                    <a:pt x="178" y="166"/>
                    <a:pt x="183" y="171"/>
                  </a:cubicBezTo>
                  <a:lnTo>
                    <a:pt x="183" y="171"/>
                  </a:lnTo>
                  <a:cubicBezTo>
                    <a:pt x="178" y="166"/>
                    <a:pt x="174" y="162"/>
                    <a:pt x="170" y="157"/>
                  </a:cubicBezTo>
                  <a:cubicBezTo>
                    <a:pt x="170" y="157"/>
                    <a:pt x="170" y="157"/>
                    <a:pt x="168" y="157"/>
                  </a:cubicBezTo>
                  <a:close/>
                  <a:moveTo>
                    <a:pt x="183" y="171"/>
                  </a:moveTo>
                  <a:lnTo>
                    <a:pt x="183" y="171"/>
                  </a:lnTo>
                  <a:cubicBezTo>
                    <a:pt x="284" y="280"/>
                    <a:pt x="391" y="382"/>
                    <a:pt x="495" y="438"/>
                  </a:cubicBezTo>
                  <a:lnTo>
                    <a:pt x="495" y="438"/>
                  </a:lnTo>
                  <a:cubicBezTo>
                    <a:pt x="381" y="350"/>
                    <a:pt x="274" y="255"/>
                    <a:pt x="183" y="171"/>
                  </a:cubicBezTo>
                  <a:close/>
                  <a:moveTo>
                    <a:pt x="495" y="438"/>
                  </a:moveTo>
                  <a:cubicBezTo>
                    <a:pt x="601" y="520"/>
                    <a:pt x="713" y="596"/>
                    <a:pt x="825" y="655"/>
                  </a:cubicBezTo>
                  <a:lnTo>
                    <a:pt x="654" y="484"/>
                  </a:lnTo>
                  <a:cubicBezTo>
                    <a:pt x="603" y="484"/>
                    <a:pt x="549" y="467"/>
                    <a:pt x="495" y="438"/>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74"/>
            <p:cNvSpPr/>
            <p:nvPr/>
          </p:nvSpPr>
          <p:spPr>
            <a:xfrm>
              <a:off x="5944075" y="495875"/>
              <a:ext cx="16375" cy="12125"/>
            </a:xfrm>
            <a:custGeom>
              <a:rect b="b" l="l" r="r" t="t"/>
              <a:pathLst>
                <a:path extrusionOk="0" h="485" w="655">
                  <a:moveTo>
                    <a:pt x="1" y="1"/>
                  </a:moveTo>
                  <a:cubicBezTo>
                    <a:pt x="47" y="43"/>
                    <a:pt x="105" y="87"/>
                    <a:pt x="168" y="131"/>
                  </a:cubicBezTo>
                  <a:lnTo>
                    <a:pt x="168" y="131"/>
                  </a:lnTo>
                  <a:cubicBezTo>
                    <a:pt x="159" y="86"/>
                    <a:pt x="126" y="1"/>
                    <a:pt x="1" y="1"/>
                  </a:cubicBezTo>
                  <a:close/>
                  <a:moveTo>
                    <a:pt x="168" y="131"/>
                  </a:moveTo>
                  <a:cubicBezTo>
                    <a:pt x="171" y="147"/>
                    <a:pt x="171" y="158"/>
                    <a:pt x="171" y="158"/>
                  </a:cubicBezTo>
                  <a:lnTo>
                    <a:pt x="206" y="158"/>
                  </a:lnTo>
                  <a:cubicBezTo>
                    <a:pt x="193" y="149"/>
                    <a:pt x="180" y="140"/>
                    <a:pt x="168" y="131"/>
                  </a:cubicBezTo>
                  <a:close/>
                  <a:moveTo>
                    <a:pt x="206" y="158"/>
                  </a:moveTo>
                  <a:cubicBezTo>
                    <a:pt x="366" y="267"/>
                    <a:pt x="549" y="379"/>
                    <a:pt x="655" y="485"/>
                  </a:cubicBezTo>
                  <a:lnTo>
                    <a:pt x="655" y="328"/>
                  </a:lnTo>
                  <a:cubicBezTo>
                    <a:pt x="498" y="328"/>
                    <a:pt x="498" y="328"/>
                    <a:pt x="328" y="158"/>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74"/>
            <p:cNvSpPr/>
            <p:nvPr/>
          </p:nvSpPr>
          <p:spPr>
            <a:xfrm>
              <a:off x="5870475" y="446800"/>
              <a:ext cx="28825" cy="20325"/>
            </a:xfrm>
            <a:custGeom>
              <a:rect b="b" l="l" r="r" t="t"/>
              <a:pathLst>
                <a:path extrusionOk="0" h="813" w="1153">
                  <a:moveTo>
                    <a:pt x="1" y="1"/>
                  </a:moveTo>
                  <a:cubicBezTo>
                    <a:pt x="235" y="236"/>
                    <a:pt x="558" y="383"/>
                    <a:pt x="842" y="568"/>
                  </a:cubicBezTo>
                  <a:lnTo>
                    <a:pt x="842" y="568"/>
                  </a:lnTo>
                  <a:cubicBezTo>
                    <a:pt x="831" y="545"/>
                    <a:pt x="825" y="519"/>
                    <a:pt x="825" y="485"/>
                  </a:cubicBezTo>
                  <a:cubicBezTo>
                    <a:pt x="498" y="328"/>
                    <a:pt x="171" y="158"/>
                    <a:pt x="1" y="1"/>
                  </a:cubicBezTo>
                  <a:close/>
                  <a:moveTo>
                    <a:pt x="842" y="568"/>
                  </a:moveTo>
                  <a:cubicBezTo>
                    <a:pt x="887" y="661"/>
                    <a:pt x="1015" y="686"/>
                    <a:pt x="1152" y="812"/>
                  </a:cubicBezTo>
                  <a:cubicBezTo>
                    <a:pt x="1060" y="720"/>
                    <a:pt x="954" y="641"/>
                    <a:pt x="842" y="568"/>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74"/>
            <p:cNvSpPr/>
            <p:nvPr/>
          </p:nvSpPr>
          <p:spPr>
            <a:xfrm>
              <a:off x="5343175" y="258725"/>
              <a:ext cx="12125" cy="25"/>
            </a:xfrm>
            <a:custGeom>
              <a:rect b="b" l="l" r="r" t="t"/>
              <a:pathLst>
                <a:path extrusionOk="0" h="1" w="485">
                  <a:moveTo>
                    <a:pt x="484" y="0"/>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74"/>
            <p:cNvSpPr/>
            <p:nvPr/>
          </p:nvSpPr>
          <p:spPr>
            <a:xfrm>
              <a:off x="5547675" y="303525"/>
              <a:ext cx="12075" cy="4300"/>
            </a:xfrm>
            <a:custGeom>
              <a:rect b="b" l="l" r="r" t="t"/>
              <a:pathLst>
                <a:path extrusionOk="0" h="172" w="483">
                  <a:moveTo>
                    <a:pt x="1" y="1"/>
                  </a:moveTo>
                  <a:cubicBezTo>
                    <a:pt x="157" y="3"/>
                    <a:pt x="325" y="171"/>
                    <a:pt x="325" y="171"/>
                  </a:cubicBezTo>
                  <a:lnTo>
                    <a:pt x="482" y="171"/>
                  </a:lnTo>
                  <a:cubicBezTo>
                    <a:pt x="326" y="171"/>
                    <a:pt x="157" y="3"/>
                    <a:pt x="1" y="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74"/>
            <p:cNvSpPr/>
            <p:nvPr/>
          </p:nvSpPr>
          <p:spPr>
            <a:xfrm>
              <a:off x="5592425" y="319900"/>
              <a:ext cx="16375" cy="4275"/>
            </a:xfrm>
            <a:custGeom>
              <a:rect b="b" l="l" r="r" t="t"/>
              <a:pathLst>
                <a:path extrusionOk="0" h="171" w="655">
                  <a:moveTo>
                    <a:pt x="1" y="0"/>
                  </a:moveTo>
                  <a:cubicBezTo>
                    <a:pt x="85" y="0"/>
                    <a:pt x="207" y="42"/>
                    <a:pt x="328" y="84"/>
                  </a:cubicBezTo>
                  <a:lnTo>
                    <a:pt x="328" y="84"/>
                  </a:lnTo>
                  <a:cubicBezTo>
                    <a:pt x="288" y="42"/>
                    <a:pt x="248" y="0"/>
                    <a:pt x="171" y="0"/>
                  </a:cubicBezTo>
                  <a:close/>
                  <a:moveTo>
                    <a:pt x="328" y="84"/>
                  </a:moveTo>
                  <a:cubicBezTo>
                    <a:pt x="369" y="127"/>
                    <a:pt x="412" y="170"/>
                    <a:pt x="498" y="170"/>
                  </a:cubicBezTo>
                  <a:lnTo>
                    <a:pt x="655" y="170"/>
                  </a:lnTo>
                  <a:cubicBezTo>
                    <a:pt x="575" y="170"/>
                    <a:pt x="452" y="127"/>
                    <a:pt x="328" y="84"/>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74"/>
            <p:cNvSpPr/>
            <p:nvPr/>
          </p:nvSpPr>
          <p:spPr>
            <a:xfrm>
              <a:off x="5625150" y="332325"/>
              <a:ext cx="20625" cy="8200"/>
            </a:xfrm>
            <a:custGeom>
              <a:rect b="b" l="l" r="r" t="t"/>
              <a:pathLst>
                <a:path extrusionOk="0" h="328" w="825">
                  <a:moveTo>
                    <a:pt x="0" y="0"/>
                  </a:moveTo>
                  <a:cubicBezTo>
                    <a:pt x="327" y="0"/>
                    <a:pt x="654" y="157"/>
                    <a:pt x="825" y="327"/>
                  </a:cubicBezTo>
                  <a:lnTo>
                    <a:pt x="825" y="157"/>
                  </a:lnTo>
                  <a:cubicBezTo>
                    <a:pt x="497" y="157"/>
                    <a:pt x="327" y="0"/>
                    <a:pt x="170"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74"/>
            <p:cNvSpPr/>
            <p:nvPr/>
          </p:nvSpPr>
          <p:spPr>
            <a:xfrm>
              <a:off x="5739625" y="377150"/>
              <a:ext cx="20650" cy="12450"/>
            </a:xfrm>
            <a:custGeom>
              <a:rect b="b" l="l" r="r" t="t"/>
              <a:pathLst>
                <a:path extrusionOk="0" h="498" w="826">
                  <a:moveTo>
                    <a:pt x="1" y="0"/>
                  </a:moveTo>
                  <a:lnTo>
                    <a:pt x="171" y="170"/>
                  </a:lnTo>
                  <a:cubicBezTo>
                    <a:pt x="243" y="205"/>
                    <a:pt x="307" y="232"/>
                    <a:pt x="365" y="255"/>
                  </a:cubicBezTo>
                  <a:lnTo>
                    <a:pt x="365" y="255"/>
                  </a:lnTo>
                  <a:cubicBezTo>
                    <a:pt x="217" y="171"/>
                    <a:pt x="88" y="87"/>
                    <a:pt x="1" y="0"/>
                  </a:cubicBezTo>
                  <a:close/>
                  <a:moveTo>
                    <a:pt x="365" y="255"/>
                  </a:moveTo>
                  <a:cubicBezTo>
                    <a:pt x="506" y="334"/>
                    <a:pt x="666" y="414"/>
                    <a:pt x="825" y="497"/>
                  </a:cubicBezTo>
                  <a:cubicBezTo>
                    <a:pt x="693" y="365"/>
                    <a:pt x="568" y="335"/>
                    <a:pt x="365" y="255"/>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74"/>
            <p:cNvSpPr/>
            <p:nvPr/>
          </p:nvSpPr>
          <p:spPr>
            <a:xfrm>
              <a:off x="5772350" y="393500"/>
              <a:ext cx="20625" cy="12450"/>
            </a:xfrm>
            <a:custGeom>
              <a:rect b="b" l="l" r="r" t="t"/>
              <a:pathLst>
                <a:path extrusionOk="0" h="498" w="825">
                  <a:moveTo>
                    <a:pt x="0" y="0"/>
                  </a:moveTo>
                  <a:lnTo>
                    <a:pt x="170" y="170"/>
                  </a:lnTo>
                  <a:cubicBezTo>
                    <a:pt x="249" y="170"/>
                    <a:pt x="331" y="210"/>
                    <a:pt x="412" y="249"/>
                  </a:cubicBezTo>
                  <a:cubicBezTo>
                    <a:pt x="288" y="167"/>
                    <a:pt x="164" y="85"/>
                    <a:pt x="0" y="0"/>
                  </a:cubicBezTo>
                  <a:close/>
                  <a:moveTo>
                    <a:pt x="412" y="249"/>
                  </a:moveTo>
                  <a:cubicBezTo>
                    <a:pt x="537" y="331"/>
                    <a:pt x="661" y="412"/>
                    <a:pt x="825" y="497"/>
                  </a:cubicBezTo>
                  <a:lnTo>
                    <a:pt x="655" y="327"/>
                  </a:lnTo>
                  <a:cubicBezTo>
                    <a:pt x="576" y="327"/>
                    <a:pt x="494" y="288"/>
                    <a:pt x="412" y="249"/>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74"/>
            <p:cNvSpPr/>
            <p:nvPr/>
          </p:nvSpPr>
          <p:spPr>
            <a:xfrm>
              <a:off x="5805050" y="414100"/>
              <a:ext cx="20650" cy="8200"/>
            </a:xfrm>
            <a:custGeom>
              <a:rect b="b" l="l" r="r" t="t"/>
              <a:pathLst>
                <a:path extrusionOk="0" h="328" w="826">
                  <a:moveTo>
                    <a:pt x="1" y="1"/>
                  </a:moveTo>
                  <a:cubicBezTo>
                    <a:pt x="117" y="1"/>
                    <a:pt x="233" y="20"/>
                    <a:pt x="342" y="53"/>
                  </a:cubicBezTo>
                  <a:lnTo>
                    <a:pt x="342" y="53"/>
                  </a:lnTo>
                  <a:cubicBezTo>
                    <a:pt x="284" y="20"/>
                    <a:pt x="226" y="1"/>
                    <a:pt x="171" y="1"/>
                  </a:cubicBezTo>
                  <a:close/>
                  <a:moveTo>
                    <a:pt x="342" y="53"/>
                  </a:moveTo>
                  <a:cubicBezTo>
                    <a:pt x="447" y="113"/>
                    <a:pt x="554" y="218"/>
                    <a:pt x="655" y="328"/>
                  </a:cubicBezTo>
                  <a:lnTo>
                    <a:pt x="825" y="328"/>
                  </a:lnTo>
                  <a:cubicBezTo>
                    <a:pt x="715" y="218"/>
                    <a:pt x="540" y="113"/>
                    <a:pt x="342" y="53"/>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74"/>
            <p:cNvSpPr/>
            <p:nvPr/>
          </p:nvSpPr>
          <p:spPr>
            <a:xfrm>
              <a:off x="5837775" y="430450"/>
              <a:ext cx="24550" cy="12125"/>
            </a:xfrm>
            <a:custGeom>
              <a:rect b="b" l="l" r="r" t="t"/>
              <a:pathLst>
                <a:path extrusionOk="0" h="485" w="982">
                  <a:moveTo>
                    <a:pt x="0" y="1"/>
                  </a:moveTo>
                  <a:lnTo>
                    <a:pt x="337" y="167"/>
                  </a:lnTo>
                  <a:lnTo>
                    <a:pt x="337" y="167"/>
                  </a:lnTo>
                  <a:cubicBezTo>
                    <a:pt x="331" y="161"/>
                    <a:pt x="327" y="158"/>
                    <a:pt x="327" y="158"/>
                  </a:cubicBezTo>
                  <a:lnTo>
                    <a:pt x="170" y="1"/>
                  </a:lnTo>
                  <a:close/>
                  <a:moveTo>
                    <a:pt x="337" y="167"/>
                  </a:moveTo>
                  <a:cubicBezTo>
                    <a:pt x="375" y="202"/>
                    <a:pt x="519" y="328"/>
                    <a:pt x="654" y="328"/>
                  </a:cubicBezTo>
                  <a:cubicBezTo>
                    <a:pt x="658" y="328"/>
                    <a:pt x="661" y="328"/>
                    <a:pt x="664" y="328"/>
                  </a:cubicBezTo>
                  <a:lnTo>
                    <a:pt x="664" y="328"/>
                  </a:lnTo>
                  <a:lnTo>
                    <a:pt x="337" y="167"/>
                  </a:lnTo>
                  <a:close/>
                  <a:moveTo>
                    <a:pt x="664" y="328"/>
                  </a:moveTo>
                  <a:lnTo>
                    <a:pt x="823" y="407"/>
                  </a:lnTo>
                  <a:lnTo>
                    <a:pt x="823" y="407"/>
                  </a:lnTo>
                  <a:cubicBezTo>
                    <a:pt x="784" y="369"/>
                    <a:pt x="743" y="331"/>
                    <a:pt x="664" y="328"/>
                  </a:cubicBezTo>
                  <a:close/>
                  <a:moveTo>
                    <a:pt x="823" y="407"/>
                  </a:moveTo>
                  <a:cubicBezTo>
                    <a:pt x="864" y="446"/>
                    <a:pt x="903" y="485"/>
                    <a:pt x="982" y="485"/>
                  </a:cubicBezTo>
                  <a:lnTo>
                    <a:pt x="823" y="407"/>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74"/>
            <p:cNvSpPr/>
            <p:nvPr/>
          </p:nvSpPr>
          <p:spPr>
            <a:xfrm>
              <a:off x="5694825" y="356850"/>
              <a:ext cx="32725" cy="16375"/>
            </a:xfrm>
            <a:custGeom>
              <a:rect b="b" l="l" r="r" t="t"/>
              <a:pathLst>
                <a:path extrusionOk="0" h="655" w="1309">
                  <a:moveTo>
                    <a:pt x="0" y="1"/>
                  </a:moveTo>
                  <a:lnTo>
                    <a:pt x="0" y="158"/>
                  </a:lnTo>
                  <a:cubicBezTo>
                    <a:pt x="157" y="158"/>
                    <a:pt x="275" y="197"/>
                    <a:pt x="374" y="238"/>
                  </a:cubicBezTo>
                  <a:lnTo>
                    <a:pt x="374" y="238"/>
                  </a:lnTo>
                  <a:cubicBezTo>
                    <a:pt x="257" y="169"/>
                    <a:pt x="135" y="92"/>
                    <a:pt x="0" y="1"/>
                  </a:cubicBezTo>
                  <a:close/>
                  <a:moveTo>
                    <a:pt x="374" y="238"/>
                  </a:moveTo>
                  <a:cubicBezTo>
                    <a:pt x="679" y="416"/>
                    <a:pt x="950" y="532"/>
                    <a:pt x="1309" y="655"/>
                  </a:cubicBezTo>
                  <a:cubicBezTo>
                    <a:pt x="1139" y="485"/>
                    <a:pt x="811" y="485"/>
                    <a:pt x="654" y="328"/>
                  </a:cubicBezTo>
                  <a:cubicBezTo>
                    <a:pt x="566" y="328"/>
                    <a:pt x="481" y="282"/>
                    <a:pt x="374" y="238"/>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74"/>
            <p:cNvSpPr/>
            <p:nvPr/>
          </p:nvSpPr>
          <p:spPr>
            <a:xfrm>
              <a:off x="6038300" y="561300"/>
              <a:ext cx="20300" cy="20300"/>
            </a:xfrm>
            <a:custGeom>
              <a:rect b="b" l="l" r="r" t="t"/>
              <a:pathLst>
                <a:path extrusionOk="0" h="812" w="812">
                  <a:moveTo>
                    <a:pt x="0" y="1"/>
                  </a:moveTo>
                  <a:cubicBezTo>
                    <a:pt x="0" y="129"/>
                    <a:pt x="105" y="266"/>
                    <a:pt x="236" y="312"/>
                  </a:cubicBezTo>
                  <a:lnTo>
                    <a:pt x="236" y="312"/>
                  </a:lnTo>
                  <a:cubicBezTo>
                    <a:pt x="140" y="220"/>
                    <a:pt x="58" y="122"/>
                    <a:pt x="0" y="1"/>
                  </a:cubicBezTo>
                  <a:close/>
                  <a:moveTo>
                    <a:pt x="236" y="312"/>
                  </a:moveTo>
                  <a:cubicBezTo>
                    <a:pt x="272" y="346"/>
                    <a:pt x="309" y="379"/>
                    <a:pt x="348" y="412"/>
                  </a:cubicBezTo>
                  <a:lnTo>
                    <a:pt x="348" y="412"/>
                  </a:lnTo>
                  <a:cubicBezTo>
                    <a:pt x="335" y="389"/>
                    <a:pt x="327" y="362"/>
                    <a:pt x="327" y="328"/>
                  </a:cubicBezTo>
                  <a:cubicBezTo>
                    <a:pt x="296" y="328"/>
                    <a:pt x="266" y="322"/>
                    <a:pt x="236" y="312"/>
                  </a:cubicBezTo>
                  <a:close/>
                  <a:moveTo>
                    <a:pt x="348" y="412"/>
                  </a:moveTo>
                  <a:cubicBezTo>
                    <a:pt x="374" y="455"/>
                    <a:pt x="422" y="484"/>
                    <a:pt x="481" y="521"/>
                  </a:cubicBezTo>
                  <a:lnTo>
                    <a:pt x="481" y="521"/>
                  </a:lnTo>
                  <a:cubicBezTo>
                    <a:pt x="435" y="484"/>
                    <a:pt x="391" y="448"/>
                    <a:pt x="348" y="412"/>
                  </a:cubicBezTo>
                  <a:close/>
                  <a:moveTo>
                    <a:pt x="481" y="521"/>
                  </a:moveTo>
                  <a:cubicBezTo>
                    <a:pt x="587" y="607"/>
                    <a:pt x="699" y="699"/>
                    <a:pt x="811" y="812"/>
                  </a:cubicBezTo>
                  <a:lnTo>
                    <a:pt x="654" y="655"/>
                  </a:lnTo>
                  <a:cubicBezTo>
                    <a:pt x="593" y="593"/>
                    <a:pt x="533" y="554"/>
                    <a:pt x="481" y="52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74"/>
            <p:cNvSpPr/>
            <p:nvPr/>
          </p:nvSpPr>
          <p:spPr>
            <a:xfrm>
              <a:off x="5433125" y="275075"/>
              <a:ext cx="20300" cy="3950"/>
            </a:xfrm>
            <a:custGeom>
              <a:rect b="b" l="l" r="r" t="t"/>
              <a:pathLst>
                <a:path extrusionOk="0" h="158" w="812">
                  <a:moveTo>
                    <a:pt x="1" y="1"/>
                  </a:moveTo>
                  <a:cubicBezTo>
                    <a:pt x="164" y="1"/>
                    <a:pt x="285" y="1"/>
                    <a:pt x="406" y="20"/>
                  </a:cubicBezTo>
                  <a:cubicBezTo>
                    <a:pt x="324" y="1"/>
                    <a:pt x="243" y="1"/>
                    <a:pt x="158" y="1"/>
                  </a:cubicBezTo>
                  <a:close/>
                  <a:moveTo>
                    <a:pt x="406" y="20"/>
                  </a:moveTo>
                  <a:cubicBezTo>
                    <a:pt x="488" y="40"/>
                    <a:pt x="570" y="79"/>
                    <a:pt x="655" y="158"/>
                  </a:cubicBezTo>
                  <a:lnTo>
                    <a:pt x="812" y="158"/>
                  </a:lnTo>
                  <a:cubicBezTo>
                    <a:pt x="648" y="79"/>
                    <a:pt x="527" y="40"/>
                    <a:pt x="406" y="2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74"/>
            <p:cNvSpPr/>
            <p:nvPr/>
          </p:nvSpPr>
          <p:spPr>
            <a:xfrm>
              <a:off x="5396175" y="266900"/>
              <a:ext cx="25" cy="25"/>
            </a:xfrm>
            <a:custGeom>
              <a:rect b="b" l="l" r="r" t="t"/>
              <a:pathLst>
                <a:path extrusionOk="0" h="1" w="1">
                  <a:moveTo>
                    <a:pt x="0" y="0"/>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74"/>
            <p:cNvSpPr/>
            <p:nvPr/>
          </p:nvSpPr>
          <p:spPr>
            <a:xfrm>
              <a:off x="6001325" y="536775"/>
              <a:ext cx="28800" cy="20300"/>
            </a:xfrm>
            <a:custGeom>
              <a:rect b="b" l="l" r="r" t="t"/>
              <a:pathLst>
                <a:path extrusionOk="0" h="812" w="1152">
                  <a:moveTo>
                    <a:pt x="0" y="0"/>
                  </a:moveTo>
                  <a:cubicBezTo>
                    <a:pt x="62" y="41"/>
                    <a:pt x="121" y="79"/>
                    <a:pt x="177" y="114"/>
                  </a:cubicBezTo>
                  <a:lnTo>
                    <a:pt x="177" y="114"/>
                  </a:lnTo>
                  <a:cubicBezTo>
                    <a:pt x="171" y="91"/>
                    <a:pt x="171" y="55"/>
                    <a:pt x="171" y="0"/>
                  </a:cubicBezTo>
                  <a:close/>
                  <a:moveTo>
                    <a:pt x="177" y="114"/>
                  </a:moveTo>
                  <a:cubicBezTo>
                    <a:pt x="185" y="142"/>
                    <a:pt x="203" y="152"/>
                    <a:pt x="242" y="155"/>
                  </a:cubicBezTo>
                  <a:lnTo>
                    <a:pt x="242" y="155"/>
                  </a:lnTo>
                  <a:cubicBezTo>
                    <a:pt x="221" y="142"/>
                    <a:pt x="199" y="128"/>
                    <a:pt x="177" y="114"/>
                  </a:cubicBezTo>
                  <a:close/>
                  <a:moveTo>
                    <a:pt x="242" y="155"/>
                  </a:moveTo>
                  <a:cubicBezTo>
                    <a:pt x="407" y="259"/>
                    <a:pt x="552" y="346"/>
                    <a:pt x="686" y="436"/>
                  </a:cubicBezTo>
                  <a:lnTo>
                    <a:pt x="686" y="436"/>
                  </a:lnTo>
                  <a:cubicBezTo>
                    <a:pt x="579" y="332"/>
                    <a:pt x="468" y="230"/>
                    <a:pt x="328" y="157"/>
                  </a:cubicBezTo>
                  <a:cubicBezTo>
                    <a:pt x="291" y="157"/>
                    <a:pt x="264" y="157"/>
                    <a:pt x="242" y="155"/>
                  </a:cubicBezTo>
                  <a:close/>
                  <a:moveTo>
                    <a:pt x="686" y="436"/>
                  </a:moveTo>
                  <a:cubicBezTo>
                    <a:pt x="829" y="576"/>
                    <a:pt x="965" y="722"/>
                    <a:pt x="1152" y="811"/>
                  </a:cubicBezTo>
                  <a:cubicBezTo>
                    <a:pt x="1002" y="662"/>
                    <a:pt x="852" y="547"/>
                    <a:pt x="686" y="436"/>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74"/>
            <p:cNvSpPr/>
            <p:nvPr/>
          </p:nvSpPr>
          <p:spPr>
            <a:xfrm>
              <a:off x="5408600" y="266900"/>
              <a:ext cx="8200" cy="3950"/>
            </a:xfrm>
            <a:custGeom>
              <a:rect b="b" l="l" r="r" t="t"/>
              <a:pathLst>
                <a:path extrusionOk="0" h="158" w="328">
                  <a:moveTo>
                    <a:pt x="0" y="0"/>
                  </a:moveTo>
                  <a:lnTo>
                    <a:pt x="0" y="157"/>
                  </a:lnTo>
                  <a:lnTo>
                    <a:pt x="327" y="157"/>
                  </a:lnTo>
                  <a:cubicBezTo>
                    <a:pt x="157" y="157"/>
                    <a:pt x="0" y="157"/>
                    <a:pt x="0"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74"/>
            <p:cNvSpPr/>
            <p:nvPr/>
          </p:nvSpPr>
          <p:spPr>
            <a:xfrm>
              <a:off x="5367700" y="262650"/>
              <a:ext cx="3950" cy="25"/>
            </a:xfrm>
            <a:custGeom>
              <a:rect b="b" l="l" r="r" t="t"/>
              <a:pathLst>
                <a:path extrusionOk="0" h="1" w="158">
                  <a:moveTo>
                    <a:pt x="158" y="0"/>
                  </a:move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74"/>
            <p:cNvSpPr/>
            <p:nvPr/>
          </p:nvSpPr>
          <p:spPr>
            <a:xfrm>
              <a:off x="6071000" y="589775"/>
              <a:ext cx="16375" cy="12450"/>
            </a:xfrm>
            <a:custGeom>
              <a:rect b="b" l="l" r="r" t="t"/>
              <a:pathLst>
                <a:path extrusionOk="0" h="498" w="655">
                  <a:moveTo>
                    <a:pt x="1" y="0"/>
                  </a:moveTo>
                  <a:lnTo>
                    <a:pt x="157" y="170"/>
                  </a:lnTo>
                  <a:lnTo>
                    <a:pt x="485" y="497"/>
                  </a:lnTo>
                  <a:lnTo>
                    <a:pt x="655" y="497"/>
                  </a:lnTo>
                  <a:cubicBezTo>
                    <a:pt x="328" y="327"/>
                    <a:pt x="158" y="170"/>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74"/>
            <p:cNvSpPr/>
            <p:nvPr/>
          </p:nvSpPr>
          <p:spPr>
            <a:xfrm>
              <a:off x="5159000" y="307800"/>
              <a:ext cx="8200" cy="3950"/>
            </a:xfrm>
            <a:custGeom>
              <a:rect b="b" l="l" r="r" t="t"/>
              <a:pathLst>
                <a:path extrusionOk="0" h="158" w="328">
                  <a:moveTo>
                    <a:pt x="1" y="157"/>
                  </a:moveTo>
                  <a:cubicBezTo>
                    <a:pt x="171" y="0"/>
                    <a:pt x="171" y="0"/>
                    <a:pt x="328" y="0"/>
                  </a:cubicBezTo>
                  <a:cubicBezTo>
                    <a:pt x="171" y="0"/>
                    <a:pt x="171" y="0"/>
                    <a:pt x="1" y="157"/>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74"/>
            <p:cNvSpPr/>
            <p:nvPr/>
          </p:nvSpPr>
          <p:spPr>
            <a:xfrm>
              <a:off x="5972875" y="516150"/>
              <a:ext cx="20300" cy="12475"/>
            </a:xfrm>
            <a:custGeom>
              <a:rect b="b" l="l" r="r" t="t"/>
              <a:pathLst>
                <a:path extrusionOk="0" h="499" w="812">
                  <a:moveTo>
                    <a:pt x="0" y="1"/>
                  </a:moveTo>
                  <a:cubicBezTo>
                    <a:pt x="271" y="142"/>
                    <a:pt x="425" y="274"/>
                    <a:pt x="656" y="411"/>
                  </a:cubicBezTo>
                  <a:lnTo>
                    <a:pt x="656" y="411"/>
                  </a:lnTo>
                  <a:cubicBezTo>
                    <a:pt x="654" y="389"/>
                    <a:pt x="654" y="362"/>
                    <a:pt x="654" y="328"/>
                  </a:cubicBezTo>
                  <a:cubicBezTo>
                    <a:pt x="484" y="328"/>
                    <a:pt x="327" y="171"/>
                    <a:pt x="157" y="1"/>
                  </a:cubicBezTo>
                  <a:close/>
                  <a:moveTo>
                    <a:pt x="656" y="411"/>
                  </a:moveTo>
                  <a:cubicBezTo>
                    <a:pt x="661" y="498"/>
                    <a:pt x="686" y="498"/>
                    <a:pt x="811" y="498"/>
                  </a:cubicBezTo>
                  <a:cubicBezTo>
                    <a:pt x="755" y="469"/>
                    <a:pt x="704" y="440"/>
                    <a:pt x="656" y="41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74"/>
            <p:cNvSpPr/>
            <p:nvPr/>
          </p:nvSpPr>
          <p:spPr>
            <a:xfrm>
              <a:off x="5469775" y="283250"/>
              <a:ext cx="12450" cy="3950"/>
            </a:xfrm>
            <a:custGeom>
              <a:rect b="b" l="l" r="r" t="t"/>
              <a:pathLst>
                <a:path extrusionOk="0" h="158" w="498">
                  <a:moveTo>
                    <a:pt x="0" y="1"/>
                  </a:moveTo>
                  <a:cubicBezTo>
                    <a:pt x="170" y="1"/>
                    <a:pt x="327" y="1"/>
                    <a:pt x="497" y="158"/>
                  </a:cubicBezTo>
                  <a:lnTo>
                    <a:pt x="327"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74"/>
            <p:cNvSpPr/>
            <p:nvPr/>
          </p:nvSpPr>
          <p:spPr>
            <a:xfrm>
              <a:off x="5645750" y="336250"/>
              <a:ext cx="16375" cy="8200"/>
            </a:xfrm>
            <a:custGeom>
              <a:rect b="b" l="l" r="r" t="t"/>
              <a:pathLst>
                <a:path extrusionOk="0" h="328" w="655">
                  <a:moveTo>
                    <a:pt x="1" y="0"/>
                  </a:moveTo>
                  <a:lnTo>
                    <a:pt x="1" y="170"/>
                  </a:lnTo>
                  <a:cubicBezTo>
                    <a:pt x="59" y="170"/>
                    <a:pt x="142" y="170"/>
                    <a:pt x="232" y="179"/>
                  </a:cubicBezTo>
                  <a:lnTo>
                    <a:pt x="232" y="179"/>
                  </a:lnTo>
                  <a:cubicBezTo>
                    <a:pt x="142" y="126"/>
                    <a:pt x="59" y="64"/>
                    <a:pt x="1" y="0"/>
                  </a:cubicBezTo>
                  <a:close/>
                  <a:moveTo>
                    <a:pt x="232" y="179"/>
                  </a:moveTo>
                  <a:cubicBezTo>
                    <a:pt x="381" y="266"/>
                    <a:pt x="549" y="327"/>
                    <a:pt x="655" y="327"/>
                  </a:cubicBezTo>
                  <a:cubicBezTo>
                    <a:pt x="549" y="229"/>
                    <a:pt x="381" y="193"/>
                    <a:pt x="232" y="179"/>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74"/>
            <p:cNvSpPr/>
            <p:nvPr/>
          </p:nvSpPr>
          <p:spPr>
            <a:xfrm>
              <a:off x="5494300" y="287175"/>
              <a:ext cx="24550" cy="8200"/>
            </a:xfrm>
            <a:custGeom>
              <a:rect b="b" l="l" r="r" t="t"/>
              <a:pathLst>
                <a:path extrusionOk="0" h="328" w="982">
                  <a:moveTo>
                    <a:pt x="0" y="1"/>
                  </a:moveTo>
                  <a:cubicBezTo>
                    <a:pt x="171" y="171"/>
                    <a:pt x="328" y="171"/>
                    <a:pt x="498" y="171"/>
                  </a:cubicBezTo>
                  <a:lnTo>
                    <a:pt x="498" y="171"/>
                  </a:lnTo>
                  <a:cubicBezTo>
                    <a:pt x="332" y="129"/>
                    <a:pt x="166" y="87"/>
                    <a:pt x="0" y="1"/>
                  </a:cubicBezTo>
                  <a:close/>
                  <a:moveTo>
                    <a:pt x="498" y="171"/>
                  </a:moveTo>
                  <a:cubicBezTo>
                    <a:pt x="552" y="184"/>
                    <a:pt x="606" y="198"/>
                    <a:pt x="661" y="213"/>
                  </a:cubicBezTo>
                  <a:lnTo>
                    <a:pt x="661" y="213"/>
                  </a:lnTo>
                  <a:cubicBezTo>
                    <a:pt x="606" y="189"/>
                    <a:pt x="551" y="171"/>
                    <a:pt x="498" y="171"/>
                  </a:cubicBezTo>
                  <a:close/>
                  <a:moveTo>
                    <a:pt x="661" y="213"/>
                  </a:moveTo>
                  <a:lnTo>
                    <a:pt x="661" y="213"/>
                  </a:lnTo>
                  <a:cubicBezTo>
                    <a:pt x="768" y="259"/>
                    <a:pt x="878" y="328"/>
                    <a:pt x="982" y="328"/>
                  </a:cubicBezTo>
                  <a:cubicBezTo>
                    <a:pt x="875" y="276"/>
                    <a:pt x="768" y="242"/>
                    <a:pt x="661" y="213"/>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74"/>
            <p:cNvSpPr/>
            <p:nvPr/>
          </p:nvSpPr>
          <p:spPr>
            <a:xfrm>
              <a:off x="5367700" y="262650"/>
              <a:ext cx="28500" cy="4275"/>
            </a:xfrm>
            <a:custGeom>
              <a:rect b="b" l="l" r="r" t="t"/>
              <a:pathLst>
                <a:path extrusionOk="0" h="171" w="1140">
                  <a:moveTo>
                    <a:pt x="1" y="0"/>
                  </a:moveTo>
                  <a:cubicBezTo>
                    <a:pt x="328" y="0"/>
                    <a:pt x="812" y="0"/>
                    <a:pt x="1139" y="170"/>
                  </a:cubicBezTo>
                  <a:cubicBezTo>
                    <a:pt x="812" y="0"/>
                    <a:pt x="485" y="0"/>
                    <a:pt x="158"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74"/>
            <p:cNvSpPr/>
            <p:nvPr/>
          </p:nvSpPr>
          <p:spPr>
            <a:xfrm>
              <a:off x="5678475" y="352600"/>
              <a:ext cx="16375" cy="8200"/>
            </a:xfrm>
            <a:custGeom>
              <a:rect b="b" l="l" r="r" t="t"/>
              <a:pathLst>
                <a:path extrusionOk="0" h="328" w="655">
                  <a:moveTo>
                    <a:pt x="0" y="1"/>
                  </a:moveTo>
                  <a:cubicBezTo>
                    <a:pt x="157" y="1"/>
                    <a:pt x="484" y="171"/>
                    <a:pt x="654" y="328"/>
                  </a:cubicBezTo>
                  <a:lnTo>
                    <a:pt x="654" y="171"/>
                  </a:lnTo>
                  <a:cubicBezTo>
                    <a:pt x="484" y="171"/>
                    <a:pt x="327" y="1"/>
                    <a:pt x="157" y="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74"/>
            <p:cNvSpPr/>
            <p:nvPr/>
          </p:nvSpPr>
          <p:spPr>
            <a:xfrm>
              <a:off x="5531250" y="299600"/>
              <a:ext cx="24575" cy="8225"/>
            </a:xfrm>
            <a:custGeom>
              <a:rect b="b" l="l" r="r" t="t"/>
              <a:pathLst>
                <a:path extrusionOk="0" h="329" w="983">
                  <a:moveTo>
                    <a:pt x="1" y="1"/>
                  </a:moveTo>
                  <a:cubicBezTo>
                    <a:pt x="328" y="158"/>
                    <a:pt x="655" y="158"/>
                    <a:pt x="982" y="328"/>
                  </a:cubicBezTo>
                  <a:cubicBezTo>
                    <a:pt x="982" y="328"/>
                    <a:pt x="812" y="158"/>
                    <a:pt x="655" y="158"/>
                  </a:cubicBezTo>
                  <a:cubicBezTo>
                    <a:pt x="485" y="158"/>
                    <a:pt x="158" y="1"/>
                    <a:pt x="1" y="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74"/>
            <p:cNvSpPr/>
            <p:nvPr/>
          </p:nvSpPr>
          <p:spPr>
            <a:xfrm>
              <a:off x="5449475" y="279000"/>
              <a:ext cx="28500" cy="4275"/>
            </a:xfrm>
            <a:custGeom>
              <a:rect b="b" l="l" r="r" t="t"/>
              <a:pathLst>
                <a:path extrusionOk="0" h="171" w="1140">
                  <a:moveTo>
                    <a:pt x="1" y="1"/>
                  </a:moveTo>
                  <a:cubicBezTo>
                    <a:pt x="110" y="1"/>
                    <a:pt x="236" y="19"/>
                    <a:pt x="367" y="44"/>
                  </a:cubicBezTo>
                  <a:lnTo>
                    <a:pt x="367" y="44"/>
                  </a:lnTo>
                  <a:cubicBezTo>
                    <a:pt x="288" y="19"/>
                    <a:pt x="214" y="1"/>
                    <a:pt x="158" y="1"/>
                  </a:cubicBezTo>
                  <a:close/>
                  <a:moveTo>
                    <a:pt x="367" y="44"/>
                  </a:moveTo>
                  <a:cubicBezTo>
                    <a:pt x="527" y="95"/>
                    <a:pt x="707" y="171"/>
                    <a:pt x="812" y="171"/>
                  </a:cubicBezTo>
                  <a:lnTo>
                    <a:pt x="1139" y="171"/>
                  </a:lnTo>
                  <a:cubicBezTo>
                    <a:pt x="921" y="171"/>
                    <a:pt x="632" y="95"/>
                    <a:pt x="367" y="44"/>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74"/>
            <p:cNvSpPr/>
            <p:nvPr/>
          </p:nvSpPr>
          <p:spPr>
            <a:xfrm>
              <a:off x="5326825" y="254475"/>
              <a:ext cx="28475" cy="4275"/>
            </a:xfrm>
            <a:custGeom>
              <a:rect b="b" l="l" r="r" t="t"/>
              <a:pathLst>
                <a:path extrusionOk="0" h="171" w="1139">
                  <a:moveTo>
                    <a:pt x="0" y="0"/>
                  </a:moveTo>
                  <a:cubicBezTo>
                    <a:pt x="175" y="0"/>
                    <a:pt x="350" y="49"/>
                    <a:pt x="550" y="94"/>
                  </a:cubicBezTo>
                  <a:lnTo>
                    <a:pt x="550" y="94"/>
                  </a:lnTo>
                  <a:cubicBezTo>
                    <a:pt x="372" y="0"/>
                    <a:pt x="129" y="0"/>
                    <a:pt x="0" y="0"/>
                  </a:cubicBezTo>
                  <a:close/>
                  <a:moveTo>
                    <a:pt x="550" y="94"/>
                  </a:moveTo>
                  <a:lnTo>
                    <a:pt x="550" y="94"/>
                  </a:lnTo>
                  <a:cubicBezTo>
                    <a:pt x="588" y="115"/>
                    <a:pt x="624" y="140"/>
                    <a:pt x="654" y="170"/>
                  </a:cubicBezTo>
                  <a:lnTo>
                    <a:pt x="1138" y="170"/>
                  </a:lnTo>
                  <a:cubicBezTo>
                    <a:pt x="914" y="170"/>
                    <a:pt x="723" y="134"/>
                    <a:pt x="550" y="94"/>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74"/>
            <p:cNvSpPr/>
            <p:nvPr/>
          </p:nvSpPr>
          <p:spPr>
            <a:xfrm>
              <a:off x="5608900" y="324200"/>
              <a:ext cx="20525" cy="8150"/>
            </a:xfrm>
            <a:custGeom>
              <a:rect b="b" l="l" r="r" t="t"/>
              <a:pathLst>
                <a:path extrusionOk="0" h="326" w="821">
                  <a:moveTo>
                    <a:pt x="1" y="1"/>
                  </a:moveTo>
                  <a:lnTo>
                    <a:pt x="1" y="1"/>
                  </a:lnTo>
                  <a:cubicBezTo>
                    <a:pt x="325" y="155"/>
                    <a:pt x="494" y="156"/>
                    <a:pt x="650" y="325"/>
                  </a:cubicBezTo>
                  <a:lnTo>
                    <a:pt x="820" y="325"/>
                  </a:lnTo>
                  <a:cubicBezTo>
                    <a:pt x="495" y="156"/>
                    <a:pt x="325" y="155"/>
                    <a:pt x="1" y="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74"/>
            <p:cNvSpPr/>
            <p:nvPr/>
          </p:nvSpPr>
          <p:spPr>
            <a:xfrm>
              <a:off x="5408600" y="270825"/>
              <a:ext cx="28475" cy="4275"/>
            </a:xfrm>
            <a:custGeom>
              <a:rect b="b" l="l" r="r" t="t"/>
              <a:pathLst>
                <a:path extrusionOk="0" h="171" w="1139">
                  <a:moveTo>
                    <a:pt x="0" y="0"/>
                  </a:moveTo>
                  <a:cubicBezTo>
                    <a:pt x="219" y="0"/>
                    <a:pt x="507" y="0"/>
                    <a:pt x="772" y="51"/>
                  </a:cubicBezTo>
                  <a:lnTo>
                    <a:pt x="772" y="51"/>
                  </a:lnTo>
                  <a:cubicBezTo>
                    <a:pt x="613" y="0"/>
                    <a:pt x="432" y="0"/>
                    <a:pt x="327" y="0"/>
                  </a:cubicBezTo>
                  <a:close/>
                  <a:moveTo>
                    <a:pt x="772" y="51"/>
                  </a:moveTo>
                  <a:cubicBezTo>
                    <a:pt x="851" y="76"/>
                    <a:pt x="925" y="114"/>
                    <a:pt x="982" y="171"/>
                  </a:cubicBezTo>
                  <a:lnTo>
                    <a:pt x="1139" y="171"/>
                  </a:lnTo>
                  <a:cubicBezTo>
                    <a:pt x="1030" y="114"/>
                    <a:pt x="904" y="76"/>
                    <a:pt x="772" y="5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74"/>
            <p:cNvSpPr/>
            <p:nvPr/>
          </p:nvSpPr>
          <p:spPr>
            <a:xfrm>
              <a:off x="5572150" y="311725"/>
              <a:ext cx="24550" cy="8200"/>
            </a:xfrm>
            <a:custGeom>
              <a:rect b="b" l="l" r="r" t="t"/>
              <a:pathLst>
                <a:path extrusionOk="0" h="328" w="982">
                  <a:moveTo>
                    <a:pt x="1" y="0"/>
                  </a:moveTo>
                  <a:cubicBezTo>
                    <a:pt x="111" y="58"/>
                    <a:pt x="222" y="96"/>
                    <a:pt x="333" y="127"/>
                  </a:cubicBezTo>
                  <a:lnTo>
                    <a:pt x="333" y="127"/>
                  </a:lnTo>
                  <a:cubicBezTo>
                    <a:pt x="271" y="96"/>
                    <a:pt x="215" y="58"/>
                    <a:pt x="158" y="0"/>
                  </a:cubicBezTo>
                  <a:close/>
                  <a:moveTo>
                    <a:pt x="333" y="127"/>
                  </a:moveTo>
                  <a:lnTo>
                    <a:pt x="333" y="127"/>
                  </a:lnTo>
                  <a:cubicBezTo>
                    <a:pt x="454" y="188"/>
                    <a:pt x="596" y="223"/>
                    <a:pt x="812" y="327"/>
                  </a:cubicBezTo>
                  <a:lnTo>
                    <a:pt x="982" y="327"/>
                  </a:lnTo>
                  <a:cubicBezTo>
                    <a:pt x="766" y="223"/>
                    <a:pt x="549" y="188"/>
                    <a:pt x="333" y="127"/>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74"/>
            <p:cNvSpPr/>
            <p:nvPr/>
          </p:nvSpPr>
          <p:spPr>
            <a:xfrm>
              <a:off x="6373575" y="916875"/>
              <a:ext cx="12125" cy="24550"/>
            </a:xfrm>
            <a:custGeom>
              <a:rect b="b" l="l" r="r" t="t"/>
              <a:pathLst>
                <a:path extrusionOk="0" h="982" w="485">
                  <a:moveTo>
                    <a:pt x="1" y="1"/>
                  </a:moveTo>
                  <a:cubicBezTo>
                    <a:pt x="40" y="83"/>
                    <a:pt x="80" y="165"/>
                    <a:pt x="121" y="244"/>
                  </a:cubicBezTo>
                  <a:lnTo>
                    <a:pt x="121" y="244"/>
                  </a:lnTo>
                  <a:lnTo>
                    <a:pt x="1" y="1"/>
                  </a:lnTo>
                  <a:close/>
                  <a:moveTo>
                    <a:pt x="121" y="244"/>
                  </a:moveTo>
                  <a:lnTo>
                    <a:pt x="485" y="982"/>
                  </a:lnTo>
                  <a:lnTo>
                    <a:pt x="485" y="825"/>
                  </a:lnTo>
                  <a:cubicBezTo>
                    <a:pt x="367" y="697"/>
                    <a:pt x="242" y="482"/>
                    <a:pt x="121" y="244"/>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74"/>
            <p:cNvSpPr/>
            <p:nvPr/>
          </p:nvSpPr>
          <p:spPr>
            <a:xfrm>
              <a:off x="5960425" y="504050"/>
              <a:ext cx="16400" cy="12125"/>
            </a:xfrm>
            <a:custGeom>
              <a:rect b="b" l="l" r="r" t="t"/>
              <a:pathLst>
                <a:path extrusionOk="0" h="485" w="656">
                  <a:moveTo>
                    <a:pt x="1" y="1"/>
                  </a:moveTo>
                  <a:lnTo>
                    <a:pt x="1" y="158"/>
                  </a:lnTo>
                  <a:cubicBezTo>
                    <a:pt x="171" y="158"/>
                    <a:pt x="328" y="328"/>
                    <a:pt x="498" y="485"/>
                  </a:cubicBezTo>
                  <a:lnTo>
                    <a:pt x="655" y="485"/>
                  </a:lnTo>
                  <a:cubicBezTo>
                    <a:pt x="328" y="328"/>
                    <a:pt x="171" y="158"/>
                    <a:pt x="1" y="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74"/>
            <p:cNvSpPr/>
            <p:nvPr/>
          </p:nvSpPr>
          <p:spPr>
            <a:xfrm>
              <a:off x="5711175" y="365025"/>
              <a:ext cx="32725" cy="16400"/>
            </a:xfrm>
            <a:custGeom>
              <a:rect b="b" l="l" r="r" t="t"/>
              <a:pathLst>
                <a:path extrusionOk="0" h="656" w="1309">
                  <a:moveTo>
                    <a:pt x="1" y="1"/>
                  </a:moveTo>
                  <a:cubicBezTo>
                    <a:pt x="158" y="158"/>
                    <a:pt x="328" y="158"/>
                    <a:pt x="655" y="328"/>
                  </a:cubicBezTo>
                  <a:cubicBezTo>
                    <a:pt x="485" y="158"/>
                    <a:pt x="158" y="158"/>
                    <a:pt x="1" y="1"/>
                  </a:cubicBezTo>
                  <a:close/>
                  <a:moveTo>
                    <a:pt x="655" y="328"/>
                  </a:moveTo>
                  <a:cubicBezTo>
                    <a:pt x="982" y="485"/>
                    <a:pt x="1139" y="485"/>
                    <a:pt x="1309" y="655"/>
                  </a:cubicBezTo>
                  <a:lnTo>
                    <a:pt x="1139" y="485"/>
                  </a:lnTo>
                  <a:cubicBezTo>
                    <a:pt x="982" y="485"/>
                    <a:pt x="812" y="328"/>
                    <a:pt x="655" y="328"/>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74"/>
            <p:cNvSpPr/>
            <p:nvPr/>
          </p:nvSpPr>
          <p:spPr>
            <a:xfrm>
              <a:off x="6083100" y="602200"/>
              <a:ext cx="16375" cy="12125"/>
            </a:xfrm>
            <a:custGeom>
              <a:rect b="b" l="l" r="r" t="t"/>
              <a:pathLst>
                <a:path extrusionOk="0" h="485" w="655">
                  <a:moveTo>
                    <a:pt x="1" y="0"/>
                  </a:moveTo>
                  <a:cubicBezTo>
                    <a:pt x="166" y="80"/>
                    <a:pt x="292" y="163"/>
                    <a:pt x="396" y="246"/>
                  </a:cubicBezTo>
                  <a:lnTo>
                    <a:pt x="396" y="246"/>
                  </a:lnTo>
                  <a:cubicBezTo>
                    <a:pt x="333" y="163"/>
                    <a:pt x="250" y="80"/>
                    <a:pt x="171" y="0"/>
                  </a:cubicBezTo>
                  <a:close/>
                  <a:moveTo>
                    <a:pt x="396" y="246"/>
                  </a:moveTo>
                  <a:cubicBezTo>
                    <a:pt x="456" y="326"/>
                    <a:pt x="498" y="407"/>
                    <a:pt x="498" y="484"/>
                  </a:cubicBezTo>
                  <a:lnTo>
                    <a:pt x="655" y="484"/>
                  </a:lnTo>
                  <a:cubicBezTo>
                    <a:pt x="577" y="407"/>
                    <a:pt x="497" y="326"/>
                    <a:pt x="396" y="246"/>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74"/>
            <p:cNvSpPr/>
            <p:nvPr/>
          </p:nvSpPr>
          <p:spPr>
            <a:xfrm>
              <a:off x="6349050" y="888425"/>
              <a:ext cx="16375" cy="20300"/>
            </a:xfrm>
            <a:custGeom>
              <a:rect b="b" l="l" r="r" t="t"/>
              <a:pathLst>
                <a:path extrusionOk="0" h="812" w="655">
                  <a:moveTo>
                    <a:pt x="0" y="0"/>
                  </a:moveTo>
                  <a:cubicBezTo>
                    <a:pt x="327" y="327"/>
                    <a:pt x="484" y="484"/>
                    <a:pt x="655" y="811"/>
                  </a:cubicBezTo>
                  <a:cubicBezTo>
                    <a:pt x="484" y="484"/>
                    <a:pt x="327" y="327"/>
                    <a:pt x="157"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74"/>
            <p:cNvSpPr/>
            <p:nvPr/>
          </p:nvSpPr>
          <p:spPr>
            <a:xfrm>
              <a:off x="6328450" y="859625"/>
              <a:ext cx="16375" cy="20650"/>
            </a:xfrm>
            <a:custGeom>
              <a:rect b="b" l="l" r="r" t="t"/>
              <a:pathLst>
                <a:path extrusionOk="0" h="826" w="655">
                  <a:moveTo>
                    <a:pt x="654" y="825"/>
                  </a:moveTo>
                  <a:lnTo>
                    <a:pt x="654" y="825"/>
                  </a:lnTo>
                  <a:cubicBezTo>
                    <a:pt x="497" y="498"/>
                    <a:pt x="170" y="328"/>
                    <a:pt x="0" y="1"/>
                  </a:cubicBezTo>
                  <a:lnTo>
                    <a:pt x="0" y="1"/>
                  </a:lnTo>
                  <a:cubicBezTo>
                    <a:pt x="170" y="328"/>
                    <a:pt x="497" y="498"/>
                    <a:pt x="654" y="825"/>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74"/>
            <p:cNvSpPr/>
            <p:nvPr/>
          </p:nvSpPr>
          <p:spPr>
            <a:xfrm>
              <a:off x="5989225" y="524350"/>
              <a:ext cx="16375" cy="12450"/>
            </a:xfrm>
            <a:custGeom>
              <a:rect b="b" l="l" r="r" t="t"/>
              <a:pathLst>
                <a:path extrusionOk="0" h="498" w="655">
                  <a:moveTo>
                    <a:pt x="0" y="0"/>
                  </a:moveTo>
                  <a:cubicBezTo>
                    <a:pt x="0" y="170"/>
                    <a:pt x="0" y="170"/>
                    <a:pt x="157" y="170"/>
                  </a:cubicBezTo>
                  <a:lnTo>
                    <a:pt x="484" y="497"/>
                  </a:lnTo>
                  <a:lnTo>
                    <a:pt x="655" y="497"/>
                  </a:lnTo>
                  <a:cubicBezTo>
                    <a:pt x="327" y="327"/>
                    <a:pt x="157" y="170"/>
                    <a:pt x="0"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74"/>
            <p:cNvSpPr/>
            <p:nvPr/>
          </p:nvSpPr>
          <p:spPr>
            <a:xfrm>
              <a:off x="6058575" y="581575"/>
              <a:ext cx="16375" cy="12475"/>
            </a:xfrm>
            <a:custGeom>
              <a:rect b="b" l="l" r="r" t="t"/>
              <a:pathLst>
                <a:path extrusionOk="0" h="499" w="655">
                  <a:moveTo>
                    <a:pt x="0" y="1"/>
                  </a:moveTo>
                  <a:cubicBezTo>
                    <a:pt x="170" y="171"/>
                    <a:pt x="327" y="328"/>
                    <a:pt x="654" y="498"/>
                  </a:cubicBezTo>
                  <a:lnTo>
                    <a:pt x="497" y="328"/>
                  </a:lnTo>
                  <a:cubicBezTo>
                    <a:pt x="327" y="171"/>
                    <a:pt x="170" y="1"/>
                    <a:pt x="0" y="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74"/>
            <p:cNvSpPr/>
            <p:nvPr/>
          </p:nvSpPr>
          <p:spPr>
            <a:xfrm>
              <a:off x="6009500" y="540700"/>
              <a:ext cx="37000" cy="28800"/>
            </a:xfrm>
            <a:custGeom>
              <a:rect b="b" l="l" r="r" t="t"/>
              <a:pathLst>
                <a:path extrusionOk="0" h="1152" w="1480">
                  <a:moveTo>
                    <a:pt x="1" y="0"/>
                  </a:moveTo>
                  <a:lnTo>
                    <a:pt x="1" y="0"/>
                  </a:lnTo>
                  <a:cubicBezTo>
                    <a:pt x="86" y="56"/>
                    <a:pt x="171" y="118"/>
                    <a:pt x="256" y="182"/>
                  </a:cubicBezTo>
                  <a:lnTo>
                    <a:pt x="256" y="182"/>
                  </a:lnTo>
                  <a:cubicBezTo>
                    <a:pt x="179" y="113"/>
                    <a:pt x="96" y="50"/>
                    <a:pt x="1" y="0"/>
                  </a:cubicBezTo>
                  <a:close/>
                  <a:moveTo>
                    <a:pt x="256" y="182"/>
                  </a:moveTo>
                  <a:cubicBezTo>
                    <a:pt x="441" y="348"/>
                    <a:pt x="594" y="544"/>
                    <a:pt x="825" y="654"/>
                  </a:cubicBezTo>
                  <a:cubicBezTo>
                    <a:pt x="933" y="772"/>
                    <a:pt x="967" y="808"/>
                    <a:pt x="1033" y="820"/>
                  </a:cubicBezTo>
                  <a:lnTo>
                    <a:pt x="1033" y="820"/>
                  </a:lnTo>
                  <a:cubicBezTo>
                    <a:pt x="774" y="609"/>
                    <a:pt x="516" y="380"/>
                    <a:pt x="256" y="182"/>
                  </a:cubicBezTo>
                  <a:close/>
                  <a:moveTo>
                    <a:pt x="1033" y="820"/>
                  </a:moveTo>
                  <a:cubicBezTo>
                    <a:pt x="1080" y="858"/>
                    <a:pt x="1128" y="895"/>
                    <a:pt x="1175" y="932"/>
                  </a:cubicBezTo>
                  <a:lnTo>
                    <a:pt x="1175" y="932"/>
                  </a:lnTo>
                  <a:cubicBezTo>
                    <a:pt x="1160" y="897"/>
                    <a:pt x="1152" y="860"/>
                    <a:pt x="1152" y="825"/>
                  </a:cubicBezTo>
                  <a:cubicBezTo>
                    <a:pt x="1099" y="825"/>
                    <a:pt x="1063" y="825"/>
                    <a:pt x="1033" y="820"/>
                  </a:cubicBezTo>
                  <a:close/>
                  <a:moveTo>
                    <a:pt x="1175" y="932"/>
                  </a:moveTo>
                  <a:cubicBezTo>
                    <a:pt x="1224" y="1050"/>
                    <a:pt x="1348" y="1152"/>
                    <a:pt x="1479" y="1152"/>
                  </a:cubicBezTo>
                  <a:cubicBezTo>
                    <a:pt x="1377" y="1085"/>
                    <a:pt x="1276" y="1011"/>
                    <a:pt x="1175" y="932"/>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74"/>
            <p:cNvSpPr/>
            <p:nvPr/>
          </p:nvSpPr>
          <p:spPr>
            <a:xfrm>
              <a:off x="6283625" y="806650"/>
              <a:ext cx="40900" cy="44825"/>
            </a:xfrm>
            <a:custGeom>
              <a:rect b="b" l="l" r="r" t="t"/>
              <a:pathLst>
                <a:path extrusionOk="0" h="1793" w="1636">
                  <a:moveTo>
                    <a:pt x="0" y="0"/>
                  </a:moveTo>
                  <a:cubicBezTo>
                    <a:pt x="485" y="484"/>
                    <a:pt x="1139" y="1138"/>
                    <a:pt x="1636" y="1793"/>
                  </a:cubicBezTo>
                  <a:cubicBezTo>
                    <a:pt x="1139" y="1138"/>
                    <a:pt x="655" y="484"/>
                    <a:pt x="0"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74"/>
            <p:cNvSpPr/>
            <p:nvPr/>
          </p:nvSpPr>
          <p:spPr>
            <a:xfrm>
              <a:off x="6132175" y="647000"/>
              <a:ext cx="20625" cy="16375"/>
            </a:xfrm>
            <a:custGeom>
              <a:rect b="b" l="l" r="r" t="t"/>
              <a:pathLst>
                <a:path extrusionOk="0" h="655" w="825">
                  <a:moveTo>
                    <a:pt x="0" y="1"/>
                  </a:moveTo>
                  <a:lnTo>
                    <a:pt x="0" y="1"/>
                  </a:lnTo>
                  <a:cubicBezTo>
                    <a:pt x="128" y="129"/>
                    <a:pt x="249" y="160"/>
                    <a:pt x="373" y="235"/>
                  </a:cubicBezTo>
                  <a:lnTo>
                    <a:pt x="373" y="235"/>
                  </a:lnTo>
                  <a:cubicBezTo>
                    <a:pt x="273" y="158"/>
                    <a:pt x="154" y="81"/>
                    <a:pt x="0" y="1"/>
                  </a:cubicBezTo>
                  <a:close/>
                  <a:moveTo>
                    <a:pt x="373" y="235"/>
                  </a:moveTo>
                  <a:cubicBezTo>
                    <a:pt x="418" y="270"/>
                    <a:pt x="459" y="305"/>
                    <a:pt x="498" y="340"/>
                  </a:cubicBezTo>
                  <a:lnTo>
                    <a:pt x="498" y="340"/>
                  </a:lnTo>
                  <a:cubicBezTo>
                    <a:pt x="498" y="336"/>
                    <a:pt x="498" y="332"/>
                    <a:pt x="498" y="328"/>
                  </a:cubicBezTo>
                  <a:cubicBezTo>
                    <a:pt x="455" y="289"/>
                    <a:pt x="414" y="260"/>
                    <a:pt x="373" y="235"/>
                  </a:cubicBezTo>
                  <a:close/>
                  <a:moveTo>
                    <a:pt x="498" y="340"/>
                  </a:moveTo>
                  <a:cubicBezTo>
                    <a:pt x="503" y="442"/>
                    <a:pt x="568" y="480"/>
                    <a:pt x="658" y="534"/>
                  </a:cubicBezTo>
                  <a:lnTo>
                    <a:pt x="658" y="534"/>
                  </a:lnTo>
                  <a:cubicBezTo>
                    <a:pt x="656" y="523"/>
                    <a:pt x="655" y="511"/>
                    <a:pt x="655" y="498"/>
                  </a:cubicBezTo>
                  <a:cubicBezTo>
                    <a:pt x="605" y="444"/>
                    <a:pt x="554" y="392"/>
                    <a:pt x="498" y="340"/>
                  </a:cubicBezTo>
                  <a:close/>
                  <a:moveTo>
                    <a:pt x="658" y="534"/>
                  </a:moveTo>
                  <a:cubicBezTo>
                    <a:pt x="682" y="655"/>
                    <a:pt x="825" y="655"/>
                    <a:pt x="825" y="655"/>
                  </a:cubicBezTo>
                  <a:cubicBezTo>
                    <a:pt x="765" y="600"/>
                    <a:pt x="708" y="565"/>
                    <a:pt x="658" y="534"/>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74"/>
            <p:cNvSpPr/>
            <p:nvPr/>
          </p:nvSpPr>
          <p:spPr>
            <a:xfrm>
              <a:off x="5821400" y="422275"/>
              <a:ext cx="16400" cy="8200"/>
            </a:xfrm>
            <a:custGeom>
              <a:rect b="b" l="l" r="r" t="t"/>
              <a:pathLst>
                <a:path extrusionOk="0" h="328" w="656">
                  <a:moveTo>
                    <a:pt x="1" y="1"/>
                  </a:moveTo>
                  <a:cubicBezTo>
                    <a:pt x="72" y="1"/>
                    <a:pt x="135" y="8"/>
                    <a:pt x="193" y="21"/>
                  </a:cubicBezTo>
                  <a:lnTo>
                    <a:pt x="193" y="21"/>
                  </a:lnTo>
                  <a:cubicBezTo>
                    <a:pt x="185" y="15"/>
                    <a:pt x="178" y="8"/>
                    <a:pt x="171" y="1"/>
                  </a:cubicBezTo>
                  <a:close/>
                  <a:moveTo>
                    <a:pt x="193" y="21"/>
                  </a:moveTo>
                  <a:cubicBezTo>
                    <a:pt x="344" y="158"/>
                    <a:pt x="505" y="165"/>
                    <a:pt x="655" y="328"/>
                  </a:cubicBezTo>
                  <a:cubicBezTo>
                    <a:pt x="532" y="194"/>
                    <a:pt x="401" y="69"/>
                    <a:pt x="193" y="2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74"/>
            <p:cNvSpPr/>
            <p:nvPr/>
          </p:nvSpPr>
          <p:spPr>
            <a:xfrm>
              <a:off x="6177300" y="687900"/>
              <a:ext cx="8225" cy="8200"/>
            </a:xfrm>
            <a:custGeom>
              <a:rect b="b" l="l" r="r" t="t"/>
              <a:pathLst>
                <a:path extrusionOk="0" h="328" w="329">
                  <a:moveTo>
                    <a:pt x="328" y="327"/>
                  </a:moveTo>
                  <a:lnTo>
                    <a:pt x="328" y="327"/>
                  </a:lnTo>
                  <a:cubicBezTo>
                    <a:pt x="158" y="170"/>
                    <a:pt x="158" y="0"/>
                    <a:pt x="1" y="0"/>
                  </a:cubicBezTo>
                  <a:lnTo>
                    <a:pt x="1" y="0"/>
                  </a:lnTo>
                  <a:cubicBezTo>
                    <a:pt x="158" y="0"/>
                    <a:pt x="158" y="170"/>
                    <a:pt x="328" y="327"/>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74"/>
            <p:cNvSpPr/>
            <p:nvPr/>
          </p:nvSpPr>
          <p:spPr>
            <a:xfrm>
              <a:off x="5854125" y="438625"/>
              <a:ext cx="36975" cy="20325"/>
            </a:xfrm>
            <a:custGeom>
              <a:rect b="b" l="l" r="r" t="t"/>
              <a:pathLst>
                <a:path extrusionOk="0" h="813" w="1479">
                  <a:moveTo>
                    <a:pt x="0" y="1"/>
                  </a:moveTo>
                  <a:cubicBezTo>
                    <a:pt x="139" y="92"/>
                    <a:pt x="276" y="169"/>
                    <a:pt x="412" y="241"/>
                  </a:cubicBezTo>
                  <a:lnTo>
                    <a:pt x="412" y="241"/>
                  </a:lnTo>
                  <a:cubicBezTo>
                    <a:pt x="389" y="220"/>
                    <a:pt x="362" y="192"/>
                    <a:pt x="328" y="158"/>
                  </a:cubicBezTo>
                  <a:cubicBezTo>
                    <a:pt x="171" y="158"/>
                    <a:pt x="171" y="1"/>
                    <a:pt x="0" y="1"/>
                  </a:cubicBezTo>
                  <a:close/>
                  <a:moveTo>
                    <a:pt x="412" y="241"/>
                  </a:moveTo>
                  <a:cubicBezTo>
                    <a:pt x="482" y="307"/>
                    <a:pt x="513" y="323"/>
                    <a:pt x="579" y="327"/>
                  </a:cubicBezTo>
                  <a:lnTo>
                    <a:pt x="579" y="327"/>
                  </a:lnTo>
                  <a:cubicBezTo>
                    <a:pt x="523" y="299"/>
                    <a:pt x="468" y="271"/>
                    <a:pt x="412" y="241"/>
                  </a:cubicBezTo>
                  <a:close/>
                  <a:moveTo>
                    <a:pt x="579" y="327"/>
                  </a:moveTo>
                  <a:cubicBezTo>
                    <a:pt x="644" y="359"/>
                    <a:pt x="709" y="391"/>
                    <a:pt x="774" y="424"/>
                  </a:cubicBezTo>
                  <a:lnTo>
                    <a:pt x="774" y="424"/>
                  </a:lnTo>
                  <a:cubicBezTo>
                    <a:pt x="729" y="391"/>
                    <a:pt x="689" y="359"/>
                    <a:pt x="655" y="328"/>
                  </a:cubicBezTo>
                  <a:cubicBezTo>
                    <a:pt x="624" y="328"/>
                    <a:pt x="600" y="328"/>
                    <a:pt x="579" y="327"/>
                  </a:cubicBezTo>
                  <a:close/>
                  <a:moveTo>
                    <a:pt x="774" y="424"/>
                  </a:moveTo>
                  <a:lnTo>
                    <a:pt x="774" y="424"/>
                  </a:lnTo>
                  <a:cubicBezTo>
                    <a:pt x="956" y="553"/>
                    <a:pt x="1217" y="687"/>
                    <a:pt x="1479" y="812"/>
                  </a:cubicBezTo>
                  <a:cubicBezTo>
                    <a:pt x="1242" y="656"/>
                    <a:pt x="1008" y="539"/>
                    <a:pt x="774" y="424"/>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74"/>
            <p:cNvSpPr/>
            <p:nvPr/>
          </p:nvSpPr>
          <p:spPr>
            <a:xfrm>
              <a:off x="6111900" y="626725"/>
              <a:ext cx="16375" cy="12125"/>
            </a:xfrm>
            <a:custGeom>
              <a:rect b="b" l="l" r="r" t="t"/>
              <a:pathLst>
                <a:path extrusionOk="0" h="485" w="655">
                  <a:moveTo>
                    <a:pt x="0" y="1"/>
                  </a:moveTo>
                  <a:cubicBezTo>
                    <a:pt x="78" y="78"/>
                    <a:pt x="158" y="159"/>
                    <a:pt x="259" y="239"/>
                  </a:cubicBezTo>
                  <a:lnTo>
                    <a:pt x="259" y="239"/>
                  </a:lnTo>
                  <a:cubicBezTo>
                    <a:pt x="198" y="159"/>
                    <a:pt x="157" y="78"/>
                    <a:pt x="157" y="1"/>
                  </a:cubicBezTo>
                  <a:close/>
                  <a:moveTo>
                    <a:pt x="259" y="239"/>
                  </a:moveTo>
                  <a:cubicBezTo>
                    <a:pt x="322" y="322"/>
                    <a:pt x="405" y="405"/>
                    <a:pt x="484" y="485"/>
                  </a:cubicBezTo>
                  <a:lnTo>
                    <a:pt x="654" y="485"/>
                  </a:lnTo>
                  <a:cubicBezTo>
                    <a:pt x="489" y="405"/>
                    <a:pt x="363" y="322"/>
                    <a:pt x="259" y="239"/>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74"/>
            <p:cNvSpPr/>
            <p:nvPr/>
          </p:nvSpPr>
          <p:spPr>
            <a:xfrm>
              <a:off x="5899275" y="467100"/>
              <a:ext cx="16375" cy="8200"/>
            </a:xfrm>
            <a:custGeom>
              <a:rect b="b" l="l" r="r" t="t"/>
              <a:pathLst>
                <a:path extrusionOk="0" h="328" w="655">
                  <a:moveTo>
                    <a:pt x="0" y="0"/>
                  </a:moveTo>
                  <a:lnTo>
                    <a:pt x="0" y="0"/>
                  </a:lnTo>
                  <a:cubicBezTo>
                    <a:pt x="139" y="0"/>
                    <a:pt x="288" y="134"/>
                    <a:pt x="430" y="164"/>
                  </a:cubicBezTo>
                  <a:lnTo>
                    <a:pt x="430" y="164"/>
                  </a:lnTo>
                  <a:cubicBezTo>
                    <a:pt x="274" y="71"/>
                    <a:pt x="102" y="0"/>
                    <a:pt x="0" y="0"/>
                  </a:cubicBezTo>
                  <a:close/>
                  <a:moveTo>
                    <a:pt x="430" y="164"/>
                  </a:moveTo>
                  <a:cubicBezTo>
                    <a:pt x="449" y="176"/>
                    <a:pt x="468" y="187"/>
                    <a:pt x="486" y="199"/>
                  </a:cubicBezTo>
                  <a:lnTo>
                    <a:pt x="486" y="199"/>
                  </a:lnTo>
                  <a:cubicBezTo>
                    <a:pt x="485" y="190"/>
                    <a:pt x="484" y="181"/>
                    <a:pt x="484" y="170"/>
                  </a:cubicBezTo>
                  <a:cubicBezTo>
                    <a:pt x="466" y="170"/>
                    <a:pt x="448" y="168"/>
                    <a:pt x="430" y="164"/>
                  </a:cubicBezTo>
                  <a:close/>
                  <a:moveTo>
                    <a:pt x="486" y="199"/>
                  </a:moveTo>
                  <a:cubicBezTo>
                    <a:pt x="506" y="327"/>
                    <a:pt x="654" y="327"/>
                    <a:pt x="654" y="327"/>
                  </a:cubicBezTo>
                  <a:cubicBezTo>
                    <a:pt x="608" y="284"/>
                    <a:pt x="550" y="241"/>
                    <a:pt x="486" y="199"/>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74"/>
            <p:cNvSpPr/>
            <p:nvPr/>
          </p:nvSpPr>
          <p:spPr>
            <a:xfrm>
              <a:off x="5760250" y="389575"/>
              <a:ext cx="16375" cy="8200"/>
            </a:xfrm>
            <a:custGeom>
              <a:rect b="b" l="l" r="r" t="t"/>
              <a:pathLst>
                <a:path extrusionOk="0" h="328" w="655">
                  <a:moveTo>
                    <a:pt x="0" y="0"/>
                  </a:moveTo>
                  <a:cubicBezTo>
                    <a:pt x="133" y="0"/>
                    <a:pt x="275" y="112"/>
                    <a:pt x="411" y="147"/>
                  </a:cubicBezTo>
                  <a:lnTo>
                    <a:pt x="411" y="147"/>
                  </a:lnTo>
                  <a:cubicBezTo>
                    <a:pt x="261" y="61"/>
                    <a:pt x="98" y="0"/>
                    <a:pt x="0" y="0"/>
                  </a:cubicBezTo>
                  <a:close/>
                  <a:moveTo>
                    <a:pt x="411" y="147"/>
                  </a:moveTo>
                  <a:cubicBezTo>
                    <a:pt x="503" y="200"/>
                    <a:pt x="590" y="263"/>
                    <a:pt x="654" y="327"/>
                  </a:cubicBezTo>
                  <a:lnTo>
                    <a:pt x="484" y="157"/>
                  </a:lnTo>
                  <a:cubicBezTo>
                    <a:pt x="460" y="157"/>
                    <a:pt x="435" y="153"/>
                    <a:pt x="411" y="147"/>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74"/>
            <p:cNvSpPr/>
            <p:nvPr/>
          </p:nvSpPr>
          <p:spPr>
            <a:xfrm>
              <a:off x="5788700" y="401675"/>
              <a:ext cx="20625" cy="12450"/>
            </a:xfrm>
            <a:custGeom>
              <a:rect b="b" l="l" r="r" t="t"/>
              <a:pathLst>
                <a:path extrusionOk="0" h="498" w="825">
                  <a:moveTo>
                    <a:pt x="1" y="0"/>
                  </a:moveTo>
                  <a:lnTo>
                    <a:pt x="171" y="170"/>
                  </a:lnTo>
                  <a:cubicBezTo>
                    <a:pt x="328" y="170"/>
                    <a:pt x="498" y="327"/>
                    <a:pt x="655" y="498"/>
                  </a:cubicBezTo>
                  <a:lnTo>
                    <a:pt x="825" y="498"/>
                  </a:lnTo>
                  <a:cubicBezTo>
                    <a:pt x="498" y="327"/>
                    <a:pt x="328" y="170"/>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74"/>
            <p:cNvSpPr/>
            <p:nvPr/>
          </p:nvSpPr>
          <p:spPr>
            <a:xfrm>
              <a:off x="6389925" y="945675"/>
              <a:ext cx="16350" cy="24450"/>
            </a:xfrm>
            <a:custGeom>
              <a:rect b="b" l="l" r="r" t="t"/>
              <a:pathLst>
                <a:path extrusionOk="0" h="978" w="654">
                  <a:moveTo>
                    <a:pt x="1" y="0"/>
                  </a:moveTo>
                  <a:cubicBezTo>
                    <a:pt x="327" y="326"/>
                    <a:pt x="484" y="652"/>
                    <a:pt x="653" y="978"/>
                  </a:cubicBezTo>
                  <a:lnTo>
                    <a:pt x="653" y="978"/>
                  </a:lnTo>
                  <a:cubicBezTo>
                    <a:pt x="484" y="652"/>
                    <a:pt x="327" y="326"/>
                    <a:pt x="158" y="157"/>
                  </a:cubicBezTo>
                  <a:cubicBezTo>
                    <a:pt x="158" y="0"/>
                    <a:pt x="158" y="0"/>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74"/>
            <p:cNvSpPr/>
            <p:nvPr/>
          </p:nvSpPr>
          <p:spPr>
            <a:xfrm>
              <a:off x="5927725" y="483450"/>
              <a:ext cx="16375" cy="12450"/>
            </a:xfrm>
            <a:custGeom>
              <a:rect b="b" l="l" r="r" t="t"/>
              <a:pathLst>
                <a:path extrusionOk="0" h="498" w="655">
                  <a:moveTo>
                    <a:pt x="1" y="1"/>
                  </a:moveTo>
                  <a:lnTo>
                    <a:pt x="171" y="171"/>
                  </a:lnTo>
                  <a:cubicBezTo>
                    <a:pt x="188" y="171"/>
                    <a:pt x="206" y="173"/>
                    <a:pt x="224" y="176"/>
                  </a:cubicBezTo>
                  <a:lnTo>
                    <a:pt x="224" y="176"/>
                  </a:lnTo>
                  <a:cubicBezTo>
                    <a:pt x="140" y="119"/>
                    <a:pt x="60" y="60"/>
                    <a:pt x="1" y="1"/>
                  </a:cubicBezTo>
                  <a:close/>
                  <a:moveTo>
                    <a:pt x="224" y="176"/>
                  </a:moveTo>
                  <a:cubicBezTo>
                    <a:pt x="380" y="283"/>
                    <a:pt x="553" y="387"/>
                    <a:pt x="655" y="498"/>
                  </a:cubicBezTo>
                  <a:cubicBezTo>
                    <a:pt x="515" y="347"/>
                    <a:pt x="366" y="206"/>
                    <a:pt x="224" y="176"/>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74"/>
            <p:cNvSpPr/>
            <p:nvPr/>
          </p:nvSpPr>
          <p:spPr>
            <a:xfrm>
              <a:off x="6410225" y="974125"/>
              <a:ext cx="32725" cy="53350"/>
            </a:xfrm>
            <a:custGeom>
              <a:rect b="b" l="l" r="r" t="t"/>
              <a:pathLst>
                <a:path extrusionOk="0" h="2134" w="1309">
                  <a:moveTo>
                    <a:pt x="0" y="0"/>
                  </a:moveTo>
                  <a:lnTo>
                    <a:pt x="0" y="0"/>
                  </a:lnTo>
                  <a:cubicBezTo>
                    <a:pt x="497" y="825"/>
                    <a:pt x="982" y="1479"/>
                    <a:pt x="1309" y="2133"/>
                  </a:cubicBezTo>
                  <a:cubicBezTo>
                    <a:pt x="982" y="1479"/>
                    <a:pt x="497" y="655"/>
                    <a:pt x="0"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74"/>
            <p:cNvSpPr/>
            <p:nvPr/>
          </p:nvSpPr>
          <p:spPr>
            <a:xfrm>
              <a:off x="5298025" y="250550"/>
              <a:ext cx="12450" cy="25"/>
            </a:xfrm>
            <a:custGeom>
              <a:rect b="b" l="l" r="r" t="t"/>
              <a:pathLst>
                <a:path extrusionOk="0" h="1" w="498">
                  <a:moveTo>
                    <a:pt x="498" y="0"/>
                  </a:moveTo>
                  <a:lnTo>
                    <a:pt x="328" y="0"/>
                  </a:ln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74"/>
            <p:cNvSpPr/>
            <p:nvPr/>
          </p:nvSpPr>
          <p:spPr>
            <a:xfrm>
              <a:off x="4746200" y="254475"/>
              <a:ext cx="273800" cy="268600"/>
            </a:xfrm>
            <a:custGeom>
              <a:rect b="b" l="l" r="r" t="t"/>
              <a:pathLst>
                <a:path extrusionOk="0" h="10744" w="10952">
                  <a:moveTo>
                    <a:pt x="4410" y="0"/>
                  </a:moveTo>
                  <a:cubicBezTo>
                    <a:pt x="2774" y="170"/>
                    <a:pt x="1465" y="497"/>
                    <a:pt x="0" y="825"/>
                  </a:cubicBezTo>
                  <a:cubicBezTo>
                    <a:pt x="0" y="825"/>
                    <a:pt x="157" y="825"/>
                    <a:pt x="327" y="982"/>
                  </a:cubicBezTo>
                  <a:cubicBezTo>
                    <a:pt x="811" y="1309"/>
                    <a:pt x="1636" y="1636"/>
                    <a:pt x="2120" y="2133"/>
                  </a:cubicBezTo>
                  <a:cubicBezTo>
                    <a:pt x="2617" y="2944"/>
                    <a:pt x="2290" y="3926"/>
                    <a:pt x="2120" y="4907"/>
                  </a:cubicBezTo>
                  <a:cubicBezTo>
                    <a:pt x="1793" y="5731"/>
                    <a:pt x="1465" y="6543"/>
                    <a:pt x="1308" y="7367"/>
                  </a:cubicBezTo>
                  <a:cubicBezTo>
                    <a:pt x="1138" y="8021"/>
                    <a:pt x="981" y="8505"/>
                    <a:pt x="811" y="9159"/>
                  </a:cubicBezTo>
                  <a:cubicBezTo>
                    <a:pt x="811" y="9715"/>
                    <a:pt x="934" y="10743"/>
                    <a:pt x="2174" y="10743"/>
                  </a:cubicBezTo>
                  <a:cubicBezTo>
                    <a:pt x="2394" y="10743"/>
                    <a:pt x="2649" y="10711"/>
                    <a:pt x="2944" y="10638"/>
                  </a:cubicBezTo>
                  <a:cubicBezTo>
                    <a:pt x="4580" y="10141"/>
                    <a:pt x="6372" y="9814"/>
                    <a:pt x="8008" y="9330"/>
                  </a:cubicBezTo>
                  <a:cubicBezTo>
                    <a:pt x="8662" y="9159"/>
                    <a:pt x="8989" y="8675"/>
                    <a:pt x="9159" y="8021"/>
                  </a:cubicBezTo>
                  <a:lnTo>
                    <a:pt x="9316" y="7851"/>
                  </a:lnTo>
                  <a:cubicBezTo>
                    <a:pt x="9316" y="7694"/>
                    <a:pt x="9643" y="7367"/>
                    <a:pt x="9813" y="7197"/>
                  </a:cubicBezTo>
                  <a:cubicBezTo>
                    <a:pt x="10298" y="6713"/>
                    <a:pt x="10952" y="6215"/>
                    <a:pt x="10952" y="5561"/>
                  </a:cubicBezTo>
                  <a:cubicBezTo>
                    <a:pt x="10952" y="5077"/>
                    <a:pt x="10625" y="4580"/>
                    <a:pt x="10141" y="4253"/>
                  </a:cubicBezTo>
                  <a:cubicBezTo>
                    <a:pt x="9643" y="3926"/>
                    <a:pt x="9159" y="3769"/>
                    <a:pt x="8505" y="3598"/>
                  </a:cubicBezTo>
                  <a:cubicBezTo>
                    <a:pt x="6869" y="2944"/>
                    <a:pt x="5234" y="1636"/>
                    <a:pt x="44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74"/>
            <p:cNvSpPr/>
            <p:nvPr/>
          </p:nvSpPr>
          <p:spPr>
            <a:xfrm>
              <a:off x="3110625" y="5018250"/>
              <a:ext cx="36650" cy="24550"/>
            </a:xfrm>
            <a:custGeom>
              <a:rect b="b" l="l" r="r" t="t"/>
              <a:pathLst>
                <a:path extrusionOk="0" h="982" w="1466">
                  <a:moveTo>
                    <a:pt x="1466" y="982"/>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74"/>
            <p:cNvSpPr/>
            <p:nvPr/>
          </p:nvSpPr>
          <p:spPr>
            <a:xfrm>
              <a:off x="3249650" y="5120300"/>
              <a:ext cx="8200" cy="4275"/>
            </a:xfrm>
            <a:custGeom>
              <a:rect b="b" l="l" r="r" t="t"/>
              <a:pathLst>
                <a:path extrusionOk="0" h="171" w="328">
                  <a:moveTo>
                    <a:pt x="327" y="171"/>
                  </a:moveTo>
                  <a:lnTo>
                    <a:pt x="327" y="171"/>
                  </a:lnTo>
                  <a:cubicBezTo>
                    <a:pt x="157" y="171"/>
                    <a:pt x="0" y="1"/>
                    <a:pt x="0" y="1"/>
                  </a:cubicBezTo>
                  <a:cubicBezTo>
                    <a:pt x="0" y="1"/>
                    <a:pt x="157" y="171"/>
                    <a:pt x="327" y="17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74"/>
            <p:cNvSpPr/>
            <p:nvPr/>
          </p:nvSpPr>
          <p:spPr>
            <a:xfrm>
              <a:off x="3179975" y="5067325"/>
              <a:ext cx="32725" cy="24550"/>
            </a:xfrm>
            <a:custGeom>
              <a:rect b="b" l="l" r="r" t="t"/>
              <a:pathLst>
                <a:path extrusionOk="0" h="982" w="1309">
                  <a:moveTo>
                    <a:pt x="1309" y="981"/>
                  </a:moveTo>
                  <a:cubicBezTo>
                    <a:pt x="824" y="654"/>
                    <a:pt x="497" y="327"/>
                    <a:pt x="0" y="0"/>
                  </a:cubicBezTo>
                  <a:cubicBezTo>
                    <a:pt x="497" y="327"/>
                    <a:pt x="824" y="654"/>
                    <a:pt x="1309" y="981"/>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74"/>
            <p:cNvSpPr/>
            <p:nvPr/>
          </p:nvSpPr>
          <p:spPr>
            <a:xfrm>
              <a:off x="984375" y="2666950"/>
              <a:ext cx="2751700" cy="2338900"/>
            </a:xfrm>
            <a:custGeom>
              <a:rect b="b" l="l" r="r" t="t"/>
              <a:pathLst>
                <a:path extrusionOk="0" h="93556" w="110068">
                  <a:moveTo>
                    <a:pt x="2617" y="0"/>
                  </a:moveTo>
                  <a:cubicBezTo>
                    <a:pt x="1466" y="0"/>
                    <a:pt x="812" y="982"/>
                    <a:pt x="158" y="1806"/>
                  </a:cubicBezTo>
                  <a:lnTo>
                    <a:pt x="1" y="1963"/>
                  </a:lnTo>
                  <a:cubicBezTo>
                    <a:pt x="2290" y="8348"/>
                    <a:pt x="5234" y="14393"/>
                    <a:pt x="8990" y="20608"/>
                  </a:cubicBezTo>
                  <a:cubicBezTo>
                    <a:pt x="9814" y="21760"/>
                    <a:pt x="10625" y="22741"/>
                    <a:pt x="11934" y="23553"/>
                  </a:cubicBezTo>
                  <a:cubicBezTo>
                    <a:pt x="13739" y="24704"/>
                    <a:pt x="16029" y="25515"/>
                    <a:pt x="18149" y="25685"/>
                  </a:cubicBezTo>
                  <a:cubicBezTo>
                    <a:pt x="18803" y="25685"/>
                    <a:pt x="19627" y="25685"/>
                    <a:pt x="20112" y="25188"/>
                  </a:cubicBezTo>
                  <a:cubicBezTo>
                    <a:pt x="20609" y="24534"/>
                    <a:pt x="20282" y="23553"/>
                    <a:pt x="20936" y="22898"/>
                  </a:cubicBezTo>
                  <a:cubicBezTo>
                    <a:pt x="21127" y="22707"/>
                    <a:pt x="21361" y="22627"/>
                    <a:pt x="21611" y="22627"/>
                  </a:cubicBezTo>
                  <a:cubicBezTo>
                    <a:pt x="22215" y="22627"/>
                    <a:pt x="22920" y="23090"/>
                    <a:pt x="23383" y="23553"/>
                  </a:cubicBezTo>
                  <a:cubicBezTo>
                    <a:pt x="26654" y="26824"/>
                    <a:pt x="27805" y="32712"/>
                    <a:pt x="24861" y="36310"/>
                  </a:cubicBezTo>
                  <a:cubicBezTo>
                    <a:pt x="24037" y="37134"/>
                    <a:pt x="23383" y="38116"/>
                    <a:pt x="22728" y="39097"/>
                  </a:cubicBezTo>
                  <a:cubicBezTo>
                    <a:pt x="38273" y="56918"/>
                    <a:pt x="59535" y="74582"/>
                    <a:pt x="84553" y="93555"/>
                  </a:cubicBezTo>
                  <a:cubicBezTo>
                    <a:pt x="85207" y="93071"/>
                    <a:pt x="85861" y="92574"/>
                    <a:pt x="86359" y="92247"/>
                  </a:cubicBezTo>
                  <a:cubicBezTo>
                    <a:pt x="86516" y="92090"/>
                    <a:pt x="86686" y="92090"/>
                    <a:pt x="86686" y="91920"/>
                  </a:cubicBezTo>
                  <a:cubicBezTo>
                    <a:pt x="88648" y="90454"/>
                    <a:pt x="90611" y="89146"/>
                    <a:pt x="92574" y="87667"/>
                  </a:cubicBezTo>
                  <a:lnTo>
                    <a:pt x="92574" y="87340"/>
                  </a:lnTo>
                  <a:cubicBezTo>
                    <a:pt x="92574" y="85875"/>
                    <a:pt x="93555" y="84396"/>
                    <a:pt x="94864" y="84239"/>
                  </a:cubicBezTo>
                  <a:cubicBezTo>
                    <a:pt x="95027" y="84317"/>
                    <a:pt x="95191" y="84357"/>
                    <a:pt x="95354" y="84357"/>
                  </a:cubicBezTo>
                  <a:cubicBezTo>
                    <a:pt x="95518" y="84357"/>
                    <a:pt x="95681" y="84317"/>
                    <a:pt x="95845" y="84239"/>
                  </a:cubicBezTo>
                  <a:cubicBezTo>
                    <a:pt x="96172" y="84069"/>
                    <a:pt x="96826" y="82930"/>
                    <a:pt x="97481" y="82433"/>
                  </a:cubicBezTo>
                  <a:cubicBezTo>
                    <a:pt x="98292" y="81779"/>
                    <a:pt x="99273" y="81125"/>
                    <a:pt x="100097" y="80471"/>
                  </a:cubicBezTo>
                  <a:cubicBezTo>
                    <a:pt x="101079" y="79816"/>
                    <a:pt x="101890" y="79162"/>
                    <a:pt x="102714" y="78351"/>
                  </a:cubicBezTo>
                  <a:cubicBezTo>
                    <a:pt x="103526" y="77527"/>
                    <a:pt x="104180" y="76545"/>
                    <a:pt x="104507" y="75407"/>
                  </a:cubicBezTo>
                  <a:cubicBezTo>
                    <a:pt x="105161" y="71154"/>
                    <a:pt x="103853" y="66405"/>
                    <a:pt x="104350" y="62152"/>
                  </a:cubicBezTo>
                  <a:cubicBezTo>
                    <a:pt x="104834" y="57415"/>
                    <a:pt x="106470" y="52666"/>
                    <a:pt x="109087" y="48740"/>
                  </a:cubicBezTo>
                  <a:cubicBezTo>
                    <a:pt x="110068" y="47275"/>
                    <a:pt x="109741" y="45142"/>
                    <a:pt x="109087" y="43677"/>
                  </a:cubicBezTo>
                  <a:cubicBezTo>
                    <a:pt x="108275" y="41714"/>
                    <a:pt x="106313" y="40563"/>
                    <a:pt x="104350" y="39581"/>
                  </a:cubicBezTo>
                  <a:cubicBezTo>
                    <a:pt x="101890" y="38116"/>
                    <a:pt x="99273" y="36807"/>
                    <a:pt x="96499" y="36637"/>
                  </a:cubicBezTo>
                  <a:cubicBezTo>
                    <a:pt x="95140" y="36637"/>
                    <a:pt x="93789" y="36919"/>
                    <a:pt x="92434" y="36919"/>
                  </a:cubicBezTo>
                  <a:cubicBezTo>
                    <a:pt x="91988" y="36919"/>
                    <a:pt x="91542" y="36888"/>
                    <a:pt x="91095" y="36807"/>
                  </a:cubicBezTo>
                  <a:cubicBezTo>
                    <a:pt x="89303" y="36480"/>
                    <a:pt x="87824" y="35499"/>
                    <a:pt x="86359" y="34674"/>
                  </a:cubicBezTo>
                  <a:cubicBezTo>
                    <a:pt x="85405" y="34274"/>
                    <a:pt x="84461" y="33980"/>
                    <a:pt x="83511" y="33980"/>
                  </a:cubicBezTo>
                  <a:cubicBezTo>
                    <a:pt x="83314" y="33980"/>
                    <a:pt x="83116" y="33993"/>
                    <a:pt x="82917" y="34020"/>
                  </a:cubicBezTo>
                  <a:lnTo>
                    <a:pt x="82760" y="34020"/>
                  </a:lnTo>
                  <a:cubicBezTo>
                    <a:pt x="82530" y="34071"/>
                    <a:pt x="82316" y="34094"/>
                    <a:pt x="82117" y="34094"/>
                  </a:cubicBezTo>
                  <a:cubicBezTo>
                    <a:pt x="81033" y="34094"/>
                    <a:pt x="80369" y="33408"/>
                    <a:pt x="79816" y="32712"/>
                  </a:cubicBezTo>
                  <a:cubicBezTo>
                    <a:pt x="79646" y="32555"/>
                    <a:pt x="79489" y="32228"/>
                    <a:pt x="79319" y="32058"/>
                  </a:cubicBezTo>
                  <a:cubicBezTo>
                    <a:pt x="78338" y="30919"/>
                    <a:pt x="77527" y="29611"/>
                    <a:pt x="76545" y="28459"/>
                  </a:cubicBezTo>
                  <a:cubicBezTo>
                    <a:pt x="74910" y="26340"/>
                    <a:pt x="73431" y="23723"/>
                    <a:pt x="70814" y="22741"/>
                  </a:cubicBezTo>
                  <a:cubicBezTo>
                    <a:pt x="69366" y="22253"/>
                    <a:pt x="67857" y="22114"/>
                    <a:pt x="66290" y="22114"/>
                  </a:cubicBezTo>
                  <a:cubicBezTo>
                    <a:pt x="65209" y="22114"/>
                    <a:pt x="64101" y="22180"/>
                    <a:pt x="62963" y="22244"/>
                  </a:cubicBezTo>
                  <a:cubicBezTo>
                    <a:pt x="61655" y="22244"/>
                    <a:pt x="60190" y="21106"/>
                    <a:pt x="59038" y="20281"/>
                  </a:cubicBezTo>
                  <a:cubicBezTo>
                    <a:pt x="57573" y="18973"/>
                    <a:pt x="55937" y="17835"/>
                    <a:pt x="54302" y="16683"/>
                  </a:cubicBezTo>
                  <a:cubicBezTo>
                    <a:pt x="53804" y="16199"/>
                    <a:pt x="53150" y="15702"/>
                    <a:pt x="52993" y="15048"/>
                  </a:cubicBezTo>
                  <a:cubicBezTo>
                    <a:pt x="52666" y="14236"/>
                    <a:pt x="52993" y="13085"/>
                    <a:pt x="52339" y="12431"/>
                  </a:cubicBezTo>
                  <a:cubicBezTo>
                    <a:pt x="52131" y="12228"/>
                    <a:pt x="51838" y="12138"/>
                    <a:pt x="51532" y="12138"/>
                  </a:cubicBezTo>
                  <a:cubicBezTo>
                    <a:pt x="51107" y="12138"/>
                    <a:pt x="50658" y="12312"/>
                    <a:pt x="50376" y="12601"/>
                  </a:cubicBezTo>
                  <a:cubicBezTo>
                    <a:pt x="49722" y="13085"/>
                    <a:pt x="49395" y="13909"/>
                    <a:pt x="48898" y="14393"/>
                  </a:cubicBezTo>
                  <a:cubicBezTo>
                    <a:pt x="48169" y="15034"/>
                    <a:pt x="47190" y="15367"/>
                    <a:pt x="46239" y="15367"/>
                  </a:cubicBezTo>
                  <a:cubicBezTo>
                    <a:pt x="45481" y="15367"/>
                    <a:pt x="44741" y="15156"/>
                    <a:pt x="44161" y="14720"/>
                  </a:cubicBezTo>
                  <a:lnTo>
                    <a:pt x="43991" y="14720"/>
                  </a:lnTo>
                  <a:cubicBezTo>
                    <a:pt x="43664" y="14563"/>
                    <a:pt x="43507" y="14563"/>
                    <a:pt x="43337" y="14563"/>
                  </a:cubicBezTo>
                  <a:cubicBezTo>
                    <a:pt x="43098" y="14740"/>
                    <a:pt x="42795" y="14809"/>
                    <a:pt x="42474" y="14809"/>
                  </a:cubicBezTo>
                  <a:cubicBezTo>
                    <a:pt x="41916" y="14809"/>
                    <a:pt x="41305" y="14601"/>
                    <a:pt x="40890" y="14393"/>
                  </a:cubicBezTo>
                  <a:cubicBezTo>
                    <a:pt x="40066" y="13909"/>
                    <a:pt x="39254" y="13412"/>
                    <a:pt x="38430" y="13412"/>
                  </a:cubicBezTo>
                  <a:cubicBezTo>
                    <a:pt x="37619" y="13582"/>
                    <a:pt x="36964" y="14236"/>
                    <a:pt x="36637" y="14891"/>
                  </a:cubicBezTo>
                  <a:cubicBezTo>
                    <a:pt x="36343" y="15370"/>
                    <a:pt x="36109" y="15511"/>
                    <a:pt x="35966" y="15511"/>
                  </a:cubicBezTo>
                  <a:cubicBezTo>
                    <a:pt x="35868" y="15511"/>
                    <a:pt x="35813" y="15444"/>
                    <a:pt x="35813" y="15375"/>
                  </a:cubicBezTo>
                  <a:cubicBezTo>
                    <a:pt x="35656" y="15048"/>
                    <a:pt x="35486" y="14891"/>
                    <a:pt x="35486" y="14563"/>
                  </a:cubicBezTo>
                  <a:cubicBezTo>
                    <a:pt x="35378" y="13997"/>
                    <a:pt x="35035" y="13819"/>
                    <a:pt x="34725" y="13819"/>
                  </a:cubicBezTo>
                  <a:cubicBezTo>
                    <a:pt x="34584" y="13819"/>
                    <a:pt x="34450" y="13856"/>
                    <a:pt x="34348" y="13909"/>
                  </a:cubicBezTo>
                  <a:cubicBezTo>
                    <a:pt x="32058" y="14891"/>
                    <a:pt x="29925" y="16526"/>
                    <a:pt x="28617" y="18816"/>
                  </a:cubicBezTo>
                  <a:cubicBezTo>
                    <a:pt x="28132" y="19627"/>
                    <a:pt x="27635" y="20779"/>
                    <a:pt x="26824" y="21263"/>
                  </a:cubicBezTo>
                  <a:cubicBezTo>
                    <a:pt x="26299" y="21704"/>
                    <a:pt x="25680" y="21860"/>
                    <a:pt x="25042" y="21860"/>
                  </a:cubicBezTo>
                  <a:cubicBezTo>
                    <a:pt x="24488" y="21860"/>
                    <a:pt x="23918" y="21742"/>
                    <a:pt x="23383" y="21590"/>
                  </a:cubicBezTo>
                  <a:lnTo>
                    <a:pt x="23226" y="21590"/>
                  </a:lnTo>
                  <a:cubicBezTo>
                    <a:pt x="22587" y="21401"/>
                    <a:pt x="22071" y="21335"/>
                    <a:pt x="21652" y="21335"/>
                  </a:cubicBezTo>
                  <a:cubicBezTo>
                    <a:pt x="20998" y="21335"/>
                    <a:pt x="20577" y="21494"/>
                    <a:pt x="20282" y="21590"/>
                  </a:cubicBezTo>
                  <a:cubicBezTo>
                    <a:pt x="19489" y="21986"/>
                    <a:pt x="18633" y="22205"/>
                    <a:pt x="17791" y="22205"/>
                  </a:cubicBezTo>
                  <a:cubicBezTo>
                    <a:pt x="17243" y="22205"/>
                    <a:pt x="16702" y="22113"/>
                    <a:pt x="16186" y="21917"/>
                  </a:cubicBezTo>
                  <a:cubicBezTo>
                    <a:pt x="14721" y="21433"/>
                    <a:pt x="13739" y="19797"/>
                    <a:pt x="13569" y="18319"/>
                  </a:cubicBezTo>
                  <a:cubicBezTo>
                    <a:pt x="13242" y="16683"/>
                    <a:pt x="13412" y="15048"/>
                    <a:pt x="13412" y="13582"/>
                  </a:cubicBezTo>
                  <a:cubicBezTo>
                    <a:pt x="13569" y="11776"/>
                    <a:pt x="13242" y="9984"/>
                    <a:pt x="11934" y="9002"/>
                  </a:cubicBezTo>
                  <a:cubicBezTo>
                    <a:pt x="11170" y="8361"/>
                    <a:pt x="10209" y="8124"/>
                    <a:pt x="9204" y="8124"/>
                  </a:cubicBezTo>
                  <a:cubicBezTo>
                    <a:pt x="8917" y="8124"/>
                    <a:pt x="8626" y="8143"/>
                    <a:pt x="8335" y="8178"/>
                  </a:cubicBezTo>
                  <a:cubicBezTo>
                    <a:pt x="8178" y="8348"/>
                    <a:pt x="8008" y="8348"/>
                    <a:pt x="7851" y="8348"/>
                  </a:cubicBezTo>
                  <a:cubicBezTo>
                    <a:pt x="7851" y="8348"/>
                    <a:pt x="7681" y="8348"/>
                    <a:pt x="7524" y="8505"/>
                  </a:cubicBezTo>
                  <a:cubicBezTo>
                    <a:pt x="7354" y="8505"/>
                    <a:pt x="7197" y="8675"/>
                    <a:pt x="7027" y="8675"/>
                  </a:cubicBezTo>
                  <a:cubicBezTo>
                    <a:pt x="6311" y="8937"/>
                    <a:pt x="5829" y="9094"/>
                    <a:pt x="5508" y="9094"/>
                  </a:cubicBezTo>
                  <a:cubicBezTo>
                    <a:pt x="5025" y="9094"/>
                    <a:pt x="4907" y="8739"/>
                    <a:pt x="4907" y="7851"/>
                  </a:cubicBezTo>
                  <a:lnTo>
                    <a:pt x="4907" y="4253"/>
                  </a:lnTo>
                  <a:cubicBezTo>
                    <a:pt x="4907" y="3271"/>
                    <a:pt x="4907" y="2290"/>
                    <a:pt x="4580" y="1479"/>
                  </a:cubicBezTo>
                  <a:cubicBezTo>
                    <a:pt x="4253" y="654"/>
                    <a:pt x="3429" y="0"/>
                    <a:pt x="26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74"/>
            <p:cNvSpPr/>
            <p:nvPr/>
          </p:nvSpPr>
          <p:spPr>
            <a:xfrm>
              <a:off x="3098250" y="5005875"/>
              <a:ext cx="159600" cy="118700"/>
            </a:xfrm>
            <a:custGeom>
              <a:rect b="b" l="l" r="r" t="t"/>
              <a:pathLst>
                <a:path extrusionOk="0" h="4748" w="6384">
                  <a:moveTo>
                    <a:pt x="0" y="0"/>
                  </a:moveTo>
                  <a:lnTo>
                    <a:pt x="495" y="495"/>
                  </a:lnTo>
                  <a:lnTo>
                    <a:pt x="1536" y="1192"/>
                  </a:lnTo>
                  <a:lnTo>
                    <a:pt x="1536" y="1192"/>
                  </a:lnTo>
                  <a:cubicBezTo>
                    <a:pt x="1241" y="968"/>
                    <a:pt x="947" y="739"/>
                    <a:pt x="652" y="495"/>
                  </a:cubicBezTo>
                  <a:cubicBezTo>
                    <a:pt x="327" y="326"/>
                    <a:pt x="169" y="170"/>
                    <a:pt x="0" y="0"/>
                  </a:cubicBezTo>
                  <a:close/>
                  <a:moveTo>
                    <a:pt x="1536" y="1192"/>
                  </a:moveTo>
                  <a:cubicBezTo>
                    <a:pt x="2223" y="1715"/>
                    <a:pt x="2909" y="2208"/>
                    <a:pt x="3596" y="2785"/>
                  </a:cubicBezTo>
                  <a:cubicBezTo>
                    <a:pt x="4421" y="3439"/>
                    <a:pt x="5232" y="3924"/>
                    <a:pt x="5886" y="4578"/>
                  </a:cubicBezTo>
                  <a:cubicBezTo>
                    <a:pt x="6056" y="4578"/>
                    <a:pt x="6213" y="4748"/>
                    <a:pt x="6383" y="4748"/>
                  </a:cubicBezTo>
                  <a:cubicBezTo>
                    <a:pt x="6213" y="4748"/>
                    <a:pt x="6056" y="4578"/>
                    <a:pt x="6056" y="4578"/>
                  </a:cubicBezTo>
                  <a:cubicBezTo>
                    <a:pt x="5559" y="4251"/>
                    <a:pt x="5075" y="3924"/>
                    <a:pt x="4578" y="3439"/>
                  </a:cubicBezTo>
                  <a:cubicBezTo>
                    <a:pt x="4093" y="3112"/>
                    <a:pt x="3766" y="2785"/>
                    <a:pt x="3269" y="2458"/>
                  </a:cubicBezTo>
                  <a:cubicBezTo>
                    <a:pt x="2785" y="2131"/>
                    <a:pt x="2458" y="1804"/>
                    <a:pt x="1961" y="1477"/>
                  </a:cubicBezTo>
                  <a:lnTo>
                    <a:pt x="1536" y="1192"/>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74"/>
            <p:cNvSpPr/>
            <p:nvPr/>
          </p:nvSpPr>
          <p:spPr>
            <a:xfrm>
              <a:off x="3310800" y="4936475"/>
              <a:ext cx="25" cy="8200"/>
            </a:xfrm>
            <a:custGeom>
              <a:rect b="b" l="l" r="r" t="t"/>
              <a:pathLst>
                <a:path extrusionOk="0" h="328" w="1">
                  <a:moveTo>
                    <a:pt x="1" y="0"/>
                  </a:moveTo>
                  <a:lnTo>
                    <a:pt x="1" y="327"/>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74"/>
            <p:cNvSpPr/>
            <p:nvPr/>
          </p:nvSpPr>
          <p:spPr>
            <a:xfrm>
              <a:off x="3306875" y="4924050"/>
              <a:ext cx="3950" cy="8200"/>
            </a:xfrm>
            <a:custGeom>
              <a:rect b="b" l="l" r="r" t="t"/>
              <a:pathLst>
                <a:path extrusionOk="0" h="328" w="158">
                  <a:moveTo>
                    <a:pt x="1" y="0"/>
                  </a:moveTo>
                  <a:cubicBezTo>
                    <a:pt x="158" y="170"/>
                    <a:pt x="158" y="170"/>
                    <a:pt x="158" y="327"/>
                  </a:cubicBezTo>
                  <a:cubicBezTo>
                    <a:pt x="158" y="170"/>
                    <a:pt x="158" y="170"/>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74"/>
            <p:cNvSpPr/>
            <p:nvPr/>
          </p:nvSpPr>
          <p:spPr>
            <a:xfrm>
              <a:off x="3143325" y="4964925"/>
              <a:ext cx="8200" cy="8200"/>
            </a:xfrm>
            <a:custGeom>
              <a:rect b="b" l="l" r="r" t="t"/>
              <a:pathLst>
                <a:path extrusionOk="0" h="328" w="328">
                  <a:moveTo>
                    <a:pt x="1" y="328"/>
                  </a:moveTo>
                  <a:cubicBezTo>
                    <a:pt x="158" y="171"/>
                    <a:pt x="328" y="171"/>
                    <a:pt x="328" y="1"/>
                  </a:cubicBezTo>
                  <a:cubicBezTo>
                    <a:pt x="328" y="171"/>
                    <a:pt x="158" y="171"/>
                    <a:pt x="1" y="328"/>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74"/>
            <p:cNvSpPr/>
            <p:nvPr/>
          </p:nvSpPr>
          <p:spPr>
            <a:xfrm>
              <a:off x="3310800" y="4948575"/>
              <a:ext cx="25" cy="12450"/>
            </a:xfrm>
            <a:custGeom>
              <a:rect b="b" l="l" r="r" t="t"/>
              <a:pathLst>
                <a:path extrusionOk="0" h="498" w="1">
                  <a:moveTo>
                    <a:pt x="1" y="0"/>
                  </a:moveTo>
                  <a:lnTo>
                    <a:pt x="1" y="498"/>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74"/>
            <p:cNvSpPr/>
            <p:nvPr/>
          </p:nvSpPr>
          <p:spPr>
            <a:xfrm>
              <a:off x="971950" y="1469050"/>
              <a:ext cx="25" cy="25"/>
            </a:xfrm>
            <a:custGeom>
              <a:rect b="b" l="l" r="r" t="t"/>
              <a:pathLst>
                <a:path extrusionOk="0" h="1" w="1">
                  <a:moveTo>
                    <a:pt x="0" y="0"/>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74"/>
            <p:cNvSpPr/>
            <p:nvPr/>
          </p:nvSpPr>
          <p:spPr>
            <a:xfrm>
              <a:off x="878075" y="1959725"/>
              <a:ext cx="25" cy="3950"/>
            </a:xfrm>
            <a:custGeom>
              <a:rect b="b" l="l" r="r" t="t"/>
              <a:pathLst>
                <a:path extrusionOk="0" h="158" w="1">
                  <a:moveTo>
                    <a:pt x="0" y="157"/>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74"/>
            <p:cNvSpPr/>
            <p:nvPr/>
          </p:nvSpPr>
          <p:spPr>
            <a:xfrm>
              <a:off x="873825" y="1980000"/>
              <a:ext cx="4275" cy="8200"/>
            </a:xfrm>
            <a:custGeom>
              <a:rect b="b" l="l" r="r" t="t"/>
              <a:pathLst>
                <a:path extrusionOk="0" h="328" w="171">
                  <a:moveTo>
                    <a:pt x="0" y="328"/>
                  </a:moveTo>
                  <a:cubicBezTo>
                    <a:pt x="0" y="328"/>
                    <a:pt x="170" y="171"/>
                    <a:pt x="170" y="1"/>
                  </a:cubicBezTo>
                  <a:cubicBezTo>
                    <a:pt x="170" y="171"/>
                    <a:pt x="0" y="328"/>
                    <a:pt x="0" y="328"/>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74"/>
            <p:cNvSpPr/>
            <p:nvPr/>
          </p:nvSpPr>
          <p:spPr>
            <a:xfrm>
              <a:off x="873825" y="2004525"/>
              <a:ext cx="0" cy="8200"/>
            </a:xfrm>
            <a:custGeom>
              <a:rect b="b" l="l" r="r" t="t"/>
              <a:pathLst>
                <a:path extrusionOk="0" h="328" w="0">
                  <a:moveTo>
                    <a:pt x="0" y="328"/>
                  </a:move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74"/>
            <p:cNvSpPr/>
            <p:nvPr/>
          </p:nvSpPr>
          <p:spPr>
            <a:xfrm>
              <a:off x="873825" y="2029075"/>
              <a:ext cx="0" cy="8200"/>
            </a:xfrm>
            <a:custGeom>
              <a:rect b="b" l="l" r="r" t="t"/>
              <a:pathLst>
                <a:path extrusionOk="0" h="328" w="0">
                  <a:moveTo>
                    <a:pt x="0" y="327"/>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74"/>
            <p:cNvSpPr/>
            <p:nvPr/>
          </p:nvSpPr>
          <p:spPr>
            <a:xfrm>
              <a:off x="873825" y="2082400"/>
              <a:ext cx="0" cy="25"/>
            </a:xfrm>
            <a:custGeom>
              <a:rect b="b" l="l" r="r" t="t"/>
              <a:pathLst>
                <a:path extrusionOk="0" h="1" w="0">
                  <a:moveTo>
                    <a:pt x="0" y="0"/>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74"/>
            <p:cNvSpPr/>
            <p:nvPr/>
          </p:nvSpPr>
          <p:spPr>
            <a:xfrm>
              <a:off x="873825" y="2053600"/>
              <a:ext cx="0" cy="8200"/>
            </a:xfrm>
            <a:custGeom>
              <a:rect b="b" l="l" r="r" t="t"/>
              <a:pathLst>
                <a:path extrusionOk="0" h="328" w="0">
                  <a:moveTo>
                    <a:pt x="0" y="328"/>
                  </a:move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74"/>
            <p:cNvSpPr/>
            <p:nvPr/>
          </p:nvSpPr>
          <p:spPr>
            <a:xfrm>
              <a:off x="886250" y="1857325"/>
              <a:ext cx="25" cy="8200"/>
            </a:xfrm>
            <a:custGeom>
              <a:rect b="b" l="l" r="r" t="t"/>
              <a:pathLst>
                <a:path extrusionOk="0" h="328" w="1">
                  <a:moveTo>
                    <a:pt x="0" y="328"/>
                  </a:move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74"/>
            <p:cNvSpPr/>
            <p:nvPr/>
          </p:nvSpPr>
          <p:spPr>
            <a:xfrm>
              <a:off x="882000" y="1881875"/>
              <a:ext cx="4275" cy="8200"/>
            </a:xfrm>
            <a:custGeom>
              <a:rect b="b" l="l" r="r" t="t"/>
              <a:pathLst>
                <a:path extrusionOk="0" h="328" w="171">
                  <a:moveTo>
                    <a:pt x="0" y="327"/>
                  </a:moveTo>
                  <a:cubicBezTo>
                    <a:pt x="0" y="170"/>
                    <a:pt x="0" y="0"/>
                    <a:pt x="170" y="0"/>
                  </a:cubicBezTo>
                  <a:cubicBezTo>
                    <a:pt x="0" y="0"/>
                    <a:pt x="0" y="170"/>
                    <a:pt x="0" y="327"/>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74"/>
            <p:cNvSpPr/>
            <p:nvPr/>
          </p:nvSpPr>
          <p:spPr>
            <a:xfrm>
              <a:off x="963775" y="1493575"/>
              <a:ext cx="25" cy="25"/>
            </a:xfrm>
            <a:custGeom>
              <a:rect b="b" l="l" r="r" t="t"/>
              <a:pathLst>
                <a:path extrusionOk="0" h="1" w="1">
                  <a:moveTo>
                    <a:pt x="0" y="1"/>
                  </a:move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74"/>
            <p:cNvSpPr/>
            <p:nvPr/>
          </p:nvSpPr>
          <p:spPr>
            <a:xfrm>
              <a:off x="882000" y="1906400"/>
              <a:ext cx="25" cy="4275"/>
            </a:xfrm>
            <a:custGeom>
              <a:rect b="b" l="l" r="r" t="t"/>
              <a:pathLst>
                <a:path extrusionOk="0" h="171" w="1">
                  <a:moveTo>
                    <a:pt x="0" y="171"/>
                  </a:move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74"/>
            <p:cNvSpPr/>
            <p:nvPr/>
          </p:nvSpPr>
          <p:spPr>
            <a:xfrm>
              <a:off x="878075" y="1930925"/>
              <a:ext cx="25" cy="4275"/>
            </a:xfrm>
            <a:custGeom>
              <a:rect b="b" l="l" r="r" t="t"/>
              <a:pathLst>
                <a:path extrusionOk="0" h="171" w="1">
                  <a:moveTo>
                    <a:pt x="0" y="171"/>
                  </a:move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74"/>
            <p:cNvSpPr/>
            <p:nvPr/>
          </p:nvSpPr>
          <p:spPr>
            <a:xfrm>
              <a:off x="935300" y="1587475"/>
              <a:ext cx="25" cy="4275"/>
            </a:xfrm>
            <a:custGeom>
              <a:rect b="b" l="l" r="r" t="t"/>
              <a:pathLst>
                <a:path extrusionOk="0" h="171" w="1">
                  <a:moveTo>
                    <a:pt x="1" y="170"/>
                  </a:move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74"/>
            <p:cNvSpPr/>
            <p:nvPr/>
          </p:nvSpPr>
          <p:spPr>
            <a:xfrm>
              <a:off x="906525" y="1710125"/>
              <a:ext cx="4275" cy="8200"/>
            </a:xfrm>
            <a:custGeom>
              <a:rect b="b" l="l" r="r" t="t"/>
              <a:pathLst>
                <a:path extrusionOk="0" h="328" w="171">
                  <a:moveTo>
                    <a:pt x="0" y="328"/>
                  </a:moveTo>
                  <a:cubicBezTo>
                    <a:pt x="0" y="171"/>
                    <a:pt x="171" y="171"/>
                    <a:pt x="171" y="1"/>
                  </a:cubicBezTo>
                  <a:cubicBezTo>
                    <a:pt x="171" y="171"/>
                    <a:pt x="0" y="171"/>
                    <a:pt x="0" y="328"/>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74"/>
            <p:cNvSpPr/>
            <p:nvPr/>
          </p:nvSpPr>
          <p:spPr>
            <a:xfrm>
              <a:off x="922875" y="1636525"/>
              <a:ext cx="25" cy="4275"/>
            </a:xfrm>
            <a:custGeom>
              <a:rect b="b" l="l" r="r" t="t"/>
              <a:pathLst>
                <a:path extrusionOk="0" h="171" w="1">
                  <a:moveTo>
                    <a:pt x="1" y="171"/>
                  </a:move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74"/>
            <p:cNvSpPr/>
            <p:nvPr/>
          </p:nvSpPr>
          <p:spPr>
            <a:xfrm>
              <a:off x="898350" y="1759200"/>
              <a:ext cx="4275" cy="4275"/>
            </a:xfrm>
            <a:custGeom>
              <a:rect b="b" l="l" r="r" t="t"/>
              <a:pathLst>
                <a:path extrusionOk="0" h="171" w="171">
                  <a:moveTo>
                    <a:pt x="0" y="171"/>
                  </a:moveTo>
                  <a:lnTo>
                    <a:pt x="170"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74"/>
            <p:cNvSpPr/>
            <p:nvPr/>
          </p:nvSpPr>
          <p:spPr>
            <a:xfrm>
              <a:off x="931050" y="1612000"/>
              <a:ext cx="25" cy="4275"/>
            </a:xfrm>
            <a:custGeom>
              <a:rect b="b" l="l" r="r" t="t"/>
              <a:pathLst>
                <a:path extrusionOk="0" h="171" w="1">
                  <a:moveTo>
                    <a:pt x="1" y="170"/>
                  </a:move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74"/>
            <p:cNvSpPr/>
            <p:nvPr/>
          </p:nvSpPr>
          <p:spPr>
            <a:xfrm>
              <a:off x="943500" y="1567175"/>
              <a:ext cx="25" cy="25"/>
            </a:xfrm>
            <a:custGeom>
              <a:rect b="b" l="l" r="r" t="t"/>
              <a:pathLst>
                <a:path extrusionOk="0" h="1" w="1">
                  <a:moveTo>
                    <a:pt x="0" y="1"/>
                  </a:move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74"/>
            <p:cNvSpPr/>
            <p:nvPr/>
          </p:nvSpPr>
          <p:spPr>
            <a:xfrm>
              <a:off x="894425" y="1783725"/>
              <a:ext cx="3950" cy="4275"/>
            </a:xfrm>
            <a:custGeom>
              <a:rect b="b" l="l" r="r" t="t"/>
              <a:pathLst>
                <a:path extrusionOk="0" h="171" w="158">
                  <a:moveTo>
                    <a:pt x="0" y="171"/>
                  </a:moveTo>
                  <a:lnTo>
                    <a:pt x="157" y="1"/>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74"/>
            <p:cNvSpPr/>
            <p:nvPr/>
          </p:nvSpPr>
          <p:spPr>
            <a:xfrm>
              <a:off x="890175" y="1832800"/>
              <a:ext cx="25" cy="8200"/>
            </a:xfrm>
            <a:custGeom>
              <a:rect b="b" l="l" r="r" t="t"/>
              <a:pathLst>
                <a:path extrusionOk="0" h="328" w="1">
                  <a:moveTo>
                    <a:pt x="0" y="328"/>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74"/>
            <p:cNvSpPr/>
            <p:nvPr/>
          </p:nvSpPr>
          <p:spPr>
            <a:xfrm>
              <a:off x="902600" y="1734675"/>
              <a:ext cx="3950" cy="8200"/>
            </a:xfrm>
            <a:custGeom>
              <a:rect b="b" l="l" r="r" t="t"/>
              <a:pathLst>
                <a:path extrusionOk="0" h="328" w="158">
                  <a:moveTo>
                    <a:pt x="0" y="327"/>
                  </a:moveTo>
                  <a:cubicBezTo>
                    <a:pt x="0" y="170"/>
                    <a:pt x="157" y="0"/>
                    <a:pt x="157" y="0"/>
                  </a:cubicBezTo>
                  <a:cubicBezTo>
                    <a:pt x="157" y="0"/>
                    <a:pt x="0" y="170"/>
                    <a:pt x="0" y="327"/>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74"/>
            <p:cNvSpPr/>
            <p:nvPr/>
          </p:nvSpPr>
          <p:spPr>
            <a:xfrm>
              <a:off x="914700" y="1689850"/>
              <a:ext cx="25" cy="25"/>
            </a:xfrm>
            <a:custGeom>
              <a:rect b="b" l="l" r="r" t="t"/>
              <a:pathLst>
                <a:path extrusionOk="0" h="1" w="1">
                  <a:moveTo>
                    <a:pt x="1" y="0"/>
                  </a:move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74"/>
            <p:cNvSpPr/>
            <p:nvPr/>
          </p:nvSpPr>
          <p:spPr>
            <a:xfrm>
              <a:off x="2440025" y="1055175"/>
              <a:ext cx="53025" cy="90700"/>
            </a:xfrm>
            <a:custGeom>
              <a:rect b="b" l="l" r="r" t="t"/>
              <a:pathLst>
                <a:path extrusionOk="0" h="3628" w="2121">
                  <a:moveTo>
                    <a:pt x="314" y="0"/>
                  </a:moveTo>
                  <a:cubicBezTo>
                    <a:pt x="208" y="0"/>
                    <a:pt x="103" y="10"/>
                    <a:pt x="1" y="30"/>
                  </a:cubicBezTo>
                  <a:cubicBezTo>
                    <a:pt x="158" y="1181"/>
                    <a:pt x="328" y="2489"/>
                    <a:pt x="328" y="3628"/>
                  </a:cubicBezTo>
                  <a:cubicBezTo>
                    <a:pt x="655" y="3471"/>
                    <a:pt x="982" y="3144"/>
                    <a:pt x="1139" y="2817"/>
                  </a:cubicBezTo>
                  <a:cubicBezTo>
                    <a:pt x="1636" y="2319"/>
                    <a:pt x="2121" y="1835"/>
                    <a:pt x="1964" y="1181"/>
                  </a:cubicBezTo>
                  <a:cubicBezTo>
                    <a:pt x="1815" y="461"/>
                    <a:pt x="1047" y="0"/>
                    <a:pt x="3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74"/>
            <p:cNvSpPr/>
            <p:nvPr/>
          </p:nvSpPr>
          <p:spPr>
            <a:xfrm>
              <a:off x="873825" y="270825"/>
              <a:ext cx="1938175" cy="2072800"/>
            </a:xfrm>
            <a:custGeom>
              <a:rect b="b" l="l" r="r" t="t"/>
              <a:pathLst>
                <a:path extrusionOk="0" h="82912" w="77527">
                  <a:moveTo>
                    <a:pt x="52992" y="0"/>
                  </a:moveTo>
                  <a:cubicBezTo>
                    <a:pt x="50873" y="498"/>
                    <a:pt x="48740" y="982"/>
                    <a:pt x="46777" y="1636"/>
                  </a:cubicBezTo>
                  <a:cubicBezTo>
                    <a:pt x="45312" y="3272"/>
                    <a:pt x="44658" y="5732"/>
                    <a:pt x="44330" y="8021"/>
                  </a:cubicBezTo>
                  <a:cubicBezTo>
                    <a:pt x="43833" y="10638"/>
                    <a:pt x="43506" y="13412"/>
                    <a:pt x="41714" y="15375"/>
                  </a:cubicBezTo>
                  <a:lnTo>
                    <a:pt x="39254" y="17338"/>
                  </a:lnTo>
                  <a:cubicBezTo>
                    <a:pt x="37945" y="18319"/>
                    <a:pt x="36964" y="19627"/>
                    <a:pt x="36310" y="21106"/>
                  </a:cubicBezTo>
                  <a:cubicBezTo>
                    <a:pt x="35904" y="21675"/>
                    <a:pt x="35659" y="21920"/>
                    <a:pt x="35515" y="21920"/>
                  </a:cubicBezTo>
                  <a:cubicBezTo>
                    <a:pt x="35371" y="21920"/>
                    <a:pt x="35328" y="21675"/>
                    <a:pt x="35328" y="21263"/>
                  </a:cubicBezTo>
                  <a:cubicBezTo>
                    <a:pt x="35328" y="21263"/>
                    <a:pt x="35328" y="21106"/>
                    <a:pt x="35171" y="20936"/>
                  </a:cubicBezTo>
                  <a:cubicBezTo>
                    <a:pt x="35001" y="19627"/>
                    <a:pt x="34517" y="18489"/>
                    <a:pt x="33536" y="17992"/>
                  </a:cubicBezTo>
                  <a:cubicBezTo>
                    <a:pt x="32554" y="17508"/>
                    <a:pt x="31403" y="17508"/>
                    <a:pt x="30422" y="17508"/>
                  </a:cubicBezTo>
                  <a:cubicBezTo>
                    <a:pt x="28132" y="17338"/>
                    <a:pt x="26012" y="16526"/>
                    <a:pt x="24206" y="15048"/>
                  </a:cubicBezTo>
                  <a:cubicBezTo>
                    <a:pt x="14890" y="23880"/>
                    <a:pt x="7851" y="35499"/>
                    <a:pt x="3925" y="47929"/>
                  </a:cubicBezTo>
                  <a:cubicBezTo>
                    <a:pt x="3768" y="48256"/>
                    <a:pt x="3598" y="48584"/>
                    <a:pt x="3598" y="48911"/>
                  </a:cubicBezTo>
                  <a:cubicBezTo>
                    <a:pt x="3271" y="49892"/>
                    <a:pt x="2944" y="50873"/>
                    <a:pt x="2787" y="51855"/>
                  </a:cubicBezTo>
                  <a:cubicBezTo>
                    <a:pt x="2617" y="52182"/>
                    <a:pt x="2617" y="52509"/>
                    <a:pt x="2460" y="52666"/>
                  </a:cubicBezTo>
                  <a:lnTo>
                    <a:pt x="2460" y="52836"/>
                  </a:lnTo>
                  <a:cubicBezTo>
                    <a:pt x="2460" y="53163"/>
                    <a:pt x="2290" y="53490"/>
                    <a:pt x="2290" y="53647"/>
                  </a:cubicBezTo>
                  <a:lnTo>
                    <a:pt x="2290" y="53817"/>
                  </a:lnTo>
                  <a:cubicBezTo>
                    <a:pt x="2133" y="54145"/>
                    <a:pt x="2133" y="54302"/>
                    <a:pt x="1963" y="54629"/>
                  </a:cubicBezTo>
                  <a:lnTo>
                    <a:pt x="1963" y="54799"/>
                  </a:lnTo>
                  <a:cubicBezTo>
                    <a:pt x="1806" y="55453"/>
                    <a:pt x="1806" y="56107"/>
                    <a:pt x="1636" y="56761"/>
                  </a:cubicBezTo>
                  <a:cubicBezTo>
                    <a:pt x="1479" y="57089"/>
                    <a:pt x="1479" y="57246"/>
                    <a:pt x="1479" y="57573"/>
                  </a:cubicBezTo>
                  <a:cubicBezTo>
                    <a:pt x="1479" y="57743"/>
                    <a:pt x="1308" y="57743"/>
                    <a:pt x="1308" y="57900"/>
                  </a:cubicBezTo>
                  <a:lnTo>
                    <a:pt x="1308" y="58554"/>
                  </a:lnTo>
                  <a:cubicBezTo>
                    <a:pt x="1308" y="58554"/>
                    <a:pt x="1151" y="58724"/>
                    <a:pt x="1151" y="58881"/>
                  </a:cubicBezTo>
                  <a:lnTo>
                    <a:pt x="1151" y="59535"/>
                  </a:lnTo>
                  <a:lnTo>
                    <a:pt x="981" y="59706"/>
                  </a:lnTo>
                  <a:lnTo>
                    <a:pt x="981" y="60517"/>
                  </a:lnTo>
                  <a:lnTo>
                    <a:pt x="824" y="60687"/>
                  </a:lnTo>
                  <a:cubicBezTo>
                    <a:pt x="824" y="61341"/>
                    <a:pt x="654" y="61995"/>
                    <a:pt x="654" y="62479"/>
                  </a:cubicBezTo>
                  <a:lnTo>
                    <a:pt x="654" y="62807"/>
                  </a:lnTo>
                  <a:cubicBezTo>
                    <a:pt x="497" y="62977"/>
                    <a:pt x="497" y="63304"/>
                    <a:pt x="497" y="63461"/>
                  </a:cubicBezTo>
                  <a:lnTo>
                    <a:pt x="497" y="63788"/>
                  </a:lnTo>
                  <a:lnTo>
                    <a:pt x="497" y="64442"/>
                  </a:lnTo>
                  <a:cubicBezTo>
                    <a:pt x="327" y="64442"/>
                    <a:pt x="327" y="64612"/>
                    <a:pt x="327" y="64769"/>
                  </a:cubicBezTo>
                  <a:lnTo>
                    <a:pt x="327" y="65424"/>
                  </a:lnTo>
                  <a:lnTo>
                    <a:pt x="327" y="65594"/>
                  </a:lnTo>
                  <a:cubicBezTo>
                    <a:pt x="327" y="65921"/>
                    <a:pt x="327" y="66078"/>
                    <a:pt x="170" y="66405"/>
                  </a:cubicBezTo>
                  <a:lnTo>
                    <a:pt x="170" y="66575"/>
                  </a:lnTo>
                  <a:lnTo>
                    <a:pt x="170" y="67556"/>
                  </a:lnTo>
                  <a:lnTo>
                    <a:pt x="170" y="67713"/>
                  </a:lnTo>
                  <a:lnTo>
                    <a:pt x="170" y="68368"/>
                  </a:lnTo>
                  <a:cubicBezTo>
                    <a:pt x="170" y="68538"/>
                    <a:pt x="0" y="68695"/>
                    <a:pt x="0" y="68695"/>
                  </a:cubicBezTo>
                  <a:lnTo>
                    <a:pt x="0" y="69349"/>
                  </a:lnTo>
                  <a:lnTo>
                    <a:pt x="0" y="69676"/>
                  </a:lnTo>
                  <a:lnTo>
                    <a:pt x="0" y="70330"/>
                  </a:lnTo>
                  <a:lnTo>
                    <a:pt x="0" y="70657"/>
                  </a:lnTo>
                  <a:lnTo>
                    <a:pt x="0" y="71312"/>
                  </a:lnTo>
                  <a:lnTo>
                    <a:pt x="0" y="71639"/>
                  </a:lnTo>
                  <a:lnTo>
                    <a:pt x="0" y="72463"/>
                  </a:lnTo>
                  <a:cubicBezTo>
                    <a:pt x="0" y="74256"/>
                    <a:pt x="0" y="75891"/>
                    <a:pt x="170" y="77527"/>
                  </a:cubicBezTo>
                  <a:cubicBezTo>
                    <a:pt x="981" y="77200"/>
                    <a:pt x="1963" y="77200"/>
                    <a:pt x="2944" y="77200"/>
                  </a:cubicBezTo>
                  <a:cubicBezTo>
                    <a:pt x="3606" y="77336"/>
                    <a:pt x="4260" y="77574"/>
                    <a:pt x="4919" y="77574"/>
                  </a:cubicBezTo>
                  <a:cubicBezTo>
                    <a:pt x="5081" y="77574"/>
                    <a:pt x="5242" y="77560"/>
                    <a:pt x="5404" y="77527"/>
                  </a:cubicBezTo>
                  <a:cubicBezTo>
                    <a:pt x="6385" y="77200"/>
                    <a:pt x="7039" y="76061"/>
                    <a:pt x="7851" y="75407"/>
                  </a:cubicBezTo>
                  <a:cubicBezTo>
                    <a:pt x="8723" y="74535"/>
                    <a:pt x="9964" y="74135"/>
                    <a:pt x="11157" y="74135"/>
                  </a:cubicBezTo>
                  <a:cubicBezTo>
                    <a:pt x="11538" y="74135"/>
                    <a:pt x="11915" y="74176"/>
                    <a:pt x="12273" y="74256"/>
                  </a:cubicBezTo>
                  <a:cubicBezTo>
                    <a:pt x="12551" y="74353"/>
                    <a:pt x="12833" y="74447"/>
                    <a:pt x="13300" y="74447"/>
                  </a:cubicBezTo>
                  <a:cubicBezTo>
                    <a:pt x="13647" y="74447"/>
                    <a:pt x="14096" y="74395"/>
                    <a:pt x="14720" y="74256"/>
                  </a:cubicBezTo>
                  <a:lnTo>
                    <a:pt x="14890" y="74256"/>
                  </a:lnTo>
                  <a:cubicBezTo>
                    <a:pt x="15254" y="74109"/>
                    <a:pt x="15651" y="74028"/>
                    <a:pt x="16053" y="74028"/>
                  </a:cubicBezTo>
                  <a:cubicBezTo>
                    <a:pt x="16549" y="74028"/>
                    <a:pt x="17052" y="74151"/>
                    <a:pt x="17507" y="74426"/>
                  </a:cubicBezTo>
                  <a:cubicBezTo>
                    <a:pt x="19143" y="75237"/>
                    <a:pt x="19143" y="77370"/>
                    <a:pt x="19300" y="79005"/>
                  </a:cubicBezTo>
                  <a:cubicBezTo>
                    <a:pt x="19300" y="80144"/>
                    <a:pt x="19627" y="81295"/>
                    <a:pt x="20281" y="82106"/>
                  </a:cubicBezTo>
                  <a:cubicBezTo>
                    <a:pt x="20772" y="82597"/>
                    <a:pt x="21490" y="82912"/>
                    <a:pt x="22165" y="82912"/>
                  </a:cubicBezTo>
                  <a:cubicBezTo>
                    <a:pt x="22624" y="82912"/>
                    <a:pt x="23062" y="82767"/>
                    <a:pt x="23395" y="82433"/>
                  </a:cubicBezTo>
                  <a:cubicBezTo>
                    <a:pt x="24206" y="81622"/>
                    <a:pt x="23879" y="80314"/>
                    <a:pt x="23552" y="79162"/>
                  </a:cubicBezTo>
                  <a:cubicBezTo>
                    <a:pt x="23068" y="76716"/>
                    <a:pt x="22414" y="74256"/>
                    <a:pt x="22898" y="71809"/>
                  </a:cubicBezTo>
                  <a:cubicBezTo>
                    <a:pt x="23068" y="71482"/>
                    <a:pt x="23068" y="71155"/>
                    <a:pt x="23225" y="70827"/>
                  </a:cubicBezTo>
                  <a:cubicBezTo>
                    <a:pt x="22571" y="70657"/>
                    <a:pt x="22087" y="70173"/>
                    <a:pt x="21590" y="69846"/>
                  </a:cubicBezTo>
                  <a:cubicBezTo>
                    <a:pt x="14066" y="63788"/>
                    <a:pt x="16356" y="48584"/>
                    <a:pt x="26496" y="35983"/>
                  </a:cubicBezTo>
                  <a:cubicBezTo>
                    <a:pt x="33805" y="27025"/>
                    <a:pt x="43322" y="21722"/>
                    <a:pt x="50884" y="21722"/>
                  </a:cubicBezTo>
                  <a:cubicBezTo>
                    <a:pt x="53815" y="21722"/>
                    <a:pt x="56452" y="22519"/>
                    <a:pt x="58553" y="24207"/>
                  </a:cubicBezTo>
                  <a:cubicBezTo>
                    <a:pt x="59208" y="24861"/>
                    <a:pt x="59862" y="25515"/>
                    <a:pt x="60359" y="26170"/>
                  </a:cubicBezTo>
                  <a:cubicBezTo>
                    <a:pt x="60843" y="25686"/>
                    <a:pt x="61497" y="25188"/>
                    <a:pt x="62152" y="25031"/>
                  </a:cubicBezTo>
                  <a:cubicBezTo>
                    <a:pt x="62595" y="24835"/>
                    <a:pt x="63082" y="24741"/>
                    <a:pt x="63563" y="24741"/>
                  </a:cubicBezTo>
                  <a:cubicBezTo>
                    <a:pt x="64689" y="24741"/>
                    <a:pt x="65789" y="25253"/>
                    <a:pt x="66247" y="26170"/>
                  </a:cubicBezTo>
                  <a:cubicBezTo>
                    <a:pt x="66574" y="26824"/>
                    <a:pt x="66574" y="27805"/>
                    <a:pt x="66901" y="28459"/>
                  </a:cubicBezTo>
                  <a:cubicBezTo>
                    <a:pt x="67558" y="29784"/>
                    <a:pt x="68970" y="30147"/>
                    <a:pt x="70443" y="30147"/>
                  </a:cubicBezTo>
                  <a:cubicBezTo>
                    <a:pt x="70788" y="30147"/>
                    <a:pt x="71138" y="30127"/>
                    <a:pt x="71481" y="30095"/>
                  </a:cubicBezTo>
                  <a:cubicBezTo>
                    <a:pt x="72946" y="29938"/>
                    <a:pt x="74582" y="29611"/>
                    <a:pt x="75890" y="28630"/>
                  </a:cubicBezTo>
                  <a:cubicBezTo>
                    <a:pt x="77042" y="27648"/>
                    <a:pt x="77526" y="25686"/>
                    <a:pt x="76545" y="24377"/>
                  </a:cubicBezTo>
                  <a:cubicBezTo>
                    <a:pt x="76061" y="23723"/>
                    <a:pt x="75079" y="23396"/>
                    <a:pt x="74582" y="22899"/>
                  </a:cubicBezTo>
                  <a:cubicBezTo>
                    <a:pt x="73928" y="22244"/>
                    <a:pt x="73928" y="20936"/>
                    <a:pt x="74752" y="20609"/>
                  </a:cubicBezTo>
                  <a:cubicBezTo>
                    <a:pt x="75563" y="19797"/>
                    <a:pt x="74909" y="17835"/>
                    <a:pt x="74255" y="16683"/>
                  </a:cubicBezTo>
                  <a:cubicBezTo>
                    <a:pt x="73601" y="15545"/>
                    <a:pt x="72619" y="14891"/>
                    <a:pt x="71638" y="14066"/>
                  </a:cubicBezTo>
                  <a:cubicBezTo>
                    <a:pt x="70500" y="13255"/>
                    <a:pt x="69518" y="12601"/>
                    <a:pt x="68864" y="11449"/>
                  </a:cubicBezTo>
                  <a:cubicBezTo>
                    <a:pt x="68210" y="10311"/>
                    <a:pt x="68040" y="8833"/>
                    <a:pt x="67883" y="7524"/>
                  </a:cubicBezTo>
                  <a:cubicBezTo>
                    <a:pt x="67713" y="6543"/>
                    <a:pt x="67713" y="5561"/>
                    <a:pt x="67228" y="4750"/>
                  </a:cubicBezTo>
                  <a:cubicBezTo>
                    <a:pt x="66937" y="4015"/>
                    <a:pt x="66124" y="3415"/>
                    <a:pt x="65367" y="3415"/>
                  </a:cubicBezTo>
                  <a:cubicBezTo>
                    <a:pt x="65275" y="3415"/>
                    <a:pt x="65185" y="3423"/>
                    <a:pt x="65096" y="3442"/>
                  </a:cubicBezTo>
                  <a:cubicBezTo>
                    <a:pt x="64114" y="3599"/>
                    <a:pt x="63460" y="4423"/>
                    <a:pt x="62806" y="5234"/>
                  </a:cubicBezTo>
                  <a:cubicBezTo>
                    <a:pt x="62207" y="5989"/>
                    <a:pt x="61477" y="6733"/>
                    <a:pt x="60605" y="6733"/>
                  </a:cubicBezTo>
                  <a:cubicBezTo>
                    <a:pt x="60524" y="6733"/>
                    <a:pt x="60442" y="6726"/>
                    <a:pt x="60359" y="6713"/>
                  </a:cubicBezTo>
                  <a:cubicBezTo>
                    <a:pt x="59208" y="6543"/>
                    <a:pt x="58881" y="5404"/>
                    <a:pt x="58396" y="4423"/>
                  </a:cubicBezTo>
                  <a:cubicBezTo>
                    <a:pt x="57572" y="2617"/>
                    <a:pt x="55936" y="1152"/>
                    <a:pt x="53974" y="328"/>
                  </a:cubicBezTo>
                  <a:cubicBezTo>
                    <a:pt x="53647" y="171"/>
                    <a:pt x="53320" y="171"/>
                    <a:pt x="529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74"/>
            <p:cNvSpPr/>
            <p:nvPr/>
          </p:nvSpPr>
          <p:spPr>
            <a:xfrm>
              <a:off x="5428875" y="2822325"/>
              <a:ext cx="25" cy="25"/>
            </a:xfrm>
            <a:custGeom>
              <a:rect b="b" l="l" r="r" t="t"/>
              <a:pathLst>
                <a:path extrusionOk="0" h="1" w="1">
                  <a:moveTo>
                    <a:pt x="0" y="0"/>
                  </a:moveTo>
                  <a:lnTo>
                    <a:pt x="0" y="0"/>
                  </a:ln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74"/>
            <p:cNvSpPr/>
            <p:nvPr/>
          </p:nvSpPr>
          <p:spPr>
            <a:xfrm>
              <a:off x="5796875" y="1407550"/>
              <a:ext cx="4275" cy="25"/>
            </a:xfrm>
            <a:custGeom>
              <a:rect b="b" l="l" r="r" t="t"/>
              <a:pathLst>
                <a:path extrusionOk="0" h="1" w="171">
                  <a:moveTo>
                    <a:pt x="171" y="0"/>
                  </a:move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74"/>
            <p:cNvSpPr/>
            <p:nvPr/>
          </p:nvSpPr>
          <p:spPr>
            <a:xfrm>
              <a:off x="5801125" y="1411800"/>
              <a:ext cx="3950" cy="25"/>
            </a:xfrm>
            <a:custGeom>
              <a:rect b="b" l="l" r="r" t="t"/>
              <a:pathLst>
                <a:path extrusionOk="0" h="1" w="158">
                  <a:moveTo>
                    <a:pt x="158"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74"/>
            <p:cNvSpPr/>
            <p:nvPr/>
          </p:nvSpPr>
          <p:spPr>
            <a:xfrm>
              <a:off x="5809300" y="1411800"/>
              <a:ext cx="25" cy="3950"/>
            </a:xfrm>
            <a:custGeom>
              <a:rect b="b" l="l" r="r" t="t"/>
              <a:pathLst>
                <a:path extrusionOk="0" h="158" w="1">
                  <a:moveTo>
                    <a:pt x="1" y="158"/>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74"/>
            <p:cNvSpPr/>
            <p:nvPr/>
          </p:nvSpPr>
          <p:spPr>
            <a:xfrm>
              <a:off x="5776600" y="1399375"/>
              <a:ext cx="25" cy="25"/>
            </a:xfrm>
            <a:custGeom>
              <a:rect b="b" l="l" r="r" t="t"/>
              <a:pathLst>
                <a:path extrusionOk="0" h="1" w="1">
                  <a:moveTo>
                    <a:pt x="0" y="0"/>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74"/>
            <p:cNvSpPr/>
            <p:nvPr/>
          </p:nvSpPr>
          <p:spPr>
            <a:xfrm>
              <a:off x="5805050" y="1411800"/>
              <a:ext cx="4275" cy="25"/>
            </a:xfrm>
            <a:custGeom>
              <a:rect b="b" l="l" r="r" t="t"/>
              <a:pathLst>
                <a:path extrusionOk="0" h="1" w="171">
                  <a:moveTo>
                    <a:pt x="171"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74"/>
            <p:cNvSpPr/>
            <p:nvPr/>
          </p:nvSpPr>
          <p:spPr>
            <a:xfrm>
              <a:off x="5792950" y="1407550"/>
              <a:ext cx="3950" cy="25"/>
            </a:xfrm>
            <a:custGeom>
              <a:rect b="b" l="l" r="r" t="t"/>
              <a:pathLst>
                <a:path extrusionOk="0" h="1" w="158">
                  <a:moveTo>
                    <a:pt x="158" y="0"/>
                  </a:move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74"/>
            <p:cNvSpPr/>
            <p:nvPr/>
          </p:nvSpPr>
          <p:spPr>
            <a:xfrm>
              <a:off x="5788700" y="1403625"/>
              <a:ext cx="4275" cy="3950"/>
            </a:xfrm>
            <a:custGeom>
              <a:rect b="b" l="l" r="r" t="t"/>
              <a:pathLst>
                <a:path extrusionOk="0" h="158" w="171">
                  <a:moveTo>
                    <a:pt x="171" y="157"/>
                  </a:move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74"/>
            <p:cNvSpPr/>
            <p:nvPr/>
          </p:nvSpPr>
          <p:spPr>
            <a:xfrm>
              <a:off x="5474025" y="2855025"/>
              <a:ext cx="3950" cy="8200"/>
            </a:xfrm>
            <a:custGeom>
              <a:rect b="b" l="l" r="r" t="t"/>
              <a:pathLst>
                <a:path extrusionOk="0" h="328" w="158">
                  <a:moveTo>
                    <a:pt x="0" y="1"/>
                  </a:moveTo>
                  <a:cubicBezTo>
                    <a:pt x="0" y="171"/>
                    <a:pt x="0" y="171"/>
                    <a:pt x="157" y="328"/>
                  </a:cubicBezTo>
                  <a:cubicBezTo>
                    <a:pt x="0" y="171"/>
                    <a:pt x="0" y="171"/>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74"/>
            <p:cNvSpPr/>
            <p:nvPr/>
          </p:nvSpPr>
          <p:spPr>
            <a:xfrm>
              <a:off x="5428875" y="2822325"/>
              <a:ext cx="37000" cy="28800"/>
            </a:xfrm>
            <a:custGeom>
              <a:rect b="b" l="l" r="r" t="t"/>
              <a:pathLst>
                <a:path extrusionOk="0" h="1152" w="1480">
                  <a:moveTo>
                    <a:pt x="0" y="0"/>
                  </a:moveTo>
                  <a:lnTo>
                    <a:pt x="0" y="0"/>
                  </a:lnTo>
                  <a:cubicBezTo>
                    <a:pt x="498" y="328"/>
                    <a:pt x="982" y="655"/>
                    <a:pt x="1479" y="1152"/>
                  </a:cubicBezTo>
                  <a:cubicBezTo>
                    <a:pt x="982" y="655"/>
                    <a:pt x="498" y="328"/>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74"/>
            <p:cNvSpPr/>
            <p:nvPr/>
          </p:nvSpPr>
          <p:spPr>
            <a:xfrm>
              <a:off x="5477950" y="2863200"/>
              <a:ext cx="4275" cy="8225"/>
            </a:xfrm>
            <a:custGeom>
              <a:rect b="b" l="l" r="r" t="t"/>
              <a:pathLst>
                <a:path extrusionOk="0" h="329" w="171">
                  <a:moveTo>
                    <a:pt x="0" y="1"/>
                  </a:moveTo>
                  <a:cubicBezTo>
                    <a:pt x="0" y="171"/>
                    <a:pt x="170" y="171"/>
                    <a:pt x="170" y="328"/>
                  </a:cubicBezTo>
                  <a:cubicBezTo>
                    <a:pt x="170" y="171"/>
                    <a:pt x="0" y="171"/>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74"/>
            <p:cNvSpPr/>
            <p:nvPr/>
          </p:nvSpPr>
          <p:spPr>
            <a:xfrm>
              <a:off x="5784775" y="1403625"/>
              <a:ext cx="3950" cy="25"/>
            </a:xfrm>
            <a:custGeom>
              <a:rect b="b" l="l" r="r" t="t"/>
              <a:pathLst>
                <a:path extrusionOk="0" h="1" w="158">
                  <a:moveTo>
                    <a:pt x="158" y="0"/>
                  </a:move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74"/>
            <p:cNvSpPr/>
            <p:nvPr/>
          </p:nvSpPr>
          <p:spPr>
            <a:xfrm>
              <a:off x="5817475" y="1415725"/>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74"/>
            <p:cNvSpPr/>
            <p:nvPr/>
          </p:nvSpPr>
          <p:spPr>
            <a:xfrm>
              <a:off x="5465850" y="2851100"/>
              <a:ext cx="3950" cy="3950"/>
            </a:xfrm>
            <a:custGeom>
              <a:rect b="b" l="l" r="r" t="t"/>
              <a:pathLst>
                <a:path extrusionOk="0" h="158" w="158">
                  <a:moveTo>
                    <a:pt x="0" y="1"/>
                  </a:moveTo>
                  <a:cubicBezTo>
                    <a:pt x="157" y="1"/>
                    <a:pt x="157" y="158"/>
                    <a:pt x="157" y="158"/>
                  </a:cubicBezTo>
                  <a:cubicBezTo>
                    <a:pt x="157" y="158"/>
                    <a:pt x="157" y="1"/>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74"/>
            <p:cNvSpPr/>
            <p:nvPr/>
          </p:nvSpPr>
          <p:spPr>
            <a:xfrm>
              <a:off x="5813225" y="1415725"/>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74"/>
            <p:cNvSpPr/>
            <p:nvPr/>
          </p:nvSpPr>
          <p:spPr>
            <a:xfrm>
              <a:off x="5780525" y="1399375"/>
              <a:ext cx="25" cy="4275"/>
            </a:xfrm>
            <a:custGeom>
              <a:rect b="b" l="l" r="r" t="t"/>
              <a:pathLst>
                <a:path extrusionOk="0" h="171" w="1">
                  <a:moveTo>
                    <a:pt x="0" y="170"/>
                  </a:move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74"/>
            <p:cNvSpPr/>
            <p:nvPr/>
          </p:nvSpPr>
          <p:spPr>
            <a:xfrm>
              <a:off x="5817475" y="1415725"/>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74"/>
            <p:cNvSpPr/>
            <p:nvPr/>
          </p:nvSpPr>
          <p:spPr>
            <a:xfrm>
              <a:off x="6017675" y="3693425"/>
              <a:ext cx="25" cy="25"/>
            </a:xfrm>
            <a:custGeom>
              <a:rect b="b" l="l" r="r" t="t"/>
              <a:pathLst>
                <a:path extrusionOk="0" h="1" w="1">
                  <a:moveTo>
                    <a:pt x="1" y="1"/>
                  </a:moveTo>
                  <a:lnTo>
                    <a:pt x="1" y="1"/>
                  </a:lnTo>
                  <a:lnTo>
                    <a:pt x="1" y="1"/>
                  </a:lnTo>
                  <a:lnTo>
                    <a:pt x="1" y="1"/>
                  </a:ln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74"/>
            <p:cNvSpPr/>
            <p:nvPr/>
          </p:nvSpPr>
          <p:spPr>
            <a:xfrm>
              <a:off x="6017675" y="3693425"/>
              <a:ext cx="25" cy="25"/>
            </a:xfrm>
            <a:custGeom>
              <a:rect b="b" l="l" r="r" t="t"/>
              <a:pathLst>
                <a:path extrusionOk="0" h="1" w="1">
                  <a:moveTo>
                    <a:pt x="1"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74"/>
            <p:cNvSpPr/>
            <p:nvPr/>
          </p:nvSpPr>
          <p:spPr>
            <a:xfrm>
              <a:off x="6635275" y="1567175"/>
              <a:ext cx="3950" cy="3950"/>
            </a:xfrm>
            <a:custGeom>
              <a:rect b="b" l="l" r="r" t="t"/>
              <a:pathLst>
                <a:path extrusionOk="0" h="158" w="158">
                  <a:moveTo>
                    <a:pt x="0" y="1"/>
                  </a:moveTo>
                  <a:lnTo>
                    <a:pt x="0" y="158"/>
                  </a:lnTo>
                  <a:lnTo>
                    <a:pt x="157" y="158"/>
                  </a:ln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74"/>
            <p:cNvSpPr/>
            <p:nvPr/>
          </p:nvSpPr>
          <p:spPr>
            <a:xfrm>
              <a:off x="6103700" y="3595300"/>
              <a:ext cx="25" cy="25"/>
            </a:xfrm>
            <a:custGeom>
              <a:rect b="b" l="l" r="r" t="t"/>
              <a:pathLst>
                <a:path extrusionOk="0" h="1" w="1">
                  <a:moveTo>
                    <a:pt x="1" y="0"/>
                  </a:moveTo>
                  <a:lnTo>
                    <a:pt x="1" y="0"/>
                  </a:lnTo>
                  <a:lnTo>
                    <a:pt x="1" y="0"/>
                  </a:ln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74"/>
            <p:cNvSpPr/>
            <p:nvPr/>
          </p:nvSpPr>
          <p:spPr>
            <a:xfrm>
              <a:off x="6622850" y="1538400"/>
              <a:ext cx="8200" cy="16375"/>
            </a:xfrm>
            <a:custGeom>
              <a:rect b="b" l="l" r="r" t="t"/>
              <a:pathLst>
                <a:path extrusionOk="0" h="655" w="328">
                  <a:moveTo>
                    <a:pt x="327" y="655"/>
                  </a:moveTo>
                  <a:cubicBezTo>
                    <a:pt x="170" y="498"/>
                    <a:pt x="170" y="327"/>
                    <a:pt x="0" y="0"/>
                  </a:cubicBezTo>
                  <a:cubicBezTo>
                    <a:pt x="170" y="327"/>
                    <a:pt x="170" y="498"/>
                    <a:pt x="327" y="655"/>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74"/>
            <p:cNvSpPr/>
            <p:nvPr/>
          </p:nvSpPr>
          <p:spPr>
            <a:xfrm>
              <a:off x="6696450" y="1652875"/>
              <a:ext cx="25" cy="25"/>
            </a:xfrm>
            <a:custGeom>
              <a:rect b="b" l="l" r="r" t="t"/>
              <a:pathLst>
                <a:path extrusionOk="0" h="1" w="1">
                  <a:moveTo>
                    <a:pt x="0" y="1"/>
                  </a:move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74"/>
            <p:cNvSpPr/>
            <p:nvPr/>
          </p:nvSpPr>
          <p:spPr>
            <a:xfrm>
              <a:off x="6144600" y="3546225"/>
              <a:ext cx="25" cy="25"/>
            </a:xfrm>
            <a:custGeom>
              <a:rect b="b" l="l" r="r" t="t"/>
              <a:pathLst>
                <a:path extrusionOk="0" h="1" w="1">
                  <a:moveTo>
                    <a:pt x="1" y="1"/>
                  </a:moveTo>
                  <a:lnTo>
                    <a:pt x="1" y="1"/>
                  </a:lnTo>
                  <a:lnTo>
                    <a:pt x="1" y="1"/>
                  </a:lnTo>
                  <a:lnTo>
                    <a:pt x="1" y="1"/>
                  </a:ln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74"/>
            <p:cNvSpPr/>
            <p:nvPr/>
          </p:nvSpPr>
          <p:spPr>
            <a:xfrm>
              <a:off x="6062825" y="3644375"/>
              <a:ext cx="25" cy="25"/>
            </a:xfrm>
            <a:custGeom>
              <a:rect b="b" l="l" r="r" t="t"/>
              <a:pathLst>
                <a:path extrusionOk="0" h="1" w="1">
                  <a:moveTo>
                    <a:pt x="0" y="0"/>
                  </a:move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74"/>
            <p:cNvSpPr/>
            <p:nvPr/>
          </p:nvSpPr>
          <p:spPr>
            <a:xfrm>
              <a:off x="6717050" y="1767375"/>
              <a:ext cx="25" cy="4275"/>
            </a:xfrm>
            <a:custGeom>
              <a:rect b="b" l="l" r="r" t="t"/>
              <a:pathLst>
                <a:path extrusionOk="0" h="171" w="1">
                  <a:moveTo>
                    <a:pt x="0" y="1"/>
                  </a:moveTo>
                  <a:lnTo>
                    <a:pt x="0" y="17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74"/>
            <p:cNvSpPr/>
            <p:nvPr/>
          </p:nvSpPr>
          <p:spPr>
            <a:xfrm>
              <a:off x="6704625" y="1685600"/>
              <a:ext cx="25" cy="8200"/>
            </a:xfrm>
            <a:custGeom>
              <a:rect b="b" l="l" r="r" t="t"/>
              <a:pathLst>
                <a:path extrusionOk="0" h="328" w="1">
                  <a:moveTo>
                    <a:pt x="0" y="0"/>
                  </a:moveTo>
                  <a:lnTo>
                    <a:pt x="0" y="328"/>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74"/>
            <p:cNvSpPr/>
            <p:nvPr/>
          </p:nvSpPr>
          <p:spPr>
            <a:xfrm>
              <a:off x="5719350" y="1984250"/>
              <a:ext cx="3950" cy="28475"/>
            </a:xfrm>
            <a:custGeom>
              <a:rect b="b" l="l" r="r" t="t"/>
              <a:pathLst>
                <a:path extrusionOk="0" h="1139" w="158">
                  <a:moveTo>
                    <a:pt x="158" y="1"/>
                  </a:moveTo>
                  <a:cubicBezTo>
                    <a:pt x="158" y="328"/>
                    <a:pt x="158" y="655"/>
                    <a:pt x="1" y="1139"/>
                  </a:cubicBezTo>
                  <a:cubicBezTo>
                    <a:pt x="158" y="655"/>
                    <a:pt x="158" y="328"/>
                    <a:pt x="158"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74"/>
            <p:cNvSpPr/>
            <p:nvPr/>
          </p:nvSpPr>
          <p:spPr>
            <a:xfrm>
              <a:off x="5715100" y="2012725"/>
              <a:ext cx="4275" cy="32725"/>
            </a:xfrm>
            <a:custGeom>
              <a:rect b="b" l="l" r="r" t="t"/>
              <a:pathLst>
                <a:path extrusionOk="0" h="1309" w="171">
                  <a:moveTo>
                    <a:pt x="171" y="0"/>
                  </a:moveTo>
                  <a:cubicBezTo>
                    <a:pt x="171" y="497"/>
                    <a:pt x="171" y="981"/>
                    <a:pt x="0" y="1308"/>
                  </a:cubicBezTo>
                  <a:cubicBezTo>
                    <a:pt x="171" y="981"/>
                    <a:pt x="171" y="497"/>
                    <a:pt x="171"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74"/>
            <p:cNvSpPr/>
            <p:nvPr/>
          </p:nvSpPr>
          <p:spPr>
            <a:xfrm>
              <a:off x="5706925" y="2082400"/>
              <a:ext cx="4275" cy="28475"/>
            </a:xfrm>
            <a:custGeom>
              <a:rect b="b" l="l" r="r" t="t"/>
              <a:pathLst>
                <a:path extrusionOk="0" h="1139" w="171">
                  <a:moveTo>
                    <a:pt x="170" y="0"/>
                  </a:moveTo>
                  <a:cubicBezTo>
                    <a:pt x="0" y="484"/>
                    <a:pt x="0" y="811"/>
                    <a:pt x="0" y="1138"/>
                  </a:cubicBezTo>
                  <a:cubicBezTo>
                    <a:pt x="0" y="811"/>
                    <a:pt x="0" y="484"/>
                    <a:pt x="170"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74"/>
            <p:cNvSpPr/>
            <p:nvPr/>
          </p:nvSpPr>
          <p:spPr>
            <a:xfrm>
              <a:off x="5735700" y="1849150"/>
              <a:ext cx="25" cy="20650"/>
            </a:xfrm>
            <a:custGeom>
              <a:rect b="b" l="l" r="r" t="t"/>
              <a:pathLst>
                <a:path extrusionOk="0" h="826" w="1">
                  <a:moveTo>
                    <a:pt x="1" y="1"/>
                  </a:moveTo>
                  <a:lnTo>
                    <a:pt x="1" y="825"/>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74"/>
            <p:cNvSpPr/>
            <p:nvPr/>
          </p:nvSpPr>
          <p:spPr>
            <a:xfrm>
              <a:off x="5727525" y="1951550"/>
              <a:ext cx="25" cy="24550"/>
            </a:xfrm>
            <a:custGeom>
              <a:rect b="b" l="l" r="r" t="t"/>
              <a:pathLst>
                <a:path extrusionOk="0" h="982" w="1">
                  <a:moveTo>
                    <a:pt x="1" y="0"/>
                  </a:moveTo>
                  <a:lnTo>
                    <a:pt x="1" y="982"/>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74"/>
            <p:cNvSpPr/>
            <p:nvPr/>
          </p:nvSpPr>
          <p:spPr>
            <a:xfrm>
              <a:off x="5428875" y="2213225"/>
              <a:ext cx="253550" cy="609125"/>
            </a:xfrm>
            <a:custGeom>
              <a:rect b="b" l="l" r="r" t="t"/>
              <a:pathLst>
                <a:path extrusionOk="0" h="24365" w="10142">
                  <a:moveTo>
                    <a:pt x="10141" y="1"/>
                  </a:moveTo>
                  <a:cubicBezTo>
                    <a:pt x="8178" y="8336"/>
                    <a:pt x="4750" y="16514"/>
                    <a:pt x="0" y="24364"/>
                  </a:cubicBezTo>
                  <a:lnTo>
                    <a:pt x="0" y="24364"/>
                  </a:lnTo>
                  <a:cubicBezTo>
                    <a:pt x="4750" y="16514"/>
                    <a:pt x="8178" y="8336"/>
                    <a:pt x="10141"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74"/>
            <p:cNvSpPr/>
            <p:nvPr/>
          </p:nvSpPr>
          <p:spPr>
            <a:xfrm>
              <a:off x="5731450" y="1877950"/>
              <a:ext cx="25" cy="32725"/>
            </a:xfrm>
            <a:custGeom>
              <a:rect b="b" l="l" r="r" t="t"/>
              <a:pathLst>
                <a:path extrusionOk="0" h="1309" w="1">
                  <a:moveTo>
                    <a:pt x="1" y="0"/>
                  </a:moveTo>
                  <a:lnTo>
                    <a:pt x="1" y="1309"/>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74"/>
            <p:cNvSpPr/>
            <p:nvPr/>
          </p:nvSpPr>
          <p:spPr>
            <a:xfrm>
              <a:off x="5735700" y="1701950"/>
              <a:ext cx="25" cy="20625"/>
            </a:xfrm>
            <a:custGeom>
              <a:rect b="b" l="l" r="r" t="t"/>
              <a:pathLst>
                <a:path extrusionOk="0" h="825" w="1">
                  <a:moveTo>
                    <a:pt x="1" y="1"/>
                  </a:moveTo>
                  <a:lnTo>
                    <a:pt x="1" y="825"/>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74"/>
            <p:cNvSpPr/>
            <p:nvPr/>
          </p:nvSpPr>
          <p:spPr>
            <a:xfrm>
              <a:off x="5727525" y="1914575"/>
              <a:ext cx="3950" cy="28825"/>
            </a:xfrm>
            <a:custGeom>
              <a:rect b="b" l="l" r="r" t="t"/>
              <a:pathLst>
                <a:path extrusionOk="0" h="1153" w="158">
                  <a:moveTo>
                    <a:pt x="158" y="1"/>
                  </a:moveTo>
                  <a:cubicBezTo>
                    <a:pt x="158" y="328"/>
                    <a:pt x="158" y="655"/>
                    <a:pt x="1" y="1152"/>
                  </a:cubicBezTo>
                  <a:cubicBezTo>
                    <a:pt x="158" y="655"/>
                    <a:pt x="158" y="328"/>
                    <a:pt x="158"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74"/>
            <p:cNvSpPr/>
            <p:nvPr/>
          </p:nvSpPr>
          <p:spPr>
            <a:xfrm>
              <a:off x="5731450" y="1669250"/>
              <a:ext cx="4275" cy="24550"/>
            </a:xfrm>
            <a:custGeom>
              <a:rect b="b" l="l" r="r" t="t"/>
              <a:pathLst>
                <a:path extrusionOk="0" h="982" w="171">
                  <a:moveTo>
                    <a:pt x="1" y="0"/>
                  </a:moveTo>
                  <a:cubicBezTo>
                    <a:pt x="171" y="327"/>
                    <a:pt x="171" y="654"/>
                    <a:pt x="171" y="982"/>
                  </a:cubicBezTo>
                  <a:cubicBezTo>
                    <a:pt x="171" y="654"/>
                    <a:pt x="171" y="327"/>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74"/>
            <p:cNvSpPr/>
            <p:nvPr/>
          </p:nvSpPr>
          <p:spPr>
            <a:xfrm>
              <a:off x="5735700" y="1775550"/>
              <a:ext cx="25" cy="28825"/>
            </a:xfrm>
            <a:custGeom>
              <a:rect b="b" l="l" r="r" t="t"/>
              <a:pathLst>
                <a:path extrusionOk="0" h="1153" w="1">
                  <a:moveTo>
                    <a:pt x="1" y="1"/>
                  </a:moveTo>
                  <a:lnTo>
                    <a:pt x="1" y="1152"/>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74"/>
            <p:cNvSpPr/>
            <p:nvPr/>
          </p:nvSpPr>
          <p:spPr>
            <a:xfrm>
              <a:off x="5682400" y="2115100"/>
              <a:ext cx="20625" cy="98150"/>
            </a:xfrm>
            <a:custGeom>
              <a:rect b="b" l="l" r="r" t="t"/>
              <a:pathLst>
                <a:path extrusionOk="0" h="3926" w="825">
                  <a:moveTo>
                    <a:pt x="824" y="0"/>
                  </a:moveTo>
                  <a:cubicBezTo>
                    <a:pt x="654" y="1309"/>
                    <a:pt x="327" y="2617"/>
                    <a:pt x="0" y="3926"/>
                  </a:cubicBezTo>
                  <a:cubicBezTo>
                    <a:pt x="327" y="2617"/>
                    <a:pt x="654" y="1309"/>
                    <a:pt x="824"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74"/>
            <p:cNvSpPr/>
            <p:nvPr/>
          </p:nvSpPr>
          <p:spPr>
            <a:xfrm>
              <a:off x="5735700" y="1816450"/>
              <a:ext cx="25" cy="20625"/>
            </a:xfrm>
            <a:custGeom>
              <a:rect b="b" l="l" r="r" t="t"/>
              <a:pathLst>
                <a:path extrusionOk="0" h="825" w="1">
                  <a:moveTo>
                    <a:pt x="1" y="0"/>
                  </a:moveTo>
                  <a:lnTo>
                    <a:pt x="1" y="825"/>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74"/>
            <p:cNvSpPr/>
            <p:nvPr/>
          </p:nvSpPr>
          <p:spPr>
            <a:xfrm>
              <a:off x="5711175" y="2045425"/>
              <a:ext cx="3950" cy="32725"/>
            </a:xfrm>
            <a:custGeom>
              <a:rect b="b" l="l" r="r" t="t"/>
              <a:pathLst>
                <a:path extrusionOk="0" h="1309" w="158">
                  <a:moveTo>
                    <a:pt x="157" y="0"/>
                  </a:moveTo>
                  <a:cubicBezTo>
                    <a:pt x="157" y="498"/>
                    <a:pt x="0" y="982"/>
                    <a:pt x="0" y="1309"/>
                  </a:cubicBezTo>
                  <a:cubicBezTo>
                    <a:pt x="0" y="982"/>
                    <a:pt x="157" y="498"/>
                    <a:pt x="157"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74"/>
            <p:cNvSpPr/>
            <p:nvPr/>
          </p:nvSpPr>
          <p:spPr>
            <a:xfrm>
              <a:off x="5735700" y="1734675"/>
              <a:ext cx="25" cy="12450"/>
            </a:xfrm>
            <a:custGeom>
              <a:rect b="b" l="l" r="r" t="t"/>
              <a:pathLst>
                <a:path extrusionOk="0" h="498" w="1">
                  <a:moveTo>
                    <a:pt x="1" y="0"/>
                  </a:moveTo>
                  <a:lnTo>
                    <a:pt x="1" y="497"/>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74"/>
            <p:cNvSpPr/>
            <p:nvPr/>
          </p:nvSpPr>
          <p:spPr>
            <a:xfrm>
              <a:off x="5690575" y="1358475"/>
              <a:ext cx="40900" cy="310800"/>
            </a:xfrm>
            <a:custGeom>
              <a:rect b="b" l="l" r="r" t="t"/>
              <a:pathLst>
                <a:path extrusionOk="0" h="12432" w="1636">
                  <a:moveTo>
                    <a:pt x="1636" y="12431"/>
                  </a:moveTo>
                  <a:cubicBezTo>
                    <a:pt x="1479" y="8349"/>
                    <a:pt x="981" y="4096"/>
                    <a:pt x="0" y="1"/>
                  </a:cubicBezTo>
                  <a:lnTo>
                    <a:pt x="0" y="1"/>
                  </a:lnTo>
                  <a:cubicBezTo>
                    <a:pt x="981" y="4096"/>
                    <a:pt x="1479" y="8349"/>
                    <a:pt x="1636" y="1243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74"/>
            <p:cNvSpPr/>
            <p:nvPr/>
          </p:nvSpPr>
          <p:spPr>
            <a:xfrm>
              <a:off x="6569850" y="1268525"/>
              <a:ext cx="25" cy="25"/>
            </a:xfrm>
            <a:custGeom>
              <a:rect b="b" l="l" r="r" t="t"/>
              <a:pathLst>
                <a:path extrusionOk="0" h="1" w="1">
                  <a:moveTo>
                    <a:pt x="0" y="1"/>
                  </a:moveTo>
                  <a:lnTo>
                    <a:pt x="0" y="1"/>
                  </a:ln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74"/>
            <p:cNvSpPr/>
            <p:nvPr/>
          </p:nvSpPr>
          <p:spPr>
            <a:xfrm>
              <a:off x="6610750" y="1362725"/>
              <a:ext cx="3925" cy="8200"/>
            </a:xfrm>
            <a:custGeom>
              <a:rect b="b" l="l" r="r" t="t"/>
              <a:pathLst>
                <a:path extrusionOk="0" h="328" w="157">
                  <a:moveTo>
                    <a:pt x="0" y="1"/>
                  </a:moveTo>
                  <a:lnTo>
                    <a:pt x="0" y="328"/>
                  </a:lnTo>
                  <a:lnTo>
                    <a:pt x="157" y="328"/>
                  </a:lnTo>
                  <a:cubicBezTo>
                    <a:pt x="0" y="328"/>
                    <a:pt x="0" y="158"/>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74"/>
            <p:cNvSpPr/>
            <p:nvPr/>
          </p:nvSpPr>
          <p:spPr>
            <a:xfrm>
              <a:off x="6745500" y="2053600"/>
              <a:ext cx="25" cy="28825"/>
            </a:xfrm>
            <a:custGeom>
              <a:rect b="b" l="l" r="r" t="t"/>
              <a:pathLst>
                <a:path extrusionOk="0" h="1153" w="1">
                  <a:moveTo>
                    <a:pt x="1" y="1152"/>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74"/>
            <p:cNvSpPr/>
            <p:nvPr/>
          </p:nvSpPr>
          <p:spPr>
            <a:xfrm>
              <a:off x="5428875" y="1260350"/>
              <a:ext cx="756650" cy="1917900"/>
            </a:xfrm>
            <a:custGeom>
              <a:rect b="b" l="l" r="r" t="t"/>
              <a:pathLst>
                <a:path extrusionOk="0" h="76716" w="30266">
                  <a:moveTo>
                    <a:pt x="23880" y="0"/>
                  </a:moveTo>
                  <a:cubicBezTo>
                    <a:pt x="22244" y="0"/>
                    <a:pt x="20779" y="1479"/>
                    <a:pt x="20609" y="3115"/>
                  </a:cubicBezTo>
                  <a:cubicBezTo>
                    <a:pt x="20452" y="4253"/>
                    <a:pt x="20779" y="5731"/>
                    <a:pt x="19954" y="6543"/>
                  </a:cubicBezTo>
                  <a:cubicBezTo>
                    <a:pt x="19546" y="6872"/>
                    <a:pt x="19052" y="6996"/>
                    <a:pt x="18536" y="6996"/>
                  </a:cubicBezTo>
                  <a:cubicBezTo>
                    <a:pt x="18027" y="6996"/>
                    <a:pt x="17498" y="6875"/>
                    <a:pt x="17010" y="6713"/>
                  </a:cubicBezTo>
                  <a:cubicBezTo>
                    <a:pt x="16526" y="6543"/>
                    <a:pt x="16199" y="6386"/>
                    <a:pt x="15702" y="6386"/>
                  </a:cubicBezTo>
                  <a:cubicBezTo>
                    <a:pt x="15702" y="6216"/>
                    <a:pt x="15702" y="6216"/>
                    <a:pt x="15545" y="6216"/>
                  </a:cubicBezTo>
                  <a:lnTo>
                    <a:pt x="15218" y="6216"/>
                  </a:lnTo>
                  <a:lnTo>
                    <a:pt x="15218" y="6059"/>
                  </a:lnTo>
                  <a:lnTo>
                    <a:pt x="14891" y="6059"/>
                  </a:lnTo>
                  <a:lnTo>
                    <a:pt x="14891" y="5888"/>
                  </a:lnTo>
                  <a:lnTo>
                    <a:pt x="14564" y="5888"/>
                  </a:lnTo>
                  <a:lnTo>
                    <a:pt x="14394" y="5731"/>
                  </a:lnTo>
                  <a:lnTo>
                    <a:pt x="14066" y="5731"/>
                  </a:lnTo>
                  <a:lnTo>
                    <a:pt x="14066" y="5561"/>
                  </a:lnTo>
                  <a:lnTo>
                    <a:pt x="13909" y="5561"/>
                  </a:lnTo>
                  <a:cubicBezTo>
                    <a:pt x="12758" y="5077"/>
                    <a:pt x="11292" y="4253"/>
                    <a:pt x="10468" y="3926"/>
                  </a:cubicBezTo>
                  <a:lnTo>
                    <a:pt x="10468" y="3926"/>
                  </a:lnTo>
                  <a:cubicBezTo>
                    <a:pt x="11449" y="8021"/>
                    <a:pt x="11947" y="12274"/>
                    <a:pt x="12104" y="16356"/>
                  </a:cubicBezTo>
                  <a:cubicBezTo>
                    <a:pt x="12274" y="16683"/>
                    <a:pt x="12274" y="17010"/>
                    <a:pt x="12274" y="17338"/>
                  </a:cubicBezTo>
                  <a:lnTo>
                    <a:pt x="12274" y="17665"/>
                  </a:lnTo>
                  <a:lnTo>
                    <a:pt x="12274" y="18489"/>
                  </a:lnTo>
                  <a:lnTo>
                    <a:pt x="12274" y="18973"/>
                  </a:lnTo>
                  <a:lnTo>
                    <a:pt x="12274" y="19470"/>
                  </a:lnTo>
                  <a:lnTo>
                    <a:pt x="12274" y="20609"/>
                  </a:lnTo>
                  <a:lnTo>
                    <a:pt x="12274" y="21760"/>
                  </a:lnTo>
                  <a:lnTo>
                    <a:pt x="12274" y="22244"/>
                  </a:lnTo>
                  <a:lnTo>
                    <a:pt x="12274" y="23069"/>
                  </a:lnTo>
                  <a:lnTo>
                    <a:pt x="12274" y="23553"/>
                  </a:lnTo>
                  <a:lnTo>
                    <a:pt x="12274" y="24377"/>
                  </a:lnTo>
                  <a:cubicBezTo>
                    <a:pt x="12274" y="24534"/>
                    <a:pt x="12104" y="24704"/>
                    <a:pt x="12104" y="24704"/>
                  </a:cubicBezTo>
                  <a:lnTo>
                    <a:pt x="12104" y="26013"/>
                  </a:lnTo>
                  <a:lnTo>
                    <a:pt x="12104" y="26170"/>
                  </a:lnTo>
                  <a:cubicBezTo>
                    <a:pt x="12104" y="26497"/>
                    <a:pt x="12104" y="26824"/>
                    <a:pt x="11947" y="27321"/>
                  </a:cubicBezTo>
                  <a:lnTo>
                    <a:pt x="11947" y="27648"/>
                  </a:lnTo>
                  <a:lnTo>
                    <a:pt x="11947" y="28630"/>
                  </a:lnTo>
                  <a:cubicBezTo>
                    <a:pt x="11777" y="28630"/>
                    <a:pt x="11777" y="28787"/>
                    <a:pt x="11777" y="28957"/>
                  </a:cubicBezTo>
                  <a:cubicBezTo>
                    <a:pt x="11777" y="29284"/>
                    <a:pt x="11777" y="29611"/>
                    <a:pt x="11620" y="30095"/>
                  </a:cubicBezTo>
                  <a:cubicBezTo>
                    <a:pt x="11620" y="30592"/>
                    <a:pt x="11620" y="31076"/>
                    <a:pt x="11449" y="31403"/>
                  </a:cubicBezTo>
                  <a:cubicBezTo>
                    <a:pt x="11449" y="31901"/>
                    <a:pt x="11292" y="32385"/>
                    <a:pt x="11292" y="32712"/>
                  </a:cubicBezTo>
                  <a:lnTo>
                    <a:pt x="11292" y="32882"/>
                  </a:lnTo>
                  <a:cubicBezTo>
                    <a:pt x="11122" y="33366"/>
                    <a:pt x="11122" y="33693"/>
                    <a:pt x="11122" y="34020"/>
                  </a:cubicBezTo>
                  <a:cubicBezTo>
                    <a:pt x="11122" y="34020"/>
                    <a:pt x="11122" y="34190"/>
                    <a:pt x="10965" y="34190"/>
                  </a:cubicBezTo>
                  <a:cubicBezTo>
                    <a:pt x="10795" y="35499"/>
                    <a:pt x="10468" y="36807"/>
                    <a:pt x="10141" y="38116"/>
                  </a:cubicBezTo>
                  <a:cubicBezTo>
                    <a:pt x="8178" y="46451"/>
                    <a:pt x="4750" y="54629"/>
                    <a:pt x="0" y="62479"/>
                  </a:cubicBezTo>
                  <a:cubicBezTo>
                    <a:pt x="498" y="62807"/>
                    <a:pt x="982" y="63134"/>
                    <a:pt x="1479" y="63631"/>
                  </a:cubicBezTo>
                  <a:cubicBezTo>
                    <a:pt x="1636" y="63631"/>
                    <a:pt x="1636" y="63788"/>
                    <a:pt x="1636" y="63788"/>
                  </a:cubicBezTo>
                  <a:lnTo>
                    <a:pt x="1806" y="63788"/>
                  </a:lnTo>
                  <a:cubicBezTo>
                    <a:pt x="1806" y="63958"/>
                    <a:pt x="1806" y="63958"/>
                    <a:pt x="1963" y="64115"/>
                  </a:cubicBezTo>
                  <a:cubicBezTo>
                    <a:pt x="1963" y="64285"/>
                    <a:pt x="2133" y="64285"/>
                    <a:pt x="2133" y="64442"/>
                  </a:cubicBezTo>
                  <a:cubicBezTo>
                    <a:pt x="2617" y="65096"/>
                    <a:pt x="3272" y="65594"/>
                    <a:pt x="4096" y="65594"/>
                  </a:cubicBezTo>
                  <a:cubicBezTo>
                    <a:pt x="4907" y="65594"/>
                    <a:pt x="5732" y="65423"/>
                    <a:pt x="6713" y="65266"/>
                  </a:cubicBezTo>
                  <a:cubicBezTo>
                    <a:pt x="7178" y="65169"/>
                    <a:pt x="7648" y="65076"/>
                    <a:pt x="8117" y="65076"/>
                  </a:cubicBezTo>
                  <a:cubicBezTo>
                    <a:pt x="8466" y="65076"/>
                    <a:pt x="8814" y="65127"/>
                    <a:pt x="9160" y="65266"/>
                  </a:cubicBezTo>
                  <a:cubicBezTo>
                    <a:pt x="10311" y="65921"/>
                    <a:pt x="10965" y="67229"/>
                    <a:pt x="11122" y="68538"/>
                  </a:cubicBezTo>
                  <a:cubicBezTo>
                    <a:pt x="11292" y="69846"/>
                    <a:pt x="10965" y="71155"/>
                    <a:pt x="10795" y="72463"/>
                  </a:cubicBezTo>
                  <a:cubicBezTo>
                    <a:pt x="10638" y="73771"/>
                    <a:pt x="10638" y="75080"/>
                    <a:pt x="11449" y="76218"/>
                  </a:cubicBezTo>
                  <a:cubicBezTo>
                    <a:pt x="11620" y="76388"/>
                    <a:pt x="11777" y="76545"/>
                    <a:pt x="11777" y="76715"/>
                  </a:cubicBezTo>
                  <a:cubicBezTo>
                    <a:pt x="19627" y="65921"/>
                    <a:pt x="25031" y="55126"/>
                    <a:pt x="27975" y="43677"/>
                  </a:cubicBezTo>
                  <a:cubicBezTo>
                    <a:pt x="28302" y="42525"/>
                    <a:pt x="28459" y="41544"/>
                    <a:pt x="28787" y="40563"/>
                  </a:cubicBezTo>
                  <a:lnTo>
                    <a:pt x="28787" y="40406"/>
                  </a:lnTo>
                  <a:cubicBezTo>
                    <a:pt x="28787" y="39751"/>
                    <a:pt x="28957" y="39254"/>
                    <a:pt x="29114" y="38770"/>
                  </a:cubicBezTo>
                  <a:cubicBezTo>
                    <a:pt x="29114" y="38273"/>
                    <a:pt x="29284" y="37789"/>
                    <a:pt x="29284" y="37292"/>
                  </a:cubicBezTo>
                  <a:cubicBezTo>
                    <a:pt x="29284" y="37135"/>
                    <a:pt x="29284" y="37135"/>
                    <a:pt x="29441" y="36964"/>
                  </a:cubicBezTo>
                  <a:cubicBezTo>
                    <a:pt x="29441" y="36480"/>
                    <a:pt x="29441" y="35983"/>
                    <a:pt x="29611" y="35499"/>
                  </a:cubicBezTo>
                  <a:cubicBezTo>
                    <a:pt x="29611" y="35002"/>
                    <a:pt x="29768" y="34518"/>
                    <a:pt x="29768" y="33863"/>
                  </a:cubicBezTo>
                  <a:lnTo>
                    <a:pt x="29768" y="33693"/>
                  </a:lnTo>
                  <a:cubicBezTo>
                    <a:pt x="29938" y="33209"/>
                    <a:pt x="29938" y="32712"/>
                    <a:pt x="29938" y="32228"/>
                  </a:cubicBezTo>
                  <a:lnTo>
                    <a:pt x="29938" y="32058"/>
                  </a:lnTo>
                  <a:cubicBezTo>
                    <a:pt x="30095" y="31574"/>
                    <a:pt x="30095" y="31076"/>
                    <a:pt x="30095" y="30592"/>
                  </a:cubicBezTo>
                  <a:lnTo>
                    <a:pt x="30095" y="30265"/>
                  </a:lnTo>
                  <a:cubicBezTo>
                    <a:pt x="30095" y="29768"/>
                    <a:pt x="30095" y="29284"/>
                    <a:pt x="30265" y="28787"/>
                  </a:cubicBezTo>
                  <a:lnTo>
                    <a:pt x="30265" y="27151"/>
                  </a:lnTo>
                  <a:lnTo>
                    <a:pt x="30265" y="26824"/>
                  </a:lnTo>
                  <a:lnTo>
                    <a:pt x="30265" y="25358"/>
                  </a:lnTo>
                  <a:lnTo>
                    <a:pt x="30265" y="23880"/>
                  </a:lnTo>
                  <a:lnTo>
                    <a:pt x="30265" y="23553"/>
                  </a:lnTo>
                  <a:lnTo>
                    <a:pt x="30265" y="22571"/>
                  </a:lnTo>
                  <a:lnTo>
                    <a:pt x="30265" y="22087"/>
                  </a:lnTo>
                  <a:cubicBezTo>
                    <a:pt x="30265" y="21760"/>
                    <a:pt x="30095" y="21263"/>
                    <a:pt x="30095" y="20936"/>
                  </a:cubicBezTo>
                  <a:lnTo>
                    <a:pt x="30095" y="20609"/>
                  </a:lnTo>
                  <a:cubicBezTo>
                    <a:pt x="30095" y="19627"/>
                    <a:pt x="29938" y="18646"/>
                    <a:pt x="29938" y="17665"/>
                  </a:cubicBezTo>
                  <a:lnTo>
                    <a:pt x="29938" y="17508"/>
                  </a:lnTo>
                  <a:cubicBezTo>
                    <a:pt x="29768" y="17010"/>
                    <a:pt x="29768" y="16526"/>
                    <a:pt x="29768" y="16029"/>
                  </a:cubicBezTo>
                  <a:cubicBezTo>
                    <a:pt x="29114" y="10965"/>
                    <a:pt x="27975" y="5888"/>
                    <a:pt x="26340" y="825"/>
                  </a:cubicBezTo>
                  <a:cubicBezTo>
                    <a:pt x="25685" y="328"/>
                    <a:pt x="24861" y="0"/>
                    <a:pt x="238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74"/>
            <p:cNvSpPr/>
            <p:nvPr/>
          </p:nvSpPr>
          <p:spPr>
            <a:xfrm>
              <a:off x="6627100" y="1411800"/>
              <a:ext cx="3950" cy="8200"/>
            </a:xfrm>
            <a:custGeom>
              <a:rect b="b" l="l" r="r" t="t"/>
              <a:pathLst>
                <a:path extrusionOk="0" h="328" w="158">
                  <a:moveTo>
                    <a:pt x="0" y="1"/>
                  </a:moveTo>
                  <a:cubicBezTo>
                    <a:pt x="0" y="158"/>
                    <a:pt x="0" y="158"/>
                    <a:pt x="157" y="328"/>
                  </a:cubicBezTo>
                  <a:cubicBezTo>
                    <a:pt x="0" y="158"/>
                    <a:pt x="0" y="158"/>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74"/>
            <p:cNvSpPr/>
            <p:nvPr/>
          </p:nvSpPr>
          <p:spPr>
            <a:xfrm>
              <a:off x="6635275" y="1436325"/>
              <a:ext cx="3950" cy="16400"/>
            </a:xfrm>
            <a:custGeom>
              <a:rect b="b" l="l" r="r" t="t"/>
              <a:pathLst>
                <a:path extrusionOk="0" h="656" w="158">
                  <a:moveTo>
                    <a:pt x="0" y="1"/>
                  </a:moveTo>
                  <a:cubicBezTo>
                    <a:pt x="157" y="158"/>
                    <a:pt x="157" y="328"/>
                    <a:pt x="157" y="655"/>
                  </a:cubicBezTo>
                  <a:cubicBezTo>
                    <a:pt x="157" y="328"/>
                    <a:pt x="157" y="158"/>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74"/>
            <p:cNvSpPr/>
            <p:nvPr/>
          </p:nvSpPr>
          <p:spPr>
            <a:xfrm>
              <a:off x="6737325" y="1943375"/>
              <a:ext cx="4275" cy="3950"/>
            </a:xfrm>
            <a:custGeom>
              <a:rect b="b" l="l" r="r" t="t"/>
              <a:pathLst>
                <a:path extrusionOk="0" h="158" w="171">
                  <a:moveTo>
                    <a:pt x="1" y="0"/>
                  </a:moveTo>
                  <a:cubicBezTo>
                    <a:pt x="1" y="0"/>
                    <a:pt x="1" y="157"/>
                    <a:pt x="171" y="157"/>
                  </a:cubicBezTo>
                  <a:cubicBezTo>
                    <a:pt x="1" y="157"/>
                    <a:pt x="1" y="0"/>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74"/>
            <p:cNvSpPr/>
            <p:nvPr/>
          </p:nvSpPr>
          <p:spPr>
            <a:xfrm>
              <a:off x="6578025" y="1289125"/>
              <a:ext cx="3950" cy="8200"/>
            </a:xfrm>
            <a:custGeom>
              <a:rect b="b" l="l" r="r" t="t"/>
              <a:pathLst>
                <a:path extrusionOk="0" h="328" w="158">
                  <a:moveTo>
                    <a:pt x="158" y="328"/>
                  </a:moveTo>
                  <a:cubicBezTo>
                    <a:pt x="158" y="158"/>
                    <a:pt x="158" y="1"/>
                    <a:pt x="1" y="1"/>
                  </a:cubicBezTo>
                  <a:cubicBezTo>
                    <a:pt x="158" y="1"/>
                    <a:pt x="158" y="158"/>
                    <a:pt x="158" y="328"/>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74"/>
            <p:cNvSpPr/>
            <p:nvPr/>
          </p:nvSpPr>
          <p:spPr>
            <a:xfrm>
              <a:off x="6733400" y="1861575"/>
              <a:ext cx="25" cy="12150"/>
            </a:xfrm>
            <a:custGeom>
              <a:rect b="b" l="l" r="r" t="t"/>
              <a:pathLst>
                <a:path extrusionOk="0" h="486" w="1">
                  <a:moveTo>
                    <a:pt x="1" y="158"/>
                  </a:moveTo>
                  <a:lnTo>
                    <a:pt x="1" y="1"/>
                  </a:lnTo>
                  <a:lnTo>
                    <a:pt x="1" y="485"/>
                  </a:lnTo>
                  <a:lnTo>
                    <a:pt x="1" y="158"/>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74"/>
            <p:cNvSpPr/>
            <p:nvPr/>
          </p:nvSpPr>
          <p:spPr>
            <a:xfrm>
              <a:off x="6733500" y="1894475"/>
              <a:ext cx="3850" cy="28300"/>
            </a:xfrm>
            <a:custGeom>
              <a:rect b="b" l="l" r="r" t="t"/>
              <a:pathLst>
                <a:path extrusionOk="0" h="1132" w="154">
                  <a:moveTo>
                    <a:pt x="0" y="0"/>
                  </a:moveTo>
                  <a:cubicBezTo>
                    <a:pt x="154" y="325"/>
                    <a:pt x="154" y="651"/>
                    <a:pt x="154" y="1132"/>
                  </a:cubicBezTo>
                  <a:lnTo>
                    <a:pt x="154" y="975"/>
                  </a:lnTo>
                  <a:cubicBezTo>
                    <a:pt x="154" y="650"/>
                    <a:pt x="154" y="325"/>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74"/>
            <p:cNvSpPr/>
            <p:nvPr/>
          </p:nvSpPr>
          <p:spPr>
            <a:xfrm>
              <a:off x="6741575" y="2029075"/>
              <a:ext cx="3950" cy="4275"/>
            </a:xfrm>
            <a:custGeom>
              <a:rect b="b" l="l" r="r" t="t"/>
              <a:pathLst>
                <a:path extrusionOk="0" h="171" w="158">
                  <a:moveTo>
                    <a:pt x="1" y="0"/>
                  </a:moveTo>
                  <a:lnTo>
                    <a:pt x="1" y="170"/>
                  </a:lnTo>
                  <a:lnTo>
                    <a:pt x="158" y="170"/>
                  </a:lnTo>
                  <a:cubicBezTo>
                    <a:pt x="1" y="170"/>
                    <a:pt x="1" y="0"/>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74"/>
            <p:cNvSpPr/>
            <p:nvPr/>
          </p:nvSpPr>
          <p:spPr>
            <a:xfrm>
              <a:off x="6741575" y="2012725"/>
              <a:ext cx="3950" cy="36975"/>
            </a:xfrm>
            <a:custGeom>
              <a:rect b="b" l="l" r="r" t="t"/>
              <a:pathLst>
                <a:path extrusionOk="0" h="1479" w="158">
                  <a:moveTo>
                    <a:pt x="1" y="0"/>
                  </a:moveTo>
                  <a:lnTo>
                    <a:pt x="1" y="327"/>
                  </a:lnTo>
                  <a:lnTo>
                    <a:pt x="1" y="654"/>
                  </a:lnTo>
                  <a:cubicBezTo>
                    <a:pt x="1" y="654"/>
                    <a:pt x="1" y="772"/>
                    <a:pt x="91" y="811"/>
                  </a:cubicBezTo>
                  <a:lnTo>
                    <a:pt x="91" y="811"/>
                  </a:lnTo>
                  <a:cubicBezTo>
                    <a:pt x="48" y="542"/>
                    <a:pt x="1" y="273"/>
                    <a:pt x="1" y="0"/>
                  </a:cubicBezTo>
                  <a:close/>
                  <a:moveTo>
                    <a:pt x="91" y="811"/>
                  </a:moveTo>
                  <a:lnTo>
                    <a:pt x="91" y="811"/>
                  </a:lnTo>
                  <a:cubicBezTo>
                    <a:pt x="126" y="1033"/>
                    <a:pt x="158" y="1254"/>
                    <a:pt x="158" y="1479"/>
                  </a:cubicBezTo>
                  <a:lnTo>
                    <a:pt x="158" y="824"/>
                  </a:lnTo>
                  <a:cubicBezTo>
                    <a:pt x="131" y="824"/>
                    <a:pt x="109" y="819"/>
                    <a:pt x="91" y="81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74"/>
            <p:cNvSpPr/>
            <p:nvPr/>
          </p:nvSpPr>
          <p:spPr>
            <a:xfrm>
              <a:off x="6590125" y="2805975"/>
              <a:ext cx="8200" cy="20625"/>
            </a:xfrm>
            <a:custGeom>
              <a:rect b="b" l="l" r="r" t="t"/>
              <a:pathLst>
                <a:path extrusionOk="0" h="825" w="328">
                  <a:moveTo>
                    <a:pt x="1" y="825"/>
                  </a:moveTo>
                  <a:lnTo>
                    <a:pt x="1" y="825"/>
                  </a:lnTo>
                  <a:cubicBezTo>
                    <a:pt x="171" y="497"/>
                    <a:pt x="328" y="170"/>
                    <a:pt x="328" y="0"/>
                  </a:cubicBezTo>
                  <a:cubicBezTo>
                    <a:pt x="328" y="170"/>
                    <a:pt x="171" y="497"/>
                    <a:pt x="1" y="825"/>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74"/>
            <p:cNvSpPr/>
            <p:nvPr/>
          </p:nvSpPr>
          <p:spPr>
            <a:xfrm>
              <a:off x="6647375" y="2626050"/>
              <a:ext cx="16375" cy="53275"/>
            </a:xfrm>
            <a:custGeom>
              <a:rect b="b" l="l" r="r" t="t"/>
              <a:pathLst>
                <a:path extrusionOk="0" h="2131" w="655">
                  <a:moveTo>
                    <a:pt x="655" y="1"/>
                  </a:moveTo>
                  <a:lnTo>
                    <a:pt x="171" y="1479"/>
                  </a:lnTo>
                  <a:cubicBezTo>
                    <a:pt x="171" y="1805"/>
                    <a:pt x="2" y="1962"/>
                    <a:pt x="0" y="2131"/>
                  </a:cubicBezTo>
                  <a:lnTo>
                    <a:pt x="0" y="2131"/>
                  </a:lnTo>
                  <a:cubicBezTo>
                    <a:pt x="2" y="1962"/>
                    <a:pt x="171" y="1806"/>
                    <a:pt x="171" y="1636"/>
                  </a:cubicBezTo>
                  <a:cubicBezTo>
                    <a:pt x="328" y="982"/>
                    <a:pt x="498" y="498"/>
                    <a:pt x="655"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74"/>
            <p:cNvSpPr/>
            <p:nvPr/>
          </p:nvSpPr>
          <p:spPr>
            <a:xfrm>
              <a:off x="6737325" y="1939100"/>
              <a:ext cx="4275" cy="53350"/>
            </a:xfrm>
            <a:custGeom>
              <a:rect b="b" l="l" r="r" t="t"/>
              <a:pathLst>
                <a:path extrusionOk="0" h="2134" w="171">
                  <a:moveTo>
                    <a:pt x="1" y="1"/>
                  </a:moveTo>
                  <a:lnTo>
                    <a:pt x="1" y="171"/>
                  </a:lnTo>
                  <a:cubicBezTo>
                    <a:pt x="1" y="171"/>
                    <a:pt x="1" y="253"/>
                    <a:pt x="65" y="299"/>
                  </a:cubicBezTo>
                  <a:lnTo>
                    <a:pt x="65" y="299"/>
                  </a:lnTo>
                  <a:cubicBezTo>
                    <a:pt x="47" y="197"/>
                    <a:pt x="26" y="97"/>
                    <a:pt x="1" y="1"/>
                  </a:cubicBezTo>
                  <a:close/>
                  <a:moveTo>
                    <a:pt x="65" y="299"/>
                  </a:moveTo>
                  <a:cubicBezTo>
                    <a:pt x="171" y="893"/>
                    <a:pt x="171" y="1575"/>
                    <a:pt x="171" y="2134"/>
                  </a:cubicBezTo>
                  <a:lnTo>
                    <a:pt x="171" y="1807"/>
                  </a:lnTo>
                  <a:lnTo>
                    <a:pt x="171" y="1152"/>
                  </a:lnTo>
                  <a:lnTo>
                    <a:pt x="171" y="328"/>
                  </a:lnTo>
                  <a:cubicBezTo>
                    <a:pt x="124" y="328"/>
                    <a:pt x="90" y="316"/>
                    <a:pt x="65" y="299"/>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74"/>
            <p:cNvSpPr/>
            <p:nvPr/>
          </p:nvSpPr>
          <p:spPr>
            <a:xfrm>
              <a:off x="6103700" y="3546225"/>
              <a:ext cx="40925" cy="49100"/>
            </a:xfrm>
            <a:custGeom>
              <a:rect b="b" l="l" r="r" t="t"/>
              <a:pathLst>
                <a:path extrusionOk="0" h="1964" w="1637">
                  <a:moveTo>
                    <a:pt x="1" y="1963"/>
                  </a:moveTo>
                  <a:lnTo>
                    <a:pt x="1" y="1963"/>
                  </a:lnTo>
                  <a:lnTo>
                    <a:pt x="1" y="1963"/>
                  </a:lnTo>
                  <a:lnTo>
                    <a:pt x="1" y="1963"/>
                  </a:lnTo>
                  <a:cubicBezTo>
                    <a:pt x="655" y="1309"/>
                    <a:pt x="1139" y="655"/>
                    <a:pt x="1637" y="1"/>
                  </a:cubicBezTo>
                  <a:lnTo>
                    <a:pt x="1637" y="1"/>
                  </a:lnTo>
                  <a:cubicBezTo>
                    <a:pt x="1139" y="655"/>
                    <a:pt x="655" y="1309"/>
                    <a:pt x="1" y="1963"/>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74"/>
            <p:cNvSpPr/>
            <p:nvPr/>
          </p:nvSpPr>
          <p:spPr>
            <a:xfrm>
              <a:off x="6663725" y="2609700"/>
              <a:ext cx="4275" cy="16375"/>
            </a:xfrm>
            <a:custGeom>
              <a:rect b="b" l="l" r="r" t="t"/>
              <a:pathLst>
                <a:path extrusionOk="0" h="655" w="171">
                  <a:moveTo>
                    <a:pt x="171" y="1"/>
                  </a:moveTo>
                  <a:lnTo>
                    <a:pt x="171" y="1"/>
                  </a:lnTo>
                  <a:cubicBezTo>
                    <a:pt x="171" y="103"/>
                    <a:pt x="154" y="190"/>
                    <a:pt x="131" y="266"/>
                  </a:cubicBezTo>
                  <a:lnTo>
                    <a:pt x="131" y="266"/>
                  </a:lnTo>
                  <a:cubicBezTo>
                    <a:pt x="171" y="205"/>
                    <a:pt x="171" y="105"/>
                    <a:pt x="171" y="1"/>
                  </a:cubicBezTo>
                  <a:close/>
                  <a:moveTo>
                    <a:pt x="131" y="266"/>
                  </a:moveTo>
                  <a:cubicBezTo>
                    <a:pt x="106" y="304"/>
                    <a:pt x="66" y="328"/>
                    <a:pt x="1" y="328"/>
                  </a:cubicBezTo>
                  <a:lnTo>
                    <a:pt x="1" y="655"/>
                  </a:lnTo>
                  <a:cubicBezTo>
                    <a:pt x="1" y="547"/>
                    <a:pt x="81" y="433"/>
                    <a:pt x="131" y="266"/>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74"/>
            <p:cNvSpPr/>
            <p:nvPr/>
          </p:nvSpPr>
          <p:spPr>
            <a:xfrm>
              <a:off x="6569850" y="1268525"/>
              <a:ext cx="20300" cy="45175"/>
            </a:xfrm>
            <a:custGeom>
              <a:rect b="b" l="l" r="r" t="t"/>
              <a:pathLst>
                <a:path extrusionOk="0" h="1807" w="812">
                  <a:moveTo>
                    <a:pt x="0" y="1"/>
                  </a:moveTo>
                  <a:lnTo>
                    <a:pt x="0" y="1"/>
                  </a:lnTo>
                  <a:cubicBezTo>
                    <a:pt x="79" y="248"/>
                    <a:pt x="199" y="492"/>
                    <a:pt x="321" y="715"/>
                  </a:cubicBezTo>
                  <a:lnTo>
                    <a:pt x="321" y="715"/>
                  </a:lnTo>
                  <a:cubicBezTo>
                    <a:pt x="288" y="455"/>
                    <a:pt x="139" y="289"/>
                    <a:pt x="0" y="1"/>
                  </a:cubicBezTo>
                  <a:close/>
                  <a:moveTo>
                    <a:pt x="321" y="715"/>
                  </a:moveTo>
                  <a:cubicBezTo>
                    <a:pt x="325" y="750"/>
                    <a:pt x="328" y="786"/>
                    <a:pt x="328" y="825"/>
                  </a:cubicBezTo>
                  <a:cubicBezTo>
                    <a:pt x="351" y="825"/>
                    <a:pt x="370" y="828"/>
                    <a:pt x="387" y="835"/>
                  </a:cubicBezTo>
                  <a:lnTo>
                    <a:pt x="387" y="835"/>
                  </a:lnTo>
                  <a:cubicBezTo>
                    <a:pt x="365" y="796"/>
                    <a:pt x="343" y="756"/>
                    <a:pt x="321" y="715"/>
                  </a:cubicBezTo>
                  <a:close/>
                  <a:moveTo>
                    <a:pt x="387" y="835"/>
                  </a:moveTo>
                  <a:cubicBezTo>
                    <a:pt x="419" y="890"/>
                    <a:pt x="449" y="944"/>
                    <a:pt x="479" y="996"/>
                  </a:cubicBezTo>
                  <a:lnTo>
                    <a:pt x="479" y="996"/>
                  </a:lnTo>
                  <a:cubicBezTo>
                    <a:pt x="470" y="918"/>
                    <a:pt x="448" y="857"/>
                    <a:pt x="387" y="835"/>
                  </a:cubicBezTo>
                  <a:close/>
                  <a:moveTo>
                    <a:pt x="479" y="996"/>
                  </a:moveTo>
                  <a:cubicBezTo>
                    <a:pt x="485" y="1043"/>
                    <a:pt x="485" y="1097"/>
                    <a:pt x="485" y="1152"/>
                  </a:cubicBezTo>
                  <a:cubicBezTo>
                    <a:pt x="655" y="1309"/>
                    <a:pt x="655" y="1636"/>
                    <a:pt x="812" y="1806"/>
                  </a:cubicBezTo>
                  <a:cubicBezTo>
                    <a:pt x="812" y="1636"/>
                    <a:pt x="655" y="1479"/>
                    <a:pt x="655" y="1309"/>
                  </a:cubicBezTo>
                  <a:cubicBezTo>
                    <a:pt x="606" y="1216"/>
                    <a:pt x="545" y="1110"/>
                    <a:pt x="479" y="996"/>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74"/>
            <p:cNvSpPr/>
            <p:nvPr/>
          </p:nvSpPr>
          <p:spPr>
            <a:xfrm>
              <a:off x="6729150" y="2278650"/>
              <a:ext cx="4275" cy="24575"/>
            </a:xfrm>
            <a:custGeom>
              <a:rect b="b" l="l" r="r" t="t"/>
              <a:pathLst>
                <a:path extrusionOk="0" h="983" w="171">
                  <a:moveTo>
                    <a:pt x="171" y="1"/>
                  </a:moveTo>
                  <a:cubicBezTo>
                    <a:pt x="171" y="328"/>
                    <a:pt x="171" y="655"/>
                    <a:pt x="1" y="982"/>
                  </a:cubicBezTo>
                  <a:cubicBezTo>
                    <a:pt x="171" y="812"/>
                    <a:pt x="171" y="485"/>
                    <a:pt x="171" y="158"/>
                  </a:cubicBezTo>
                  <a:lnTo>
                    <a:pt x="17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74"/>
            <p:cNvSpPr/>
            <p:nvPr/>
          </p:nvSpPr>
          <p:spPr>
            <a:xfrm>
              <a:off x="6528950" y="1301225"/>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74"/>
            <p:cNvSpPr/>
            <p:nvPr/>
          </p:nvSpPr>
          <p:spPr>
            <a:xfrm>
              <a:off x="6712800" y="2393150"/>
              <a:ext cx="4275" cy="20300"/>
            </a:xfrm>
            <a:custGeom>
              <a:rect b="b" l="l" r="r" t="t"/>
              <a:pathLst>
                <a:path extrusionOk="0" h="812" w="171">
                  <a:moveTo>
                    <a:pt x="170" y="0"/>
                  </a:moveTo>
                  <a:cubicBezTo>
                    <a:pt x="170" y="157"/>
                    <a:pt x="170" y="485"/>
                    <a:pt x="0" y="812"/>
                  </a:cubicBezTo>
                  <a:cubicBezTo>
                    <a:pt x="170" y="655"/>
                    <a:pt x="170" y="485"/>
                    <a:pt x="170" y="328"/>
                  </a:cubicBezTo>
                  <a:lnTo>
                    <a:pt x="170"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74"/>
            <p:cNvSpPr/>
            <p:nvPr/>
          </p:nvSpPr>
          <p:spPr>
            <a:xfrm>
              <a:off x="6631025" y="2699650"/>
              <a:ext cx="8200" cy="24575"/>
            </a:xfrm>
            <a:custGeom>
              <a:rect b="b" l="l" r="r" t="t"/>
              <a:pathLst>
                <a:path extrusionOk="0" h="983" w="328">
                  <a:moveTo>
                    <a:pt x="327" y="1"/>
                  </a:moveTo>
                  <a:cubicBezTo>
                    <a:pt x="327" y="171"/>
                    <a:pt x="170" y="498"/>
                    <a:pt x="0" y="825"/>
                  </a:cubicBezTo>
                  <a:lnTo>
                    <a:pt x="0" y="982"/>
                  </a:lnTo>
                  <a:lnTo>
                    <a:pt x="0" y="825"/>
                  </a:lnTo>
                  <a:cubicBezTo>
                    <a:pt x="170" y="498"/>
                    <a:pt x="327" y="171"/>
                    <a:pt x="327"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74"/>
            <p:cNvSpPr/>
            <p:nvPr/>
          </p:nvSpPr>
          <p:spPr>
            <a:xfrm>
              <a:off x="6606525" y="2773250"/>
              <a:ext cx="8150" cy="12425"/>
            </a:xfrm>
            <a:custGeom>
              <a:rect b="b" l="l" r="r" t="t"/>
              <a:pathLst>
                <a:path extrusionOk="0" h="497" w="326">
                  <a:moveTo>
                    <a:pt x="326" y="1"/>
                  </a:moveTo>
                  <a:cubicBezTo>
                    <a:pt x="326" y="1"/>
                    <a:pt x="169" y="1"/>
                    <a:pt x="169" y="171"/>
                  </a:cubicBezTo>
                  <a:cubicBezTo>
                    <a:pt x="169" y="171"/>
                    <a:pt x="169" y="314"/>
                    <a:pt x="20" y="476"/>
                  </a:cubicBezTo>
                  <a:lnTo>
                    <a:pt x="20" y="476"/>
                  </a:lnTo>
                  <a:cubicBezTo>
                    <a:pt x="169" y="314"/>
                    <a:pt x="176" y="163"/>
                    <a:pt x="326" y="1"/>
                  </a:cubicBezTo>
                  <a:close/>
                  <a:moveTo>
                    <a:pt x="19" y="477"/>
                  </a:moveTo>
                  <a:cubicBezTo>
                    <a:pt x="13" y="483"/>
                    <a:pt x="7" y="490"/>
                    <a:pt x="1" y="496"/>
                  </a:cubicBezTo>
                  <a:lnTo>
                    <a:pt x="1" y="496"/>
                  </a:lnTo>
                  <a:cubicBezTo>
                    <a:pt x="7" y="490"/>
                    <a:pt x="13" y="483"/>
                    <a:pt x="19" y="477"/>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74"/>
            <p:cNvSpPr/>
            <p:nvPr/>
          </p:nvSpPr>
          <p:spPr>
            <a:xfrm>
              <a:off x="6720975" y="2348000"/>
              <a:ext cx="4275" cy="20650"/>
            </a:xfrm>
            <a:custGeom>
              <a:rect b="b" l="l" r="r" t="t"/>
              <a:pathLst>
                <a:path extrusionOk="0" h="826" w="171">
                  <a:moveTo>
                    <a:pt x="171" y="1"/>
                  </a:moveTo>
                  <a:lnTo>
                    <a:pt x="171" y="498"/>
                  </a:lnTo>
                  <a:cubicBezTo>
                    <a:pt x="1" y="655"/>
                    <a:pt x="1" y="825"/>
                    <a:pt x="1" y="825"/>
                  </a:cubicBezTo>
                  <a:cubicBezTo>
                    <a:pt x="1" y="825"/>
                    <a:pt x="1" y="655"/>
                    <a:pt x="171" y="498"/>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74"/>
            <p:cNvSpPr/>
            <p:nvPr/>
          </p:nvSpPr>
          <p:spPr>
            <a:xfrm>
              <a:off x="6684350" y="2495200"/>
              <a:ext cx="12125" cy="61525"/>
            </a:xfrm>
            <a:custGeom>
              <a:rect b="b" l="l" r="r" t="t"/>
              <a:pathLst>
                <a:path extrusionOk="0" h="2461" w="485">
                  <a:moveTo>
                    <a:pt x="484" y="328"/>
                  </a:moveTo>
                  <a:lnTo>
                    <a:pt x="484" y="1"/>
                  </a:lnTo>
                  <a:lnTo>
                    <a:pt x="484" y="328"/>
                  </a:lnTo>
                  <a:cubicBezTo>
                    <a:pt x="484" y="498"/>
                    <a:pt x="327" y="825"/>
                    <a:pt x="327" y="982"/>
                  </a:cubicBezTo>
                  <a:cubicBezTo>
                    <a:pt x="157" y="1479"/>
                    <a:pt x="0" y="1963"/>
                    <a:pt x="0" y="2461"/>
                  </a:cubicBezTo>
                  <a:cubicBezTo>
                    <a:pt x="0" y="1963"/>
                    <a:pt x="157" y="1479"/>
                    <a:pt x="327" y="982"/>
                  </a:cubicBezTo>
                  <a:cubicBezTo>
                    <a:pt x="327" y="825"/>
                    <a:pt x="484" y="498"/>
                    <a:pt x="484" y="328"/>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74"/>
            <p:cNvSpPr/>
            <p:nvPr/>
          </p:nvSpPr>
          <p:spPr>
            <a:xfrm>
              <a:off x="6725225" y="2319550"/>
              <a:ext cx="3950" cy="24550"/>
            </a:xfrm>
            <a:custGeom>
              <a:rect b="b" l="l" r="r" t="t"/>
              <a:pathLst>
                <a:path extrusionOk="0" h="982" w="158">
                  <a:moveTo>
                    <a:pt x="158" y="0"/>
                  </a:moveTo>
                  <a:cubicBezTo>
                    <a:pt x="158" y="157"/>
                    <a:pt x="158" y="484"/>
                    <a:pt x="1" y="655"/>
                  </a:cubicBezTo>
                  <a:lnTo>
                    <a:pt x="1" y="982"/>
                  </a:lnTo>
                  <a:lnTo>
                    <a:pt x="1" y="655"/>
                  </a:lnTo>
                  <a:cubicBezTo>
                    <a:pt x="158" y="484"/>
                    <a:pt x="158" y="157"/>
                    <a:pt x="158"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74"/>
            <p:cNvSpPr/>
            <p:nvPr/>
          </p:nvSpPr>
          <p:spPr>
            <a:xfrm>
              <a:off x="6430825" y="3137325"/>
              <a:ext cx="3950" cy="8200"/>
            </a:xfrm>
            <a:custGeom>
              <a:rect b="b" l="l" r="r" t="t"/>
              <a:pathLst>
                <a:path extrusionOk="0" h="328" w="158">
                  <a:moveTo>
                    <a:pt x="158" y="1"/>
                  </a:moveTo>
                  <a:lnTo>
                    <a:pt x="158" y="1"/>
                  </a:lnTo>
                  <a:cubicBezTo>
                    <a:pt x="81" y="78"/>
                    <a:pt x="41" y="117"/>
                    <a:pt x="21" y="157"/>
                  </a:cubicBezTo>
                  <a:lnTo>
                    <a:pt x="21" y="157"/>
                  </a:lnTo>
                  <a:cubicBezTo>
                    <a:pt x="157" y="144"/>
                    <a:pt x="158" y="1"/>
                    <a:pt x="158" y="1"/>
                  </a:cubicBezTo>
                  <a:close/>
                  <a:moveTo>
                    <a:pt x="21" y="157"/>
                  </a:moveTo>
                  <a:cubicBezTo>
                    <a:pt x="15" y="158"/>
                    <a:pt x="8" y="158"/>
                    <a:pt x="0" y="158"/>
                  </a:cubicBezTo>
                  <a:lnTo>
                    <a:pt x="0" y="328"/>
                  </a:lnTo>
                  <a:cubicBezTo>
                    <a:pt x="0" y="241"/>
                    <a:pt x="0" y="199"/>
                    <a:pt x="21" y="157"/>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74"/>
            <p:cNvSpPr/>
            <p:nvPr/>
          </p:nvSpPr>
          <p:spPr>
            <a:xfrm>
              <a:off x="6704625" y="2413425"/>
              <a:ext cx="8200" cy="45175"/>
            </a:xfrm>
            <a:custGeom>
              <a:rect b="b" l="l" r="r" t="t"/>
              <a:pathLst>
                <a:path extrusionOk="0" h="1807" w="328">
                  <a:moveTo>
                    <a:pt x="327" y="1"/>
                  </a:moveTo>
                  <a:cubicBezTo>
                    <a:pt x="327" y="498"/>
                    <a:pt x="170" y="982"/>
                    <a:pt x="170" y="1309"/>
                  </a:cubicBezTo>
                  <a:cubicBezTo>
                    <a:pt x="170" y="1479"/>
                    <a:pt x="0" y="1636"/>
                    <a:pt x="0" y="1806"/>
                  </a:cubicBezTo>
                  <a:cubicBezTo>
                    <a:pt x="0" y="1636"/>
                    <a:pt x="170" y="1479"/>
                    <a:pt x="170" y="1309"/>
                  </a:cubicBezTo>
                  <a:cubicBezTo>
                    <a:pt x="170" y="982"/>
                    <a:pt x="327" y="498"/>
                    <a:pt x="327"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74"/>
            <p:cNvSpPr/>
            <p:nvPr/>
          </p:nvSpPr>
          <p:spPr>
            <a:xfrm>
              <a:off x="6635275" y="1571100"/>
              <a:ext cx="3950" cy="25"/>
            </a:xfrm>
            <a:custGeom>
              <a:rect b="b" l="l" r="r" t="t"/>
              <a:pathLst>
                <a:path extrusionOk="0" h="1" w="158">
                  <a:moveTo>
                    <a:pt x="157" y="1"/>
                  </a:move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74"/>
            <p:cNvSpPr/>
            <p:nvPr/>
          </p:nvSpPr>
          <p:spPr>
            <a:xfrm>
              <a:off x="6590125" y="1313675"/>
              <a:ext cx="4275" cy="16375"/>
            </a:xfrm>
            <a:custGeom>
              <a:rect b="b" l="l" r="r" t="t"/>
              <a:pathLst>
                <a:path extrusionOk="0" h="655" w="171">
                  <a:moveTo>
                    <a:pt x="1" y="0"/>
                  </a:moveTo>
                  <a:lnTo>
                    <a:pt x="1" y="157"/>
                  </a:lnTo>
                  <a:cubicBezTo>
                    <a:pt x="171" y="327"/>
                    <a:pt x="171" y="484"/>
                    <a:pt x="171" y="654"/>
                  </a:cubicBezTo>
                  <a:lnTo>
                    <a:pt x="171" y="327"/>
                  </a:lnTo>
                  <a:cubicBezTo>
                    <a:pt x="1" y="157"/>
                    <a:pt x="1" y="157"/>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74"/>
            <p:cNvSpPr/>
            <p:nvPr/>
          </p:nvSpPr>
          <p:spPr>
            <a:xfrm>
              <a:off x="6062825" y="3644375"/>
              <a:ext cx="25" cy="25"/>
            </a:xfrm>
            <a:custGeom>
              <a:rect b="b" l="l" r="r" t="t"/>
              <a:pathLst>
                <a:path extrusionOk="0" h="1" w="1">
                  <a:moveTo>
                    <a:pt x="0" y="0"/>
                  </a:moveTo>
                  <a:lnTo>
                    <a:pt x="0" y="0"/>
                  </a:lnTo>
                  <a:lnTo>
                    <a:pt x="0" y="0"/>
                  </a:ln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74"/>
            <p:cNvSpPr/>
            <p:nvPr/>
          </p:nvSpPr>
          <p:spPr>
            <a:xfrm>
              <a:off x="6622850" y="1538400"/>
              <a:ext cx="8200" cy="16375"/>
            </a:xfrm>
            <a:custGeom>
              <a:rect b="b" l="l" r="r" t="t"/>
              <a:pathLst>
                <a:path extrusionOk="0" h="655" w="328">
                  <a:moveTo>
                    <a:pt x="0" y="0"/>
                  </a:moveTo>
                  <a:cubicBezTo>
                    <a:pt x="170" y="327"/>
                    <a:pt x="170" y="498"/>
                    <a:pt x="327" y="655"/>
                  </a:cubicBezTo>
                  <a:cubicBezTo>
                    <a:pt x="170" y="498"/>
                    <a:pt x="170" y="327"/>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74"/>
            <p:cNvSpPr/>
            <p:nvPr/>
          </p:nvSpPr>
          <p:spPr>
            <a:xfrm>
              <a:off x="6717050" y="2376800"/>
              <a:ext cx="3950" cy="16375"/>
            </a:xfrm>
            <a:custGeom>
              <a:rect b="b" l="l" r="r" t="t"/>
              <a:pathLst>
                <a:path extrusionOk="0" h="655" w="158">
                  <a:moveTo>
                    <a:pt x="0" y="654"/>
                  </a:moveTo>
                  <a:lnTo>
                    <a:pt x="0" y="654"/>
                  </a:lnTo>
                  <a:cubicBezTo>
                    <a:pt x="158" y="327"/>
                    <a:pt x="158" y="157"/>
                    <a:pt x="158" y="0"/>
                  </a:cubicBezTo>
                  <a:cubicBezTo>
                    <a:pt x="158" y="157"/>
                    <a:pt x="158" y="327"/>
                    <a:pt x="0" y="654"/>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74"/>
            <p:cNvSpPr/>
            <p:nvPr/>
          </p:nvSpPr>
          <p:spPr>
            <a:xfrm>
              <a:off x="6733400" y="2262300"/>
              <a:ext cx="25" cy="16375"/>
            </a:xfrm>
            <a:custGeom>
              <a:rect b="b" l="l" r="r" t="t"/>
              <a:pathLst>
                <a:path extrusionOk="0" h="655" w="1">
                  <a:moveTo>
                    <a:pt x="1" y="655"/>
                  </a:moveTo>
                  <a:lnTo>
                    <a:pt x="1" y="655"/>
                  </a:ln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74"/>
            <p:cNvSpPr/>
            <p:nvPr/>
          </p:nvSpPr>
          <p:spPr>
            <a:xfrm>
              <a:off x="6299975" y="3345700"/>
              <a:ext cx="25" cy="25"/>
            </a:xfrm>
            <a:custGeom>
              <a:rect b="b" l="l" r="r" t="t"/>
              <a:pathLst>
                <a:path extrusionOk="0" h="1" w="1">
                  <a:moveTo>
                    <a:pt x="1"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74"/>
            <p:cNvSpPr/>
            <p:nvPr/>
          </p:nvSpPr>
          <p:spPr>
            <a:xfrm>
              <a:off x="6606475" y="1354550"/>
              <a:ext cx="32750" cy="98175"/>
            </a:xfrm>
            <a:custGeom>
              <a:rect b="b" l="l" r="r" t="t"/>
              <a:pathLst>
                <a:path extrusionOk="0" h="3927" w="1310">
                  <a:moveTo>
                    <a:pt x="1" y="1"/>
                  </a:moveTo>
                  <a:cubicBezTo>
                    <a:pt x="1" y="135"/>
                    <a:pt x="1" y="154"/>
                    <a:pt x="107" y="264"/>
                  </a:cubicBezTo>
                  <a:lnTo>
                    <a:pt x="107" y="264"/>
                  </a:lnTo>
                  <a:cubicBezTo>
                    <a:pt x="80" y="176"/>
                    <a:pt x="46" y="88"/>
                    <a:pt x="1" y="1"/>
                  </a:cubicBezTo>
                  <a:close/>
                  <a:moveTo>
                    <a:pt x="107" y="264"/>
                  </a:moveTo>
                  <a:lnTo>
                    <a:pt x="107" y="264"/>
                  </a:lnTo>
                  <a:cubicBezTo>
                    <a:pt x="182" y="503"/>
                    <a:pt x="213" y="743"/>
                    <a:pt x="328" y="982"/>
                  </a:cubicBezTo>
                  <a:cubicBezTo>
                    <a:pt x="498" y="1309"/>
                    <a:pt x="498" y="1466"/>
                    <a:pt x="655" y="1793"/>
                  </a:cubicBezTo>
                  <a:cubicBezTo>
                    <a:pt x="659" y="1801"/>
                    <a:pt x="663" y="1810"/>
                    <a:pt x="667" y="1818"/>
                  </a:cubicBezTo>
                  <a:lnTo>
                    <a:pt x="667" y="1818"/>
                  </a:lnTo>
                  <a:cubicBezTo>
                    <a:pt x="555" y="1471"/>
                    <a:pt x="444" y="1103"/>
                    <a:pt x="328" y="655"/>
                  </a:cubicBezTo>
                  <a:cubicBezTo>
                    <a:pt x="171" y="655"/>
                    <a:pt x="171" y="485"/>
                    <a:pt x="171" y="328"/>
                  </a:cubicBezTo>
                  <a:cubicBezTo>
                    <a:pt x="146" y="303"/>
                    <a:pt x="125" y="282"/>
                    <a:pt x="107" y="264"/>
                  </a:cubicBezTo>
                  <a:close/>
                  <a:moveTo>
                    <a:pt x="667" y="1818"/>
                  </a:moveTo>
                  <a:cubicBezTo>
                    <a:pt x="719" y="1978"/>
                    <a:pt x="772" y="2134"/>
                    <a:pt x="825" y="2291"/>
                  </a:cubicBezTo>
                  <a:cubicBezTo>
                    <a:pt x="825" y="2444"/>
                    <a:pt x="825" y="2448"/>
                    <a:pt x="972" y="2606"/>
                  </a:cubicBezTo>
                  <a:lnTo>
                    <a:pt x="972" y="2606"/>
                  </a:lnTo>
                  <a:cubicBezTo>
                    <a:pt x="887" y="2332"/>
                    <a:pt x="788" y="2063"/>
                    <a:pt x="667" y="1818"/>
                  </a:cubicBezTo>
                  <a:close/>
                  <a:moveTo>
                    <a:pt x="972" y="2606"/>
                  </a:moveTo>
                  <a:cubicBezTo>
                    <a:pt x="976" y="2620"/>
                    <a:pt x="980" y="2633"/>
                    <a:pt x="984" y="2647"/>
                  </a:cubicBezTo>
                  <a:lnTo>
                    <a:pt x="984" y="2647"/>
                  </a:lnTo>
                  <a:cubicBezTo>
                    <a:pt x="983" y="2637"/>
                    <a:pt x="982" y="2627"/>
                    <a:pt x="982" y="2618"/>
                  </a:cubicBezTo>
                  <a:cubicBezTo>
                    <a:pt x="979" y="2614"/>
                    <a:pt x="975" y="2610"/>
                    <a:pt x="972" y="2606"/>
                  </a:cubicBezTo>
                  <a:close/>
                  <a:moveTo>
                    <a:pt x="984" y="2647"/>
                  </a:moveTo>
                  <a:cubicBezTo>
                    <a:pt x="989" y="2686"/>
                    <a:pt x="1003" y="2727"/>
                    <a:pt x="1021" y="2771"/>
                  </a:cubicBezTo>
                  <a:lnTo>
                    <a:pt x="1021" y="2771"/>
                  </a:lnTo>
                  <a:cubicBezTo>
                    <a:pt x="1009" y="2730"/>
                    <a:pt x="997" y="2688"/>
                    <a:pt x="984" y="2647"/>
                  </a:cubicBezTo>
                  <a:close/>
                  <a:moveTo>
                    <a:pt x="1021" y="2771"/>
                  </a:moveTo>
                  <a:lnTo>
                    <a:pt x="1021" y="2771"/>
                  </a:lnTo>
                  <a:cubicBezTo>
                    <a:pt x="1069" y="2937"/>
                    <a:pt x="1112" y="3104"/>
                    <a:pt x="1152" y="3267"/>
                  </a:cubicBezTo>
                  <a:lnTo>
                    <a:pt x="1152" y="3267"/>
                  </a:lnTo>
                  <a:cubicBezTo>
                    <a:pt x="1151" y="3044"/>
                    <a:pt x="1071" y="2894"/>
                    <a:pt x="1021" y="2771"/>
                  </a:cubicBezTo>
                  <a:close/>
                  <a:moveTo>
                    <a:pt x="1152" y="3267"/>
                  </a:moveTo>
                  <a:lnTo>
                    <a:pt x="1152" y="3267"/>
                  </a:lnTo>
                  <a:cubicBezTo>
                    <a:pt x="1152" y="3269"/>
                    <a:pt x="1152" y="3270"/>
                    <a:pt x="1152" y="3272"/>
                  </a:cubicBezTo>
                  <a:cubicBezTo>
                    <a:pt x="1153" y="3272"/>
                    <a:pt x="1153" y="3273"/>
                    <a:pt x="1154" y="3274"/>
                  </a:cubicBezTo>
                  <a:lnTo>
                    <a:pt x="1154" y="3274"/>
                  </a:lnTo>
                  <a:cubicBezTo>
                    <a:pt x="1153" y="3271"/>
                    <a:pt x="1153" y="3269"/>
                    <a:pt x="1152" y="3267"/>
                  </a:cubicBezTo>
                  <a:close/>
                  <a:moveTo>
                    <a:pt x="1154" y="3274"/>
                  </a:moveTo>
                  <a:cubicBezTo>
                    <a:pt x="1210" y="3501"/>
                    <a:pt x="1260" y="3722"/>
                    <a:pt x="1309" y="3926"/>
                  </a:cubicBezTo>
                  <a:cubicBezTo>
                    <a:pt x="1309" y="3600"/>
                    <a:pt x="1309" y="3430"/>
                    <a:pt x="1154" y="3274"/>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74"/>
            <p:cNvSpPr/>
            <p:nvPr/>
          </p:nvSpPr>
          <p:spPr>
            <a:xfrm>
              <a:off x="6737325" y="2217150"/>
              <a:ext cx="25" cy="40925"/>
            </a:xfrm>
            <a:custGeom>
              <a:rect b="b" l="l" r="r" t="t"/>
              <a:pathLst>
                <a:path extrusionOk="0" h="1637" w="1">
                  <a:moveTo>
                    <a:pt x="1" y="1"/>
                  </a:moveTo>
                  <a:lnTo>
                    <a:pt x="1" y="655"/>
                  </a:lnTo>
                  <a:lnTo>
                    <a:pt x="1" y="1309"/>
                  </a:lnTo>
                  <a:lnTo>
                    <a:pt x="1" y="1636"/>
                  </a:lnTo>
                  <a:lnTo>
                    <a:pt x="1" y="1309"/>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74"/>
            <p:cNvSpPr/>
            <p:nvPr/>
          </p:nvSpPr>
          <p:spPr>
            <a:xfrm>
              <a:off x="6696450" y="1648950"/>
              <a:ext cx="40900" cy="273825"/>
            </a:xfrm>
            <a:custGeom>
              <a:rect b="b" l="l" r="r" t="t"/>
              <a:pathLst>
                <a:path extrusionOk="0" h="10953" w="1636">
                  <a:moveTo>
                    <a:pt x="0" y="1"/>
                  </a:moveTo>
                  <a:lnTo>
                    <a:pt x="0" y="158"/>
                  </a:lnTo>
                  <a:cubicBezTo>
                    <a:pt x="0" y="192"/>
                    <a:pt x="2" y="228"/>
                    <a:pt x="6" y="266"/>
                  </a:cubicBezTo>
                  <a:lnTo>
                    <a:pt x="6" y="266"/>
                  </a:lnTo>
                  <a:cubicBezTo>
                    <a:pt x="0" y="191"/>
                    <a:pt x="0" y="104"/>
                    <a:pt x="0" y="1"/>
                  </a:cubicBezTo>
                  <a:close/>
                  <a:moveTo>
                    <a:pt x="6" y="266"/>
                  </a:moveTo>
                  <a:lnTo>
                    <a:pt x="6" y="266"/>
                  </a:lnTo>
                  <a:cubicBezTo>
                    <a:pt x="9" y="309"/>
                    <a:pt x="13" y="348"/>
                    <a:pt x="21" y="384"/>
                  </a:cubicBezTo>
                  <a:lnTo>
                    <a:pt x="21" y="384"/>
                  </a:lnTo>
                  <a:cubicBezTo>
                    <a:pt x="14" y="343"/>
                    <a:pt x="9" y="304"/>
                    <a:pt x="6" y="266"/>
                  </a:cubicBezTo>
                  <a:close/>
                  <a:moveTo>
                    <a:pt x="21" y="384"/>
                  </a:moveTo>
                  <a:cubicBezTo>
                    <a:pt x="52" y="575"/>
                    <a:pt x="114" y="797"/>
                    <a:pt x="186" y="1028"/>
                  </a:cubicBezTo>
                  <a:lnTo>
                    <a:pt x="186" y="1028"/>
                  </a:lnTo>
                  <a:cubicBezTo>
                    <a:pt x="176" y="903"/>
                    <a:pt x="170" y="779"/>
                    <a:pt x="170" y="655"/>
                  </a:cubicBezTo>
                  <a:cubicBezTo>
                    <a:pt x="85" y="569"/>
                    <a:pt x="42" y="487"/>
                    <a:pt x="21" y="384"/>
                  </a:cubicBezTo>
                  <a:close/>
                  <a:moveTo>
                    <a:pt x="186" y="1028"/>
                  </a:moveTo>
                  <a:lnTo>
                    <a:pt x="186" y="1028"/>
                  </a:lnTo>
                  <a:cubicBezTo>
                    <a:pt x="228" y="1535"/>
                    <a:pt x="346" y="2058"/>
                    <a:pt x="475" y="2670"/>
                  </a:cubicBezTo>
                  <a:lnTo>
                    <a:pt x="475" y="2670"/>
                  </a:lnTo>
                  <a:lnTo>
                    <a:pt x="327" y="1794"/>
                  </a:lnTo>
                  <a:lnTo>
                    <a:pt x="327" y="1466"/>
                  </a:lnTo>
                  <a:cubicBezTo>
                    <a:pt x="280" y="1320"/>
                    <a:pt x="231" y="1172"/>
                    <a:pt x="186" y="1028"/>
                  </a:cubicBezTo>
                  <a:close/>
                  <a:moveTo>
                    <a:pt x="475" y="2670"/>
                  </a:moveTo>
                  <a:lnTo>
                    <a:pt x="654" y="3730"/>
                  </a:lnTo>
                  <a:lnTo>
                    <a:pt x="654" y="3730"/>
                  </a:lnTo>
                  <a:cubicBezTo>
                    <a:pt x="654" y="3412"/>
                    <a:pt x="650" y="3093"/>
                    <a:pt x="497" y="2775"/>
                  </a:cubicBezTo>
                  <a:cubicBezTo>
                    <a:pt x="490" y="2740"/>
                    <a:pt x="483" y="2705"/>
                    <a:pt x="475" y="2670"/>
                  </a:cubicBezTo>
                  <a:close/>
                  <a:moveTo>
                    <a:pt x="654" y="3730"/>
                  </a:moveTo>
                  <a:cubicBezTo>
                    <a:pt x="654" y="3739"/>
                    <a:pt x="654" y="3748"/>
                    <a:pt x="654" y="3756"/>
                  </a:cubicBezTo>
                  <a:cubicBezTo>
                    <a:pt x="662" y="3794"/>
                    <a:pt x="670" y="3832"/>
                    <a:pt x="678" y="3869"/>
                  </a:cubicBezTo>
                  <a:lnTo>
                    <a:pt x="678" y="3869"/>
                  </a:lnTo>
                  <a:lnTo>
                    <a:pt x="654" y="3730"/>
                  </a:lnTo>
                  <a:close/>
                  <a:moveTo>
                    <a:pt x="678" y="3869"/>
                  </a:moveTo>
                  <a:lnTo>
                    <a:pt x="824" y="4738"/>
                  </a:lnTo>
                  <a:lnTo>
                    <a:pt x="824" y="4908"/>
                  </a:lnTo>
                  <a:cubicBezTo>
                    <a:pt x="894" y="5121"/>
                    <a:pt x="932" y="5336"/>
                    <a:pt x="968" y="5552"/>
                  </a:cubicBezTo>
                  <a:lnTo>
                    <a:pt x="968" y="5552"/>
                  </a:lnTo>
                  <a:cubicBezTo>
                    <a:pt x="930" y="5036"/>
                    <a:pt x="810" y="4502"/>
                    <a:pt x="678" y="3869"/>
                  </a:cubicBezTo>
                  <a:close/>
                  <a:moveTo>
                    <a:pt x="968" y="5552"/>
                  </a:moveTo>
                  <a:cubicBezTo>
                    <a:pt x="977" y="5665"/>
                    <a:pt x="982" y="5777"/>
                    <a:pt x="982" y="5889"/>
                  </a:cubicBezTo>
                  <a:cubicBezTo>
                    <a:pt x="1068" y="6134"/>
                    <a:pt x="1110" y="6383"/>
                    <a:pt x="1152" y="6632"/>
                  </a:cubicBezTo>
                  <a:lnTo>
                    <a:pt x="1152" y="6632"/>
                  </a:lnTo>
                  <a:lnTo>
                    <a:pt x="1152" y="6373"/>
                  </a:lnTo>
                  <a:cubicBezTo>
                    <a:pt x="1056" y="6102"/>
                    <a:pt x="1014" y="5827"/>
                    <a:pt x="968" y="5552"/>
                  </a:cubicBezTo>
                  <a:close/>
                  <a:moveTo>
                    <a:pt x="1152" y="6632"/>
                  </a:moveTo>
                  <a:lnTo>
                    <a:pt x="1152" y="6700"/>
                  </a:lnTo>
                  <a:cubicBezTo>
                    <a:pt x="1229" y="7023"/>
                    <a:pt x="1268" y="7308"/>
                    <a:pt x="1309" y="7592"/>
                  </a:cubicBezTo>
                  <a:lnTo>
                    <a:pt x="1309" y="7592"/>
                  </a:lnTo>
                  <a:lnTo>
                    <a:pt x="1309" y="7354"/>
                  </a:lnTo>
                  <a:cubicBezTo>
                    <a:pt x="1231" y="7116"/>
                    <a:pt x="1192" y="6874"/>
                    <a:pt x="1152" y="6632"/>
                  </a:cubicBezTo>
                  <a:close/>
                  <a:moveTo>
                    <a:pt x="1309" y="7592"/>
                  </a:moveTo>
                  <a:lnTo>
                    <a:pt x="1309" y="8336"/>
                  </a:lnTo>
                  <a:cubicBezTo>
                    <a:pt x="1369" y="8629"/>
                    <a:pt x="1428" y="8942"/>
                    <a:pt x="1479" y="9261"/>
                  </a:cubicBezTo>
                  <a:lnTo>
                    <a:pt x="1479" y="9261"/>
                  </a:lnTo>
                  <a:lnTo>
                    <a:pt x="1479" y="8990"/>
                  </a:lnTo>
                  <a:lnTo>
                    <a:pt x="1479" y="8506"/>
                  </a:lnTo>
                  <a:cubicBezTo>
                    <a:pt x="1393" y="8174"/>
                    <a:pt x="1350" y="7883"/>
                    <a:pt x="1309" y="7592"/>
                  </a:cubicBezTo>
                  <a:close/>
                  <a:moveTo>
                    <a:pt x="1479" y="9261"/>
                  </a:moveTo>
                  <a:lnTo>
                    <a:pt x="1479" y="9814"/>
                  </a:lnTo>
                  <a:cubicBezTo>
                    <a:pt x="1538" y="9938"/>
                    <a:pt x="1575" y="10062"/>
                    <a:pt x="1598" y="10194"/>
                  </a:cubicBezTo>
                  <a:lnTo>
                    <a:pt x="1598" y="10194"/>
                  </a:lnTo>
                  <a:cubicBezTo>
                    <a:pt x="1570" y="9887"/>
                    <a:pt x="1528" y="9571"/>
                    <a:pt x="1479" y="9261"/>
                  </a:cubicBezTo>
                  <a:close/>
                  <a:moveTo>
                    <a:pt x="1598" y="10194"/>
                  </a:moveTo>
                  <a:cubicBezTo>
                    <a:pt x="1622" y="10456"/>
                    <a:pt x="1636" y="10712"/>
                    <a:pt x="1636" y="10953"/>
                  </a:cubicBezTo>
                  <a:cubicBezTo>
                    <a:pt x="1636" y="10652"/>
                    <a:pt x="1636" y="10412"/>
                    <a:pt x="1598" y="10194"/>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74"/>
            <p:cNvSpPr/>
            <p:nvPr/>
          </p:nvSpPr>
          <p:spPr>
            <a:xfrm>
              <a:off x="6496250" y="2990125"/>
              <a:ext cx="20300" cy="36675"/>
            </a:xfrm>
            <a:custGeom>
              <a:rect b="b" l="l" r="r" t="t"/>
              <a:pathLst>
                <a:path extrusionOk="0" h="1467" w="812">
                  <a:moveTo>
                    <a:pt x="0" y="1466"/>
                  </a:moveTo>
                  <a:cubicBezTo>
                    <a:pt x="328" y="982"/>
                    <a:pt x="485" y="485"/>
                    <a:pt x="812" y="1"/>
                  </a:cubicBezTo>
                  <a:cubicBezTo>
                    <a:pt x="485" y="485"/>
                    <a:pt x="328" y="982"/>
                    <a:pt x="0" y="1466"/>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74"/>
            <p:cNvSpPr/>
            <p:nvPr/>
          </p:nvSpPr>
          <p:spPr>
            <a:xfrm>
              <a:off x="6128250" y="2352250"/>
              <a:ext cx="25" cy="25"/>
            </a:xfrm>
            <a:custGeom>
              <a:rect b="b" l="l" r="r" t="t"/>
              <a:pathLst>
                <a:path extrusionOk="0" h="1" w="1">
                  <a:moveTo>
                    <a:pt x="0" y="1"/>
                  </a:move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74"/>
            <p:cNvSpPr/>
            <p:nvPr/>
          </p:nvSpPr>
          <p:spPr>
            <a:xfrm>
              <a:off x="6087350" y="1280950"/>
              <a:ext cx="28500" cy="24575"/>
            </a:xfrm>
            <a:custGeom>
              <a:rect b="b" l="l" r="r" t="t"/>
              <a:pathLst>
                <a:path extrusionOk="0" h="983" w="1140">
                  <a:moveTo>
                    <a:pt x="1" y="1"/>
                  </a:moveTo>
                  <a:cubicBezTo>
                    <a:pt x="485" y="328"/>
                    <a:pt x="812" y="655"/>
                    <a:pt x="1139" y="982"/>
                  </a:cubicBezTo>
                  <a:cubicBezTo>
                    <a:pt x="812" y="655"/>
                    <a:pt x="485" y="328"/>
                    <a:pt x="1"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74"/>
            <p:cNvSpPr/>
            <p:nvPr/>
          </p:nvSpPr>
          <p:spPr>
            <a:xfrm>
              <a:off x="6169125" y="2147800"/>
              <a:ext cx="25" cy="25"/>
            </a:xfrm>
            <a:custGeom>
              <a:rect b="b" l="l" r="r" t="t"/>
              <a:pathLst>
                <a:path extrusionOk="0" h="1" w="1">
                  <a:moveTo>
                    <a:pt x="1"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74"/>
            <p:cNvSpPr/>
            <p:nvPr/>
          </p:nvSpPr>
          <p:spPr>
            <a:xfrm>
              <a:off x="6144600" y="3497150"/>
              <a:ext cx="40925" cy="49100"/>
            </a:xfrm>
            <a:custGeom>
              <a:rect b="b" l="l" r="r" t="t"/>
              <a:pathLst>
                <a:path extrusionOk="0" h="1964" w="1637">
                  <a:moveTo>
                    <a:pt x="1636" y="1"/>
                  </a:moveTo>
                  <a:lnTo>
                    <a:pt x="158" y="1964"/>
                  </a:lnTo>
                  <a:lnTo>
                    <a:pt x="1" y="1964"/>
                  </a:lnTo>
                  <a:lnTo>
                    <a:pt x="1" y="1964"/>
                  </a:lnTo>
                  <a:lnTo>
                    <a:pt x="158" y="1964"/>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74"/>
            <p:cNvSpPr/>
            <p:nvPr/>
          </p:nvSpPr>
          <p:spPr>
            <a:xfrm>
              <a:off x="5870475" y="3362075"/>
              <a:ext cx="8200" cy="8200"/>
            </a:xfrm>
            <a:custGeom>
              <a:rect b="b" l="l" r="r" t="t"/>
              <a:pathLst>
                <a:path extrusionOk="0" h="328" w="328">
                  <a:moveTo>
                    <a:pt x="328" y="327"/>
                  </a:move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74"/>
            <p:cNvSpPr/>
            <p:nvPr/>
          </p:nvSpPr>
          <p:spPr>
            <a:xfrm>
              <a:off x="6156700" y="2229600"/>
              <a:ext cx="25" cy="25"/>
            </a:xfrm>
            <a:custGeom>
              <a:rect b="b" l="l" r="r" t="t"/>
              <a:pathLst>
                <a:path extrusionOk="0" h="1" w="1">
                  <a:moveTo>
                    <a:pt x="1" y="0"/>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74"/>
            <p:cNvSpPr/>
            <p:nvPr/>
          </p:nvSpPr>
          <p:spPr>
            <a:xfrm>
              <a:off x="6303900" y="3292725"/>
              <a:ext cx="32750" cy="49075"/>
            </a:xfrm>
            <a:custGeom>
              <a:rect b="b" l="l" r="r" t="t"/>
              <a:pathLst>
                <a:path extrusionOk="0" h="1963" w="1310">
                  <a:moveTo>
                    <a:pt x="1309" y="0"/>
                  </a:moveTo>
                  <a:cubicBezTo>
                    <a:pt x="1152" y="0"/>
                    <a:pt x="1152" y="157"/>
                    <a:pt x="1152" y="157"/>
                  </a:cubicBezTo>
                  <a:cubicBezTo>
                    <a:pt x="825" y="654"/>
                    <a:pt x="328" y="1309"/>
                    <a:pt x="1" y="1963"/>
                  </a:cubicBezTo>
                  <a:cubicBezTo>
                    <a:pt x="328" y="1309"/>
                    <a:pt x="825" y="654"/>
                    <a:pt x="1152" y="157"/>
                  </a:cubicBezTo>
                  <a:cubicBezTo>
                    <a:pt x="1152" y="157"/>
                    <a:pt x="1152" y="0"/>
                    <a:pt x="1309"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74"/>
            <p:cNvSpPr/>
            <p:nvPr/>
          </p:nvSpPr>
          <p:spPr>
            <a:xfrm>
              <a:off x="6160950" y="2184450"/>
              <a:ext cx="3950" cy="8200"/>
            </a:xfrm>
            <a:custGeom>
              <a:rect b="b" l="l" r="r" t="t"/>
              <a:pathLst>
                <a:path extrusionOk="0" h="328" w="158">
                  <a:moveTo>
                    <a:pt x="158" y="0"/>
                  </a:moveTo>
                  <a:cubicBezTo>
                    <a:pt x="1" y="171"/>
                    <a:pt x="1" y="171"/>
                    <a:pt x="1" y="328"/>
                  </a:cubicBezTo>
                  <a:cubicBezTo>
                    <a:pt x="1" y="171"/>
                    <a:pt x="1" y="171"/>
                    <a:pt x="158"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74"/>
            <p:cNvSpPr/>
            <p:nvPr/>
          </p:nvSpPr>
          <p:spPr>
            <a:xfrm>
              <a:off x="6148525" y="2270475"/>
              <a:ext cx="25" cy="3950"/>
            </a:xfrm>
            <a:custGeom>
              <a:rect b="b" l="l" r="r" t="t"/>
              <a:pathLst>
                <a:path extrusionOk="0" h="158" w="1">
                  <a:moveTo>
                    <a:pt x="1" y="1"/>
                  </a:moveTo>
                  <a:lnTo>
                    <a:pt x="1" y="158"/>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74"/>
            <p:cNvSpPr/>
            <p:nvPr/>
          </p:nvSpPr>
          <p:spPr>
            <a:xfrm>
              <a:off x="5878650" y="3370250"/>
              <a:ext cx="4275" cy="8200"/>
            </a:xfrm>
            <a:custGeom>
              <a:rect b="b" l="l" r="r" t="t"/>
              <a:pathLst>
                <a:path extrusionOk="0" h="328" w="171">
                  <a:moveTo>
                    <a:pt x="171" y="327"/>
                  </a:moveTo>
                  <a:cubicBezTo>
                    <a:pt x="171" y="327"/>
                    <a:pt x="171" y="170"/>
                    <a:pt x="1" y="0"/>
                  </a:cubicBezTo>
                  <a:cubicBezTo>
                    <a:pt x="171" y="170"/>
                    <a:pt x="171" y="327"/>
                    <a:pt x="171" y="327"/>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74"/>
            <p:cNvSpPr/>
            <p:nvPr/>
          </p:nvSpPr>
          <p:spPr>
            <a:xfrm>
              <a:off x="6185500" y="3394775"/>
              <a:ext cx="77550" cy="98150"/>
            </a:xfrm>
            <a:custGeom>
              <a:rect b="b" l="l" r="r" t="t"/>
              <a:pathLst>
                <a:path extrusionOk="0" h="3926" w="3102">
                  <a:moveTo>
                    <a:pt x="1636" y="1963"/>
                  </a:moveTo>
                  <a:lnTo>
                    <a:pt x="1636" y="1963"/>
                  </a:lnTo>
                  <a:lnTo>
                    <a:pt x="3101" y="0"/>
                  </a:lnTo>
                  <a:lnTo>
                    <a:pt x="3101" y="0"/>
                  </a:lnTo>
                  <a:lnTo>
                    <a:pt x="3101" y="0"/>
                  </a:lnTo>
                  <a:lnTo>
                    <a:pt x="3101" y="0"/>
                  </a:lnTo>
                  <a:lnTo>
                    <a:pt x="1636" y="1963"/>
                  </a:lnTo>
                  <a:lnTo>
                    <a:pt x="1636" y="1963"/>
                  </a:lnTo>
                  <a:lnTo>
                    <a:pt x="157" y="3926"/>
                  </a:lnTo>
                  <a:lnTo>
                    <a:pt x="0" y="3926"/>
                  </a:lnTo>
                  <a:lnTo>
                    <a:pt x="157" y="3926"/>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74"/>
            <p:cNvSpPr/>
            <p:nvPr/>
          </p:nvSpPr>
          <p:spPr>
            <a:xfrm>
              <a:off x="5886825" y="3382675"/>
              <a:ext cx="4275" cy="8200"/>
            </a:xfrm>
            <a:custGeom>
              <a:rect b="b" l="l" r="r" t="t"/>
              <a:pathLst>
                <a:path extrusionOk="0" h="328" w="171">
                  <a:moveTo>
                    <a:pt x="171" y="327"/>
                  </a:moveTo>
                  <a:cubicBezTo>
                    <a:pt x="171" y="157"/>
                    <a:pt x="1" y="157"/>
                    <a:pt x="1" y="0"/>
                  </a:cubicBezTo>
                  <a:cubicBezTo>
                    <a:pt x="1" y="157"/>
                    <a:pt x="171" y="157"/>
                    <a:pt x="171" y="327"/>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74"/>
            <p:cNvSpPr/>
            <p:nvPr/>
          </p:nvSpPr>
          <p:spPr>
            <a:xfrm>
              <a:off x="5923800" y="3456275"/>
              <a:ext cx="25" cy="8200"/>
            </a:xfrm>
            <a:custGeom>
              <a:rect b="b" l="l" r="r" t="t"/>
              <a:pathLst>
                <a:path extrusionOk="0" h="328" w="1">
                  <a:moveTo>
                    <a:pt x="0" y="327"/>
                  </a:move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74"/>
            <p:cNvSpPr/>
            <p:nvPr/>
          </p:nvSpPr>
          <p:spPr>
            <a:xfrm>
              <a:off x="5915625" y="3435675"/>
              <a:ext cx="25" cy="4275"/>
            </a:xfrm>
            <a:custGeom>
              <a:rect b="b" l="l" r="r" t="t"/>
              <a:pathLst>
                <a:path extrusionOk="0" h="171" w="1">
                  <a:moveTo>
                    <a:pt x="0" y="170"/>
                  </a:move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74"/>
            <p:cNvSpPr/>
            <p:nvPr/>
          </p:nvSpPr>
          <p:spPr>
            <a:xfrm>
              <a:off x="6745500" y="2049675"/>
              <a:ext cx="25" cy="32750"/>
            </a:xfrm>
            <a:custGeom>
              <a:rect b="b" l="l" r="r" t="t"/>
              <a:pathLst>
                <a:path extrusionOk="0" h="1310" w="1">
                  <a:moveTo>
                    <a:pt x="1" y="1"/>
                  </a:moveTo>
                  <a:lnTo>
                    <a:pt x="1" y="1309"/>
                  </a:lnTo>
                  <a:lnTo>
                    <a:pt x="1" y="158"/>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74"/>
            <p:cNvSpPr/>
            <p:nvPr/>
          </p:nvSpPr>
          <p:spPr>
            <a:xfrm>
              <a:off x="5927725" y="3464450"/>
              <a:ext cx="4275" cy="12125"/>
            </a:xfrm>
            <a:custGeom>
              <a:rect b="b" l="l" r="r" t="t"/>
              <a:pathLst>
                <a:path extrusionOk="0" h="485" w="171">
                  <a:moveTo>
                    <a:pt x="171" y="485"/>
                  </a:moveTo>
                  <a:cubicBezTo>
                    <a:pt x="0" y="328"/>
                    <a:pt x="0" y="158"/>
                    <a:pt x="0" y="0"/>
                  </a:cubicBezTo>
                  <a:cubicBezTo>
                    <a:pt x="0" y="158"/>
                    <a:pt x="0" y="328"/>
                    <a:pt x="171" y="485"/>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74"/>
            <p:cNvSpPr/>
            <p:nvPr/>
          </p:nvSpPr>
          <p:spPr>
            <a:xfrm>
              <a:off x="5919550" y="3443850"/>
              <a:ext cx="25" cy="8200"/>
            </a:xfrm>
            <a:custGeom>
              <a:rect b="b" l="l" r="r" t="t"/>
              <a:pathLst>
                <a:path extrusionOk="0" h="328" w="1">
                  <a:moveTo>
                    <a:pt x="0" y="327"/>
                  </a:move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74"/>
            <p:cNvSpPr/>
            <p:nvPr/>
          </p:nvSpPr>
          <p:spPr>
            <a:xfrm>
              <a:off x="5907450" y="3423550"/>
              <a:ext cx="3950" cy="8225"/>
            </a:xfrm>
            <a:custGeom>
              <a:rect b="b" l="l" r="r" t="t"/>
              <a:pathLst>
                <a:path extrusionOk="0" h="329" w="158">
                  <a:moveTo>
                    <a:pt x="157" y="328"/>
                  </a:moveTo>
                  <a:cubicBezTo>
                    <a:pt x="157" y="158"/>
                    <a:pt x="157" y="158"/>
                    <a:pt x="0" y="1"/>
                  </a:cubicBezTo>
                  <a:cubicBezTo>
                    <a:pt x="157" y="158"/>
                    <a:pt x="157" y="158"/>
                    <a:pt x="157" y="328"/>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74"/>
            <p:cNvSpPr/>
            <p:nvPr/>
          </p:nvSpPr>
          <p:spPr>
            <a:xfrm>
              <a:off x="5891075" y="3390850"/>
              <a:ext cx="3950" cy="8200"/>
            </a:xfrm>
            <a:custGeom>
              <a:rect b="b" l="l" r="r" t="t"/>
              <a:pathLst>
                <a:path extrusionOk="0" h="328" w="158">
                  <a:moveTo>
                    <a:pt x="158" y="328"/>
                  </a:moveTo>
                  <a:cubicBezTo>
                    <a:pt x="158" y="328"/>
                    <a:pt x="158" y="157"/>
                    <a:pt x="1" y="0"/>
                  </a:cubicBezTo>
                  <a:cubicBezTo>
                    <a:pt x="158" y="157"/>
                    <a:pt x="158" y="328"/>
                    <a:pt x="158" y="328"/>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74"/>
            <p:cNvSpPr/>
            <p:nvPr/>
          </p:nvSpPr>
          <p:spPr>
            <a:xfrm>
              <a:off x="5899275" y="3402950"/>
              <a:ext cx="3950" cy="8200"/>
            </a:xfrm>
            <a:custGeom>
              <a:rect b="b" l="l" r="r" t="t"/>
              <a:pathLst>
                <a:path extrusionOk="0" h="328" w="158">
                  <a:moveTo>
                    <a:pt x="157" y="328"/>
                  </a:moveTo>
                  <a:cubicBezTo>
                    <a:pt x="0" y="171"/>
                    <a:pt x="0" y="171"/>
                    <a:pt x="0" y="1"/>
                  </a:cubicBezTo>
                  <a:cubicBezTo>
                    <a:pt x="0" y="171"/>
                    <a:pt x="0" y="171"/>
                    <a:pt x="157" y="328"/>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74"/>
            <p:cNvSpPr/>
            <p:nvPr/>
          </p:nvSpPr>
          <p:spPr>
            <a:xfrm>
              <a:off x="5903200" y="3411125"/>
              <a:ext cx="4275" cy="8200"/>
            </a:xfrm>
            <a:custGeom>
              <a:rect b="b" l="l" r="r" t="t"/>
              <a:pathLst>
                <a:path extrusionOk="0" h="328" w="171">
                  <a:moveTo>
                    <a:pt x="170" y="328"/>
                  </a:moveTo>
                  <a:cubicBezTo>
                    <a:pt x="170" y="328"/>
                    <a:pt x="0" y="171"/>
                    <a:pt x="0" y="1"/>
                  </a:cubicBezTo>
                  <a:cubicBezTo>
                    <a:pt x="0" y="171"/>
                    <a:pt x="170" y="328"/>
                    <a:pt x="170" y="328"/>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74"/>
            <p:cNvSpPr/>
            <p:nvPr/>
          </p:nvSpPr>
          <p:spPr>
            <a:xfrm>
              <a:off x="5723275" y="3178225"/>
              <a:ext cx="147225" cy="183875"/>
            </a:xfrm>
            <a:custGeom>
              <a:rect b="b" l="l" r="r" t="t"/>
              <a:pathLst>
                <a:path extrusionOk="0" h="7355" w="5889">
                  <a:moveTo>
                    <a:pt x="1" y="0"/>
                  </a:moveTo>
                  <a:cubicBezTo>
                    <a:pt x="1963" y="2447"/>
                    <a:pt x="4253" y="4737"/>
                    <a:pt x="5889" y="7354"/>
                  </a:cubicBezTo>
                  <a:cubicBezTo>
                    <a:pt x="4253" y="4737"/>
                    <a:pt x="1963" y="2447"/>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74"/>
            <p:cNvSpPr/>
            <p:nvPr/>
          </p:nvSpPr>
          <p:spPr>
            <a:xfrm>
              <a:off x="6185500" y="1930925"/>
              <a:ext cx="25" cy="8200"/>
            </a:xfrm>
            <a:custGeom>
              <a:rect b="b" l="l" r="r" t="t"/>
              <a:pathLst>
                <a:path extrusionOk="0" h="328" w="1">
                  <a:moveTo>
                    <a:pt x="0" y="1"/>
                  </a:moveTo>
                  <a:lnTo>
                    <a:pt x="0" y="328"/>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74"/>
            <p:cNvSpPr/>
            <p:nvPr/>
          </p:nvSpPr>
          <p:spPr>
            <a:xfrm>
              <a:off x="6173050" y="1661075"/>
              <a:ext cx="25" cy="25"/>
            </a:xfrm>
            <a:custGeom>
              <a:rect b="b" l="l" r="r" t="t"/>
              <a:pathLst>
                <a:path extrusionOk="0" h="1" w="1">
                  <a:moveTo>
                    <a:pt x="1" y="0"/>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74"/>
            <p:cNvSpPr/>
            <p:nvPr/>
          </p:nvSpPr>
          <p:spPr>
            <a:xfrm>
              <a:off x="6185500" y="1849150"/>
              <a:ext cx="25" cy="8200"/>
            </a:xfrm>
            <a:custGeom>
              <a:rect b="b" l="l" r="r" t="t"/>
              <a:pathLst>
                <a:path extrusionOk="0" h="328" w="1">
                  <a:moveTo>
                    <a:pt x="0" y="1"/>
                  </a:moveTo>
                  <a:lnTo>
                    <a:pt x="0" y="328"/>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74"/>
            <p:cNvSpPr/>
            <p:nvPr/>
          </p:nvSpPr>
          <p:spPr>
            <a:xfrm>
              <a:off x="6385675" y="3173975"/>
              <a:ext cx="28825" cy="45175"/>
            </a:xfrm>
            <a:custGeom>
              <a:rect b="b" l="l" r="r" t="t"/>
              <a:pathLst>
                <a:path extrusionOk="0" h="1807" w="1153">
                  <a:moveTo>
                    <a:pt x="655" y="655"/>
                  </a:moveTo>
                  <a:cubicBezTo>
                    <a:pt x="825" y="327"/>
                    <a:pt x="982" y="170"/>
                    <a:pt x="1152" y="0"/>
                  </a:cubicBezTo>
                  <a:cubicBezTo>
                    <a:pt x="982" y="170"/>
                    <a:pt x="825" y="327"/>
                    <a:pt x="655" y="655"/>
                  </a:cubicBezTo>
                  <a:cubicBezTo>
                    <a:pt x="655" y="655"/>
                    <a:pt x="655" y="825"/>
                    <a:pt x="498" y="825"/>
                  </a:cubicBezTo>
                  <a:lnTo>
                    <a:pt x="1" y="1806"/>
                  </a:lnTo>
                  <a:lnTo>
                    <a:pt x="498" y="825"/>
                  </a:lnTo>
                  <a:cubicBezTo>
                    <a:pt x="655" y="825"/>
                    <a:pt x="655" y="655"/>
                    <a:pt x="655" y="655"/>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74"/>
            <p:cNvSpPr/>
            <p:nvPr/>
          </p:nvSpPr>
          <p:spPr>
            <a:xfrm>
              <a:off x="6115825" y="1305500"/>
              <a:ext cx="12450" cy="8200"/>
            </a:xfrm>
            <a:custGeom>
              <a:rect b="b" l="l" r="r" t="t"/>
              <a:pathLst>
                <a:path extrusionOk="0" h="328" w="498">
                  <a:moveTo>
                    <a:pt x="497" y="327"/>
                  </a:moveTo>
                  <a:cubicBezTo>
                    <a:pt x="327" y="157"/>
                    <a:pt x="170" y="0"/>
                    <a:pt x="0" y="0"/>
                  </a:cubicBezTo>
                  <a:cubicBezTo>
                    <a:pt x="170" y="0"/>
                    <a:pt x="327" y="157"/>
                    <a:pt x="497" y="327"/>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74"/>
            <p:cNvSpPr/>
            <p:nvPr/>
          </p:nvSpPr>
          <p:spPr>
            <a:xfrm>
              <a:off x="6017675" y="3693425"/>
              <a:ext cx="25" cy="25"/>
            </a:xfrm>
            <a:custGeom>
              <a:rect b="b" l="l" r="r" t="t"/>
              <a:pathLst>
                <a:path extrusionOk="0" h="1" w="1">
                  <a:moveTo>
                    <a:pt x="1" y="1"/>
                  </a:moveTo>
                  <a:lnTo>
                    <a:pt x="1" y="1"/>
                  </a:ln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74"/>
            <p:cNvSpPr/>
            <p:nvPr/>
          </p:nvSpPr>
          <p:spPr>
            <a:xfrm>
              <a:off x="6336625" y="3239400"/>
              <a:ext cx="32725" cy="53350"/>
            </a:xfrm>
            <a:custGeom>
              <a:rect b="b" l="l" r="r" t="t"/>
              <a:pathLst>
                <a:path extrusionOk="0" h="2134" w="1309">
                  <a:moveTo>
                    <a:pt x="1309" y="0"/>
                  </a:moveTo>
                  <a:lnTo>
                    <a:pt x="1309" y="0"/>
                  </a:lnTo>
                  <a:lnTo>
                    <a:pt x="1309" y="170"/>
                  </a:lnTo>
                  <a:cubicBezTo>
                    <a:pt x="824" y="825"/>
                    <a:pt x="327" y="1479"/>
                    <a:pt x="0" y="2133"/>
                  </a:cubicBezTo>
                  <a:cubicBezTo>
                    <a:pt x="327" y="1479"/>
                    <a:pt x="824" y="825"/>
                    <a:pt x="1309" y="17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74"/>
            <p:cNvSpPr/>
            <p:nvPr/>
          </p:nvSpPr>
          <p:spPr>
            <a:xfrm>
              <a:off x="6177300" y="1698025"/>
              <a:ext cx="25" cy="3950"/>
            </a:xfrm>
            <a:custGeom>
              <a:rect b="b" l="l" r="r" t="t"/>
              <a:pathLst>
                <a:path extrusionOk="0" h="158" w="1">
                  <a:moveTo>
                    <a:pt x="1" y="1"/>
                  </a:moveTo>
                  <a:lnTo>
                    <a:pt x="1" y="158"/>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74"/>
            <p:cNvSpPr/>
            <p:nvPr/>
          </p:nvSpPr>
          <p:spPr>
            <a:xfrm>
              <a:off x="6185500" y="1812525"/>
              <a:ext cx="25" cy="12125"/>
            </a:xfrm>
            <a:custGeom>
              <a:rect b="b" l="l" r="r" t="t"/>
              <a:pathLst>
                <a:path extrusionOk="0" h="485" w="1">
                  <a:moveTo>
                    <a:pt x="0" y="0"/>
                  </a:moveTo>
                  <a:lnTo>
                    <a:pt x="0" y="484"/>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74"/>
            <p:cNvSpPr/>
            <p:nvPr/>
          </p:nvSpPr>
          <p:spPr>
            <a:xfrm>
              <a:off x="6017675" y="3644375"/>
              <a:ext cx="45175" cy="49075"/>
            </a:xfrm>
            <a:custGeom>
              <a:rect b="b" l="l" r="r" t="t"/>
              <a:pathLst>
                <a:path extrusionOk="0" h="1963" w="1807">
                  <a:moveTo>
                    <a:pt x="1" y="1963"/>
                  </a:moveTo>
                  <a:lnTo>
                    <a:pt x="1" y="1963"/>
                  </a:lnTo>
                  <a:lnTo>
                    <a:pt x="1" y="1963"/>
                  </a:lnTo>
                  <a:cubicBezTo>
                    <a:pt x="655" y="1308"/>
                    <a:pt x="1152" y="654"/>
                    <a:pt x="1806" y="0"/>
                  </a:cubicBezTo>
                  <a:cubicBezTo>
                    <a:pt x="1152" y="654"/>
                    <a:pt x="655" y="1308"/>
                    <a:pt x="1" y="1963"/>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74"/>
            <p:cNvSpPr/>
            <p:nvPr/>
          </p:nvSpPr>
          <p:spPr>
            <a:xfrm>
              <a:off x="6512600" y="1305500"/>
              <a:ext cx="8200" cy="3950"/>
            </a:xfrm>
            <a:custGeom>
              <a:rect b="b" l="l" r="r" t="t"/>
              <a:pathLst>
                <a:path extrusionOk="0" h="158" w="328">
                  <a:moveTo>
                    <a:pt x="328" y="0"/>
                  </a:moveTo>
                  <a:cubicBezTo>
                    <a:pt x="328" y="0"/>
                    <a:pt x="158" y="0"/>
                    <a:pt x="1" y="157"/>
                  </a:cubicBezTo>
                  <a:cubicBezTo>
                    <a:pt x="158" y="0"/>
                    <a:pt x="328" y="0"/>
                    <a:pt x="328"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74"/>
            <p:cNvSpPr/>
            <p:nvPr/>
          </p:nvSpPr>
          <p:spPr>
            <a:xfrm>
              <a:off x="6177300" y="2061775"/>
              <a:ext cx="25" cy="4275"/>
            </a:xfrm>
            <a:custGeom>
              <a:rect b="b" l="l" r="r" t="t"/>
              <a:pathLst>
                <a:path extrusionOk="0" h="171" w="1">
                  <a:moveTo>
                    <a:pt x="1" y="1"/>
                  </a:moveTo>
                  <a:lnTo>
                    <a:pt x="1" y="17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74"/>
            <p:cNvSpPr/>
            <p:nvPr/>
          </p:nvSpPr>
          <p:spPr>
            <a:xfrm>
              <a:off x="6185500" y="1980000"/>
              <a:ext cx="25" cy="25"/>
            </a:xfrm>
            <a:custGeom>
              <a:rect b="b" l="l" r="r" t="t"/>
              <a:pathLst>
                <a:path extrusionOk="0" h="1" w="1">
                  <a:moveTo>
                    <a:pt x="0" y="1"/>
                  </a:move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74"/>
            <p:cNvSpPr/>
            <p:nvPr/>
          </p:nvSpPr>
          <p:spPr>
            <a:xfrm>
              <a:off x="6181225" y="2016975"/>
              <a:ext cx="25" cy="8200"/>
            </a:xfrm>
            <a:custGeom>
              <a:rect b="b" l="l" r="r" t="t"/>
              <a:pathLst>
                <a:path extrusionOk="0" h="328" w="1">
                  <a:moveTo>
                    <a:pt x="1" y="0"/>
                  </a:moveTo>
                  <a:lnTo>
                    <a:pt x="1" y="327"/>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74"/>
            <p:cNvSpPr/>
            <p:nvPr/>
          </p:nvSpPr>
          <p:spPr>
            <a:xfrm>
              <a:off x="6173050" y="2102675"/>
              <a:ext cx="25" cy="4275"/>
            </a:xfrm>
            <a:custGeom>
              <a:rect b="b" l="l" r="r" t="t"/>
              <a:pathLst>
                <a:path extrusionOk="0" h="171" w="1">
                  <a:moveTo>
                    <a:pt x="1" y="0"/>
                  </a:moveTo>
                  <a:lnTo>
                    <a:pt x="1" y="17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74"/>
            <p:cNvSpPr/>
            <p:nvPr/>
          </p:nvSpPr>
          <p:spPr>
            <a:xfrm>
              <a:off x="6181225" y="1775550"/>
              <a:ext cx="25" cy="8200"/>
            </a:xfrm>
            <a:custGeom>
              <a:rect b="b" l="l" r="r" t="t"/>
              <a:pathLst>
                <a:path extrusionOk="0" h="328" w="1">
                  <a:moveTo>
                    <a:pt x="1" y="1"/>
                  </a:moveTo>
                  <a:lnTo>
                    <a:pt x="1" y="328"/>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74"/>
            <p:cNvSpPr/>
            <p:nvPr/>
          </p:nvSpPr>
          <p:spPr>
            <a:xfrm>
              <a:off x="5559725" y="307800"/>
              <a:ext cx="8200" cy="3950"/>
            </a:xfrm>
            <a:custGeom>
              <a:rect b="b" l="l" r="r" t="t"/>
              <a:pathLst>
                <a:path extrusionOk="0" h="158" w="328">
                  <a:moveTo>
                    <a:pt x="0" y="0"/>
                  </a:moveTo>
                  <a:cubicBezTo>
                    <a:pt x="170" y="0"/>
                    <a:pt x="170" y="157"/>
                    <a:pt x="327" y="157"/>
                  </a:cubicBezTo>
                  <a:cubicBezTo>
                    <a:pt x="170" y="157"/>
                    <a:pt x="170" y="0"/>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74"/>
            <p:cNvSpPr/>
            <p:nvPr/>
          </p:nvSpPr>
          <p:spPr>
            <a:xfrm>
              <a:off x="5277750" y="246300"/>
              <a:ext cx="25" cy="25"/>
            </a:xfrm>
            <a:custGeom>
              <a:rect b="b" l="l" r="r" t="t"/>
              <a:pathLst>
                <a:path extrusionOk="0" h="1" w="1">
                  <a:moveTo>
                    <a:pt x="0" y="0"/>
                  </a:move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74"/>
            <p:cNvSpPr/>
            <p:nvPr/>
          </p:nvSpPr>
          <p:spPr>
            <a:xfrm>
              <a:off x="5608775" y="912950"/>
              <a:ext cx="4300" cy="25"/>
            </a:xfrm>
            <a:custGeom>
              <a:rect b="b" l="l" r="r" t="t"/>
              <a:pathLst>
                <a:path extrusionOk="0" h="1" w="172">
                  <a:moveTo>
                    <a:pt x="171"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74"/>
            <p:cNvSpPr/>
            <p:nvPr/>
          </p:nvSpPr>
          <p:spPr>
            <a:xfrm>
              <a:off x="5596675" y="908700"/>
              <a:ext cx="3950" cy="25"/>
            </a:xfrm>
            <a:custGeom>
              <a:rect b="b" l="l" r="r" t="t"/>
              <a:pathLst>
                <a:path extrusionOk="0" h="1" w="158">
                  <a:moveTo>
                    <a:pt x="158" y="0"/>
                  </a:move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74"/>
            <p:cNvSpPr/>
            <p:nvPr/>
          </p:nvSpPr>
          <p:spPr>
            <a:xfrm>
              <a:off x="5355275" y="258725"/>
              <a:ext cx="12450" cy="3950"/>
            </a:xfrm>
            <a:custGeom>
              <a:rect b="b" l="l" r="r" t="t"/>
              <a:pathLst>
                <a:path extrusionOk="0" h="158" w="498">
                  <a:moveTo>
                    <a:pt x="0" y="0"/>
                  </a:moveTo>
                  <a:cubicBezTo>
                    <a:pt x="171" y="0"/>
                    <a:pt x="328" y="0"/>
                    <a:pt x="498" y="157"/>
                  </a:cubicBezTo>
                  <a:cubicBezTo>
                    <a:pt x="328" y="0"/>
                    <a:pt x="171" y="0"/>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74"/>
            <p:cNvSpPr/>
            <p:nvPr/>
          </p:nvSpPr>
          <p:spPr>
            <a:xfrm>
              <a:off x="5482200" y="287175"/>
              <a:ext cx="8200" cy="25"/>
            </a:xfrm>
            <a:custGeom>
              <a:rect b="b" l="l" r="r" t="t"/>
              <a:pathLst>
                <a:path extrusionOk="0" h="1" w="328">
                  <a:moveTo>
                    <a:pt x="327" y="1"/>
                  </a:moveTo>
                  <a:lnTo>
                    <a:pt x="0" y="1"/>
                  </a:lnTo>
                  <a:lnTo>
                    <a:pt x="327"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74"/>
            <p:cNvSpPr/>
            <p:nvPr/>
          </p:nvSpPr>
          <p:spPr>
            <a:xfrm>
              <a:off x="5159000" y="311725"/>
              <a:ext cx="25" cy="25"/>
            </a:xfrm>
            <a:custGeom>
              <a:rect b="b" l="l" r="r" t="t"/>
              <a:pathLst>
                <a:path extrusionOk="0" h="1" w="1">
                  <a:moveTo>
                    <a:pt x="1" y="0"/>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74"/>
            <p:cNvSpPr/>
            <p:nvPr/>
          </p:nvSpPr>
          <p:spPr>
            <a:xfrm>
              <a:off x="5518900" y="295350"/>
              <a:ext cx="12375" cy="4275"/>
            </a:xfrm>
            <a:custGeom>
              <a:rect b="b" l="l" r="r" t="t"/>
              <a:pathLst>
                <a:path extrusionOk="0" h="171" w="495">
                  <a:moveTo>
                    <a:pt x="0" y="1"/>
                  </a:moveTo>
                  <a:cubicBezTo>
                    <a:pt x="169" y="3"/>
                    <a:pt x="325" y="171"/>
                    <a:pt x="325" y="171"/>
                  </a:cubicBezTo>
                  <a:lnTo>
                    <a:pt x="495" y="171"/>
                  </a:lnTo>
                  <a:cubicBezTo>
                    <a:pt x="326" y="171"/>
                    <a:pt x="169" y="3"/>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74"/>
            <p:cNvSpPr/>
            <p:nvPr/>
          </p:nvSpPr>
          <p:spPr>
            <a:xfrm>
              <a:off x="5314375" y="254475"/>
              <a:ext cx="12475" cy="25"/>
            </a:xfrm>
            <a:custGeom>
              <a:rect b="b" l="l" r="r" t="t"/>
              <a:pathLst>
                <a:path extrusionOk="0" h="1" w="499">
                  <a:moveTo>
                    <a:pt x="498" y="0"/>
                  </a:move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74"/>
            <p:cNvSpPr/>
            <p:nvPr/>
          </p:nvSpPr>
          <p:spPr>
            <a:xfrm>
              <a:off x="5396175" y="266900"/>
              <a:ext cx="12450" cy="25"/>
            </a:xfrm>
            <a:custGeom>
              <a:rect b="b" l="l" r="r" t="t"/>
              <a:pathLst>
                <a:path extrusionOk="0" h="1" w="498">
                  <a:moveTo>
                    <a:pt x="0" y="0"/>
                  </a:moveTo>
                  <a:lnTo>
                    <a:pt x="497"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74"/>
            <p:cNvSpPr/>
            <p:nvPr/>
          </p:nvSpPr>
          <p:spPr>
            <a:xfrm>
              <a:off x="5490375" y="287175"/>
              <a:ext cx="3950" cy="25"/>
            </a:xfrm>
            <a:custGeom>
              <a:rect b="b" l="l" r="r" t="t"/>
              <a:pathLst>
                <a:path extrusionOk="0" h="1" w="158">
                  <a:moveTo>
                    <a:pt x="157" y="1"/>
                  </a:moveTo>
                  <a:lnTo>
                    <a:pt x="0" y="1"/>
                  </a:ln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74"/>
            <p:cNvSpPr/>
            <p:nvPr/>
          </p:nvSpPr>
          <p:spPr>
            <a:xfrm>
              <a:off x="5326825" y="254475"/>
              <a:ext cx="25" cy="25"/>
            </a:xfrm>
            <a:custGeom>
              <a:rect b="b" l="l" r="r" t="t"/>
              <a:pathLst>
                <a:path extrusionOk="0" h="1" w="1">
                  <a:moveTo>
                    <a:pt x="0" y="0"/>
                  </a:moveTo>
                  <a:lnTo>
                    <a:pt x="0" y="0"/>
                  </a:ln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74"/>
            <p:cNvSpPr/>
            <p:nvPr/>
          </p:nvSpPr>
          <p:spPr>
            <a:xfrm>
              <a:off x="5527000" y="299600"/>
              <a:ext cx="4275" cy="25"/>
            </a:xfrm>
            <a:custGeom>
              <a:rect b="b" l="l" r="r" t="t"/>
              <a:pathLst>
                <a:path extrusionOk="0" h="1" w="171">
                  <a:moveTo>
                    <a:pt x="171" y="1"/>
                  </a:moveTo>
                  <a:lnTo>
                    <a:pt x="171" y="1"/>
                  </a:ln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74"/>
            <p:cNvSpPr/>
            <p:nvPr/>
          </p:nvSpPr>
          <p:spPr>
            <a:xfrm>
              <a:off x="5126300" y="340500"/>
              <a:ext cx="404975" cy="547950"/>
            </a:xfrm>
            <a:custGeom>
              <a:rect b="b" l="l" r="r" t="t"/>
              <a:pathLst>
                <a:path extrusionOk="0" h="21918" w="16199">
                  <a:moveTo>
                    <a:pt x="0" y="0"/>
                  </a:moveTo>
                  <a:lnTo>
                    <a:pt x="0" y="0"/>
                  </a:lnTo>
                  <a:cubicBezTo>
                    <a:pt x="6713" y="6046"/>
                    <a:pt x="12103" y="13739"/>
                    <a:pt x="16199" y="21917"/>
                  </a:cubicBezTo>
                  <a:lnTo>
                    <a:pt x="16199" y="21917"/>
                  </a:lnTo>
                  <a:cubicBezTo>
                    <a:pt x="12103" y="13739"/>
                    <a:pt x="6713" y="6046"/>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74"/>
            <p:cNvSpPr/>
            <p:nvPr/>
          </p:nvSpPr>
          <p:spPr>
            <a:xfrm>
              <a:off x="5310450" y="250550"/>
              <a:ext cx="16400" cy="3950"/>
            </a:xfrm>
            <a:custGeom>
              <a:rect b="b" l="l" r="r" t="t"/>
              <a:pathLst>
                <a:path extrusionOk="0" h="158" w="656">
                  <a:moveTo>
                    <a:pt x="1" y="0"/>
                  </a:moveTo>
                  <a:cubicBezTo>
                    <a:pt x="1" y="157"/>
                    <a:pt x="158" y="157"/>
                    <a:pt x="158" y="157"/>
                  </a:cubicBezTo>
                  <a:lnTo>
                    <a:pt x="655" y="157"/>
                  </a:lnTo>
                  <a:cubicBezTo>
                    <a:pt x="328" y="157"/>
                    <a:pt x="158" y="157"/>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74"/>
            <p:cNvSpPr/>
            <p:nvPr/>
          </p:nvSpPr>
          <p:spPr>
            <a:xfrm>
              <a:off x="5809300" y="414100"/>
              <a:ext cx="12125" cy="8200"/>
            </a:xfrm>
            <a:custGeom>
              <a:rect b="b" l="l" r="r" t="t"/>
              <a:pathLst>
                <a:path extrusionOk="0" h="328" w="485">
                  <a:moveTo>
                    <a:pt x="1" y="1"/>
                  </a:moveTo>
                  <a:cubicBezTo>
                    <a:pt x="158" y="1"/>
                    <a:pt x="328" y="158"/>
                    <a:pt x="485" y="328"/>
                  </a:cubicBezTo>
                  <a:cubicBezTo>
                    <a:pt x="328" y="158"/>
                    <a:pt x="158" y="1"/>
                    <a:pt x="1"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74"/>
            <p:cNvSpPr/>
            <p:nvPr/>
          </p:nvSpPr>
          <p:spPr>
            <a:xfrm>
              <a:off x="5396175" y="266900"/>
              <a:ext cx="12450" cy="3950"/>
            </a:xfrm>
            <a:custGeom>
              <a:rect b="b" l="l" r="r" t="t"/>
              <a:pathLst>
                <a:path extrusionOk="0" h="158" w="498">
                  <a:moveTo>
                    <a:pt x="0" y="0"/>
                  </a:moveTo>
                  <a:cubicBezTo>
                    <a:pt x="170" y="0"/>
                    <a:pt x="327" y="0"/>
                    <a:pt x="497" y="157"/>
                  </a:cubicBezTo>
                  <a:lnTo>
                    <a:pt x="497"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74"/>
            <p:cNvSpPr/>
            <p:nvPr/>
          </p:nvSpPr>
          <p:spPr>
            <a:xfrm>
              <a:off x="5477950" y="283250"/>
              <a:ext cx="12450" cy="3950"/>
            </a:xfrm>
            <a:custGeom>
              <a:rect b="b" l="l" r="r" t="t"/>
              <a:pathLst>
                <a:path extrusionOk="0" h="158" w="498">
                  <a:moveTo>
                    <a:pt x="0" y="1"/>
                  </a:moveTo>
                  <a:lnTo>
                    <a:pt x="170" y="158"/>
                  </a:lnTo>
                  <a:lnTo>
                    <a:pt x="497" y="158"/>
                  </a:lnTo>
                  <a:cubicBezTo>
                    <a:pt x="327" y="158"/>
                    <a:pt x="170" y="158"/>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74"/>
            <p:cNvSpPr/>
            <p:nvPr/>
          </p:nvSpPr>
          <p:spPr>
            <a:xfrm>
              <a:off x="5555800" y="307800"/>
              <a:ext cx="16375" cy="3950"/>
            </a:xfrm>
            <a:custGeom>
              <a:rect b="b" l="l" r="r" t="t"/>
              <a:pathLst>
                <a:path extrusionOk="0" h="158" w="655">
                  <a:moveTo>
                    <a:pt x="0" y="0"/>
                  </a:moveTo>
                  <a:cubicBezTo>
                    <a:pt x="80" y="0"/>
                    <a:pt x="203" y="40"/>
                    <a:pt x="327" y="80"/>
                  </a:cubicBezTo>
                  <a:lnTo>
                    <a:pt x="327" y="80"/>
                  </a:lnTo>
                  <a:cubicBezTo>
                    <a:pt x="286" y="40"/>
                    <a:pt x="243" y="0"/>
                    <a:pt x="157" y="0"/>
                  </a:cubicBezTo>
                  <a:close/>
                  <a:moveTo>
                    <a:pt x="327" y="80"/>
                  </a:moveTo>
                  <a:lnTo>
                    <a:pt x="327" y="80"/>
                  </a:lnTo>
                  <a:cubicBezTo>
                    <a:pt x="368" y="119"/>
                    <a:pt x="407" y="157"/>
                    <a:pt x="484" y="157"/>
                  </a:cubicBezTo>
                  <a:lnTo>
                    <a:pt x="655" y="157"/>
                  </a:lnTo>
                  <a:cubicBezTo>
                    <a:pt x="571" y="157"/>
                    <a:pt x="448" y="119"/>
                    <a:pt x="327" y="8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74"/>
            <p:cNvSpPr/>
            <p:nvPr/>
          </p:nvSpPr>
          <p:spPr>
            <a:xfrm>
              <a:off x="5518825" y="295350"/>
              <a:ext cx="8200" cy="4275"/>
            </a:xfrm>
            <a:custGeom>
              <a:rect b="b" l="l" r="r" t="t"/>
              <a:pathLst>
                <a:path extrusionOk="0" h="171" w="328">
                  <a:moveTo>
                    <a:pt x="1" y="1"/>
                  </a:moveTo>
                  <a:cubicBezTo>
                    <a:pt x="171" y="1"/>
                    <a:pt x="328" y="171"/>
                    <a:pt x="328" y="171"/>
                  </a:cubicBezTo>
                  <a:cubicBezTo>
                    <a:pt x="171" y="1"/>
                    <a:pt x="171" y="1"/>
                    <a:pt x="1"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74"/>
            <p:cNvSpPr/>
            <p:nvPr/>
          </p:nvSpPr>
          <p:spPr>
            <a:xfrm>
              <a:off x="5126300" y="246300"/>
              <a:ext cx="883225" cy="830225"/>
            </a:xfrm>
            <a:custGeom>
              <a:rect b="b" l="l" r="r" t="t"/>
              <a:pathLst>
                <a:path extrusionOk="0" h="33209" w="35329">
                  <a:moveTo>
                    <a:pt x="6058" y="0"/>
                  </a:moveTo>
                  <a:cubicBezTo>
                    <a:pt x="6058" y="497"/>
                    <a:pt x="6058" y="824"/>
                    <a:pt x="5888" y="1152"/>
                  </a:cubicBezTo>
                  <a:cubicBezTo>
                    <a:pt x="5758" y="1552"/>
                    <a:pt x="5288" y="1846"/>
                    <a:pt x="4847" y="1846"/>
                  </a:cubicBezTo>
                  <a:cubicBezTo>
                    <a:pt x="4756" y="1846"/>
                    <a:pt x="4665" y="1833"/>
                    <a:pt x="4580" y="1806"/>
                  </a:cubicBezTo>
                  <a:cubicBezTo>
                    <a:pt x="3599" y="1806"/>
                    <a:pt x="2460" y="2133"/>
                    <a:pt x="1636" y="2460"/>
                  </a:cubicBezTo>
                  <a:cubicBezTo>
                    <a:pt x="1479" y="2460"/>
                    <a:pt x="1479" y="2460"/>
                    <a:pt x="1309" y="2617"/>
                  </a:cubicBezTo>
                  <a:cubicBezTo>
                    <a:pt x="825" y="2787"/>
                    <a:pt x="327" y="3271"/>
                    <a:pt x="0" y="3768"/>
                  </a:cubicBezTo>
                  <a:cubicBezTo>
                    <a:pt x="6713" y="9814"/>
                    <a:pt x="12103" y="17507"/>
                    <a:pt x="16199" y="25685"/>
                  </a:cubicBezTo>
                  <a:cubicBezTo>
                    <a:pt x="17010" y="26012"/>
                    <a:pt x="17992" y="26169"/>
                    <a:pt x="18816" y="26496"/>
                  </a:cubicBezTo>
                  <a:lnTo>
                    <a:pt x="18973" y="26496"/>
                  </a:lnTo>
                  <a:cubicBezTo>
                    <a:pt x="18973" y="26496"/>
                    <a:pt x="19143" y="26667"/>
                    <a:pt x="19300" y="26667"/>
                  </a:cubicBezTo>
                  <a:lnTo>
                    <a:pt x="19470" y="26667"/>
                  </a:lnTo>
                  <a:cubicBezTo>
                    <a:pt x="19627" y="26824"/>
                    <a:pt x="19797" y="26824"/>
                    <a:pt x="19797" y="26994"/>
                  </a:cubicBezTo>
                  <a:cubicBezTo>
                    <a:pt x="21106" y="27648"/>
                    <a:pt x="22244" y="28786"/>
                    <a:pt x="22087" y="30265"/>
                  </a:cubicBezTo>
                  <a:cubicBezTo>
                    <a:pt x="22087" y="30919"/>
                    <a:pt x="21760" y="31573"/>
                    <a:pt x="22087" y="32228"/>
                  </a:cubicBezTo>
                  <a:cubicBezTo>
                    <a:pt x="22251" y="32555"/>
                    <a:pt x="22617" y="32718"/>
                    <a:pt x="23005" y="32718"/>
                  </a:cubicBezTo>
                  <a:cubicBezTo>
                    <a:pt x="23392" y="32718"/>
                    <a:pt x="23801" y="32555"/>
                    <a:pt x="24050" y="32228"/>
                  </a:cubicBezTo>
                  <a:cubicBezTo>
                    <a:pt x="24534" y="31730"/>
                    <a:pt x="24534" y="30919"/>
                    <a:pt x="24377" y="30265"/>
                  </a:cubicBezTo>
                  <a:cubicBezTo>
                    <a:pt x="24207" y="29611"/>
                    <a:pt x="24050" y="29113"/>
                    <a:pt x="23880" y="28459"/>
                  </a:cubicBezTo>
                  <a:cubicBezTo>
                    <a:pt x="23723" y="27805"/>
                    <a:pt x="23723" y="27151"/>
                    <a:pt x="24207" y="26824"/>
                  </a:cubicBezTo>
                  <a:cubicBezTo>
                    <a:pt x="24358" y="26600"/>
                    <a:pt x="24649" y="26479"/>
                    <a:pt x="24935" y="26479"/>
                  </a:cubicBezTo>
                  <a:cubicBezTo>
                    <a:pt x="25268" y="26479"/>
                    <a:pt x="25594" y="26642"/>
                    <a:pt x="25685" y="26994"/>
                  </a:cubicBezTo>
                  <a:cubicBezTo>
                    <a:pt x="25842" y="27478"/>
                    <a:pt x="25685" y="27478"/>
                    <a:pt x="26012" y="27975"/>
                  </a:cubicBezTo>
                  <a:cubicBezTo>
                    <a:pt x="26497" y="28302"/>
                    <a:pt x="26994" y="28629"/>
                    <a:pt x="27478" y="28629"/>
                  </a:cubicBezTo>
                  <a:cubicBezTo>
                    <a:pt x="27975" y="28459"/>
                    <a:pt x="28459" y="27975"/>
                    <a:pt x="28302" y="27321"/>
                  </a:cubicBezTo>
                  <a:cubicBezTo>
                    <a:pt x="28302" y="26667"/>
                    <a:pt x="27975" y="26169"/>
                    <a:pt x="27478" y="25842"/>
                  </a:cubicBezTo>
                  <a:cubicBezTo>
                    <a:pt x="26994" y="25515"/>
                    <a:pt x="26497" y="25358"/>
                    <a:pt x="25842" y="25188"/>
                  </a:cubicBezTo>
                  <a:cubicBezTo>
                    <a:pt x="24377" y="24704"/>
                    <a:pt x="22741" y="24207"/>
                    <a:pt x="21106" y="23723"/>
                  </a:cubicBezTo>
                  <a:cubicBezTo>
                    <a:pt x="20451" y="23552"/>
                    <a:pt x="19797" y="23395"/>
                    <a:pt x="19143" y="23068"/>
                  </a:cubicBezTo>
                  <a:cubicBezTo>
                    <a:pt x="18973" y="23068"/>
                    <a:pt x="18816" y="23068"/>
                    <a:pt x="18646" y="22898"/>
                  </a:cubicBezTo>
                  <a:cubicBezTo>
                    <a:pt x="18646" y="22898"/>
                    <a:pt x="18646" y="22741"/>
                    <a:pt x="18489" y="22741"/>
                  </a:cubicBezTo>
                  <a:lnTo>
                    <a:pt x="18319" y="22741"/>
                  </a:lnTo>
                  <a:cubicBezTo>
                    <a:pt x="18162" y="22571"/>
                    <a:pt x="17835" y="22414"/>
                    <a:pt x="17664" y="22244"/>
                  </a:cubicBezTo>
                  <a:cubicBezTo>
                    <a:pt x="16526" y="21263"/>
                    <a:pt x="16356" y="20281"/>
                    <a:pt x="16199" y="19797"/>
                  </a:cubicBezTo>
                  <a:lnTo>
                    <a:pt x="16199" y="19300"/>
                  </a:lnTo>
                  <a:cubicBezTo>
                    <a:pt x="16356" y="19143"/>
                    <a:pt x="16356" y="18973"/>
                    <a:pt x="16356" y="18973"/>
                  </a:cubicBezTo>
                  <a:cubicBezTo>
                    <a:pt x="16596" y="18733"/>
                    <a:pt x="16928" y="18584"/>
                    <a:pt x="17216" y="18584"/>
                  </a:cubicBezTo>
                  <a:cubicBezTo>
                    <a:pt x="17321" y="18584"/>
                    <a:pt x="17420" y="18604"/>
                    <a:pt x="17507" y="18646"/>
                  </a:cubicBezTo>
                  <a:cubicBezTo>
                    <a:pt x="17992" y="18646"/>
                    <a:pt x="18319" y="18816"/>
                    <a:pt x="18816" y="19143"/>
                  </a:cubicBezTo>
                  <a:cubicBezTo>
                    <a:pt x="20451" y="20124"/>
                    <a:pt x="22087" y="21106"/>
                    <a:pt x="23723" y="21917"/>
                  </a:cubicBezTo>
                  <a:cubicBezTo>
                    <a:pt x="25685" y="23068"/>
                    <a:pt x="27975" y="23552"/>
                    <a:pt x="28786" y="25515"/>
                  </a:cubicBezTo>
                  <a:cubicBezTo>
                    <a:pt x="28956" y="26169"/>
                    <a:pt x="29113" y="26824"/>
                    <a:pt x="29441" y="27321"/>
                  </a:cubicBezTo>
                  <a:cubicBezTo>
                    <a:pt x="29611" y="27975"/>
                    <a:pt x="30095" y="28629"/>
                    <a:pt x="30592" y="28786"/>
                  </a:cubicBezTo>
                  <a:cubicBezTo>
                    <a:pt x="31403" y="29113"/>
                    <a:pt x="32385" y="29283"/>
                    <a:pt x="32882" y="29938"/>
                  </a:cubicBezTo>
                  <a:cubicBezTo>
                    <a:pt x="33366" y="30592"/>
                    <a:pt x="33693" y="31403"/>
                    <a:pt x="34190" y="32228"/>
                  </a:cubicBezTo>
                  <a:cubicBezTo>
                    <a:pt x="34347" y="32555"/>
                    <a:pt x="34844" y="32882"/>
                    <a:pt x="35172" y="33209"/>
                  </a:cubicBezTo>
                  <a:lnTo>
                    <a:pt x="35329" y="33209"/>
                  </a:lnTo>
                  <a:cubicBezTo>
                    <a:pt x="31573" y="24704"/>
                    <a:pt x="26339" y="16853"/>
                    <a:pt x="19954" y="10311"/>
                  </a:cubicBezTo>
                  <a:lnTo>
                    <a:pt x="18973" y="9329"/>
                  </a:lnTo>
                  <a:lnTo>
                    <a:pt x="18816" y="9329"/>
                  </a:lnTo>
                  <a:cubicBezTo>
                    <a:pt x="18646" y="9002"/>
                    <a:pt x="18319" y="8675"/>
                    <a:pt x="17992" y="8505"/>
                  </a:cubicBezTo>
                  <a:cubicBezTo>
                    <a:pt x="17992" y="8348"/>
                    <a:pt x="17992" y="8348"/>
                    <a:pt x="17835" y="8348"/>
                  </a:cubicBezTo>
                  <a:lnTo>
                    <a:pt x="17010" y="7524"/>
                  </a:lnTo>
                  <a:lnTo>
                    <a:pt x="16853" y="7524"/>
                  </a:lnTo>
                  <a:cubicBezTo>
                    <a:pt x="15872" y="6542"/>
                    <a:pt x="14891" y="5731"/>
                    <a:pt x="13739" y="4907"/>
                  </a:cubicBezTo>
                  <a:lnTo>
                    <a:pt x="13739" y="4750"/>
                  </a:lnTo>
                  <a:cubicBezTo>
                    <a:pt x="13412" y="4580"/>
                    <a:pt x="13085" y="4253"/>
                    <a:pt x="12758" y="4096"/>
                  </a:cubicBezTo>
                  <a:cubicBezTo>
                    <a:pt x="12601" y="3925"/>
                    <a:pt x="12601" y="3925"/>
                    <a:pt x="12431" y="3925"/>
                  </a:cubicBezTo>
                  <a:cubicBezTo>
                    <a:pt x="12274" y="3768"/>
                    <a:pt x="11946" y="3441"/>
                    <a:pt x="11619" y="3271"/>
                  </a:cubicBezTo>
                  <a:lnTo>
                    <a:pt x="11449" y="3114"/>
                  </a:lnTo>
                  <a:cubicBezTo>
                    <a:pt x="11122" y="2944"/>
                    <a:pt x="10795" y="2617"/>
                    <a:pt x="10468" y="2460"/>
                  </a:cubicBezTo>
                  <a:cubicBezTo>
                    <a:pt x="10468" y="2460"/>
                    <a:pt x="10311" y="2460"/>
                    <a:pt x="10311" y="2290"/>
                  </a:cubicBezTo>
                  <a:cubicBezTo>
                    <a:pt x="9984" y="2133"/>
                    <a:pt x="9657" y="1963"/>
                    <a:pt x="9487" y="1806"/>
                  </a:cubicBezTo>
                  <a:cubicBezTo>
                    <a:pt x="9330" y="1636"/>
                    <a:pt x="9159" y="1636"/>
                    <a:pt x="9159" y="1636"/>
                  </a:cubicBezTo>
                  <a:cubicBezTo>
                    <a:pt x="8832" y="1309"/>
                    <a:pt x="8505" y="1152"/>
                    <a:pt x="8178" y="981"/>
                  </a:cubicBezTo>
                  <a:cubicBezTo>
                    <a:pt x="8178" y="981"/>
                    <a:pt x="8021" y="981"/>
                    <a:pt x="8021" y="824"/>
                  </a:cubicBezTo>
                  <a:cubicBezTo>
                    <a:pt x="7694" y="654"/>
                    <a:pt x="7197" y="497"/>
                    <a:pt x="6870" y="170"/>
                  </a:cubicBezTo>
                  <a:cubicBezTo>
                    <a:pt x="6543" y="170"/>
                    <a:pt x="6215" y="170"/>
                    <a:pt x="60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74"/>
            <p:cNvSpPr/>
            <p:nvPr/>
          </p:nvSpPr>
          <p:spPr>
            <a:xfrm>
              <a:off x="6185500" y="696075"/>
              <a:ext cx="12125" cy="12450"/>
            </a:xfrm>
            <a:custGeom>
              <a:rect b="b" l="l" r="r" t="t"/>
              <a:pathLst>
                <a:path extrusionOk="0" h="498" w="485">
                  <a:moveTo>
                    <a:pt x="0" y="0"/>
                  </a:moveTo>
                  <a:lnTo>
                    <a:pt x="484" y="498"/>
                  </a:lnTo>
                  <a:lnTo>
                    <a:pt x="484" y="498"/>
                  </a:lnTo>
                  <a:lnTo>
                    <a:pt x="484" y="498"/>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74"/>
            <p:cNvSpPr/>
            <p:nvPr/>
          </p:nvSpPr>
          <p:spPr>
            <a:xfrm>
              <a:off x="5355275" y="258725"/>
              <a:ext cx="12450" cy="3950"/>
            </a:xfrm>
            <a:custGeom>
              <a:rect b="b" l="l" r="r" t="t"/>
              <a:pathLst>
                <a:path extrusionOk="0" h="158" w="498">
                  <a:moveTo>
                    <a:pt x="498" y="157"/>
                  </a:moveTo>
                  <a:lnTo>
                    <a:pt x="498" y="157"/>
                  </a:lnTo>
                  <a:cubicBezTo>
                    <a:pt x="328" y="0"/>
                    <a:pt x="171" y="0"/>
                    <a:pt x="0" y="0"/>
                  </a:cubicBezTo>
                  <a:lnTo>
                    <a:pt x="0" y="0"/>
                  </a:lnTo>
                  <a:cubicBezTo>
                    <a:pt x="171" y="0"/>
                    <a:pt x="328" y="0"/>
                    <a:pt x="498" y="157"/>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74"/>
            <p:cNvSpPr/>
            <p:nvPr/>
          </p:nvSpPr>
          <p:spPr>
            <a:xfrm>
              <a:off x="5596675" y="319900"/>
              <a:ext cx="12125" cy="4275"/>
            </a:xfrm>
            <a:custGeom>
              <a:rect b="b" l="l" r="r" t="t"/>
              <a:pathLst>
                <a:path extrusionOk="0" h="171" w="485">
                  <a:moveTo>
                    <a:pt x="1" y="0"/>
                  </a:moveTo>
                  <a:cubicBezTo>
                    <a:pt x="158" y="0"/>
                    <a:pt x="158" y="170"/>
                    <a:pt x="328" y="170"/>
                  </a:cubicBezTo>
                  <a:lnTo>
                    <a:pt x="485" y="170"/>
                  </a:lnTo>
                  <a:cubicBezTo>
                    <a:pt x="328" y="170"/>
                    <a:pt x="158" y="0"/>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74"/>
            <p:cNvSpPr/>
            <p:nvPr/>
          </p:nvSpPr>
          <p:spPr>
            <a:xfrm>
              <a:off x="5437050" y="275075"/>
              <a:ext cx="12450" cy="3950"/>
            </a:xfrm>
            <a:custGeom>
              <a:rect b="b" l="l" r="r" t="t"/>
              <a:pathLst>
                <a:path extrusionOk="0" h="158" w="498">
                  <a:moveTo>
                    <a:pt x="1" y="1"/>
                  </a:moveTo>
                  <a:cubicBezTo>
                    <a:pt x="171" y="1"/>
                    <a:pt x="328" y="1"/>
                    <a:pt x="498" y="158"/>
                  </a:cubicBezTo>
                  <a:cubicBezTo>
                    <a:pt x="328" y="1"/>
                    <a:pt x="171" y="1"/>
                    <a:pt x="1"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74"/>
            <p:cNvSpPr/>
            <p:nvPr/>
          </p:nvSpPr>
          <p:spPr>
            <a:xfrm>
              <a:off x="6152775" y="663350"/>
              <a:ext cx="24550" cy="24575"/>
            </a:xfrm>
            <a:custGeom>
              <a:rect b="b" l="l" r="r" t="t"/>
              <a:pathLst>
                <a:path extrusionOk="0" h="983" w="982">
                  <a:moveTo>
                    <a:pt x="1" y="1"/>
                  </a:moveTo>
                  <a:lnTo>
                    <a:pt x="982" y="982"/>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74"/>
            <p:cNvSpPr/>
            <p:nvPr/>
          </p:nvSpPr>
          <p:spPr>
            <a:xfrm>
              <a:off x="6324525" y="851450"/>
              <a:ext cx="3950" cy="8200"/>
            </a:xfrm>
            <a:custGeom>
              <a:rect b="b" l="l" r="r" t="t"/>
              <a:pathLst>
                <a:path extrusionOk="0" h="328" w="158">
                  <a:moveTo>
                    <a:pt x="0" y="1"/>
                  </a:moveTo>
                  <a:cubicBezTo>
                    <a:pt x="0" y="171"/>
                    <a:pt x="157" y="171"/>
                    <a:pt x="157" y="328"/>
                  </a:cubicBezTo>
                  <a:cubicBezTo>
                    <a:pt x="157" y="171"/>
                    <a:pt x="0" y="171"/>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74"/>
            <p:cNvSpPr/>
            <p:nvPr/>
          </p:nvSpPr>
          <p:spPr>
            <a:xfrm>
              <a:off x="6365400" y="908700"/>
              <a:ext cx="8200" cy="8200"/>
            </a:xfrm>
            <a:custGeom>
              <a:rect b="b" l="l" r="r" t="t"/>
              <a:pathLst>
                <a:path extrusionOk="0" h="328" w="328">
                  <a:moveTo>
                    <a:pt x="1" y="0"/>
                  </a:moveTo>
                  <a:cubicBezTo>
                    <a:pt x="1" y="1"/>
                    <a:pt x="1" y="171"/>
                    <a:pt x="158" y="171"/>
                  </a:cubicBezTo>
                  <a:cubicBezTo>
                    <a:pt x="158" y="328"/>
                    <a:pt x="158" y="328"/>
                    <a:pt x="328" y="328"/>
                  </a:cubicBez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74"/>
            <p:cNvSpPr/>
            <p:nvPr/>
          </p:nvSpPr>
          <p:spPr>
            <a:xfrm>
              <a:off x="6385675" y="941400"/>
              <a:ext cx="4275" cy="4300"/>
            </a:xfrm>
            <a:custGeom>
              <a:rect b="b" l="l" r="r" t="t"/>
              <a:pathLst>
                <a:path extrusionOk="0" h="172" w="171">
                  <a:moveTo>
                    <a:pt x="1" y="1"/>
                  </a:moveTo>
                  <a:cubicBezTo>
                    <a:pt x="171" y="1"/>
                    <a:pt x="171" y="171"/>
                    <a:pt x="171" y="171"/>
                  </a:cubicBezTo>
                  <a:cubicBezTo>
                    <a:pt x="171" y="171"/>
                    <a:pt x="171" y="1"/>
                    <a:pt x="1"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74"/>
            <p:cNvSpPr/>
            <p:nvPr/>
          </p:nvSpPr>
          <p:spPr>
            <a:xfrm>
              <a:off x="6344800" y="880250"/>
              <a:ext cx="4275" cy="8200"/>
            </a:xfrm>
            <a:custGeom>
              <a:rect b="b" l="l" r="r" t="t"/>
              <a:pathLst>
                <a:path extrusionOk="0" h="328" w="171">
                  <a:moveTo>
                    <a:pt x="0" y="0"/>
                  </a:moveTo>
                  <a:cubicBezTo>
                    <a:pt x="0" y="157"/>
                    <a:pt x="170" y="157"/>
                    <a:pt x="170" y="327"/>
                  </a:cubicBezTo>
                  <a:cubicBezTo>
                    <a:pt x="170" y="157"/>
                    <a:pt x="0" y="157"/>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74"/>
            <p:cNvSpPr/>
            <p:nvPr/>
          </p:nvSpPr>
          <p:spPr>
            <a:xfrm>
              <a:off x="6128250" y="638825"/>
              <a:ext cx="3950" cy="8200"/>
            </a:xfrm>
            <a:custGeom>
              <a:rect b="b" l="l" r="r" t="t"/>
              <a:pathLst>
                <a:path extrusionOk="0" h="328" w="158">
                  <a:moveTo>
                    <a:pt x="0" y="1"/>
                  </a:moveTo>
                  <a:cubicBezTo>
                    <a:pt x="0" y="171"/>
                    <a:pt x="157" y="171"/>
                    <a:pt x="157" y="328"/>
                  </a:cubicBezTo>
                  <a:cubicBezTo>
                    <a:pt x="157" y="171"/>
                    <a:pt x="0" y="171"/>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74"/>
            <p:cNvSpPr/>
            <p:nvPr/>
          </p:nvSpPr>
          <p:spPr>
            <a:xfrm>
              <a:off x="6099450" y="614300"/>
              <a:ext cx="12475" cy="12450"/>
            </a:xfrm>
            <a:custGeom>
              <a:rect b="b" l="l" r="r" t="t"/>
              <a:pathLst>
                <a:path extrusionOk="0" h="498" w="499">
                  <a:moveTo>
                    <a:pt x="1" y="0"/>
                  </a:moveTo>
                  <a:lnTo>
                    <a:pt x="498" y="498"/>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74"/>
            <p:cNvSpPr/>
            <p:nvPr/>
          </p:nvSpPr>
          <p:spPr>
            <a:xfrm>
              <a:off x="5976800" y="516150"/>
              <a:ext cx="12450" cy="8225"/>
            </a:xfrm>
            <a:custGeom>
              <a:rect b="b" l="l" r="r" t="t"/>
              <a:pathLst>
                <a:path extrusionOk="0" h="329" w="498">
                  <a:moveTo>
                    <a:pt x="0" y="1"/>
                  </a:moveTo>
                  <a:cubicBezTo>
                    <a:pt x="170" y="171"/>
                    <a:pt x="327" y="328"/>
                    <a:pt x="497" y="328"/>
                  </a:cubicBezTo>
                  <a:cubicBezTo>
                    <a:pt x="327" y="328"/>
                    <a:pt x="170" y="171"/>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74"/>
            <p:cNvSpPr/>
            <p:nvPr/>
          </p:nvSpPr>
          <p:spPr>
            <a:xfrm>
              <a:off x="6005575" y="536775"/>
              <a:ext cx="3950" cy="3950"/>
            </a:xfrm>
            <a:custGeom>
              <a:rect b="b" l="l" r="r" t="t"/>
              <a:pathLst>
                <a:path extrusionOk="0" h="158" w="158">
                  <a:moveTo>
                    <a:pt x="1" y="0"/>
                  </a:moveTo>
                  <a:cubicBezTo>
                    <a:pt x="1" y="157"/>
                    <a:pt x="1" y="157"/>
                    <a:pt x="158" y="157"/>
                  </a:cubicBezTo>
                  <a:cubicBezTo>
                    <a:pt x="1" y="157"/>
                    <a:pt x="1" y="157"/>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74"/>
            <p:cNvSpPr/>
            <p:nvPr/>
          </p:nvSpPr>
          <p:spPr>
            <a:xfrm>
              <a:off x="5915625" y="475275"/>
              <a:ext cx="12125" cy="8200"/>
            </a:xfrm>
            <a:custGeom>
              <a:rect b="b" l="l" r="r" t="t"/>
              <a:pathLst>
                <a:path extrusionOk="0" h="328" w="485">
                  <a:moveTo>
                    <a:pt x="0" y="0"/>
                  </a:moveTo>
                  <a:cubicBezTo>
                    <a:pt x="157" y="170"/>
                    <a:pt x="327" y="327"/>
                    <a:pt x="484" y="327"/>
                  </a:cubicBezTo>
                  <a:cubicBezTo>
                    <a:pt x="327" y="327"/>
                    <a:pt x="157" y="170"/>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74"/>
            <p:cNvSpPr/>
            <p:nvPr/>
          </p:nvSpPr>
          <p:spPr>
            <a:xfrm>
              <a:off x="5944075" y="495875"/>
              <a:ext cx="16375" cy="8200"/>
            </a:xfrm>
            <a:custGeom>
              <a:rect b="b" l="l" r="r" t="t"/>
              <a:pathLst>
                <a:path extrusionOk="0" h="328" w="655">
                  <a:moveTo>
                    <a:pt x="1" y="1"/>
                  </a:moveTo>
                  <a:cubicBezTo>
                    <a:pt x="47" y="43"/>
                    <a:pt x="104" y="87"/>
                    <a:pt x="167" y="128"/>
                  </a:cubicBezTo>
                  <a:lnTo>
                    <a:pt x="167" y="128"/>
                  </a:lnTo>
                  <a:cubicBezTo>
                    <a:pt x="157" y="82"/>
                    <a:pt x="123" y="1"/>
                    <a:pt x="1" y="1"/>
                  </a:cubicBezTo>
                  <a:close/>
                  <a:moveTo>
                    <a:pt x="167" y="128"/>
                  </a:moveTo>
                  <a:cubicBezTo>
                    <a:pt x="171" y="145"/>
                    <a:pt x="171" y="158"/>
                    <a:pt x="171" y="158"/>
                  </a:cubicBezTo>
                  <a:lnTo>
                    <a:pt x="215" y="158"/>
                  </a:lnTo>
                  <a:cubicBezTo>
                    <a:pt x="199" y="148"/>
                    <a:pt x="183" y="138"/>
                    <a:pt x="167" y="128"/>
                  </a:cubicBezTo>
                  <a:close/>
                  <a:moveTo>
                    <a:pt x="215" y="158"/>
                  </a:moveTo>
                  <a:lnTo>
                    <a:pt x="215" y="158"/>
                  </a:lnTo>
                  <a:cubicBezTo>
                    <a:pt x="294" y="205"/>
                    <a:pt x="377" y="248"/>
                    <a:pt x="454" y="278"/>
                  </a:cubicBezTo>
                  <a:lnTo>
                    <a:pt x="454" y="278"/>
                  </a:lnTo>
                  <a:cubicBezTo>
                    <a:pt x="423" y="253"/>
                    <a:pt x="385" y="215"/>
                    <a:pt x="328" y="158"/>
                  </a:cubicBezTo>
                  <a:close/>
                  <a:moveTo>
                    <a:pt x="454" y="278"/>
                  </a:moveTo>
                  <a:lnTo>
                    <a:pt x="454" y="278"/>
                  </a:lnTo>
                  <a:cubicBezTo>
                    <a:pt x="516" y="328"/>
                    <a:pt x="551" y="328"/>
                    <a:pt x="655" y="328"/>
                  </a:cubicBezTo>
                  <a:cubicBezTo>
                    <a:pt x="603" y="328"/>
                    <a:pt x="532" y="309"/>
                    <a:pt x="454" y="278"/>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74"/>
            <p:cNvSpPr/>
            <p:nvPr/>
          </p:nvSpPr>
          <p:spPr>
            <a:xfrm>
              <a:off x="6046475" y="569475"/>
              <a:ext cx="8200" cy="8200"/>
            </a:xfrm>
            <a:custGeom>
              <a:rect b="b" l="l" r="r" t="t"/>
              <a:pathLst>
                <a:path extrusionOk="0" h="328" w="328">
                  <a:moveTo>
                    <a:pt x="0" y="1"/>
                  </a:moveTo>
                  <a:cubicBezTo>
                    <a:pt x="0" y="158"/>
                    <a:pt x="157" y="158"/>
                    <a:pt x="327" y="328"/>
                  </a:cubicBez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74"/>
            <p:cNvSpPr/>
            <p:nvPr/>
          </p:nvSpPr>
          <p:spPr>
            <a:xfrm>
              <a:off x="5837775" y="430450"/>
              <a:ext cx="16375" cy="8200"/>
            </a:xfrm>
            <a:custGeom>
              <a:rect b="b" l="l" r="r" t="t"/>
              <a:pathLst>
                <a:path extrusionOk="0" h="328" w="655">
                  <a:moveTo>
                    <a:pt x="0" y="1"/>
                  </a:moveTo>
                  <a:cubicBezTo>
                    <a:pt x="114" y="55"/>
                    <a:pt x="209" y="91"/>
                    <a:pt x="291" y="122"/>
                  </a:cubicBezTo>
                  <a:lnTo>
                    <a:pt x="291" y="122"/>
                  </a:lnTo>
                  <a:lnTo>
                    <a:pt x="170" y="1"/>
                  </a:lnTo>
                  <a:close/>
                  <a:moveTo>
                    <a:pt x="291" y="122"/>
                  </a:moveTo>
                  <a:lnTo>
                    <a:pt x="327" y="158"/>
                  </a:lnTo>
                  <a:cubicBezTo>
                    <a:pt x="327" y="158"/>
                    <a:pt x="497" y="328"/>
                    <a:pt x="654" y="328"/>
                  </a:cubicBezTo>
                  <a:cubicBezTo>
                    <a:pt x="552" y="217"/>
                    <a:pt x="444" y="178"/>
                    <a:pt x="291" y="122"/>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74"/>
            <p:cNvSpPr/>
            <p:nvPr/>
          </p:nvSpPr>
          <p:spPr>
            <a:xfrm>
              <a:off x="6406300" y="970200"/>
              <a:ext cx="3950" cy="3950"/>
            </a:xfrm>
            <a:custGeom>
              <a:rect b="b" l="l" r="r" t="t"/>
              <a:pathLst>
                <a:path extrusionOk="0" h="158" w="158">
                  <a:moveTo>
                    <a:pt x="0" y="0"/>
                  </a:moveTo>
                  <a:cubicBezTo>
                    <a:pt x="157" y="0"/>
                    <a:pt x="157" y="157"/>
                    <a:pt x="157" y="157"/>
                  </a:cubicBezTo>
                  <a:cubicBezTo>
                    <a:pt x="157" y="157"/>
                    <a:pt x="157" y="0"/>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74"/>
            <p:cNvSpPr/>
            <p:nvPr/>
          </p:nvSpPr>
          <p:spPr>
            <a:xfrm>
              <a:off x="5891075" y="458925"/>
              <a:ext cx="8225" cy="8200"/>
            </a:xfrm>
            <a:custGeom>
              <a:rect b="b" l="l" r="r" t="t"/>
              <a:pathLst>
                <a:path extrusionOk="0" h="328" w="329">
                  <a:moveTo>
                    <a:pt x="1" y="0"/>
                  </a:moveTo>
                  <a:cubicBezTo>
                    <a:pt x="1" y="170"/>
                    <a:pt x="158" y="170"/>
                    <a:pt x="328" y="327"/>
                  </a:cubicBezTo>
                  <a:cubicBezTo>
                    <a:pt x="158" y="170"/>
                    <a:pt x="1" y="170"/>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74"/>
            <p:cNvSpPr/>
            <p:nvPr/>
          </p:nvSpPr>
          <p:spPr>
            <a:xfrm>
              <a:off x="6074925" y="594025"/>
              <a:ext cx="8200" cy="8200"/>
            </a:xfrm>
            <a:custGeom>
              <a:rect b="b" l="l" r="r" t="t"/>
              <a:pathLst>
                <a:path extrusionOk="0" h="328" w="328">
                  <a:moveTo>
                    <a:pt x="0" y="0"/>
                  </a:moveTo>
                  <a:lnTo>
                    <a:pt x="328" y="327"/>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74"/>
            <p:cNvSpPr/>
            <p:nvPr/>
          </p:nvSpPr>
          <p:spPr>
            <a:xfrm>
              <a:off x="5743875" y="381400"/>
              <a:ext cx="16400" cy="8200"/>
            </a:xfrm>
            <a:custGeom>
              <a:rect b="b" l="l" r="r" t="t"/>
              <a:pathLst>
                <a:path extrusionOk="0" h="328" w="656">
                  <a:moveTo>
                    <a:pt x="1" y="0"/>
                  </a:moveTo>
                  <a:cubicBezTo>
                    <a:pt x="328" y="157"/>
                    <a:pt x="485" y="157"/>
                    <a:pt x="655" y="327"/>
                  </a:cubicBezTo>
                  <a:cubicBezTo>
                    <a:pt x="485" y="157"/>
                    <a:pt x="328" y="157"/>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74"/>
            <p:cNvSpPr/>
            <p:nvPr/>
          </p:nvSpPr>
          <p:spPr>
            <a:xfrm>
              <a:off x="5662100" y="344425"/>
              <a:ext cx="16375" cy="8200"/>
            </a:xfrm>
            <a:custGeom>
              <a:rect b="b" l="l" r="r" t="t"/>
              <a:pathLst>
                <a:path extrusionOk="0" h="328" w="655">
                  <a:moveTo>
                    <a:pt x="1" y="0"/>
                  </a:moveTo>
                  <a:cubicBezTo>
                    <a:pt x="158" y="171"/>
                    <a:pt x="485" y="171"/>
                    <a:pt x="655" y="328"/>
                  </a:cubicBezTo>
                  <a:cubicBezTo>
                    <a:pt x="485" y="171"/>
                    <a:pt x="158" y="171"/>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74"/>
            <p:cNvSpPr/>
            <p:nvPr/>
          </p:nvSpPr>
          <p:spPr>
            <a:xfrm>
              <a:off x="5776600" y="397750"/>
              <a:ext cx="12125" cy="3950"/>
            </a:xfrm>
            <a:custGeom>
              <a:rect b="b" l="l" r="r" t="t"/>
              <a:pathLst>
                <a:path extrusionOk="0" h="158" w="485">
                  <a:moveTo>
                    <a:pt x="0" y="0"/>
                  </a:moveTo>
                  <a:cubicBezTo>
                    <a:pt x="157" y="0"/>
                    <a:pt x="327" y="157"/>
                    <a:pt x="485" y="157"/>
                  </a:cubicBezTo>
                  <a:cubicBezTo>
                    <a:pt x="327" y="157"/>
                    <a:pt x="157" y="0"/>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74"/>
            <p:cNvSpPr/>
            <p:nvPr/>
          </p:nvSpPr>
          <p:spPr>
            <a:xfrm>
              <a:off x="5694825" y="360775"/>
              <a:ext cx="16375" cy="4275"/>
            </a:xfrm>
            <a:custGeom>
              <a:rect b="b" l="l" r="r" t="t"/>
              <a:pathLst>
                <a:path extrusionOk="0" h="171" w="655">
                  <a:moveTo>
                    <a:pt x="0" y="1"/>
                  </a:moveTo>
                  <a:cubicBezTo>
                    <a:pt x="327" y="1"/>
                    <a:pt x="484" y="171"/>
                    <a:pt x="654" y="171"/>
                  </a:cubicBezTo>
                  <a:cubicBezTo>
                    <a:pt x="484" y="171"/>
                    <a:pt x="327" y="1"/>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74"/>
            <p:cNvSpPr/>
            <p:nvPr/>
          </p:nvSpPr>
          <p:spPr>
            <a:xfrm>
              <a:off x="5629400" y="332325"/>
              <a:ext cx="16375" cy="3950"/>
            </a:xfrm>
            <a:custGeom>
              <a:rect b="b" l="l" r="r" t="t"/>
              <a:pathLst>
                <a:path extrusionOk="0" h="158" w="655">
                  <a:moveTo>
                    <a:pt x="0" y="0"/>
                  </a:moveTo>
                  <a:cubicBezTo>
                    <a:pt x="157" y="0"/>
                    <a:pt x="327" y="157"/>
                    <a:pt x="655" y="157"/>
                  </a:cubicBezTo>
                  <a:cubicBezTo>
                    <a:pt x="327" y="157"/>
                    <a:pt x="157" y="0"/>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74"/>
            <p:cNvSpPr/>
            <p:nvPr/>
          </p:nvSpPr>
          <p:spPr>
            <a:xfrm>
              <a:off x="5596675" y="479525"/>
              <a:ext cx="3950" cy="25"/>
            </a:xfrm>
            <a:custGeom>
              <a:rect b="b" l="l" r="r" t="t"/>
              <a:pathLst>
                <a:path extrusionOk="0" h="1" w="158">
                  <a:moveTo>
                    <a:pt x="158" y="0"/>
                  </a:move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74"/>
            <p:cNvSpPr/>
            <p:nvPr/>
          </p:nvSpPr>
          <p:spPr>
            <a:xfrm>
              <a:off x="5298025" y="250550"/>
              <a:ext cx="850525" cy="408900"/>
            </a:xfrm>
            <a:custGeom>
              <a:rect b="b" l="l" r="r" t="t"/>
              <a:pathLst>
                <a:path extrusionOk="0" h="16356" w="34021">
                  <a:moveTo>
                    <a:pt x="1" y="0"/>
                  </a:moveTo>
                  <a:cubicBezTo>
                    <a:pt x="262" y="83"/>
                    <a:pt x="519" y="122"/>
                    <a:pt x="777" y="140"/>
                  </a:cubicBezTo>
                  <a:lnTo>
                    <a:pt x="777" y="140"/>
                  </a:lnTo>
                  <a:cubicBezTo>
                    <a:pt x="666" y="122"/>
                    <a:pt x="580" y="83"/>
                    <a:pt x="498" y="0"/>
                  </a:cubicBezTo>
                  <a:close/>
                  <a:moveTo>
                    <a:pt x="777" y="140"/>
                  </a:moveTo>
                  <a:cubicBezTo>
                    <a:pt x="877" y="157"/>
                    <a:pt x="997" y="157"/>
                    <a:pt x="1152" y="157"/>
                  </a:cubicBezTo>
                  <a:cubicBezTo>
                    <a:pt x="1461" y="157"/>
                    <a:pt x="1771" y="309"/>
                    <a:pt x="2213" y="326"/>
                  </a:cubicBezTo>
                  <a:lnTo>
                    <a:pt x="2213" y="326"/>
                  </a:lnTo>
                  <a:cubicBezTo>
                    <a:pt x="1967" y="285"/>
                    <a:pt x="1722" y="242"/>
                    <a:pt x="1479" y="157"/>
                  </a:cubicBezTo>
                  <a:cubicBezTo>
                    <a:pt x="1243" y="157"/>
                    <a:pt x="1010" y="157"/>
                    <a:pt x="777" y="140"/>
                  </a:cubicBezTo>
                  <a:close/>
                  <a:moveTo>
                    <a:pt x="2213" y="326"/>
                  </a:moveTo>
                  <a:cubicBezTo>
                    <a:pt x="2377" y="353"/>
                    <a:pt x="2540" y="380"/>
                    <a:pt x="2703" y="418"/>
                  </a:cubicBezTo>
                  <a:lnTo>
                    <a:pt x="2703" y="418"/>
                  </a:lnTo>
                  <a:cubicBezTo>
                    <a:pt x="2564" y="327"/>
                    <a:pt x="2432" y="327"/>
                    <a:pt x="2290" y="327"/>
                  </a:cubicBezTo>
                  <a:cubicBezTo>
                    <a:pt x="2264" y="327"/>
                    <a:pt x="2238" y="327"/>
                    <a:pt x="2213" y="326"/>
                  </a:cubicBezTo>
                  <a:close/>
                  <a:moveTo>
                    <a:pt x="2703" y="418"/>
                  </a:moveTo>
                  <a:lnTo>
                    <a:pt x="2703" y="418"/>
                  </a:lnTo>
                  <a:cubicBezTo>
                    <a:pt x="2731" y="436"/>
                    <a:pt x="2759" y="458"/>
                    <a:pt x="2788" y="484"/>
                  </a:cubicBezTo>
                  <a:cubicBezTo>
                    <a:pt x="2869" y="484"/>
                    <a:pt x="2959" y="484"/>
                    <a:pt x="3054" y="487"/>
                  </a:cubicBezTo>
                  <a:lnTo>
                    <a:pt x="3054" y="487"/>
                  </a:lnTo>
                  <a:cubicBezTo>
                    <a:pt x="3017" y="485"/>
                    <a:pt x="2980" y="484"/>
                    <a:pt x="2945" y="484"/>
                  </a:cubicBezTo>
                  <a:cubicBezTo>
                    <a:pt x="2864" y="458"/>
                    <a:pt x="2784" y="437"/>
                    <a:pt x="2703" y="418"/>
                  </a:cubicBezTo>
                  <a:close/>
                  <a:moveTo>
                    <a:pt x="3054" y="487"/>
                  </a:moveTo>
                  <a:cubicBezTo>
                    <a:pt x="3263" y="496"/>
                    <a:pt x="3494" y="531"/>
                    <a:pt x="3740" y="579"/>
                  </a:cubicBezTo>
                  <a:lnTo>
                    <a:pt x="3740" y="579"/>
                  </a:lnTo>
                  <a:cubicBezTo>
                    <a:pt x="3525" y="513"/>
                    <a:pt x="3276" y="493"/>
                    <a:pt x="3054" y="487"/>
                  </a:cubicBezTo>
                  <a:close/>
                  <a:moveTo>
                    <a:pt x="3740" y="579"/>
                  </a:moveTo>
                  <a:cubicBezTo>
                    <a:pt x="3805" y="600"/>
                    <a:pt x="3868" y="624"/>
                    <a:pt x="3926" y="654"/>
                  </a:cubicBezTo>
                  <a:cubicBezTo>
                    <a:pt x="4096" y="654"/>
                    <a:pt x="4253" y="654"/>
                    <a:pt x="4423" y="811"/>
                  </a:cubicBezTo>
                  <a:cubicBezTo>
                    <a:pt x="4525" y="811"/>
                    <a:pt x="4642" y="811"/>
                    <a:pt x="4765" y="817"/>
                  </a:cubicBezTo>
                  <a:lnTo>
                    <a:pt x="4765" y="817"/>
                  </a:lnTo>
                  <a:cubicBezTo>
                    <a:pt x="4760" y="815"/>
                    <a:pt x="4755" y="813"/>
                    <a:pt x="4750" y="811"/>
                  </a:cubicBezTo>
                  <a:cubicBezTo>
                    <a:pt x="4406" y="729"/>
                    <a:pt x="4061" y="642"/>
                    <a:pt x="3740" y="579"/>
                  </a:cubicBezTo>
                  <a:close/>
                  <a:moveTo>
                    <a:pt x="4765" y="817"/>
                  </a:moveTo>
                  <a:lnTo>
                    <a:pt x="4765" y="817"/>
                  </a:lnTo>
                  <a:cubicBezTo>
                    <a:pt x="5164" y="954"/>
                    <a:pt x="5572" y="978"/>
                    <a:pt x="5974" y="1072"/>
                  </a:cubicBezTo>
                  <a:lnTo>
                    <a:pt x="5974" y="1072"/>
                  </a:lnTo>
                  <a:cubicBezTo>
                    <a:pt x="5836" y="982"/>
                    <a:pt x="5703" y="982"/>
                    <a:pt x="5562" y="982"/>
                  </a:cubicBezTo>
                  <a:cubicBezTo>
                    <a:pt x="5336" y="864"/>
                    <a:pt x="5037" y="828"/>
                    <a:pt x="4765" y="817"/>
                  </a:cubicBezTo>
                  <a:close/>
                  <a:moveTo>
                    <a:pt x="5974" y="1072"/>
                  </a:moveTo>
                  <a:lnTo>
                    <a:pt x="5974" y="1072"/>
                  </a:lnTo>
                  <a:cubicBezTo>
                    <a:pt x="6002" y="1090"/>
                    <a:pt x="6030" y="1112"/>
                    <a:pt x="6059" y="1139"/>
                  </a:cubicBezTo>
                  <a:cubicBezTo>
                    <a:pt x="6132" y="1139"/>
                    <a:pt x="6214" y="1147"/>
                    <a:pt x="6299" y="1160"/>
                  </a:cubicBezTo>
                  <a:lnTo>
                    <a:pt x="6299" y="1160"/>
                  </a:lnTo>
                  <a:cubicBezTo>
                    <a:pt x="6272" y="1153"/>
                    <a:pt x="6244" y="1146"/>
                    <a:pt x="6216" y="1139"/>
                  </a:cubicBezTo>
                  <a:cubicBezTo>
                    <a:pt x="6136" y="1113"/>
                    <a:pt x="6055" y="1091"/>
                    <a:pt x="5974" y="1072"/>
                  </a:cubicBezTo>
                  <a:close/>
                  <a:moveTo>
                    <a:pt x="6299" y="1160"/>
                  </a:moveTo>
                  <a:lnTo>
                    <a:pt x="6299" y="1160"/>
                  </a:lnTo>
                  <a:cubicBezTo>
                    <a:pt x="6913" y="1322"/>
                    <a:pt x="7395" y="1473"/>
                    <a:pt x="8022" y="1636"/>
                  </a:cubicBezTo>
                  <a:cubicBezTo>
                    <a:pt x="8389" y="1755"/>
                    <a:pt x="8764" y="1784"/>
                    <a:pt x="9067" y="1865"/>
                  </a:cubicBezTo>
                  <a:lnTo>
                    <a:pt x="9067" y="1865"/>
                  </a:lnTo>
                  <a:cubicBezTo>
                    <a:pt x="8992" y="1793"/>
                    <a:pt x="8961" y="1793"/>
                    <a:pt x="8833" y="1793"/>
                  </a:cubicBezTo>
                  <a:cubicBezTo>
                    <a:pt x="8506" y="1636"/>
                    <a:pt x="8179" y="1636"/>
                    <a:pt x="7851" y="1466"/>
                  </a:cubicBezTo>
                  <a:lnTo>
                    <a:pt x="7694" y="1466"/>
                  </a:lnTo>
                  <a:cubicBezTo>
                    <a:pt x="7524" y="1466"/>
                    <a:pt x="7367" y="1466"/>
                    <a:pt x="7197" y="1309"/>
                  </a:cubicBezTo>
                  <a:cubicBezTo>
                    <a:pt x="6944" y="1309"/>
                    <a:pt x="6595" y="1206"/>
                    <a:pt x="6299" y="1160"/>
                  </a:cubicBezTo>
                  <a:close/>
                  <a:moveTo>
                    <a:pt x="9067" y="1865"/>
                  </a:moveTo>
                  <a:cubicBezTo>
                    <a:pt x="9092" y="1889"/>
                    <a:pt x="9121" y="1921"/>
                    <a:pt x="9160" y="1963"/>
                  </a:cubicBezTo>
                  <a:lnTo>
                    <a:pt x="9330" y="1963"/>
                  </a:lnTo>
                  <a:cubicBezTo>
                    <a:pt x="9251" y="1922"/>
                    <a:pt x="9163" y="1891"/>
                    <a:pt x="9067" y="1865"/>
                  </a:cubicBezTo>
                  <a:close/>
                  <a:moveTo>
                    <a:pt x="9330" y="1963"/>
                  </a:moveTo>
                  <a:lnTo>
                    <a:pt x="9330" y="1963"/>
                  </a:lnTo>
                  <a:cubicBezTo>
                    <a:pt x="9657" y="2120"/>
                    <a:pt x="9984" y="2120"/>
                    <a:pt x="10311" y="2290"/>
                  </a:cubicBezTo>
                  <a:cubicBezTo>
                    <a:pt x="10453" y="2290"/>
                    <a:pt x="10731" y="2417"/>
                    <a:pt x="10910" y="2443"/>
                  </a:cubicBezTo>
                  <a:lnTo>
                    <a:pt x="10910" y="2443"/>
                  </a:lnTo>
                  <a:cubicBezTo>
                    <a:pt x="10383" y="2224"/>
                    <a:pt x="9857" y="2089"/>
                    <a:pt x="9330" y="1963"/>
                  </a:cubicBezTo>
                  <a:close/>
                  <a:moveTo>
                    <a:pt x="10910" y="2443"/>
                  </a:moveTo>
                  <a:lnTo>
                    <a:pt x="10910" y="2443"/>
                  </a:lnTo>
                  <a:cubicBezTo>
                    <a:pt x="11037" y="2496"/>
                    <a:pt x="11165" y="2553"/>
                    <a:pt x="11293" y="2617"/>
                  </a:cubicBezTo>
                  <a:cubicBezTo>
                    <a:pt x="11509" y="2721"/>
                    <a:pt x="11793" y="2756"/>
                    <a:pt x="12104" y="2817"/>
                  </a:cubicBezTo>
                  <a:lnTo>
                    <a:pt x="12104" y="2817"/>
                  </a:lnTo>
                  <a:cubicBezTo>
                    <a:pt x="12051" y="2792"/>
                    <a:pt x="11998" y="2774"/>
                    <a:pt x="11947" y="2774"/>
                  </a:cubicBezTo>
                  <a:cubicBezTo>
                    <a:pt x="11620" y="2617"/>
                    <a:pt x="11293" y="2617"/>
                    <a:pt x="10966" y="2447"/>
                  </a:cubicBezTo>
                  <a:cubicBezTo>
                    <a:pt x="10948" y="2447"/>
                    <a:pt x="10930" y="2445"/>
                    <a:pt x="10910" y="2443"/>
                  </a:cubicBezTo>
                  <a:close/>
                  <a:moveTo>
                    <a:pt x="12104" y="2817"/>
                  </a:moveTo>
                  <a:lnTo>
                    <a:pt x="12104" y="2817"/>
                  </a:lnTo>
                  <a:cubicBezTo>
                    <a:pt x="12214" y="2867"/>
                    <a:pt x="12325" y="2944"/>
                    <a:pt x="12431" y="2944"/>
                  </a:cubicBezTo>
                  <a:cubicBezTo>
                    <a:pt x="12758" y="3101"/>
                    <a:pt x="12928" y="3101"/>
                    <a:pt x="13255" y="3271"/>
                  </a:cubicBezTo>
                  <a:cubicBezTo>
                    <a:pt x="13258" y="3271"/>
                    <a:pt x="13261" y="3271"/>
                    <a:pt x="13265" y="3272"/>
                  </a:cubicBezTo>
                  <a:lnTo>
                    <a:pt x="13265" y="3272"/>
                  </a:lnTo>
                  <a:lnTo>
                    <a:pt x="12601" y="2944"/>
                  </a:lnTo>
                  <a:cubicBezTo>
                    <a:pt x="12432" y="2886"/>
                    <a:pt x="12265" y="2848"/>
                    <a:pt x="12104" y="2817"/>
                  </a:cubicBezTo>
                  <a:close/>
                  <a:moveTo>
                    <a:pt x="13265" y="3272"/>
                  </a:moveTo>
                  <a:lnTo>
                    <a:pt x="13582" y="3428"/>
                  </a:lnTo>
                  <a:cubicBezTo>
                    <a:pt x="13757" y="3490"/>
                    <a:pt x="13953" y="3549"/>
                    <a:pt x="14156" y="3616"/>
                  </a:cubicBezTo>
                  <a:lnTo>
                    <a:pt x="14156" y="3616"/>
                  </a:lnTo>
                  <a:cubicBezTo>
                    <a:pt x="14061" y="3561"/>
                    <a:pt x="13972" y="3496"/>
                    <a:pt x="13910" y="3428"/>
                  </a:cubicBezTo>
                  <a:cubicBezTo>
                    <a:pt x="13589" y="3428"/>
                    <a:pt x="13419" y="3277"/>
                    <a:pt x="13265" y="3272"/>
                  </a:cubicBezTo>
                  <a:close/>
                  <a:moveTo>
                    <a:pt x="14156" y="3616"/>
                  </a:moveTo>
                  <a:cubicBezTo>
                    <a:pt x="14297" y="3696"/>
                    <a:pt x="14452" y="3752"/>
                    <a:pt x="14555" y="3755"/>
                  </a:cubicBezTo>
                  <a:lnTo>
                    <a:pt x="14555" y="3755"/>
                  </a:lnTo>
                  <a:cubicBezTo>
                    <a:pt x="14422" y="3704"/>
                    <a:pt x="14288" y="3658"/>
                    <a:pt x="14156" y="3616"/>
                  </a:cubicBezTo>
                  <a:close/>
                  <a:moveTo>
                    <a:pt x="14555" y="3755"/>
                  </a:moveTo>
                  <a:cubicBezTo>
                    <a:pt x="14559" y="3757"/>
                    <a:pt x="14564" y="3759"/>
                    <a:pt x="14569" y="3761"/>
                  </a:cubicBezTo>
                  <a:lnTo>
                    <a:pt x="14569" y="3761"/>
                  </a:lnTo>
                  <a:cubicBezTo>
                    <a:pt x="14567" y="3759"/>
                    <a:pt x="14565" y="3757"/>
                    <a:pt x="14564" y="3755"/>
                  </a:cubicBezTo>
                  <a:cubicBezTo>
                    <a:pt x="14561" y="3755"/>
                    <a:pt x="14558" y="3755"/>
                    <a:pt x="14555" y="3755"/>
                  </a:cubicBezTo>
                  <a:close/>
                  <a:moveTo>
                    <a:pt x="14569" y="3761"/>
                  </a:moveTo>
                  <a:cubicBezTo>
                    <a:pt x="14685" y="3882"/>
                    <a:pt x="14890" y="3915"/>
                    <a:pt x="15057" y="3985"/>
                  </a:cubicBezTo>
                  <a:lnTo>
                    <a:pt x="15057" y="3985"/>
                  </a:lnTo>
                  <a:cubicBezTo>
                    <a:pt x="14902" y="3899"/>
                    <a:pt x="14737" y="3826"/>
                    <a:pt x="14569" y="3761"/>
                  </a:cubicBezTo>
                  <a:close/>
                  <a:moveTo>
                    <a:pt x="15057" y="3985"/>
                  </a:moveTo>
                  <a:cubicBezTo>
                    <a:pt x="15112" y="4016"/>
                    <a:pt x="15166" y="4048"/>
                    <a:pt x="15218" y="4083"/>
                  </a:cubicBezTo>
                  <a:cubicBezTo>
                    <a:pt x="15173" y="4041"/>
                    <a:pt x="15118" y="4011"/>
                    <a:pt x="15057" y="3985"/>
                  </a:cubicBezTo>
                  <a:close/>
                  <a:moveTo>
                    <a:pt x="15218" y="4083"/>
                  </a:moveTo>
                  <a:cubicBezTo>
                    <a:pt x="15375" y="4138"/>
                    <a:pt x="15516" y="4192"/>
                    <a:pt x="15645" y="4245"/>
                  </a:cubicBezTo>
                  <a:lnTo>
                    <a:pt x="15645" y="4245"/>
                  </a:lnTo>
                  <a:cubicBezTo>
                    <a:pt x="15490" y="4153"/>
                    <a:pt x="15319" y="4083"/>
                    <a:pt x="15218" y="4083"/>
                  </a:cubicBezTo>
                  <a:close/>
                  <a:moveTo>
                    <a:pt x="15645" y="4245"/>
                  </a:moveTo>
                  <a:cubicBezTo>
                    <a:pt x="15731" y="4296"/>
                    <a:pt x="15812" y="4354"/>
                    <a:pt x="15872" y="4410"/>
                  </a:cubicBezTo>
                  <a:cubicBezTo>
                    <a:pt x="15940" y="4410"/>
                    <a:pt x="16001" y="4417"/>
                    <a:pt x="16056" y="4429"/>
                  </a:cubicBezTo>
                  <a:lnTo>
                    <a:pt x="16056" y="4429"/>
                  </a:lnTo>
                  <a:cubicBezTo>
                    <a:pt x="15928" y="4367"/>
                    <a:pt x="15794" y="4306"/>
                    <a:pt x="15645" y="4245"/>
                  </a:cubicBezTo>
                  <a:close/>
                  <a:moveTo>
                    <a:pt x="16056" y="4429"/>
                  </a:moveTo>
                  <a:cubicBezTo>
                    <a:pt x="16159" y="4478"/>
                    <a:pt x="16258" y="4529"/>
                    <a:pt x="16356" y="4580"/>
                  </a:cubicBezTo>
                  <a:cubicBezTo>
                    <a:pt x="16590" y="4653"/>
                    <a:pt x="16857" y="4765"/>
                    <a:pt x="17126" y="4879"/>
                  </a:cubicBezTo>
                  <a:lnTo>
                    <a:pt x="17126" y="4879"/>
                  </a:lnTo>
                  <a:cubicBezTo>
                    <a:pt x="16834" y="4736"/>
                    <a:pt x="16674" y="4728"/>
                    <a:pt x="16526" y="4580"/>
                  </a:cubicBezTo>
                  <a:cubicBezTo>
                    <a:pt x="16392" y="4580"/>
                    <a:pt x="16265" y="4473"/>
                    <a:pt x="16056" y="4429"/>
                  </a:cubicBezTo>
                  <a:close/>
                  <a:moveTo>
                    <a:pt x="17126" y="4879"/>
                  </a:moveTo>
                  <a:cubicBezTo>
                    <a:pt x="17144" y="4888"/>
                    <a:pt x="17162" y="4897"/>
                    <a:pt x="17181" y="4907"/>
                  </a:cubicBezTo>
                  <a:cubicBezTo>
                    <a:pt x="17314" y="4971"/>
                    <a:pt x="17419" y="5009"/>
                    <a:pt x="17508" y="5043"/>
                  </a:cubicBezTo>
                  <a:lnTo>
                    <a:pt x="17508" y="5043"/>
                  </a:lnTo>
                  <a:cubicBezTo>
                    <a:pt x="17383" y="4990"/>
                    <a:pt x="17254" y="4934"/>
                    <a:pt x="17126" y="4879"/>
                  </a:cubicBezTo>
                  <a:close/>
                  <a:moveTo>
                    <a:pt x="17508" y="5043"/>
                  </a:moveTo>
                  <a:cubicBezTo>
                    <a:pt x="17554" y="5062"/>
                    <a:pt x="17600" y="5082"/>
                    <a:pt x="17646" y="5100"/>
                  </a:cubicBezTo>
                  <a:lnTo>
                    <a:pt x="17646" y="5100"/>
                  </a:lnTo>
                  <a:cubicBezTo>
                    <a:pt x="17603" y="5080"/>
                    <a:pt x="17558" y="5062"/>
                    <a:pt x="17508" y="5043"/>
                  </a:cubicBezTo>
                  <a:close/>
                  <a:moveTo>
                    <a:pt x="17646" y="5100"/>
                  </a:moveTo>
                  <a:cubicBezTo>
                    <a:pt x="17713" y="5133"/>
                    <a:pt x="17773" y="5172"/>
                    <a:pt x="17835" y="5234"/>
                  </a:cubicBezTo>
                  <a:cubicBezTo>
                    <a:pt x="18162" y="5391"/>
                    <a:pt x="18319" y="5391"/>
                    <a:pt x="18489" y="5561"/>
                  </a:cubicBezTo>
                  <a:cubicBezTo>
                    <a:pt x="18545" y="5561"/>
                    <a:pt x="18623" y="5581"/>
                    <a:pt x="18708" y="5615"/>
                  </a:cubicBezTo>
                  <a:lnTo>
                    <a:pt x="18708" y="5615"/>
                  </a:lnTo>
                  <a:cubicBezTo>
                    <a:pt x="18434" y="5452"/>
                    <a:pt x="18213" y="5340"/>
                    <a:pt x="17992" y="5234"/>
                  </a:cubicBezTo>
                  <a:cubicBezTo>
                    <a:pt x="17884" y="5196"/>
                    <a:pt x="17767" y="5150"/>
                    <a:pt x="17646" y="5100"/>
                  </a:cubicBezTo>
                  <a:close/>
                  <a:moveTo>
                    <a:pt x="18708" y="5615"/>
                  </a:moveTo>
                  <a:lnTo>
                    <a:pt x="18708" y="5615"/>
                  </a:lnTo>
                  <a:cubicBezTo>
                    <a:pt x="18839" y="5693"/>
                    <a:pt x="18982" y="5782"/>
                    <a:pt x="19143" y="5888"/>
                  </a:cubicBezTo>
                  <a:cubicBezTo>
                    <a:pt x="19034" y="5779"/>
                    <a:pt x="18860" y="5675"/>
                    <a:pt x="18708" y="5615"/>
                  </a:cubicBezTo>
                  <a:close/>
                  <a:moveTo>
                    <a:pt x="19143" y="5888"/>
                  </a:moveTo>
                  <a:cubicBezTo>
                    <a:pt x="19368" y="5961"/>
                    <a:pt x="19630" y="6071"/>
                    <a:pt x="19895" y="6200"/>
                  </a:cubicBezTo>
                  <a:lnTo>
                    <a:pt x="19895" y="6200"/>
                  </a:lnTo>
                  <a:cubicBezTo>
                    <a:pt x="19815" y="6149"/>
                    <a:pt x="19729" y="6098"/>
                    <a:pt x="19628" y="6045"/>
                  </a:cubicBezTo>
                  <a:cubicBezTo>
                    <a:pt x="19470" y="6045"/>
                    <a:pt x="19300" y="5888"/>
                    <a:pt x="19143" y="5888"/>
                  </a:cubicBezTo>
                  <a:close/>
                  <a:moveTo>
                    <a:pt x="19895" y="6200"/>
                  </a:moveTo>
                  <a:cubicBezTo>
                    <a:pt x="20075" y="6314"/>
                    <a:pt x="20226" y="6425"/>
                    <a:pt x="20452" y="6543"/>
                  </a:cubicBezTo>
                  <a:cubicBezTo>
                    <a:pt x="20493" y="6543"/>
                    <a:pt x="20536" y="6553"/>
                    <a:pt x="20578" y="6573"/>
                  </a:cubicBezTo>
                  <a:lnTo>
                    <a:pt x="20578" y="6573"/>
                  </a:lnTo>
                  <a:cubicBezTo>
                    <a:pt x="20362" y="6441"/>
                    <a:pt x="20127" y="6313"/>
                    <a:pt x="19895" y="6200"/>
                  </a:cubicBezTo>
                  <a:close/>
                  <a:moveTo>
                    <a:pt x="20578" y="6573"/>
                  </a:moveTo>
                  <a:lnTo>
                    <a:pt x="20578" y="6573"/>
                  </a:lnTo>
                  <a:cubicBezTo>
                    <a:pt x="20624" y="6600"/>
                    <a:pt x="20669" y="6628"/>
                    <a:pt x="20712" y="6656"/>
                  </a:cubicBezTo>
                  <a:lnTo>
                    <a:pt x="20712" y="6656"/>
                  </a:lnTo>
                  <a:cubicBezTo>
                    <a:pt x="20668" y="6622"/>
                    <a:pt x="20623" y="6593"/>
                    <a:pt x="20578" y="6573"/>
                  </a:cubicBezTo>
                  <a:close/>
                  <a:moveTo>
                    <a:pt x="20712" y="6656"/>
                  </a:moveTo>
                  <a:cubicBezTo>
                    <a:pt x="20788" y="6715"/>
                    <a:pt x="20863" y="6791"/>
                    <a:pt x="20936" y="6870"/>
                  </a:cubicBezTo>
                  <a:cubicBezTo>
                    <a:pt x="21020" y="6870"/>
                    <a:pt x="21093" y="6880"/>
                    <a:pt x="21159" y="6898"/>
                  </a:cubicBezTo>
                  <a:lnTo>
                    <a:pt x="21159" y="6898"/>
                  </a:lnTo>
                  <a:cubicBezTo>
                    <a:pt x="21039" y="6833"/>
                    <a:pt x="20909" y="6767"/>
                    <a:pt x="20779" y="6700"/>
                  </a:cubicBezTo>
                  <a:cubicBezTo>
                    <a:pt x="20757" y="6685"/>
                    <a:pt x="20735" y="6671"/>
                    <a:pt x="20712" y="6656"/>
                  </a:cubicBezTo>
                  <a:close/>
                  <a:moveTo>
                    <a:pt x="21159" y="6898"/>
                  </a:moveTo>
                  <a:cubicBezTo>
                    <a:pt x="21340" y="6997"/>
                    <a:pt x="21496" y="7094"/>
                    <a:pt x="21590" y="7197"/>
                  </a:cubicBezTo>
                  <a:cubicBezTo>
                    <a:pt x="21473" y="7070"/>
                    <a:pt x="21349" y="6951"/>
                    <a:pt x="21159" y="6898"/>
                  </a:cubicBezTo>
                  <a:close/>
                  <a:moveTo>
                    <a:pt x="21590" y="7197"/>
                  </a:moveTo>
                  <a:lnTo>
                    <a:pt x="24050" y="8662"/>
                  </a:lnTo>
                  <a:cubicBezTo>
                    <a:pt x="23880" y="8505"/>
                    <a:pt x="23723" y="8505"/>
                    <a:pt x="23723" y="8335"/>
                  </a:cubicBezTo>
                  <a:cubicBezTo>
                    <a:pt x="23226" y="8008"/>
                    <a:pt x="22742" y="7851"/>
                    <a:pt x="22244" y="7524"/>
                  </a:cubicBezTo>
                  <a:cubicBezTo>
                    <a:pt x="22087" y="7354"/>
                    <a:pt x="21917" y="7354"/>
                    <a:pt x="21590" y="7197"/>
                  </a:cubicBezTo>
                  <a:close/>
                  <a:moveTo>
                    <a:pt x="24050" y="8662"/>
                  </a:moveTo>
                  <a:cubicBezTo>
                    <a:pt x="24377" y="8832"/>
                    <a:pt x="24534" y="8989"/>
                    <a:pt x="24704" y="9159"/>
                  </a:cubicBezTo>
                  <a:cubicBezTo>
                    <a:pt x="25048" y="9331"/>
                    <a:pt x="25392" y="9503"/>
                    <a:pt x="25712" y="9698"/>
                  </a:cubicBezTo>
                  <a:lnTo>
                    <a:pt x="25712" y="9698"/>
                  </a:lnTo>
                  <a:cubicBezTo>
                    <a:pt x="25544" y="9571"/>
                    <a:pt x="25319" y="9448"/>
                    <a:pt x="25188" y="9316"/>
                  </a:cubicBezTo>
                  <a:cubicBezTo>
                    <a:pt x="25031" y="9316"/>
                    <a:pt x="24861" y="9159"/>
                    <a:pt x="24704" y="8989"/>
                  </a:cubicBezTo>
                  <a:cubicBezTo>
                    <a:pt x="24534" y="8832"/>
                    <a:pt x="24207" y="8662"/>
                    <a:pt x="24050" y="8662"/>
                  </a:cubicBezTo>
                  <a:close/>
                  <a:moveTo>
                    <a:pt x="25712" y="9698"/>
                  </a:moveTo>
                  <a:cubicBezTo>
                    <a:pt x="25762" y="9736"/>
                    <a:pt x="25807" y="9775"/>
                    <a:pt x="25843" y="9814"/>
                  </a:cubicBezTo>
                  <a:cubicBezTo>
                    <a:pt x="25943" y="9906"/>
                    <a:pt x="26099" y="10004"/>
                    <a:pt x="26241" y="10068"/>
                  </a:cubicBezTo>
                  <a:lnTo>
                    <a:pt x="26241" y="10068"/>
                  </a:lnTo>
                  <a:cubicBezTo>
                    <a:pt x="26076" y="9934"/>
                    <a:pt x="25898" y="9812"/>
                    <a:pt x="25712" y="9698"/>
                  </a:cubicBezTo>
                  <a:close/>
                  <a:moveTo>
                    <a:pt x="26241" y="10068"/>
                  </a:moveTo>
                  <a:cubicBezTo>
                    <a:pt x="26331" y="10141"/>
                    <a:pt x="26416" y="10217"/>
                    <a:pt x="26497" y="10298"/>
                  </a:cubicBezTo>
                  <a:cubicBezTo>
                    <a:pt x="26824" y="10468"/>
                    <a:pt x="27151" y="10625"/>
                    <a:pt x="27321" y="10952"/>
                  </a:cubicBezTo>
                  <a:lnTo>
                    <a:pt x="28787" y="11933"/>
                  </a:lnTo>
                  <a:cubicBezTo>
                    <a:pt x="29050" y="12197"/>
                    <a:pt x="29313" y="12358"/>
                    <a:pt x="29576" y="12493"/>
                  </a:cubicBezTo>
                  <a:lnTo>
                    <a:pt x="29576" y="12493"/>
                  </a:lnTo>
                  <a:cubicBezTo>
                    <a:pt x="29204" y="12198"/>
                    <a:pt x="28836" y="11854"/>
                    <a:pt x="28460" y="11606"/>
                  </a:cubicBezTo>
                  <a:cubicBezTo>
                    <a:pt x="28303" y="11606"/>
                    <a:pt x="28303" y="11606"/>
                    <a:pt x="28303" y="11449"/>
                  </a:cubicBezTo>
                  <a:cubicBezTo>
                    <a:pt x="27975" y="11279"/>
                    <a:pt x="27805" y="11122"/>
                    <a:pt x="27648" y="10952"/>
                  </a:cubicBezTo>
                  <a:cubicBezTo>
                    <a:pt x="27478" y="10952"/>
                    <a:pt x="27321" y="10795"/>
                    <a:pt x="27151" y="10625"/>
                  </a:cubicBezTo>
                  <a:cubicBezTo>
                    <a:pt x="26824" y="10468"/>
                    <a:pt x="26667" y="10298"/>
                    <a:pt x="26497" y="10141"/>
                  </a:cubicBezTo>
                  <a:cubicBezTo>
                    <a:pt x="26433" y="10141"/>
                    <a:pt x="26340" y="10112"/>
                    <a:pt x="26241" y="10068"/>
                  </a:cubicBezTo>
                  <a:close/>
                  <a:moveTo>
                    <a:pt x="29576" y="12493"/>
                  </a:moveTo>
                  <a:cubicBezTo>
                    <a:pt x="29697" y="12588"/>
                    <a:pt x="29817" y="12678"/>
                    <a:pt x="29938" y="12758"/>
                  </a:cubicBezTo>
                  <a:lnTo>
                    <a:pt x="30422" y="13242"/>
                  </a:lnTo>
                  <a:cubicBezTo>
                    <a:pt x="30592" y="13412"/>
                    <a:pt x="30749" y="13569"/>
                    <a:pt x="31076" y="13739"/>
                  </a:cubicBezTo>
                  <a:lnTo>
                    <a:pt x="31404" y="14066"/>
                  </a:lnTo>
                  <a:cubicBezTo>
                    <a:pt x="31409" y="14069"/>
                    <a:pt x="31415" y="14072"/>
                    <a:pt x="31421" y="14074"/>
                  </a:cubicBezTo>
                  <a:lnTo>
                    <a:pt x="31421" y="14074"/>
                  </a:lnTo>
                  <a:cubicBezTo>
                    <a:pt x="31351" y="14007"/>
                    <a:pt x="31292" y="13945"/>
                    <a:pt x="31247" y="13896"/>
                  </a:cubicBezTo>
                  <a:cubicBezTo>
                    <a:pt x="30749" y="13412"/>
                    <a:pt x="30265" y="13085"/>
                    <a:pt x="29768" y="12588"/>
                  </a:cubicBezTo>
                  <a:cubicBezTo>
                    <a:pt x="29704" y="12557"/>
                    <a:pt x="29640" y="12526"/>
                    <a:pt x="29576" y="12493"/>
                  </a:cubicBezTo>
                  <a:close/>
                  <a:moveTo>
                    <a:pt x="31421" y="14074"/>
                  </a:moveTo>
                  <a:cubicBezTo>
                    <a:pt x="31592" y="14241"/>
                    <a:pt x="31825" y="14439"/>
                    <a:pt x="32058" y="14550"/>
                  </a:cubicBezTo>
                  <a:cubicBezTo>
                    <a:pt x="31904" y="14396"/>
                    <a:pt x="31737" y="14229"/>
                    <a:pt x="31421" y="14074"/>
                  </a:cubicBezTo>
                  <a:close/>
                  <a:moveTo>
                    <a:pt x="32058" y="14551"/>
                  </a:moveTo>
                  <a:lnTo>
                    <a:pt x="32555" y="15048"/>
                  </a:lnTo>
                  <a:cubicBezTo>
                    <a:pt x="32691" y="15183"/>
                    <a:pt x="32836" y="15329"/>
                    <a:pt x="33084" y="15467"/>
                  </a:cubicBezTo>
                  <a:lnTo>
                    <a:pt x="33084" y="15467"/>
                  </a:lnTo>
                  <a:cubicBezTo>
                    <a:pt x="32708" y="15140"/>
                    <a:pt x="32355" y="14848"/>
                    <a:pt x="32058" y="14551"/>
                  </a:cubicBezTo>
                  <a:close/>
                  <a:moveTo>
                    <a:pt x="33084" y="15467"/>
                  </a:moveTo>
                  <a:cubicBezTo>
                    <a:pt x="33127" y="15504"/>
                    <a:pt x="33171" y="15542"/>
                    <a:pt x="33214" y="15581"/>
                  </a:cubicBezTo>
                  <a:lnTo>
                    <a:pt x="33214" y="15581"/>
                  </a:lnTo>
                  <a:cubicBezTo>
                    <a:pt x="33211" y="15566"/>
                    <a:pt x="33209" y="15550"/>
                    <a:pt x="33209" y="15532"/>
                  </a:cubicBezTo>
                  <a:cubicBezTo>
                    <a:pt x="33165" y="15510"/>
                    <a:pt x="33123" y="15489"/>
                    <a:pt x="33084" y="15467"/>
                  </a:cubicBezTo>
                  <a:close/>
                  <a:moveTo>
                    <a:pt x="33214" y="15581"/>
                  </a:moveTo>
                  <a:cubicBezTo>
                    <a:pt x="33241" y="15704"/>
                    <a:pt x="33366" y="15719"/>
                    <a:pt x="33366" y="15859"/>
                  </a:cubicBezTo>
                  <a:cubicBezTo>
                    <a:pt x="33693" y="16029"/>
                    <a:pt x="33864" y="16186"/>
                    <a:pt x="34021" y="16356"/>
                  </a:cubicBezTo>
                  <a:lnTo>
                    <a:pt x="33864" y="16186"/>
                  </a:lnTo>
                  <a:cubicBezTo>
                    <a:pt x="33645" y="15968"/>
                    <a:pt x="33427" y="15768"/>
                    <a:pt x="33214" y="1558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74"/>
            <p:cNvSpPr/>
            <p:nvPr/>
          </p:nvSpPr>
          <p:spPr>
            <a:xfrm>
              <a:off x="5355275" y="287175"/>
              <a:ext cx="8200" cy="4275"/>
            </a:xfrm>
            <a:custGeom>
              <a:rect b="b" l="l" r="r" t="t"/>
              <a:pathLst>
                <a:path extrusionOk="0" h="171" w="328">
                  <a:moveTo>
                    <a:pt x="328" y="171"/>
                  </a:moveTo>
                  <a:cubicBezTo>
                    <a:pt x="171" y="1"/>
                    <a:pt x="0" y="1"/>
                    <a:pt x="0" y="1"/>
                  </a:cubicBezTo>
                  <a:cubicBezTo>
                    <a:pt x="0" y="1"/>
                    <a:pt x="171" y="1"/>
                    <a:pt x="328" y="17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74"/>
            <p:cNvSpPr/>
            <p:nvPr/>
          </p:nvSpPr>
          <p:spPr>
            <a:xfrm>
              <a:off x="5625150" y="504050"/>
              <a:ext cx="25" cy="25"/>
            </a:xfrm>
            <a:custGeom>
              <a:rect b="b" l="l" r="r" t="t"/>
              <a:pathLst>
                <a:path extrusionOk="0" h="1" w="1">
                  <a:moveTo>
                    <a:pt x="0" y="1"/>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74"/>
            <p:cNvSpPr/>
            <p:nvPr/>
          </p:nvSpPr>
          <p:spPr>
            <a:xfrm>
              <a:off x="6152775" y="663350"/>
              <a:ext cx="44850" cy="45175"/>
            </a:xfrm>
            <a:custGeom>
              <a:rect b="b" l="l" r="r" t="t"/>
              <a:pathLst>
                <a:path extrusionOk="0" h="1807" w="1794">
                  <a:moveTo>
                    <a:pt x="1" y="1"/>
                  </a:moveTo>
                  <a:lnTo>
                    <a:pt x="982" y="982"/>
                  </a:lnTo>
                  <a:cubicBezTo>
                    <a:pt x="999" y="982"/>
                    <a:pt x="1015" y="984"/>
                    <a:pt x="1028" y="988"/>
                  </a:cubicBezTo>
                  <a:lnTo>
                    <a:pt x="1028" y="988"/>
                  </a:lnTo>
                  <a:cubicBezTo>
                    <a:pt x="699" y="627"/>
                    <a:pt x="378" y="288"/>
                    <a:pt x="1" y="1"/>
                  </a:cubicBezTo>
                  <a:close/>
                  <a:moveTo>
                    <a:pt x="1028" y="988"/>
                  </a:moveTo>
                  <a:cubicBezTo>
                    <a:pt x="1083" y="1048"/>
                    <a:pt x="1137" y="1108"/>
                    <a:pt x="1192" y="1169"/>
                  </a:cubicBezTo>
                  <a:lnTo>
                    <a:pt x="1192" y="1169"/>
                  </a:lnTo>
                  <a:cubicBezTo>
                    <a:pt x="1135" y="1081"/>
                    <a:pt x="1103" y="1009"/>
                    <a:pt x="1028" y="988"/>
                  </a:cubicBezTo>
                  <a:close/>
                  <a:moveTo>
                    <a:pt x="1192" y="1169"/>
                  </a:moveTo>
                  <a:cubicBezTo>
                    <a:pt x="1222" y="1213"/>
                    <a:pt x="1258" y="1262"/>
                    <a:pt x="1309" y="1309"/>
                  </a:cubicBezTo>
                  <a:lnTo>
                    <a:pt x="1576" y="1584"/>
                  </a:lnTo>
                  <a:lnTo>
                    <a:pt x="1576" y="1584"/>
                  </a:lnTo>
                  <a:cubicBezTo>
                    <a:pt x="1443" y="1444"/>
                    <a:pt x="1317" y="1305"/>
                    <a:pt x="1192" y="1169"/>
                  </a:cubicBezTo>
                  <a:close/>
                  <a:moveTo>
                    <a:pt x="1576" y="1584"/>
                  </a:moveTo>
                  <a:cubicBezTo>
                    <a:pt x="1647" y="1658"/>
                    <a:pt x="1719" y="1732"/>
                    <a:pt x="1793" y="1807"/>
                  </a:cubicBezTo>
                  <a:lnTo>
                    <a:pt x="1576" y="1584"/>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74"/>
            <p:cNvSpPr/>
            <p:nvPr/>
          </p:nvSpPr>
          <p:spPr>
            <a:xfrm>
              <a:off x="6025850" y="1072250"/>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74"/>
            <p:cNvSpPr/>
            <p:nvPr/>
          </p:nvSpPr>
          <p:spPr>
            <a:xfrm>
              <a:off x="5326825" y="266900"/>
              <a:ext cx="3950" cy="3950"/>
            </a:xfrm>
            <a:custGeom>
              <a:rect b="b" l="l" r="r" t="t"/>
              <a:pathLst>
                <a:path extrusionOk="0" h="158" w="158">
                  <a:moveTo>
                    <a:pt x="157" y="157"/>
                  </a:moveTo>
                  <a:cubicBezTo>
                    <a:pt x="157" y="157"/>
                    <a:pt x="0" y="157"/>
                    <a:pt x="0" y="0"/>
                  </a:cubicBezTo>
                  <a:cubicBezTo>
                    <a:pt x="0" y="157"/>
                    <a:pt x="157" y="157"/>
                    <a:pt x="157" y="157"/>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74"/>
            <p:cNvSpPr/>
            <p:nvPr/>
          </p:nvSpPr>
          <p:spPr>
            <a:xfrm>
              <a:off x="6283625" y="806650"/>
              <a:ext cx="159325" cy="220825"/>
            </a:xfrm>
            <a:custGeom>
              <a:rect b="b" l="l" r="r" t="t"/>
              <a:pathLst>
                <a:path extrusionOk="0" h="8833" w="6373">
                  <a:moveTo>
                    <a:pt x="0" y="0"/>
                  </a:moveTo>
                  <a:lnTo>
                    <a:pt x="485" y="484"/>
                  </a:lnTo>
                  <a:cubicBezTo>
                    <a:pt x="812" y="981"/>
                    <a:pt x="1139" y="1309"/>
                    <a:pt x="1466" y="1636"/>
                  </a:cubicBezTo>
                  <a:cubicBezTo>
                    <a:pt x="1523" y="1693"/>
                    <a:pt x="1580" y="1755"/>
                    <a:pt x="1638" y="1821"/>
                  </a:cubicBezTo>
                  <a:lnTo>
                    <a:pt x="1638" y="1821"/>
                  </a:lnTo>
                  <a:cubicBezTo>
                    <a:pt x="1637" y="1812"/>
                    <a:pt x="1636" y="1803"/>
                    <a:pt x="1636" y="1793"/>
                  </a:cubicBezTo>
                  <a:cubicBezTo>
                    <a:pt x="1139" y="1138"/>
                    <a:pt x="655" y="484"/>
                    <a:pt x="0" y="0"/>
                  </a:cubicBezTo>
                  <a:close/>
                  <a:moveTo>
                    <a:pt x="1638" y="1821"/>
                  </a:moveTo>
                  <a:cubicBezTo>
                    <a:pt x="1654" y="1963"/>
                    <a:pt x="1793" y="1972"/>
                    <a:pt x="1793" y="2120"/>
                  </a:cubicBezTo>
                  <a:cubicBezTo>
                    <a:pt x="1919" y="2361"/>
                    <a:pt x="2130" y="2517"/>
                    <a:pt x="2295" y="2714"/>
                  </a:cubicBezTo>
                  <a:lnTo>
                    <a:pt x="2295" y="2714"/>
                  </a:lnTo>
                  <a:cubicBezTo>
                    <a:pt x="2076" y="2386"/>
                    <a:pt x="1857" y="2074"/>
                    <a:pt x="1638" y="1821"/>
                  </a:cubicBezTo>
                  <a:close/>
                  <a:moveTo>
                    <a:pt x="2295" y="2714"/>
                  </a:moveTo>
                  <a:lnTo>
                    <a:pt x="2295" y="2714"/>
                  </a:lnTo>
                  <a:cubicBezTo>
                    <a:pt x="2345" y="2790"/>
                    <a:pt x="2396" y="2867"/>
                    <a:pt x="2447" y="2944"/>
                  </a:cubicBezTo>
                  <a:cubicBezTo>
                    <a:pt x="2406" y="2858"/>
                    <a:pt x="2353" y="2783"/>
                    <a:pt x="2295" y="2714"/>
                  </a:cubicBezTo>
                  <a:close/>
                  <a:moveTo>
                    <a:pt x="2447" y="2944"/>
                  </a:moveTo>
                  <a:cubicBezTo>
                    <a:pt x="2447" y="3040"/>
                    <a:pt x="2511" y="3077"/>
                    <a:pt x="2560" y="3131"/>
                  </a:cubicBezTo>
                  <a:lnTo>
                    <a:pt x="2560" y="3131"/>
                  </a:lnTo>
                  <a:cubicBezTo>
                    <a:pt x="2518" y="3069"/>
                    <a:pt x="2480" y="3006"/>
                    <a:pt x="2447" y="2944"/>
                  </a:cubicBezTo>
                  <a:close/>
                  <a:moveTo>
                    <a:pt x="2560" y="3131"/>
                  </a:moveTo>
                  <a:cubicBezTo>
                    <a:pt x="2573" y="3149"/>
                    <a:pt x="2586" y="3167"/>
                    <a:pt x="2599" y="3186"/>
                  </a:cubicBezTo>
                  <a:lnTo>
                    <a:pt x="2599" y="3186"/>
                  </a:lnTo>
                  <a:cubicBezTo>
                    <a:pt x="2589" y="3165"/>
                    <a:pt x="2575" y="3147"/>
                    <a:pt x="2560" y="3131"/>
                  </a:cubicBezTo>
                  <a:close/>
                  <a:moveTo>
                    <a:pt x="2599" y="3186"/>
                  </a:moveTo>
                  <a:lnTo>
                    <a:pt x="2599" y="3186"/>
                  </a:lnTo>
                  <a:cubicBezTo>
                    <a:pt x="2610" y="3209"/>
                    <a:pt x="2617" y="3237"/>
                    <a:pt x="2617" y="3271"/>
                  </a:cubicBezTo>
                  <a:cubicBezTo>
                    <a:pt x="2944" y="3598"/>
                    <a:pt x="3101" y="3755"/>
                    <a:pt x="3272" y="4082"/>
                  </a:cubicBezTo>
                  <a:lnTo>
                    <a:pt x="3590" y="4401"/>
                  </a:lnTo>
                  <a:lnTo>
                    <a:pt x="3272" y="3925"/>
                  </a:lnTo>
                  <a:cubicBezTo>
                    <a:pt x="3025" y="3679"/>
                    <a:pt x="2778" y="3432"/>
                    <a:pt x="2599" y="3186"/>
                  </a:cubicBezTo>
                  <a:close/>
                  <a:moveTo>
                    <a:pt x="3590" y="4401"/>
                  </a:moveTo>
                  <a:lnTo>
                    <a:pt x="3607" y="4426"/>
                  </a:lnTo>
                  <a:lnTo>
                    <a:pt x="3607" y="4426"/>
                  </a:lnTo>
                  <a:lnTo>
                    <a:pt x="3599" y="4410"/>
                  </a:lnTo>
                  <a:lnTo>
                    <a:pt x="3590" y="4401"/>
                  </a:lnTo>
                  <a:close/>
                  <a:moveTo>
                    <a:pt x="3607" y="4426"/>
                  </a:moveTo>
                  <a:lnTo>
                    <a:pt x="4083" y="5391"/>
                  </a:lnTo>
                  <a:cubicBezTo>
                    <a:pt x="4253" y="5391"/>
                    <a:pt x="4253" y="5561"/>
                    <a:pt x="4253" y="5561"/>
                  </a:cubicBezTo>
                  <a:cubicBezTo>
                    <a:pt x="4580" y="5888"/>
                    <a:pt x="4737" y="6215"/>
                    <a:pt x="4907" y="6542"/>
                  </a:cubicBezTo>
                  <a:cubicBezTo>
                    <a:pt x="5064" y="6542"/>
                    <a:pt x="5064" y="6699"/>
                    <a:pt x="5064" y="6699"/>
                  </a:cubicBezTo>
                  <a:cubicBezTo>
                    <a:pt x="5132" y="6789"/>
                    <a:pt x="5200" y="6882"/>
                    <a:pt x="5267" y="6977"/>
                  </a:cubicBezTo>
                  <a:lnTo>
                    <a:pt x="5267" y="6977"/>
                  </a:lnTo>
                  <a:lnTo>
                    <a:pt x="4907" y="6372"/>
                  </a:lnTo>
                  <a:cubicBezTo>
                    <a:pt x="4737" y="6045"/>
                    <a:pt x="4410" y="5718"/>
                    <a:pt x="4253" y="5391"/>
                  </a:cubicBezTo>
                  <a:lnTo>
                    <a:pt x="3607" y="4426"/>
                  </a:lnTo>
                  <a:close/>
                  <a:moveTo>
                    <a:pt x="5267" y="6977"/>
                  </a:moveTo>
                  <a:lnTo>
                    <a:pt x="6373" y="8832"/>
                  </a:lnTo>
                  <a:cubicBezTo>
                    <a:pt x="6090" y="8268"/>
                    <a:pt x="5691" y="7576"/>
                    <a:pt x="5267" y="6977"/>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74"/>
            <p:cNvSpPr/>
            <p:nvPr/>
          </p:nvSpPr>
          <p:spPr>
            <a:xfrm>
              <a:off x="6021925" y="1072250"/>
              <a:ext cx="3950" cy="25"/>
            </a:xfrm>
            <a:custGeom>
              <a:rect b="b" l="l" r="r" t="t"/>
              <a:pathLst>
                <a:path extrusionOk="0" h="1" w="158">
                  <a:moveTo>
                    <a:pt x="158"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74"/>
            <p:cNvSpPr/>
            <p:nvPr/>
          </p:nvSpPr>
          <p:spPr>
            <a:xfrm>
              <a:off x="5412525" y="324150"/>
              <a:ext cx="4275" cy="3950"/>
            </a:xfrm>
            <a:custGeom>
              <a:rect b="b" l="l" r="r" t="t"/>
              <a:pathLst>
                <a:path extrusionOk="0" h="158" w="171">
                  <a:moveTo>
                    <a:pt x="170" y="157"/>
                  </a:move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74"/>
            <p:cNvSpPr/>
            <p:nvPr/>
          </p:nvSpPr>
          <p:spPr>
            <a:xfrm>
              <a:off x="5437050" y="344425"/>
              <a:ext cx="8200" cy="4275"/>
            </a:xfrm>
            <a:custGeom>
              <a:rect b="b" l="l" r="r" t="t"/>
              <a:pathLst>
                <a:path extrusionOk="0" h="171" w="328">
                  <a:moveTo>
                    <a:pt x="328" y="171"/>
                  </a:moveTo>
                  <a:cubicBezTo>
                    <a:pt x="171" y="0"/>
                    <a:pt x="171" y="0"/>
                    <a:pt x="1" y="0"/>
                  </a:cubicBezTo>
                  <a:cubicBezTo>
                    <a:pt x="171" y="0"/>
                    <a:pt x="171" y="0"/>
                    <a:pt x="328" y="17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74"/>
            <p:cNvSpPr/>
            <p:nvPr/>
          </p:nvSpPr>
          <p:spPr>
            <a:xfrm>
              <a:off x="5384050" y="303525"/>
              <a:ext cx="3950" cy="4300"/>
            </a:xfrm>
            <a:custGeom>
              <a:rect b="b" l="l" r="r" t="t"/>
              <a:pathLst>
                <a:path extrusionOk="0" h="172" w="158">
                  <a:moveTo>
                    <a:pt x="158" y="171"/>
                  </a:moveTo>
                  <a:cubicBezTo>
                    <a:pt x="158" y="171"/>
                    <a:pt x="1" y="171"/>
                    <a:pt x="1" y="1"/>
                  </a:cubicBezTo>
                  <a:cubicBezTo>
                    <a:pt x="1" y="171"/>
                    <a:pt x="158" y="171"/>
                    <a:pt x="158" y="17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74"/>
            <p:cNvSpPr/>
            <p:nvPr/>
          </p:nvSpPr>
          <p:spPr>
            <a:xfrm>
              <a:off x="5572150" y="455000"/>
              <a:ext cx="3950" cy="3950"/>
            </a:xfrm>
            <a:custGeom>
              <a:rect b="b" l="l" r="r" t="t"/>
              <a:pathLst>
                <a:path extrusionOk="0" h="158" w="158">
                  <a:moveTo>
                    <a:pt x="158" y="157"/>
                  </a:moveTo>
                  <a:cubicBezTo>
                    <a:pt x="158" y="0"/>
                    <a:pt x="158" y="0"/>
                    <a:pt x="1" y="0"/>
                  </a:cubicBezTo>
                  <a:cubicBezTo>
                    <a:pt x="158" y="0"/>
                    <a:pt x="158" y="0"/>
                    <a:pt x="158" y="157"/>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74"/>
            <p:cNvSpPr/>
            <p:nvPr/>
          </p:nvSpPr>
          <p:spPr>
            <a:xfrm>
              <a:off x="5547625" y="434375"/>
              <a:ext cx="3950" cy="25"/>
            </a:xfrm>
            <a:custGeom>
              <a:rect b="b" l="l" r="r" t="t"/>
              <a:pathLst>
                <a:path extrusionOk="0" h="1" w="158">
                  <a:moveTo>
                    <a:pt x="157" y="1"/>
                  </a:move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74"/>
            <p:cNvSpPr/>
            <p:nvPr/>
          </p:nvSpPr>
          <p:spPr>
            <a:xfrm>
              <a:off x="6009500" y="1076500"/>
              <a:ext cx="12450" cy="25"/>
            </a:xfrm>
            <a:custGeom>
              <a:rect b="b" l="l" r="r" t="t"/>
              <a:pathLst>
                <a:path extrusionOk="0" h="1" w="498">
                  <a:moveTo>
                    <a:pt x="498" y="1"/>
                  </a:moveTo>
                  <a:lnTo>
                    <a:pt x="1" y="1"/>
                  </a:ln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74"/>
            <p:cNvSpPr/>
            <p:nvPr/>
          </p:nvSpPr>
          <p:spPr>
            <a:xfrm>
              <a:off x="5469775" y="365025"/>
              <a:ext cx="25" cy="3950"/>
            </a:xfrm>
            <a:custGeom>
              <a:rect b="b" l="l" r="r" t="t"/>
              <a:pathLst>
                <a:path extrusionOk="0" h="158" w="1">
                  <a:moveTo>
                    <a:pt x="0" y="158"/>
                  </a:move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74"/>
            <p:cNvSpPr/>
            <p:nvPr/>
          </p:nvSpPr>
          <p:spPr>
            <a:xfrm>
              <a:off x="6222125" y="794200"/>
              <a:ext cx="25" cy="25"/>
            </a:xfrm>
            <a:custGeom>
              <a:rect b="b" l="l" r="r" t="t"/>
              <a:pathLst>
                <a:path extrusionOk="0" h="1" w="1">
                  <a:moveTo>
                    <a:pt x="1"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74"/>
            <p:cNvSpPr/>
            <p:nvPr/>
          </p:nvSpPr>
          <p:spPr>
            <a:xfrm>
              <a:off x="6234550" y="802375"/>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74"/>
            <p:cNvSpPr/>
            <p:nvPr/>
          </p:nvSpPr>
          <p:spPr>
            <a:xfrm>
              <a:off x="6230300" y="798450"/>
              <a:ext cx="25" cy="25"/>
            </a:xfrm>
            <a:custGeom>
              <a:rect b="b" l="l" r="r" t="t"/>
              <a:pathLst>
                <a:path extrusionOk="0" h="1" w="1">
                  <a:moveTo>
                    <a:pt x="1"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74"/>
            <p:cNvSpPr/>
            <p:nvPr/>
          </p:nvSpPr>
          <p:spPr>
            <a:xfrm>
              <a:off x="6238475" y="802375"/>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74"/>
            <p:cNvSpPr/>
            <p:nvPr/>
          </p:nvSpPr>
          <p:spPr>
            <a:xfrm>
              <a:off x="6226375" y="794200"/>
              <a:ext cx="25" cy="4275"/>
            </a:xfrm>
            <a:custGeom>
              <a:rect b="b" l="l" r="r" t="t"/>
              <a:pathLst>
                <a:path extrusionOk="0" h="171" w="1">
                  <a:moveTo>
                    <a:pt x="1" y="1"/>
                  </a:moveTo>
                  <a:lnTo>
                    <a:pt x="1" y="17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74"/>
            <p:cNvSpPr/>
            <p:nvPr/>
          </p:nvSpPr>
          <p:spPr>
            <a:xfrm>
              <a:off x="6038300" y="1055900"/>
              <a:ext cx="25" cy="4275"/>
            </a:xfrm>
            <a:custGeom>
              <a:rect b="b" l="l" r="r" t="t"/>
              <a:pathLst>
                <a:path extrusionOk="0" h="171" w="1">
                  <a:moveTo>
                    <a:pt x="0" y="1"/>
                  </a:moveTo>
                  <a:lnTo>
                    <a:pt x="0" y="17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74"/>
            <p:cNvSpPr/>
            <p:nvPr/>
          </p:nvSpPr>
          <p:spPr>
            <a:xfrm>
              <a:off x="6242725" y="802375"/>
              <a:ext cx="3950" cy="25"/>
            </a:xfrm>
            <a:custGeom>
              <a:rect b="b" l="l" r="r" t="t"/>
              <a:pathLst>
                <a:path extrusionOk="0" h="1" w="158">
                  <a:moveTo>
                    <a:pt x="1" y="1"/>
                  </a:moveTo>
                  <a:lnTo>
                    <a:pt x="158" y="1"/>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74"/>
            <p:cNvSpPr/>
            <p:nvPr/>
          </p:nvSpPr>
          <p:spPr>
            <a:xfrm>
              <a:off x="6034025" y="1060150"/>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74"/>
            <p:cNvSpPr/>
            <p:nvPr/>
          </p:nvSpPr>
          <p:spPr>
            <a:xfrm>
              <a:off x="6025850" y="1068325"/>
              <a:ext cx="4275" cy="3950"/>
            </a:xfrm>
            <a:custGeom>
              <a:rect b="b" l="l" r="r" t="t"/>
              <a:pathLst>
                <a:path extrusionOk="0" h="158" w="171">
                  <a:moveTo>
                    <a:pt x="171" y="1"/>
                  </a:moveTo>
                  <a:lnTo>
                    <a:pt x="1" y="158"/>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74"/>
            <p:cNvSpPr/>
            <p:nvPr/>
          </p:nvSpPr>
          <p:spPr>
            <a:xfrm>
              <a:off x="6034025" y="1064075"/>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74"/>
            <p:cNvSpPr/>
            <p:nvPr/>
          </p:nvSpPr>
          <p:spPr>
            <a:xfrm>
              <a:off x="6193675" y="712425"/>
              <a:ext cx="3950" cy="8200"/>
            </a:xfrm>
            <a:custGeom>
              <a:rect b="b" l="l" r="r" t="t"/>
              <a:pathLst>
                <a:path extrusionOk="0" h="328" w="158">
                  <a:moveTo>
                    <a:pt x="157" y="1"/>
                  </a:moveTo>
                  <a:cubicBezTo>
                    <a:pt x="157" y="171"/>
                    <a:pt x="0" y="171"/>
                    <a:pt x="0" y="328"/>
                  </a:cubicBezTo>
                  <a:cubicBezTo>
                    <a:pt x="0" y="171"/>
                    <a:pt x="157" y="171"/>
                    <a:pt x="157"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74"/>
            <p:cNvSpPr/>
            <p:nvPr/>
          </p:nvSpPr>
          <p:spPr>
            <a:xfrm>
              <a:off x="6218200" y="790275"/>
              <a:ext cx="25" cy="3950"/>
            </a:xfrm>
            <a:custGeom>
              <a:rect b="b" l="l" r="r" t="t"/>
              <a:pathLst>
                <a:path extrusionOk="0" h="158" w="1">
                  <a:moveTo>
                    <a:pt x="1" y="1"/>
                  </a:moveTo>
                  <a:lnTo>
                    <a:pt x="1" y="158"/>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74"/>
            <p:cNvSpPr/>
            <p:nvPr/>
          </p:nvSpPr>
          <p:spPr>
            <a:xfrm>
              <a:off x="6030100" y="1068325"/>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74"/>
            <p:cNvSpPr/>
            <p:nvPr/>
          </p:nvSpPr>
          <p:spPr>
            <a:xfrm>
              <a:off x="6210025" y="786025"/>
              <a:ext cx="3950" cy="4275"/>
            </a:xfrm>
            <a:custGeom>
              <a:rect b="b" l="l" r="r" t="t"/>
              <a:pathLst>
                <a:path extrusionOk="0" h="171" w="158">
                  <a:moveTo>
                    <a:pt x="0" y="1"/>
                  </a:moveTo>
                  <a:cubicBezTo>
                    <a:pt x="157" y="1"/>
                    <a:pt x="157" y="171"/>
                    <a:pt x="157" y="171"/>
                  </a:cubicBezTo>
                  <a:cubicBezTo>
                    <a:pt x="157" y="171"/>
                    <a:pt x="157" y="1"/>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74"/>
            <p:cNvSpPr/>
            <p:nvPr/>
          </p:nvSpPr>
          <p:spPr>
            <a:xfrm>
              <a:off x="5637575" y="1047725"/>
              <a:ext cx="8200" cy="4275"/>
            </a:xfrm>
            <a:custGeom>
              <a:rect b="b" l="l" r="r" t="t"/>
              <a:pathLst>
                <a:path extrusionOk="0" h="171" w="328">
                  <a:moveTo>
                    <a:pt x="0" y="0"/>
                  </a:moveTo>
                  <a:cubicBezTo>
                    <a:pt x="157" y="0"/>
                    <a:pt x="157" y="171"/>
                    <a:pt x="328" y="171"/>
                  </a:cubicBezTo>
                  <a:cubicBezTo>
                    <a:pt x="157" y="171"/>
                    <a:pt x="157" y="0"/>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74"/>
            <p:cNvSpPr/>
            <p:nvPr/>
          </p:nvSpPr>
          <p:spPr>
            <a:xfrm>
              <a:off x="5608775" y="1043800"/>
              <a:ext cx="25" cy="25"/>
            </a:xfrm>
            <a:custGeom>
              <a:rect b="b" l="l" r="r" t="t"/>
              <a:pathLst>
                <a:path extrusionOk="0" h="1" w="1">
                  <a:moveTo>
                    <a:pt x="1" y="0"/>
                  </a:move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74"/>
            <p:cNvSpPr/>
            <p:nvPr/>
          </p:nvSpPr>
          <p:spPr>
            <a:xfrm>
              <a:off x="5678475" y="1117400"/>
              <a:ext cx="0" cy="3950"/>
            </a:xfrm>
            <a:custGeom>
              <a:rect b="b" l="l" r="r" t="t"/>
              <a:pathLst>
                <a:path extrusionOk="0" h="158" w="0">
                  <a:moveTo>
                    <a:pt x="0" y="0"/>
                  </a:moveTo>
                  <a:lnTo>
                    <a:pt x="0" y="157"/>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74"/>
            <p:cNvSpPr/>
            <p:nvPr/>
          </p:nvSpPr>
          <p:spPr>
            <a:xfrm>
              <a:off x="5604850" y="1043800"/>
              <a:ext cx="25" cy="25"/>
            </a:xfrm>
            <a:custGeom>
              <a:rect b="b" l="l" r="r" t="t"/>
              <a:pathLst>
                <a:path extrusionOk="0" h="1" w="1">
                  <a:moveTo>
                    <a:pt x="1" y="0"/>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74"/>
            <p:cNvSpPr/>
            <p:nvPr/>
          </p:nvSpPr>
          <p:spPr>
            <a:xfrm>
              <a:off x="5616975" y="1043800"/>
              <a:ext cx="4275" cy="25"/>
            </a:xfrm>
            <a:custGeom>
              <a:rect b="b" l="l" r="r" t="t"/>
              <a:pathLst>
                <a:path extrusionOk="0" h="1" w="171">
                  <a:moveTo>
                    <a:pt x="0" y="0"/>
                  </a:moveTo>
                  <a:lnTo>
                    <a:pt x="170"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74"/>
            <p:cNvSpPr/>
            <p:nvPr/>
          </p:nvSpPr>
          <p:spPr>
            <a:xfrm>
              <a:off x="5633325" y="1047725"/>
              <a:ext cx="4275" cy="25"/>
            </a:xfrm>
            <a:custGeom>
              <a:rect b="b" l="l" r="r" t="t"/>
              <a:pathLst>
                <a:path extrusionOk="0" h="1" w="171">
                  <a:moveTo>
                    <a:pt x="0" y="0"/>
                  </a:moveTo>
                  <a:lnTo>
                    <a:pt x="170"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74"/>
            <p:cNvSpPr/>
            <p:nvPr/>
          </p:nvSpPr>
          <p:spPr>
            <a:xfrm>
              <a:off x="5625150" y="1043800"/>
              <a:ext cx="4275" cy="3950"/>
            </a:xfrm>
            <a:custGeom>
              <a:rect b="b" l="l" r="r" t="t"/>
              <a:pathLst>
                <a:path extrusionOk="0" h="158" w="171">
                  <a:moveTo>
                    <a:pt x="0" y="0"/>
                  </a:moveTo>
                  <a:cubicBezTo>
                    <a:pt x="0" y="0"/>
                    <a:pt x="170" y="0"/>
                    <a:pt x="170" y="157"/>
                  </a:cubicBezTo>
                  <a:cubicBezTo>
                    <a:pt x="170" y="0"/>
                    <a:pt x="0" y="0"/>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74"/>
            <p:cNvSpPr/>
            <p:nvPr/>
          </p:nvSpPr>
          <p:spPr>
            <a:xfrm>
              <a:off x="5670275" y="1068325"/>
              <a:ext cx="16400" cy="32750"/>
            </a:xfrm>
            <a:custGeom>
              <a:rect b="b" l="l" r="r" t="t"/>
              <a:pathLst>
                <a:path extrusionOk="0" h="1310" w="656">
                  <a:moveTo>
                    <a:pt x="655" y="1309"/>
                  </a:moveTo>
                  <a:lnTo>
                    <a:pt x="485" y="1139"/>
                  </a:lnTo>
                  <a:cubicBezTo>
                    <a:pt x="485" y="655"/>
                    <a:pt x="328" y="328"/>
                    <a:pt x="1" y="1"/>
                  </a:cubicBezTo>
                  <a:cubicBezTo>
                    <a:pt x="328" y="328"/>
                    <a:pt x="485" y="655"/>
                    <a:pt x="485" y="1139"/>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74"/>
            <p:cNvSpPr/>
            <p:nvPr/>
          </p:nvSpPr>
          <p:spPr>
            <a:xfrm>
              <a:off x="5674200" y="1121325"/>
              <a:ext cx="25" cy="25"/>
            </a:xfrm>
            <a:custGeom>
              <a:rect b="b" l="l" r="r" t="t"/>
              <a:pathLst>
                <a:path extrusionOk="0" h="1" w="1">
                  <a:moveTo>
                    <a:pt x="1" y="0"/>
                  </a:move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74"/>
            <p:cNvSpPr/>
            <p:nvPr/>
          </p:nvSpPr>
          <p:spPr>
            <a:xfrm>
              <a:off x="5596700" y="1043825"/>
              <a:ext cx="28475" cy="69350"/>
            </a:xfrm>
            <a:custGeom>
              <a:rect b="b" l="l" r="r" t="t"/>
              <a:pathLst>
                <a:path extrusionOk="0" h="2774" w="1139">
                  <a:moveTo>
                    <a:pt x="0" y="0"/>
                  </a:moveTo>
                  <a:lnTo>
                    <a:pt x="0" y="0"/>
                  </a:lnTo>
                  <a:cubicBezTo>
                    <a:pt x="327" y="981"/>
                    <a:pt x="654" y="1792"/>
                    <a:pt x="981" y="2773"/>
                  </a:cubicBezTo>
                  <a:lnTo>
                    <a:pt x="1138" y="2773"/>
                  </a:lnTo>
                  <a:cubicBezTo>
                    <a:pt x="811" y="1792"/>
                    <a:pt x="327" y="981"/>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74"/>
            <p:cNvSpPr/>
            <p:nvPr/>
          </p:nvSpPr>
          <p:spPr>
            <a:xfrm>
              <a:off x="5596675" y="1043800"/>
              <a:ext cx="90000" cy="81800"/>
            </a:xfrm>
            <a:custGeom>
              <a:rect b="b" l="l" r="r" t="t"/>
              <a:pathLst>
                <a:path extrusionOk="0" h="3272" w="3600">
                  <a:moveTo>
                    <a:pt x="1" y="0"/>
                  </a:moveTo>
                  <a:cubicBezTo>
                    <a:pt x="328" y="982"/>
                    <a:pt x="812" y="1793"/>
                    <a:pt x="1139" y="2774"/>
                  </a:cubicBezTo>
                  <a:cubicBezTo>
                    <a:pt x="1139" y="2774"/>
                    <a:pt x="1139" y="2944"/>
                    <a:pt x="1309" y="2944"/>
                  </a:cubicBezTo>
                  <a:cubicBezTo>
                    <a:pt x="1636" y="3101"/>
                    <a:pt x="1964" y="3272"/>
                    <a:pt x="2291" y="3272"/>
                  </a:cubicBezTo>
                  <a:cubicBezTo>
                    <a:pt x="2618" y="3272"/>
                    <a:pt x="2945" y="3272"/>
                    <a:pt x="3102" y="3101"/>
                  </a:cubicBezTo>
                  <a:lnTo>
                    <a:pt x="3272" y="3101"/>
                  </a:lnTo>
                  <a:lnTo>
                    <a:pt x="3272" y="2944"/>
                  </a:lnTo>
                  <a:cubicBezTo>
                    <a:pt x="3429" y="2944"/>
                    <a:pt x="3429" y="2774"/>
                    <a:pt x="3429" y="2774"/>
                  </a:cubicBezTo>
                  <a:cubicBezTo>
                    <a:pt x="3429" y="2617"/>
                    <a:pt x="3429" y="2447"/>
                    <a:pt x="3599" y="2290"/>
                  </a:cubicBezTo>
                  <a:lnTo>
                    <a:pt x="3429" y="2120"/>
                  </a:lnTo>
                  <a:cubicBezTo>
                    <a:pt x="3429" y="1636"/>
                    <a:pt x="3272" y="1309"/>
                    <a:pt x="2945" y="982"/>
                  </a:cubicBezTo>
                  <a:cubicBezTo>
                    <a:pt x="2618" y="655"/>
                    <a:pt x="2291" y="485"/>
                    <a:pt x="1964" y="328"/>
                  </a:cubicBezTo>
                  <a:cubicBezTo>
                    <a:pt x="1793" y="328"/>
                    <a:pt x="1793" y="157"/>
                    <a:pt x="1636" y="157"/>
                  </a:cubicBezTo>
                  <a:lnTo>
                    <a:pt x="1309" y="157"/>
                  </a:lnTo>
                  <a:cubicBezTo>
                    <a:pt x="1309" y="0"/>
                    <a:pt x="1139" y="0"/>
                    <a:pt x="11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74"/>
            <p:cNvSpPr/>
            <p:nvPr/>
          </p:nvSpPr>
          <p:spPr>
            <a:xfrm>
              <a:off x="3298700" y="4858625"/>
              <a:ext cx="25" cy="25"/>
            </a:xfrm>
            <a:custGeom>
              <a:rect b="b" l="l" r="r" t="t"/>
              <a:pathLst>
                <a:path extrusionOk="0" h="1" w="1">
                  <a:moveTo>
                    <a:pt x="1" y="0"/>
                  </a:moveTo>
                  <a:lnTo>
                    <a:pt x="1" y="0"/>
                  </a:ln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74"/>
            <p:cNvSpPr/>
            <p:nvPr/>
          </p:nvSpPr>
          <p:spPr>
            <a:xfrm>
              <a:off x="3310800" y="4932225"/>
              <a:ext cx="25" cy="4275"/>
            </a:xfrm>
            <a:custGeom>
              <a:rect b="b" l="l" r="r" t="t"/>
              <a:pathLst>
                <a:path extrusionOk="0" h="171" w="1">
                  <a:moveTo>
                    <a:pt x="1" y="0"/>
                  </a:moveTo>
                  <a:lnTo>
                    <a:pt x="1" y="170"/>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74"/>
            <p:cNvSpPr/>
            <p:nvPr/>
          </p:nvSpPr>
          <p:spPr>
            <a:xfrm>
              <a:off x="3257825" y="5091850"/>
              <a:ext cx="16375" cy="32725"/>
            </a:xfrm>
            <a:custGeom>
              <a:rect b="b" l="l" r="r" t="t"/>
              <a:pathLst>
                <a:path extrusionOk="0" h="1309" w="655">
                  <a:moveTo>
                    <a:pt x="0" y="1309"/>
                  </a:moveTo>
                  <a:cubicBezTo>
                    <a:pt x="157" y="812"/>
                    <a:pt x="484" y="328"/>
                    <a:pt x="654" y="0"/>
                  </a:cubicBezTo>
                  <a:cubicBezTo>
                    <a:pt x="484" y="328"/>
                    <a:pt x="157" y="812"/>
                    <a:pt x="0" y="1309"/>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74"/>
            <p:cNvSpPr/>
            <p:nvPr/>
          </p:nvSpPr>
          <p:spPr>
            <a:xfrm>
              <a:off x="3310800" y="4944650"/>
              <a:ext cx="25" cy="3950"/>
            </a:xfrm>
            <a:custGeom>
              <a:rect b="b" l="l" r="r" t="t"/>
              <a:pathLst>
                <a:path extrusionOk="0" h="158" w="1">
                  <a:moveTo>
                    <a:pt x="1" y="0"/>
                  </a:moveTo>
                  <a:lnTo>
                    <a:pt x="1" y="157"/>
                  </a:ln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74"/>
            <p:cNvSpPr/>
            <p:nvPr/>
          </p:nvSpPr>
          <p:spPr>
            <a:xfrm>
              <a:off x="3298700" y="4858625"/>
              <a:ext cx="8200" cy="65450"/>
            </a:xfrm>
            <a:custGeom>
              <a:rect b="b" l="l" r="r" t="t"/>
              <a:pathLst>
                <a:path extrusionOk="0" h="2618" w="328">
                  <a:moveTo>
                    <a:pt x="328" y="2617"/>
                  </a:moveTo>
                  <a:cubicBezTo>
                    <a:pt x="158" y="1806"/>
                    <a:pt x="1" y="824"/>
                    <a:pt x="1" y="0"/>
                  </a:cubicBezTo>
                  <a:lnTo>
                    <a:pt x="1" y="0"/>
                  </a:lnTo>
                  <a:cubicBezTo>
                    <a:pt x="1" y="824"/>
                    <a:pt x="158" y="1806"/>
                    <a:pt x="328" y="2617"/>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74"/>
            <p:cNvSpPr/>
            <p:nvPr/>
          </p:nvSpPr>
          <p:spPr>
            <a:xfrm>
              <a:off x="3098200" y="4973100"/>
              <a:ext cx="45150" cy="32750"/>
            </a:xfrm>
            <a:custGeom>
              <a:rect b="b" l="l" r="r" t="t"/>
              <a:pathLst>
                <a:path extrusionOk="0" h="1310" w="1806">
                  <a:moveTo>
                    <a:pt x="0" y="1309"/>
                  </a:moveTo>
                  <a:lnTo>
                    <a:pt x="0" y="1309"/>
                  </a:lnTo>
                  <a:cubicBezTo>
                    <a:pt x="654" y="825"/>
                    <a:pt x="1308" y="328"/>
                    <a:pt x="1806" y="1"/>
                  </a:cubicBezTo>
                  <a:cubicBezTo>
                    <a:pt x="1308" y="328"/>
                    <a:pt x="654" y="825"/>
                    <a:pt x="0" y="1309"/>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74"/>
            <p:cNvSpPr/>
            <p:nvPr/>
          </p:nvSpPr>
          <p:spPr>
            <a:xfrm>
              <a:off x="3151500" y="4858625"/>
              <a:ext cx="147225" cy="106325"/>
            </a:xfrm>
            <a:custGeom>
              <a:rect b="b" l="l" r="r" t="t"/>
              <a:pathLst>
                <a:path extrusionOk="0" h="4253" w="5889">
                  <a:moveTo>
                    <a:pt x="5889" y="0"/>
                  </a:moveTo>
                  <a:lnTo>
                    <a:pt x="5889" y="0"/>
                  </a:lnTo>
                  <a:cubicBezTo>
                    <a:pt x="3926" y="1479"/>
                    <a:pt x="1963" y="2787"/>
                    <a:pt x="1" y="4253"/>
                  </a:cubicBezTo>
                  <a:cubicBezTo>
                    <a:pt x="1963" y="2787"/>
                    <a:pt x="3926" y="1479"/>
                    <a:pt x="5889" y="0"/>
                  </a:cubicBezTo>
                  <a:close/>
                </a:path>
              </a:pathLst>
            </a:custGeom>
            <a:solidFill>
              <a:srgbClr val="C43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74"/>
            <p:cNvSpPr/>
            <p:nvPr/>
          </p:nvSpPr>
          <p:spPr>
            <a:xfrm>
              <a:off x="3098200" y="4858625"/>
              <a:ext cx="216900" cy="265950"/>
            </a:xfrm>
            <a:custGeom>
              <a:rect b="b" l="l" r="r" t="t"/>
              <a:pathLst>
                <a:path extrusionOk="0" h="10638" w="8676">
                  <a:moveTo>
                    <a:pt x="8021" y="0"/>
                  </a:moveTo>
                  <a:cubicBezTo>
                    <a:pt x="6058" y="1479"/>
                    <a:pt x="4095" y="2787"/>
                    <a:pt x="2133" y="4253"/>
                  </a:cubicBezTo>
                  <a:cubicBezTo>
                    <a:pt x="2133" y="4423"/>
                    <a:pt x="1963" y="4423"/>
                    <a:pt x="1806" y="4580"/>
                  </a:cubicBezTo>
                  <a:cubicBezTo>
                    <a:pt x="1308" y="4907"/>
                    <a:pt x="654" y="5404"/>
                    <a:pt x="0" y="5888"/>
                  </a:cubicBezTo>
                  <a:cubicBezTo>
                    <a:pt x="170" y="6058"/>
                    <a:pt x="327" y="6215"/>
                    <a:pt x="654" y="6385"/>
                  </a:cubicBezTo>
                  <a:cubicBezTo>
                    <a:pt x="1636" y="7197"/>
                    <a:pt x="2617" y="7851"/>
                    <a:pt x="3598" y="8675"/>
                  </a:cubicBezTo>
                  <a:cubicBezTo>
                    <a:pt x="4423" y="9329"/>
                    <a:pt x="5234" y="9814"/>
                    <a:pt x="5888" y="10468"/>
                  </a:cubicBezTo>
                  <a:cubicBezTo>
                    <a:pt x="6058" y="10468"/>
                    <a:pt x="6215" y="10638"/>
                    <a:pt x="6385" y="10638"/>
                  </a:cubicBezTo>
                  <a:cubicBezTo>
                    <a:pt x="6542" y="10141"/>
                    <a:pt x="6869" y="9657"/>
                    <a:pt x="7039" y="9329"/>
                  </a:cubicBezTo>
                  <a:cubicBezTo>
                    <a:pt x="7851" y="7524"/>
                    <a:pt x="8675" y="5888"/>
                    <a:pt x="8505" y="4096"/>
                  </a:cubicBezTo>
                  <a:lnTo>
                    <a:pt x="8505" y="3598"/>
                  </a:lnTo>
                  <a:lnTo>
                    <a:pt x="8505" y="3441"/>
                  </a:lnTo>
                  <a:lnTo>
                    <a:pt x="8505" y="3114"/>
                  </a:lnTo>
                  <a:lnTo>
                    <a:pt x="8505" y="2944"/>
                  </a:lnTo>
                  <a:cubicBezTo>
                    <a:pt x="8505" y="2787"/>
                    <a:pt x="8505" y="2787"/>
                    <a:pt x="8348" y="2617"/>
                  </a:cubicBezTo>
                  <a:cubicBezTo>
                    <a:pt x="8178" y="1806"/>
                    <a:pt x="8021" y="824"/>
                    <a:pt x="80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74"/>
            <p:cNvSpPr/>
            <p:nvPr/>
          </p:nvSpPr>
          <p:spPr>
            <a:xfrm>
              <a:off x="5870475" y="3362075"/>
              <a:ext cx="25" cy="25"/>
            </a:xfrm>
            <a:custGeom>
              <a:rect b="b" l="l" r="r" t="t"/>
              <a:pathLst>
                <a:path extrusionOk="0" h="1" w="1">
                  <a:moveTo>
                    <a:pt x="1" y="0"/>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74"/>
            <p:cNvSpPr/>
            <p:nvPr/>
          </p:nvSpPr>
          <p:spPr>
            <a:xfrm>
              <a:off x="6618925" y="1464800"/>
              <a:ext cx="28475" cy="28800"/>
            </a:xfrm>
            <a:custGeom>
              <a:rect b="b" l="l" r="r" t="t"/>
              <a:pathLst>
                <a:path extrusionOk="0" h="1152" w="1139">
                  <a:moveTo>
                    <a:pt x="0" y="1152"/>
                  </a:moveTo>
                  <a:cubicBezTo>
                    <a:pt x="157" y="655"/>
                    <a:pt x="654" y="327"/>
                    <a:pt x="1138" y="0"/>
                  </a:cubicBezTo>
                  <a:lnTo>
                    <a:pt x="1138" y="0"/>
                  </a:lnTo>
                  <a:cubicBezTo>
                    <a:pt x="654" y="327"/>
                    <a:pt x="157" y="655"/>
                    <a:pt x="0" y="115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74"/>
            <p:cNvSpPr/>
            <p:nvPr/>
          </p:nvSpPr>
          <p:spPr>
            <a:xfrm>
              <a:off x="5923800" y="3464450"/>
              <a:ext cx="3950" cy="25"/>
            </a:xfrm>
            <a:custGeom>
              <a:rect b="b" l="l" r="r" t="t"/>
              <a:pathLst>
                <a:path extrusionOk="0" h="1" w="158">
                  <a:moveTo>
                    <a:pt x="157" y="0"/>
                  </a:move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74"/>
            <p:cNvSpPr/>
            <p:nvPr/>
          </p:nvSpPr>
          <p:spPr>
            <a:xfrm>
              <a:off x="6639200" y="1571100"/>
              <a:ext cx="57275" cy="77875"/>
            </a:xfrm>
            <a:custGeom>
              <a:rect b="b" l="l" r="r" t="t"/>
              <a:pathLst>
                <a:path extrusionOk="0" h="3115" w="2291">
                  <a:moveTo>
                    <a:pt x="0" y="1"/>
                  </a:moveTo>
                  <a:cubicBezTo>
                    <a:pt x="0" y="1"/>
                    <a:pt x="0" y="144"/>
                    <a:pt x="131" y="288"/>
                  </a:cubicBezTo>
                  <a:lnTo>
                    <a:pt x="131" y="288"/>
                  </a:lnTo>
                  <a:cubicBezTo>
                    <a:pt x="85" y="193"/>
                    <a:pt x="42" y="97"/>
                    <a:pt x="0" y="1"/>
                  </a:cubicBezTo>
                  <a:close/>
                  <a:moveTo>
                    <a:pt x="131" y="288"/>
                  </a:moveTo>
                  <a:cubicBezTo>
                    <a:pt x="145" y="318"/>
                    <a:pt x="160" y="348"/>
                    <a:pt x="175" y="378"/>
                  </a:cubicBezTo>
                  <a:lnTo>
                    <a:pt x="175" y="378"/>
                  </a:lnTo>
                  <a:cubicBezTo>
                    <a:pt x="172" y="362"/>
                    <a:pt x="170" y="345"/>
                    <a:pt x="170" y="328"/>
                  </a:cubicBezTo>
                  <a:cubicBezTo>
                    <a:pt x="156" y="315"/>
                    <a:pt x="143" y="301"/>
                    <a:pt x="131" y="288"/>
                  </a:cubicBezTo>
                  <a:close/>
                  <a:moveTo>
                    <a:pt x="175" y="378"/>
                  </a:moveTo>
                  <a:cubicBezTo>
                    <a:pt x="193" y="486"/>
                    <a:pt x="265" y="583"/>
                    <a:pt x="303" y="628"/>
                  </a:cubicBezTo>
                  <a:lnTo>
                    <a:pt x="303" y="628"/>
                  </a:lnTo>
                  <a:cubicBezTo>
                    <a:pt x="259" y="545"/>
                    <a:pt x="216" y="462"/>
                    <a:pt x="175" y="378"/>
                  </a:cubicBezTo>
                  <a:close/>
                  <a:moveTo>
                    <a:pt x="303" y="628"/>
                  </a:moveTo>
                  <a:cubicBezTo>
                    <a:pt x="362" y="739"/>
                    <a:pt x="425" y="850"/>
                    <a:pt x="490" y="960"/>
                  </a:cubicBezTo>
                  <a:lnTo>
                    <a:pt x="490" y="960"/>
                  </a:lnTo>
                  <a:cubicBezTo>
                    <a:pt x="434" y="860"/>
                    <a:pt x="380" y="758"/>
                    <a:pt x="327" y="655"/>
                  </a:cubicBezTo>
                  <a:cubicBezTo>
                    <a:pt x="327" y="655"/>
                    <a:pt x="318" y="645"/>
                    <a:pt x="303" y="628"/>
                  </a:cubicBezTo>
                  <a:close/>
                  <a:moveTo>
                    <a:pt x="490" y="960"/>
                  </a:moveTo>
                  <a:cubicBezTo>
                    <a:pt x="962" y="1808"/>
                    <a:pt x="1548" y="2530"/>
                    <a:pt x="2133" y="3115"/>
                  </a:cubicBezTo>
                  <a:lnTo>
                    <a:pt x="2290" y="3115"/>
                  </a:lnTo>
                  <a:cubicBezTo>
                    <a:pt x="1584" y="2522"/>
                    <a:pt x="966" y="1766"/>
                    <a:pt x="490" y="9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74"/>
            <p:cNvSpPr/>
            <p:nvPr/>
          </p:nvSpPr>
          <p:spPr>
            <a:xfrm>
              <a:off x="5878650" y="3370250"/>
              <a:ext cx="25" cy="25"/>
            </a:xfrm>
            <a:custGeom>
              <a:rect b="b" l="l" r="r" t="t"/>
              <a:pathLst>
                <a:path extrusionOk="0" h="1" w="1">
                  <a:moveTo>
                    <a:pt x="1" y="0"/>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74"/>
            <p:cNvSpPr/>
            <p:nvPr/>
          </p:nvSpPr>
          <p:spPr>
            <a:xfrm>
              <a:off x="6115825" y="1305500"/>
              <a:ext cx="25" cy="25"/>
            </a:xfrm>
            <a:custGeom>
              <a:rect b="b" l="l" r="r" t="t"/>
              <a:pathLst>
                <a:path extrusionOk="0" h="1" w="1">
                  <a:moveTo>
                    <a:pt x="0" y="0"/>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74"/>
            <p:cNvSpPr/>
            <p:nvPr/>
          </p:nvSpPr>
          <p:spPr>
            <a:xfrm>
              <a:off x="6631025" y="1554750"/>
              <a:ext cx="4275" cy="12450"/>
            </a:xfrm>
            <a:custGeom>
              <a:rect b="b" l="l" r="r" t="t"/>
              <a:pathLst>
                <a:path extrusionOk="0" h="498" w="171">
                  <a:moveTo>
                    <a:pt x="0" y="1"/>
                  </a:moveTo>
                  <a:cubicBezTo>
                    <a:pt x="0" y="171"/>
                    <a:pt x="170" y="328"/>
                    <a:pt x="170" y="498"/>
                  </a:cubicBezTo>
                  <a:cubicBezTo>
                    <a:pt x="170" y="328"/>
                    <a:pt x="0" y="17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74"/>
            <p:cNvSpPr/>
            <p:nvPr/>
          </p:nvSpPr>
          <p:spPr>
            <a:xfrm>
              <a:off x="6103700" y="3595300"/>
              <a:ext cx="25" cy="25"/>
            </a:xfrm>
            <a:custGeom>
              <a:rect b="b" l="l" r="r" t="t"/>
              <a:pathLst>
                <a:path extrusionOk="0" h="1" w="1">
                  <a:moveTo>
                    <a:pt x="1" y="0"/>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74"/>
            <p:cNvSpPr/>
            <p:nvPr/>
          </p:nvSpPr>
          <p:spPr>
            <a:xfrm>
              <a:off x="6528950" y="1268525"/>
              <a:ext cx="40925" cy="32725"/>
            </a:xfrm>
            <a:custGeom>
              <a:rect b="b" l="l" r="r" t="t"/>
              <a:pathLst>
                <a:path extrusionOk="0" h="1309" w="1637">
                  <a:moveTo>
                    <a:pt x="1" y="1309"/>
                  </a:moveTo>
                  <a:cubicBezTo>
                    <a:pt x="655" y="1152"/>
                    <a:pt x="1139" y="655"/>
                    <a:pt x="1636" y="1"/>
                  </a:cubicBezTo>
                  <a:lnTo>
                    <a:pt x="1636" y="1"/>
                  </a:lnTo>
                  <a:cubicBezTo>
                    <a:pt x="1139" y="655"/>
                    <a:pt x="655" y="1152"/>
                    <a:pt x="1" y="130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74"/>
            <p:cNvSpPr/>
            <p:nvPr/>
          </p:nvSpPr>
          <p:spPr>
            <a:xfrm>
              <a:off x="6520775" y="1301225"/>
              <a:ext cx="8200" cy="4300"/>
            </a:xfrm>
            <a:custGeom>
              <a:rect b="b" l="l" r="r" t="t"/>
              <a:pathLst>
                <a:path extrusionOk="0" h="172" w="328">
                  <a:moveTo>
                    <a:pt x="328" y="1"/>
                  </a:moveTo>
                  <a:cubicBezTo>
                    <a:pt x="158" y="171"/>
                    <a:pt x="158" y="171"/>
                    <a:pt x="1" y="171"/>
                  </a:cubicBezTo>
                  <a:cubicBezTo>
                    <a:pt x="158" y="171"/>
                    <a:pt x="158" y="17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74"/>
            <p:cNvSpPr/>
            <p:nvPr/>
          </p:nvSpPr>
          <p:spPr>
            <a:xfrm>
              <a:off x="5907450" y="3419300"/>
              <a:ext cx="25" cy="4275"/>
            </a:xfrm>
            <a:custGeom>
              <a:rect b="b" l="l" r="r" t="t"/>
              <a:pathLst>
                <a:path extrusionOk="0" h="171" w="1">
                  <a:moveTo>
                    <a:pt x="0" y="171"/>
                  </a:move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74"/>
            <p:cNvSpPr/>
            <p:nvPr/>
          </p:nvSpPr>
          <p:spPr>
            <a:xfrm>
              <a:off x="5915625" y="3439925"/>
              <a:ext cx="3950" cy="3950"/>
            </a:xfrm>
            <a:custGeom>
              <a:rect b="b" l="l" r="r" t="t"/>
              <a:pathLst>
                <a:path extrusionOk="0" h="158" w="158">
                  <a:moveTo>
                    <a:pt x="157" y="157"/>
                  </a:move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74"/>
            <p:cNvSpPr/>
            <p:nvPr/>
          </p:nvSpPr>
          <p:spPr>
            <a:xfrm>
              <a:off x="5911375" y="3431750"/>
              <a:ext cx="4275" cy="3950"/>
            </a:xfrm>
            <a:custGeom>
              <a:rect b="b" l="l" r="r" t="t"/>
              <a:pathLst>
                <a:path extrusionOk="0" h="158" w="171">
                  <a:moveTo>
                    <a:pt x="170" y="157"/>
                  </a:move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74"/>
            <p:cNvSpPr/>
            <p:nvPr/>
          </p:nvSpPr>
          <p:spPr>
            <a:xfrm>
              <a:off x="5919550" y="3452025"/>
              <a:ext cx="4275" cy="4275"/>
            </a:xfrm>
            <a:custGeom>
              <a:rect b="b" l="l" r="r" t="t"/>
              <a:pathLst>
                <a:path extrusionOk="0" h="171" w="171">
                  <a:moveTo>
                    <a:pt x="170" y="170"/>
                  </a:moveTo>
                  <a:cubicBezTo>
                    <a:pt x="170" y="0"/>
                    <a:pt x="170" y="0"/>
                    <a:pt x="0" y="0"/>
                  </a:cubicBezTo>
                  <a:cubicBezTo>
                    <a:pt x="170" y="0"/>
                    <a:pt x="170" y="0"/>
                    <a:pt x="170" y="1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74"/>
            <p:cNvSpPr/>
            <p:nvPr/>
          </p:nvSpPr>
          <p:spPr>
            <a:xfrm>
              <a:off x="5903200" y="3411125"/>
              <a:ext cx="25" cy="25"/>
            </a:xfrm>
            <a:custGeom>
              <a:rect b="b" l="l" r="r" t="t"/>
              <a:pathLst>
                <a:path extrusionOk="0" h="1" w="1">
                  <a:moveTo>
                    <a:pt x="0" y="1"/>
                  </a:move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74"/>
            <p:cNvSpPr/>
            <p:nvPr/>
          </p:nvSpPr>
          <p:spPr>
            <a:xfrm>
              <a:off x="5891075" y="3390850"/>
              <a:ext cx="25" cy="25"/>
            </a:xfrm>
            <a:custGeom>
              <a:rect b="b" l="l" r="r" t="t"/>
              <a:pathLst>
                <a:path extrusionOk="0" h="1" w="1">
                  <a:moveTo>
                    <a:pt x="1" y="0"/>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74"/>
            <p:cNvSpPr/>
            <p:nvPr/>
          </p:nvSpPr>
          <p:spPr>
            <a:xfrm>
              <a:off x="5882900" y="3378425"/>
              <a:ext cx="3950" cy="4275"/>
            </a:xfrm>
            <a:custGeom>
              <a:rect b="b" l="l" r="r" t="t"/>
              <a:pathLst>
                <a:path extrusionOk="0" h="171" w="158">
                  <a:moveTo>
                    <a:pt x="158" y="170"/>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74"/>
            <p:cNvSpPr/>
            <p:nvPr/>
          </p:nvSpPr>
          <p:spPr>
            <a:xfrm>
              <a:off x="5895000" y="3399025"/>
              <a:ext cx="4300" cy="3950"/>
            </a:xfrm>
            <a:custGeom>
              <a:rect b="b" l="l" r="r" t="t"/>
              <a:pathLst>
                <a:path extrusionOk="0" h="158" w="172">
                  <a:moveTo>
                    <a:pt x="171" y="158"/>
                  </a:move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74"/>
            <p:cNvSpPr/>
            <p:nvPr/>
          </p:nvSpPr>
          <p:spPr>
            <a:xfrm>
              <a:off x="6185500" y="3492900"/>
              <a:ext cx="25" cy="4275"/>
            </a:xfrm>
            <a:custGeom>
              <a:rect b="b" l="l" r="r" t="t"/>
              <a:pathLst>
                <a:path extrusionOk="0" h="171" w="1">
                  <a:moveTo>
                    <a:pt x="0" y="1"/>
                  </a:moveTo>
                  <a:lnTo>
                    <a:pt x="0" y="17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74"/>
            <p:cNvSpPr/>
            <p:nvPr/>
          </p:nvSpPr>
          <p:spPr>
            <a:xfrm>
              <a:off x="6696450" y="2458575"/>
              <a:ext cx="8200" cy="36650"/>
            </a:xfrm>
            <a:custGeom>
              <a:rect b="b" l="l" r="r" t="t"/>
              <a:pathLst>
                <a:path extrusionOk="0" h="1466" w="328">
                  <a:moveTo>
                    <a:pt x="327" y="0"/>
                  </a:moveTo>
                  <a:lnTo>
                    <a:pt x="327" y="327"/>
                  </a:lnTo>
                  <a:cubicBezTo>
                    <a:pt x="170" y="655"/>
                    <a:pt x="170" y="1139"/>
                    <a:pt x="0" y="1466"/>
                  </a:cubicBezTo>
                  <a:cubicBezTo>
                    <a:pt x="170" y="1139"/>
                    <a:pt x="170" y="655"/>
                    <a:pt x="327" y="32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74"/>
            <p:cNvSpPr/>
            <p:nvPr/>
          </p:nvSpPr>
          <p:spPr>
            <a:xfrm>
              <a:off x="6680075" y="2556700"/>
              <a:ext cx="4300" cy="16375"/>
            </a:xfrm>
            <a:custGeom>
              <a:rect b="b" l="l" r="r" t="t"/>
              <a:pathLst>
                <a:path extrusionOk="0" h="655" w="172">
                  <a:moveTo>
                    <a:pt x="171" y="1"/>
                  </a:moveTo>
                  <a:cubicBezTo>
                    <a:pt x="148" y="45"/>
                    <a:pt x="128" y="85"/>
                    <a:pt x="111" y="124"/>
                  </a:cubicBezTo>
                  <a:lnTo>
                    <a:pt x="111" y="124"/>
                  </a:lnTo>
                  <a:cubicBezTo>
                    <a:pt x="144" y="101"/>
                    <a:pt x="171" y="63"/>
                    <a:pt x="171" y="1"/>
                  </a:cubicBezTo>
                  <a:close/>
                  <a:moveTo>
                    <a:pt x="111" y="124"/>
                  </a:moveTo>
                  <a:cubicBezTo>
                    <a:pt x="62" y="158"/>
                    <a:pt x="1" y="158"/>
                    <a:pt x="1" y="158"/>
                  </a:cubicBezTo>
                  <a:lnTo>
                    <a:pt x="1" y="655"/>
                  </a:lnTo>
                  <a:cubicBezTo>
                    <a:pt x="1" y="508"/>
                    <a:pt x="1" y="370"/>
                    <a:pt x="111" y="1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74"/>
            <p:cNvSpPr/>
            <p:nvPr/>
          </p:nvSpPr>
          <p:spPr>
            <a:xfrm>
              <a:off x="6733400" y="2278650"/>
              <a:ext cx="25" cy="25"/>
            </a:xfrm>
            <a:custGeom>
              <a:rect b="b" l="l" r="r" t="t"/>
              <a:pathLst>
                <a:path extrusionOk="0" h="1" w="1">
                  <a:moveTo>
                    <a:pt x="1" y="1"/>
                  </a:move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74"/>
            <p:cNvSpPr/>
            <p:nvPr/>
          </p:nvSpPr>
          <p:spPr>
            <a:xfrm>
              <a:off x="6733400" y="2258050"/>
              <a:ext cx="3950" cy="4275"/>
            </a:xfrm>
            <a:custGeom>
              <a:rect b="b" l="l" r="r" t="t"/>
              <a:pathLst>
                <a:path extrusionOk="0" h="171" w="158">
                  <a:moveTo>
                    <a:pt x="1" y="171"/>
                  </a:moveTo>
                  <a:cubicBezTo>
                    <a:pt x="158" y="171"/>
                    <a:pt x="158" y="171"/>
                    <a:pt x="158" y="0"/>
                  </a:cubicBezTo>
                  <a:cubicBezTo>
                    <a:pt x="158" y="171"/>
                    <a:pt x="158" y="171"/>
                    <a:pt x="1" y="1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74"/>
            <p:cNvSpPr/>
            <p:nvPr/>
          </p:nvSpPr>
          <p:spPr>
            <a:xfrm>
              <a:off x="6627100" y="2724200"/>
              <a:ext cx="3950" cy="8200"/>
            </a:xfrm>
            <a:custGeom>
              <a:rect b="b" l="l" r="r" t="t"/>
              <a:pathLst>
                <a:path extrusionOk="0" h="328" w="158">
                  <a:moveTo>
                    <a:pt x="157" y="0"/>
                  </a:moveTo>
                  <a:cubicBezTo>
                    <a:pt x="157" y="170"/>
                    <a:pt x="157" y="170"/>
                    <a:pt x="0" y="327"/>
                  </a:cubicBezTo>
                  <a:lnTo>
                    <a:pt x="0" y="327"/>
                  </a:lnTo>
                  <a:cubicBezTo>
                    <a:pt x="157" y="170"/>
                    <a:pt x="157" y="17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74"/>
            <p:cNvSpPr/>
            <p:nvPr/>
          </p:nvSpPr>
          <p:spPr>
            <a:xfrm>
              <a:off x="6516525" y="2981950"/>
              <a:ext cx="4275" cy="8200"/>
            </a:xfrm>
            <a:custGeom>
              <a:rect b="b" l="l" r="r" t="t"/>
              <a:pathLst>
                <a:path extrusionOk="0" h="328" w="171">
                  <a:moveTo>
                    <a:pt x="171" y="1"/>
                  </a:moveTo>
                  <a:lnTo>
                    <a:pt x="1" y="158"/>
                  </a:lnTo>
                  <a:lnTo>
                    <a:pt x="1" y="328"/>
                  </a:lnTo>
                  <a:cubicBezTo>
                    <a:pt x="1" y="328"/>
                    <a:pt x="1" y="158"/>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74"/>
            <p:cNvSpPr/>
            <p:nvPr/>
          </p:nvSpPr>
          <p:spPr>
            <a:xfrm>
              <a:off x="6586200" y="2826575"/>
              <a:ext cx="3950" cy="8200"/>
            </a:xfrm>
            <a:custGeom>
              <a:rect b="b" l="l" r="r" t="t"/>
              <a:pathLst>
                <a:path extrusionOk="0" h="328" w="158">
                  <a:moveTo>
                    <a:pt x="158" y="1"/>
                  </a:moveTo>
                  <a:lnTo>
                    <a:pt x="158" y="1"/>
                  </a:lnTo>
                  <a:cubicBezTo>
                    <a:pt x="158" y="158"/>
                    <a:pt x="158" y="328"/>
                    <a:pt x="1" y="328"/>
                  </a:cubicBezTo>
                  <a:cubicBezTo>
                    <a:pt x="158" y="328"/>
                    <a:pt x="158" y="158"/>
                    <a:pt x="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74"/>
            <p:cNvSpPr/>
            <p:nvPr/>
          </p:nvSpPr>
          <p:spPr>
            <a:xfrm>
              <a:off x="6336625" y="3292725"/>
              <a:ext cx="25" cy="25"/>
            </a:xfrm>
            <a:custGeom>
              <a:rect b="b" l="l" r="r" t="t"/>
              <a:pathLst>
                <a:path extrusionOk="0" h="1" w="1">
                  <a:moveTo>
                    <a:pt x="0" y="0"/>
                  </a:moveTo>
                  <a:lnTo>
                    <a:pt x="0"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74"/>
            <p:cNvSpPr/>
            <p:nvPr/>
          </p:nvSpPr>
          <p:spPr>
            <a:xfrm>
              <a:off x="6488075" y="3034950"/>
              <a:ext cx="3950" cy="8200"/>
            </a:xfrm>
            <a:custGeom>
              <a:rect b="b" l="l" r="r" t="t"/>
              <a:pathLst>
                <a:path extrusionOk="0" h="328" w="158">
                  <a:moveTo>
                    <a:pt x="157" y="0"/>
                  </a:moveTo>
                  <a:cubicBezTo>
                    <a:pt x="157" y="88"/>
                    <a:pt x="116" y="130"/>
                    <a:pt x="76" y="172"/>
                  </a:cubicBezTo>
                  <a:lnTo>
                    <a:pt x="76" y="172"/>
                  </a:lnTo>
                  <a:cubicBezTo>
                    <a:pt x="97" y="171"/>
                    <a:pt x="123" y="171"/>
                    <a:pt x="157" y="171"/>
                  </a:cubicBezTo>
                  <a:lnTo>
                    <a:pt x="157" y="0"/>
                  </a:lnTo>
                  <a:close/>
                  <a:moveTo>
                    <a:pt x="76" y="172"/>
                  </a:moveTo>
                  <a:cubicBezTo>
                    <a:pt x="0" y="178"/>
                    <a:pt x="0" y="205"/>
                    <a:pt x="0" y="328"/>
                  </a:cubicBezTo>
                  <a:cubicBezTo>
                    <a:pt x="0" y="251"/>
                    <a:pt x="37" y="212"/>
                    <a:pt x="76" y="17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74"/>
            <p:cNvSpPr/>
            <p:nvPr/>
          </p:nvSpPr>
          <p:spPr>
            <a:xfrm>
              <a:off x="6729150" y="2303200"/>
              <a:ext cx="25" cy="16375"/>
            </a:xfrm>
            <a:custGeom>
              <a:rect b="b" l="l" r="r" t="t"/>
              <a:pathLst>
                <a:path extrusionOk="0" h="655" w="1">
                  <a:moveTo>
                    <a:pt x="1" y="654"/>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74"/>
            <p:cNvSpPr/>
            <p:nvPr/>
          </p:nvSpPr>
          <p:spPr>
            <a:xfrm>
              <a:off x="6369325" y="3219125"/>
              <a:ext cx="16375" cy="20300"/>
            </a:xfrm>
            <a:custGeom>
              <a:rect b="b" l="l" r="r" t="t"/>
              <a:pathLst>
                <a:path extrusionOk="0" h="812" w="655">
                  <a:moveTo>
                    <a:pt x="1" y="811"/>
                  </a:moveTo>
                  <a:cubicBezTo>
                    <a:pt x="171" y="484"/>
                    <a:pt x="498" y="327"/>
                    <a:pt x="655" y="0"/>
                  </a:cubicBezTo>
                  <a:cubicBezTo>
                    <a:pt x="498" y="327"/>
                    <a:pt x="171" y="484"/>
                    <a:pt x="1" y="8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74"/>
            <p:cNvSpPr/>
            <p:nvPr/>
          </p:nvSpPr>
          <p:spPr>
            <a:xfrm>
              <a:off x="6062825" y="3595300"/>
              <a:ext cx="40900" cy="49100"/>
            </a:xfrm>
            <a:custGeom>
              <a:rect b="b" l="l" r="r" t="t"/>
              <a:pathLst>
                <a:path extrusionOk="0" h="1964" w="1636">
                  <a:moveTo>
                    <a:pt x="1636" y="1"/>
                  </a:moveTo>
                  <a:cubicBezTo>
                    <a:pt x="1138" y="655"/>
                    <a:pt x="484" y="1309"/>
                    <a:pt x="0" y="1963"/>
                  </a:cubicBezTo>
                  <a:cubicBezTo>
                    <a:pt x="654" y="1309"/>
                    <a:pt x="1139" y="655"/>
                    <a:pt x="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74"/>
            <p:cNvSpPr/>
            <p:nvPr/>
          </p:nvSpPr>
          <p:spPr>
            <a:xfrm>
              <a:off x="6725225" y="2344075"/>
              <a:ext cx="25" cy="3950"/>
            </a:xfrm>
            <a:custGeom>
              <a:rect b="b" l="l" r="r" t="t"/>
              <a:pathLst>
                <a:path extrusionOk="0" h="158" w="1">
                  <a:moveTo>
                    <a:pt x="1" y="158"/>
                  </a:move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74"/>
            <p:cNvSpPr/>
            <p:nvPr/>
          </p:nvSpPr>
          <p:spPr>
            <a:xfrm>
              <a:off x="6745500" y="2049675"/>
              <a:ext cx="25" cy="25"/>
            </a:xfrm>
            <a:custGeom>
              <a:rect b="b" l="l" r="r" t="t"/>
              <a:pathLst>
                <a:path extrusionOk="0" h="1" w="1">
                  <a:moveTo>
                    <a:pt x="1" y="1"/>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74"/>
            <p:cNvSpPr/>
            <p:nvPr/>
          </p:nvSpPr>
          <p:spPr>
            <a:xfrm>
              <a:off x="6299975" y="3341775"/>
              <a:ext cx="3950" cy="3950"/>
            </a:xfrm>
            <a:custGeom>
              <a:rect b="b" l="l" r="r" t="t"/>
              <a:pathLst>
                <a:path extrusionOk="0" h="158" w="158">
                  <a:moveTo>
                    <a:pt x="158" y="1"/>
                  </a:moveTo>
                  <a:lnTo>
                    <a:pt x="1" y="1"/>
                  </a:lnTo>
                  <a:lnTo>
                    <a:pt x="1" y="15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74"/>
            <p:cNvSpPr/>
            <p:nvPr/>
          </p:nvSpPr>
          <p:spPr>
            <a:xfrm>
              <a:off x="6062825" y="3644375"/>
              <a:ext cx="25" cy="25"/>
            </a:xfrm>
            <a:custGeom>
              <a:rect b="b" l="l" r="r" t="t"/>
              <a:pathLst>
                <a:path extrusionOk="0" h="1" w="1">
                  <a:moveTo>
                    <a:pt x="0" y="0"/>
                  </a:move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74"/>
            <p:cNvSpPr/>
            <p:nvPr/>
          </p:nvSpPr>
          <p:spPr>
            <a:xfrm>
              <a:off x="6717050" y="2393150"/>
              <a:ext cx="25" cy="25"/>
            </a:xfrm>
            <a:custGeom>
              <a:rect b="b" l="l" r="r" t="t"/>
              <a:pathLst>
                <a:path extrusionOk="0" h="1" w="1">
                  <a:moveTo>
                    <a:pt x="0" y="0"/>
                  </a:move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74"/>
            <p:cNvSpPr/>
            <p:nvPr/>
          </p:nvSpPr>
          <p:spPr>
            <a:xfrm>
              <a:off x="6720975" y="2368625"/>
              <a:ext cx="25" cy="8200"/>
            </a:xfrm>
            <a:custGeom>
              <a:rect b="b" l="l" r="r" t="t"/>
              <a:pathLst>
                <a:path extrusionOk="0" h="328" w="1">
                  <a:moveTo>
                    <a:pt x="1" y="327"/>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74"/>
            <p:cNvSpPr/>
            <p:nvPr/>
          </p:nvSpPr>
          <p:spPr>
            <a:xfrm>
              <a:off x="6414475" y="3157625"/>
              <a:ext cx="8200" cy="16375"/>
            </a:xfrm>
            <a:custGeom>
              <a:rect b="b" l="l" r="r" t="t"/>
              <a:pathLst>
                <a:path extrusionOk="0" h="655" w="328">
                  <a:moveTo>
                    <a:pt x="0" y="654"/>
                  </a:moveTo>
                  <a:cubicBezTo>
                    <a:pt x="0" y="497"/>
                    <a:pt x="157" y="327"/>
                    <a:pt x="327" y="0"/>
                  </a:cubicBezTo>
                  <a:cubicBezTo>
                    <a:pt x="157" y="327"/>
                    <a:pt x="0" y="497"/>
                    <a:pt x="0" y="6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74"/>
            <p:cNvSpPr/>
            <p:nvPr/>
          </p:nvSpPr>
          <p:spPr>
            <a:xfrm>
              <a:off x="6639200" y="2679375"/>
              <a:ext cx="8200" cy="20300"/>
            </a:xfrm>
            <a:custGeom>
              <a:rect b="b" l="l" r="r" t="t"/>
              <a:pathLst>
                <a:path extrusionOk="0" h="812" w="328">
                  <a:moveTo>
                    <a:pt x="0" y="812"/>
                  </a:moveTo>
                  <a:cubicBezTo>
                    <a:pt x="170" y="485"/>
                    <a:pt x="170" y="328"/>
                    <a:pt x="327" y="0"/>
                  </a:cubicBezTo>
                  <a:cubicBezTo>
                    <a:pt x="170" y="328"/>
                    <a:pt x="170" y="485"/>
                    <a:pt x="0" y="8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74"/>
            <p:cNvSpPr/>
            <p:nvPr/>
          </p:nvSpPr>
          <p:spPr>
            <a:xfrm>
              <a:off x="6598300" y="2785675"/>
              <a:ext cx="8200" cy="20325"/>
            </a:xfrm>
            <a:custGeom>
              <a:rect b="b" l="l" r="r" t="t"/>
              <a:pathLst>
                <a:path extrusionOk="0" h="813" w="328">
                  <a:moveTo>
                    <a:pt x="1" y="812"/>
                  </a:moveTo>
                  <a:cubicBezTo>
                    <a:pt x="171" y="485"/>
                    <a:pt x="328" y="158"/>
                    <a:pt x="328" y="1"/>
                  </a:cubicBezTo>
                  <a:cubicBezTo>
                    <a:pt x="328" y="158"/>
                    <a:pt x="171" y="485"/>
                    <a:pt x="1" y="8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74"/>
            <p:cNvSpPr/>
            <p:nvPr/>
          </p:nvSpPr>
          <p:spPr>
            <a:xfrm>
              <a:off x="6692525" y="1648950"/>
              <a:ext cx="3950" cy="25"/>
            </a:xfrm>
            <a:custGeom>
              <a:rect b="b" l="l" r="r" t="t"/>
              <a:pathLst>
                <a:path extrusionOk="0" h="1" w="158">
                  <a:moveTo>
                    <a:pt x="157" y="1"/>
                  </a:moveTo>
                  <a:lnTo>
                    <a:pt x="157"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74"/>
            <p:cNvSpPr/>
            <p:nvPr/>
          </p:nvSpPr>
          <p:spPr>
            <a:xfrm>
              <a:off x="6643450" y="1579275"/>
              <a:ext cx="3950" cy="8225"/>
            </a:xfrm>
            <a:custGeom>
              <a:rect b="b" l="l" r="r" t="t"/>
              <a:pathLst>
                <a:path extrusionOk="0" h="329" w="158">
                  <a:moveTo>
                    <a:pt x="157" y="328"/>
                  </a:moveTo>
                  <a:cubicBezTo>
                    <a:pt x="157" y="328"/>
                    <a:pt x="0" y="171"/>
                    <a:pt x="0" y="1"/>
                  </a:cubicBezTo>
                  <a:cubicBezTo>
                    <a:pt x="0" y="171"/>
                    <a:pt x="157" y="328"/>
                    <a:pt x="157" y="32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74"/>
            <p:cNvSpPr/>
            <p:nvPr/>
          </p:nvSpPr>
          <p:spPr>
            <a:xfrm>
              <a:off x="6594375" y="1330025"/>
              <a:ext cx="12125" cy="24550"/>
            </a:xfrm>
            <a:custGeom>
              <a:rect b="b" l="l" r="r" t="t"/>
              <a:pathLst>
                <a:path extrusionOk="0" h="982" w="485">
                  <a:moveTo>
                    <a:pt x="485" y="982"/>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74"/>
            <p:cNvSpPr/>
            <p:nvPr/>
          </p:nvSpPr>
          <p:spPr>
            <a:xfrm>
              <a:off x="6741575" y="2000600"/>
              <a:ext cx="25" cy="12125"/>
            </a:xfrm>
            <a:custGeom>
              <a:rect b="b" l="l" r="r" t="t"/>
              <a:pathLst>
                <a:path extrusionOk="0" h="485" w="1">
                  <a:moveTo>
                    <a:pt x="1" y="1"/>
                  </a:moveTo>
                  <a:lnTo>
                    <a:pt x="1" y="485"/>
                  </a:lnTo>
                  <a:lnTo>
                    <a:pt x="1" y="48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74"/>
            <p:cNvSpPr/>
            <p:nvPr/>
          </p:nvSpPr>
          <p:spPr>
            <a:xfrm>
              <a:off x="6639200" y="1571100"/>
              <a:ext cx="4275" cy="8200"/>
            </a:xfrm>
            <a:custGeom>
              <a:rect b="b" l="l" r="r" t="t"/>
              <a:pathLst>
                <a:path extrusionOk="0" h="328" w="171">
                  <a:moveTo>
                    <a:pt x="170" y="328"/>
                  </a:moveTo>
                  <a:cubicBezTo>
                    <a:pt x="0" y="171"/>
                    <a:pt x="0" y="1"/>
                    <a:pt x="0" y="1"/>
                  </a:cubicBezTo>
                  <a:lnTo>
                    <a:pt x="0" y="1"/>
                  </a:lnTo>
                  <a:cubicBezTo>
                    <a:pt x="0" y="1"/>
                    <a:pt x="0" y="171"/>
                    <a:pt x="170" y="32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74"/>
            <p:cNvSpPr/>
            <p:nvPr/>
          </p:nvSpPr>
          <p:spPr>
            <a:xfrm>
              <a:off x="6631025" y="1554975"/>
              <a:ext cx="4275" cy="16150"/>
            </a:xfrm>
            <a:custGeom>
              <a:rect b="b" l="l" r="r" t="t"/>
              <a:pathLst>
                <a:path extrusionOk="0" h="646" w="171">
                  <a:moveTo>
                    <a:pt x="0" y="0"/>
                  </a:moveTo>
                  <a:cubicBezTo>
                    <a:pt x="6" y="167"/>
                    <a:pt x="170" y="324"/>
                    <a:pt x="170" y="646"/>
                  </a:cubicBezTo>
                  <a:lnTo>
                    <a:pt x="170" y="489"/>
                  </a:lnTo>
                  <a:cubicBezTo>
                    <a:pt x="170" y="322"/>
                    <a:pt x="6" y="1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74"/>
            <p:cNvSpPr/>
            <p:nvPr/>
          </p:nvSpPr>
          <p:spPr>
            <a:xfrm>
              <a:off x="6017675" y="3693425"/>
              <a:ext cx="25" cy="25"/>
            </a:xfrm>
            <a:custGeom>
              <a:rect b="b" l="l" r="r" t="t"/>
              <a:pathLst>
                <a:path extrusionOk="0" h="1" w="1">
                  <a:moveTo>
                    <a:pt x="1" y="1"/>
                  </a:move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74"/>
            <p:cNvSpPr/>
            <p:nvPr/>
          </p:nvSpPr>
          <p:spPr>
            <a:xfrm>
              <a:off x="6017675" y="3693425"/>
              <a:ext cx="25" cy="25"/>
            </a:xfrm>
            <a:custGeom>
              <a:rect b="b" l="l" r="r" t="t"/>
              <a:pathLst>
                <a:path extrusionOk="0" h="1" w="1">
                  <a:moveTo>
                    <a:pt x="1" y="1"/>
                  </a:move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74"/>
            <p:cNvSpPr/>
            <p:nvPr/>
          </p:nvSpPr>
          <p:spPr>
            <a:xfrm>
              <a:off x="6647375" y="1587475"/>
              <a:ext cx="45175" cy="61500"/>
            </a:xfrm>
            <a:custGeom>
              <a:rect b="b" l="l" r="r" t="t"/>
              <a:pathLst>
                <a:path extrusionOk="0" h="2460" w="1807">
                  <a:moveTo>
                    <a:pt x="1806" y="2460"/>
                  </a:moveTo>
                  <a:cubicBezTo>
                    <a:pt x="1152" y="1806"/>
                    <a:pt x="498" y="981"/>
                    <a:pt x="0" y="0"/>
                  </a:cubicBezTo>
                  <a:cubicBezTo>
                    <a:pt x="498" y="981"/>
                    <a:pt x="1152" y="1806"/>
                    <a:pt x="1806" y="24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74"/>
            <p:cNvSpPr/>
            <p:nvPr/>
          </p:nvSpPr>
          <p:spPr>
            <a:xfrm>
              <a:off x="6103700" y="3595300"/>
              <a:ext cx="25" cy="25"/>
            </a:xfrm>
            <a:custGeom>
              <a:rect b="b" l="l" r="r" t="t"/>
              <a:pathLst>
                <a:path extrusionOk="0" h="1" w="1">
                  <a:moveTo>
                    <a:pt x="1" y="0"/>
                  </a:moveTo>
                  <a:lnTo>
                    <a:pt x="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74"/>
            <p:cNvSpPr/>
            <p:nvPr/>
          </p:nvSpPr>
          <p:spPr>
            <a:xfrm>
              <a:off x="6144600" y="3546225"/>
              <a:ext cx="25" cy="25"/>
            </a:xfrm>
            <a:custGeom>
              <a:rect b="b" l="l" r="r" t="t"/>
              <a:pathLst>
                <a:path extrusionOk="0" h="1" w="1">
                  <a:moveTo>
                    <a:pt x="1" y="1"/>
                  </a:move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74"/>
            <p:cNvSpPr/>
            <p:nvPr/>
          </p:nvSpPr>
          <p:spPr>
            <a:xfrm>
              <a:off x="6148525" y="2229600"/>
              <a:ext cx="8200" cy="40900"/>
            </a:xfrm>
            <a:custGeom>
              <a:rect b="b" l="l" r="r" t="t"/>
              <a:pathLst>
                <a:path extrusionOk="0" h="1636" w="328">
                  <a:moveTo>
                    <a:pt x="328" y="0"/>
                  </a:moveTo>
                  <a:cubicBezTo>
                    <a:pt x="171" y="484"/>
                    <a:pt x="1" y="981"/>
                    <a:pt x="1" y="1636"/>
                  </a:cubicBezTo>
                  <a:cubicBezTo>
                    <a:pt x="1" y="981"/>
                    <a:pt x="171" y="484"/>
                    <a:pt x="3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74"/>
            <p:cNvSpPr/>
            <p:nvPr/>
          </p:nvSpPr>
          <p:spPr>
            <a:xfrm>
              <a:off x="6169125" y="2106925"/>
              <a:ext cx="3950" cy="40900"/>
            </a:xfrm>
            <a:custGeom>
              <a:rect b="b" l="l" r="r" t="t"/>
              <a:pathLst>
                <a:path extrusionOk="0" h="1636" w="158">
                  <a:moveTo>
                    <a:pt x="158" y="0"/>
                  </a:moveTo>
                  <a:cubicBezTo>
                    <a:pt x="158" y="655"/>
                    <a:pt x="1" y="1139"/>
                    <a:pt x="1" y="1636"/>
                  </a:cubicBezTo>
                  <a:cubicBezTo>
                    <a:pt x="1" y="1139"/>
                    <a:pt x="158" y="655"/>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74"/>
            <p:cNvSpPr/>
            <p:nvPr/>
          </p:nvSpPr>
          <p:spPr>
            <a:xfrm>
              <a:off x="6173050" y="2066025"/>
              <a:ext cx="4275" cy="36675"/>
            </a:xfrm>
            <a:custGeom>
              <a:rect b="b" l="l" r="r" t="t"/>
              <a:pathLst>
                <a:path extrusionOk="0" h="1467" w="171">
                  <a:moveTo>
                    <a:pt x="171" y="1"/>
                  </a:moveTo>
                  <a:cubicBezTo>
                    <a:pt x="171" y="485"/>
                    <a:pt x="171" y="982"/>
                    <a:pt x="1" y="1466"/>
                  </a:cubicBezTo>
                  <a:cubicBezTo>
                    <a:pt x="171" y="982"/>
                    <a:pt x="171" y="485"/>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74"/>
            <p:cNvSpPr/>
            <p:nvPr/>
          </p:nvSpPr>
          <p:spPr>
            <a:xfrm>
              <a:off x="6164875" y="2147800"/>
              <a:ext cx="4275" cy="36675"/>
            </a:xfrm>
            <a:custGeom>
              <a:rect b="b" l="l" r="r" t="t"/>
              <a:pathLst>
                <a:path extrusionOk="0" h="1467" w="171">
                  <a:moveTo>
                    <a:pt x="171" y="1"/>
                  </a:moveTo>
                  <a:cubicBezTo>
                    <a:pt x="1" y="485"/>
                    <a:pt x="1" y="982"/>
                    <a:pt x="1" y="1466"/>
                  </a:cubicBezTo>
                  <a:cubicBezTo>
                    <a:pt x="1" y="982"/>
                    <a:pt x="1" y="485"/>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74"/>
            <p:cNvSpPr/>
            <p:nvPr/>
          </p:nvSpPr>
          <p:spPr>
            <a:xfrm>
              <a:off x="6128250" y="2274400"/>
              <a:ext cx="20300" cy="77875"/>
            </a:xfrm>
            <a:custGeom>
              <a:rect b="b" l="l" r="r" t="t"/>
              <a:pathLst>
                <a:path extrusionOk="0" h="3115" w="812">
                  <a:moveTo>
                    <a:pt x="812" y="1"/>
                  </a:moveTo>
                  <a:cubicBezTo>
                    <a:pt x="484" y="982"/>
                    <a:pt x="327" y="1963"/>
                    <a:pt x="0" y="3115"/>
                  </a:cubicBezTo>
                  <a:cubicBezTo>
                    <a:pt x="327" y="1963"/>
                    <a:pt x="484" y="982"/>
                    <a:pt x="8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74"/>
            <p:cNvSpPr/>
            <p:nvPr/>
          </p:nvSpPr>
          <p:spPr>
            <a:xfrm>
              <a:off x="6156700" y="2192625"/>
              <a:ext cx="4275" cy="37000"/>
            </a:xfrm>
            <a:custGeom>
              <a:rect b="b" l="l" r="r" t="t"/>
              <a:pathLst>
                <a:path extrusionOk="0" h="1480" w="171">
                  <a:moveTo>
                    <a:pt x="171" y="1"/>
                  </a:moveTo>
                  <a:cubicBezTo>
                    <a:pt x="171" y="498"/>
                    <a:pt x="1" y="982"/>
                    <a:pt x="1" y="1479"/>
                  </a:cubicBezTo>
                  <a:cubicBezTo>
                    <a:pt x="1" y="982"/>
                    <a:pt x="171" y="498"/>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74"/>
            <p:cNvSpPr/>
            <p:nvPr/>
          </p:nvSpPr>
          <p:spPr>
            <a:xfrm>
              <a:off x="6185500" y="1939100"/>
              <a:ext cx="25" cy="40925"/>
            </a:xfrm>
            <a:custGeom>
              <a:rect b="b" l="l" r="r" t="t"/>
              <a:pathLst>
                <a:path extrusionOk="0" h="1637" w="1">
                  <a:moveTo>
                    <a:pt x="0" y="1"/>
                  </a:moveTo>
                  <a:lnTo>
                    <a:pt x="0" y="16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74"/>
            <p:cNvSpPr/>
            <p:nvPr/>
          </p:nvSpPr>
          <p:spPr>
            <a:xfrm>
              <a:off x="5723275" y="2352650"/>
              <a:ext cx="404900" cy="825600"/>
            </a:xfrm>
            <a:custGeom>
              <a:rect b="b" l="l" r="r" t="t"/>
              <a:pathLst>
                <a:path extrusionOk="0" h="33024" w="16196">
                  <a:moveTo>
                    <a:pt x="16195" y="0"/>
                  </a:moveTo>
                  <a:cubicBezTo>
                    <a:pt x="13250" y="11444"/>
                    <a:pt x="7848" y="22234"/>
                    <a:pt x="1" y="33023"/>
                  </a:cubicBezTo>
                  <a:cubicBezTo>
                    <a:pt x="7848" y="22390"/>
                    <a:pt x="13250" y="11444"/>
                    <a:pt x="16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74"/>
            <p:cNvSpPr/>
            <p:nvPr/>
          </p:nvSpPr>
          <p:spPr>
            <a:xfrm>
              <a:off x="6087350" y="1280950"/>
              <a:ext cx="85725" cy="380150"/>
            </a:xfrm>
            <a:custGeom>
              <a:rect b="b" l="l" r="r" t="t"/>
              <a:pathLst>
                <a:path extrusionOk="0" h="15206" w="3429">
                  <a:moveTo>
                    <a:pt x="3429" y="15205"/>
                  </a:moveTo>
                  <a:cubicBezTo>
                    <a:pt x="2775" y="10141"/>
                    <a:pt x="1636" y="5064"/>
                    <a:pt x="1" y="1"/>
                  </a:cubicBezTo>
                  <a:lnTo>
                    <a:pt x="1" y="1"/>
                  </a:lnTo>
                  <a:cubicBezTo>
                    <a:pt x="1636" y="5064"/>
                    <a:pt x="2775" y="10141"/>
                    <a:pt x="3429" y="152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74"/>
            <p:cNvSpPr/>
            <p:nvPr/>
          </p:nvSpPr>
          <p:spPr>
            <a:xfrm>
              <a:off x="6177300" y="2025150"/>
              <a:ext cx="3950" cy="36650"/>
            </a:xfrm>
            <a:custGeom>
              <a:rect b="b" l="l" r="r" t="t"/>
              <a:pathLst>
                <a:path extrusionOk="0" h="1466" w="158">
                  <a:moveTo>
                    <a:pt x="158" y="0"/>
                  </a:moveTo>
                  <a:cubicBezTo>
                    <a:pt x="158" y="484"/>
                    <a:pt x="158" y="982"/>
                    <a:pt x="1" y="1466"/>
                  </a:cubicBezTo>
                  <a:cubicBezTo>
                    <a:pt x="158" y="982"/>
                    <a:pt x="158" y="484"/>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74"/>
            <p:cNvSpPr/>
            <p:nvPr/>
          </p:nvSpPr>
          <p:spPr>
            <a:xfrm>
              <a:off x="6181225" y="1783725"/>
              <a:ext cx="4300" cy="28825"/>
            </a:xfrm>
            <a:custGeom>
              <a:rect b="b" l="l" r="r" t="t"/>
              <a:pathLst>
                <a:path extrusionOk="0" h="1153" w="172">
                  <a:moveTo>
                    <a:pt x="1" y="1"/>
                  </a:moveTo>
                  <a:cubicBezTo>
                    <a:pt x="1" y="328"/>
                    <a:pt x="171" y="825"/>
                    <a:pt x="171" y="1152"/>
                  </a:cubicBezTo>
                  <a:cubicBezTo>
                    <a:pt x="171" y="825"/>
                    <a:pt x="1" y="328"/>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74"/>
            <p:cNvSpPr/>
            <p:nvPr/>
          </p:nvSpPr>
          <p:spPr>
            <a:xfrm>
              <a:off x="6185500" y="1824625"/>
              <a:ext cx="25" cy="24550"/>
            </a:xfrm>
            <a:custGeom>
              <a:rect b="b" l="l" r="r" t="t"/>
              <a:pathLst>
                <a:path extrusionOk="0" h="982" w="1">
                  <a:moveTo>
                    <a:pt x="0" y="0"/>
                  </a:moveTo>
                  <a:lnTo>
                    <a:pt x="0" y="98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74"/>
            <p:cNvSpPr/>
            <p:nvPr/>
          </p:nvSpPr>
          <p:spPr>
            <a:xfrm>
              <a:off x="6185500" y="1894300"/>
              <a:ext cx="25" cy="36650"/>
            </a:xfrm>
            <a:custGeom>
              <a:rect b="b" l="l" r="r" t="t"/>
              <a:pathLst>
                <a:path extrusionOk="0" h="1466" w="1">
                  <a:moveTo>
                    <a:pt x="0" y="0"/>
                  </a:moveTo>
                  <a:lnTo>
                    <a:pt x="0" y="146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74"/>
            <p:cNvSpPr/>
            <p:nvPr/>
          </p:nvSpPr>
          <p:spPr>
            <a:xfrm>
              <a:off x="6185500" y="1857325"/>
              <a:ext cx="25" cy="37000"/>
            </a:xfrm>
            <a:custGeom>
              <a:rect b="b" l="l" r="r" t="t"/>
              <a:pathLst>
                <a:path extrusionOk="0" h="1480" w="1">
                  <a:moveTo>
                    <a:pt x="0" y="1"/>
                  </a:moveTo>
                  <a:lnTo>
                    <a:pt x="0" y="147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74"/>
            <p:cNvSpPr/>
            <p:nvPr/>
          </p:nvSpPr>
          <p:spPr>
            <a:xfrm>
              <a:off x="6181225" y="1980000"/>
              <a:ext cx="4300" cy="37000"/>
            </a:xfrm>
            <a:custGeom>
              <a:rect b="b" l="l" r="r" t="t"/>
              <a:pathLst>
                <a:path extrusionOk="0" h="1480" w="172">
                  <a:moveTo>
                    <a:pt x="171" y="1"/>
                  </a:moveTo>
                  <a:cubicBezTo>
                    <a:pt x="1" y="498"/>
                    <a:pt x="1" y="982"/>
                    <a:pt x="1" y="1479"/>
                  </a:cubicBezTo>
                  <a:cubicBezTo>
                    <a:pt x="1" y="982"/>
                    <a:pt x="1" y="498"/>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74"/>
            <p:cNvSpPr/>
            <p:nvPr/>
          </p:nvSpPr>
          <p:spPr>
            <a:xfrm>
              <a:off x="6173050" y="1661075"/>
              <a:ext cx="4275" cy="36975"/>
            </a:xfrm>
            <a:custGeom>
              <a:rect b="b" l="l" r="r" t="t"/>
              <a:pathLst>
                <a:path extrusionOk="0" h="1479" w="171">
                  <a:moveTo>
                    <a:pt x="1" y="0"/>
                  </a:moveTo>
                  <a:cubicBezTo>
                    <a:pt x="1" y="497"/>
                    <a:pt x="1" y="981"/>
                    <a:pt x="171" y="1479"/>
                  </a:cubicBezTo>
                  <a:cubicBezTo>
                    <a:pt x="1" y="981"/>
                    <a:pt x="1" y="49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74"/>
            <p:cNvSpPr/>
            <p:nvPr/>
          </p:nvSpPr>
          <p:spPr>
            <a:xfrm>
              <a:off x="6177300" y="1701950"/>
              <a:ext cx="3950" cy="73625"/>
            </a:xfrm>
            <a:custGeom>
              <a:rect b="b" l="l" r="r" t="t"/>
              <a:pathLst>
                <a:path extrusionOk="0" h="2945" w="158">
                  <a:moveTo>
                    <a:pt x="1" y="1"/>
                  </a:moveTo>
                  <a:cubicBezTo>
                    <a:pt x="1" y="982"/>
                    <a:pt x="158" y="1963"/>
                    <a:pt x="158" y="2945"/>
                  </a:cubicBezTo>
                  <a:cubicBezTo>
                    <a:pt x="158" y="1963"/>
                    <a:pt x="1" y="98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74"/>
            <p:cNvSpPr/>
            <p:nvPr/>
          </p:nvSpPr>
          <p:spPr>
            <a:xfrm>
              <a:off x="5723275" y="1268525"/>
              <a:ext cx="1022250" cy="2477925"/>
            </a:xfrm>
            <a:custGeom>
              <a:rect b="b" l="l" r="r" t="t"/>
              <a:pathLst>
                <a:path extrusionOk="0" h="99117" w="40890">
                  <a:moveTo>
                    <a:pt x="33863" y="1"/>
                  </a:moveTo>
                  <a:cubicBezTo>
                    <a:pt x="33366" y="655"/>
                    <a:pt x="32882" y="1152"/>
                    <a:pt x="32228" y="1309"/>
                  </a:cubicBezTo>
                  <a:cubicBezTo>
                    <a:pt x="32058" y="1479"/>
                    <a:pt x="32058" y="1479"/>
                    <a:pt x="31901" y="1479"/>
                  </a:cubicBezTo>
                  <a:cubicBezTo>
                    <a:pt x="31901" y="1479"/>
                    <a:pt x="31731" y="1479"/>
                    <a:pt x="31574" y="1636"/>
                  </a:cubicBezTo>
                  <a:cubicBezTo>
                    <a:pt x="30749" y="1636"/>
                    <a:pt x="29938" y="1479"/>
                    <a:pt x="29114" y="1479"/>
                  </a:cubicBezTo>
                  <a:cubicBezTo>
                    <a:pt x="26824" y="1479"/>
                    <a:pt x="24704" y="2290"/>
                    <a:pt x="22571" y="2788"/>
                  </a:cubicBezTo>
                  <a:cubicBezTo>
                    <a:pt x="21736" y="2964"/>
                    <a:pt x="20856" y="3076"/>
                    <a:pt x="20005" y="3076"/>
                  </a:cubicBezTo>
                  <a:cubicBezTo>
                    <a:pt x="18525" y="3076"/>
                    <a:pt x="17130" y="2737"/>
                    <a:pt x="16199" y="1806"/>
                  </a:cubicBezTo>
                  <a:cubicBezTo>
                    <a:pt x="16029" y="1636"/>
                    <a:pt x="15872" y="1479"/>
                    <a:pt x="15702" y="1479"/>
                  </a:cubicBezTo>
                  <a:cubicBezTo>
                    <a:pt x="15375" y="1152"/>
                    <a:pt x="15048" y="825"/>
                    <a:pt x="14564" y="498"/>
                  </a:cubicBezTo>
                  <a:lnTo>
                    <a:pt x="14564" y="498"/>
                  </a:lnTo>
                  <a:cubicBezTo>
                    <a:pt x="16199" y="5561"/>
                    <a:pt x="17338" y="10638"/>
                    <a:pt x="17992" y="15702"/>
                  </a:cubicBezTo>
                  <a:cubicBezTo>
                    <a:pt x="17992" y="16199"/>
                    <a:pt x="17992" y="16683"/>
                    <a:pt x="18162" y="17181"/>
                  </a:cubicBezTo>
                  <a:lnTo>
                    <a:pt x="18162" y="17338"/>
                  </a:lnTo>
                  <a:cubicBezTo>
                    <a:pt x="18162" y="18319"/>
                    <a:pt x="18319" y="19300"/>
                    <a:pt x="18319" y="20282"/>
                  </a:cubicBezTo>
                  <a:lnTo>
                    <a:pt x="18319" y="20609"/>
                  </a:lnTo>
                  <a:cubicBezTo>
                    <a:pt x="18319" y="20936"/>
                    <a:pt x="18489" y="21433"/>
                    <a:pt x="18489" y="21760"/>
                  </a:cubicBezTo>
                  <a:lnTo>
                    <a:pt x="18489" y="22244"/>
                  </a:lnTo>
                  <a:lnTo>
                    <a:pt x="18489" y="23226"/>
                  </a:lnTo>
                  <a:lnTo>
                    <a:pt x="18489" y="23553"/>
                  </a:lnTo>
                  <a:lnTo>
                    <a:pt x="18489" y="25031"/>
                  </a:lnTo>
                  <a:lnTo>
                    <a:pt x="18489" y="26497"/>
                  </a:lnTo>
                  <a:lnTo>
                    <a:pt x="18489" y="26824"/>
                  </a:lnTo>
                  <a:lnTo>
                    <a:pt x="18489" y="28460"/>
                  </a:lnTo>
                  <a:cubicBezTo>
                    <a:pt x="18319" y="28957"/>
                    <a:pt x="18319" y="29441"/>
                    <a:pt x="18319" y="29938"/>
                  </a:cubicBezTo>
                  <a:lnTo>
                    <a:pt x="18319" y="30265"/>
                  </a:lnTo>
                  <a:cubicBezTo>
                    <a:pt x="18319" y="30749"/>
                    <a:pt x="18319" y="31247"/>
                    <a:pt x="18162" y="31731"/>
                  </a:cubicBezTo>
                  <a:lnTo>
                    <a:pt x="18162" y="31901"/>
                  </a:lnTo>
                  <a:cubicBezTo>
                    <a:pt x="18162" y="32385"/>
                    <a:pt x="18162" y="32882"/>
                    <a:pt x="17992" y="33366"/>
                  </a:cubicBezTo>
                  <a:lnTo>
                    <a:pt x="17992" y="33536"/>
                  </a:lnTo>
                  <a:cubicBezTo>
                    <a:pt x="17992" y="34191"/>
                    <a:pt x="17835" y="34675"/>
                    <a:pt x="17835" y="35172"/>
                  </a:cubicBezTo>
                  <a:cubicBezTo>
                    <a:pt x="17665" y="35656"/>
                    <a:pt x="17665" y="36153"/>
                    <a:pt x="17665" y="36637"/>
                  </a:cubicBezTo>
                  <a:cubicBezTo>
                    <a:pt x="17508" y="36808"/>
                    <a:pt x="17508" y="36808"/>
                    <a:pt x="17508" y="36965"/>
                  </a:cubicBezTo>
                  <a:cubicBezTo>
                    <a:pt x="17508" y="37462"/>
                    <a:pt x="17338" y="37946"/>
                    <a:pt x="17338" y="38443"/>
                  </a:cubicBezTo>
                  <a:cubicBezTo>
                    <a:pt x="17181" y="38927"/>
                    <a:pt x="17011" y="39424"/>
                    <a:pt x="17011" y="40079"/>
                  </a:cubicBezTo>
                  <a:lnTo>
                    <a:pt x="17011" y="40236"/>
                  </a:lnTo>
                  <a:cubicBezTo>
                    <a:pt x="16683" y="41217"/>
                    <a:pt x="16526" y="42198"/>
                    <a:pt x="16199" y="43350"/>
                  </a:cubicBezTo>
                  <a:cubicBezTo>
                    <a:pt x="13255" y="54799"/>
                    <a:pt x="7851" y="65751"/>
                    <a:pt x="1" y="76388"/>
                  </a:cubicBezTo>
                  <a:cubicBezTo>
                    <a:pt x="1963" y="78835"/>
                    <a:pt x="4253" y="81125"/>
                    <a:pt x="5889" y="83742"/>
                  </a:cubicBezTo>
                  <a:lnTo>
                    <a:pt x="6216" y="84069"/>
                  </a:lnTo>
                  <a:cubicBezTo>
                    <a:pt x="6386" y="84239"/>
                    <a:pt x="6386" y="84396"/>
                    <a:pt x="6386" y="84396"/>
                  </a:cubicBezTo>
                  <a:lnTo>
                    <a:pt x="6543" y="84566"/>
                  </a:lnTo>
                  <a:cubicBezTo>
                    <a:pt x="6543" y="84723"/>
                    <a:pt x="6713" y="84723"/>
                    <a:pt x="6713" y="84893"/>
                  </a:cubicBezTo>
                  <a:cubicBezTo>
                    <a:pt x="6870" y="85050"/>
                    <a:pt x="6870" y="85221"/>
                    <a:pt x="6870" y="85221"/>
                  </a:cubicBezTo>
                  <a:lnTo>
                    <a:pt x="7040" y="85378"/>
                  </a:lnTo>
                  <a:cubicBezTo>
                    <a:pt x="7040" y="85548"/>
                    <a:pt x="7040" y="85548"/>
                    <a:pt x="7197" y="85705"/>
                  </a:cubicBezTo>
                  <a:cubicBezTo>
                    <a:pt x="7197" y="85875"/>
                    <a:pt x="7367" y="86032"/>
                    <a:pt x="7367" y="86032"/>
                  </a:cubicBezTo>
                  <a:lnTo>
                    <a:pt x="7367" y="86202"/>
                  </a:lnTo>
                  <a:cubicBezTo>
                    <a:pt x="7524" y="86359"/>
                    <a:pt x="7524" y="86359"/>
                    <a:pt x="7524" y="86529"/>
                  </a:cubicBezTo>
                  <a:lnTo>
                    <a:pt x="7694" y="86686"/>
                  </a:lnTo>
                  <a:lnTo>
                    <a:pt x="7694" y="86856"/>
                  </a:lnTo>
                  <a:lnTo>
                    <a:pt x="7851" y="87013"/>
                  </a:lnTo>
                  <a:lnTo>
                    <a:pt x="7851" y="87340"/>
                  </a:lnTo>
                  <a:cubicBezTo>
                    <a:pt x="8021" y="87340"/>
                    <a:pt x="8021" y="87340"/>
                    <a:pt x="8021" y="87510"/>
                  </a:cubicBezTo>
                  <a:lnTo>
                    <a:pt x="8021" y="87837"/>
                  </a:lnTo>
                  <a:lnTo>
                    <a:pt x="8178" y="87837"/>
                  </a:lnTo>
                  <a:cubicBezTo>
                    <a:pt x="8178" y="87995"/>
                    <a:pt x="8178" y="88165"/>
                    <a:pt x="8349" y="88322"/>
                  </a:cubicBezTo>
                  <a:cubicBezTo>
                    <a:pt x="8676" y="89800"/>
                    <a:pt x="9003" y="91436"/>
                    <a:pt x="9330" y="92901"/>
                  </a:cubicBezTo>
                  <a:lnTo>
                    <a:pt x="9330" y="93071"/>
                  </a:lnTo>
                  <a:cubicBezTo>
                    <a:pt x="9330" y="93228"/>
                    <a:pt x="9487" y="93398"/>
                    <a:pt x="9487" y="93555"/>
                  </a:cubicBezTo>
                  <a:cubicBezTo>
                    <a:pt x="9487" y="93726"/>
                    <a:pt x="9487" y="93883"/>
                    <a:pt x="9657" y="94053"/>
                  </a:cubicBezTo>
                  <a:cubicBezTo>
                    <a:pt x="9814" y="95191"/>
                    <a:pt x="9984" y="96670"/>
                    <a:pt x="9984" y="99116"/>
                  </a:cubicBezTo>
                  <a:cubicBezTo>
                    <a:pt x="10638" y="98305"/>
                    <a:pt x="11293" y="97651"/>
                    <a:pt x="11777" y="96997"/>
                  </a:cubicBezTo>
                  <a:cubicBezTo>
                    <a:pt x="12431" y="96342"/>
                    <a:pt x="12928" y="95688"/>
                    <a:pt x="13582" y="95034"/>
                  </a:cubicBezTo>
                  <a:cubicBezTo>
                    <a:pt x="14237" y="94380"/>
                    <a:pt x="14721" y="93726"/>
                    <a:pt x="15218" y="93071"/>
                  </a:cubicBezTo>
                  <a:cubicBezTo>
                    <a:pt x="15872" y="92417"/>
                    <a:pt x="16356" y="91763"/>
                    <a:pt x="16854" y="91109"/>
                  </a:cubicBezTo>
                  <a:lnTo>
                    <a:pt x="17011" y="91109"/>
                  </a:lnTo>
                  <a:lnTo>
                    <a:pt x="18489" y="89146"/>
                  </a:lnTo>
                  <a:lnTo>
                    <a:pt x="18489" y="88976"/>
                  </a:lnTo>
                  <a:lnTo>
                    <a:pt x="18646" y="88976"/>
                  </a:lnTo>
                  <a:lnTo>
                    <a:pt x="20125" y="87013"/>
                  </a:lnTo>
                  <a:lnTo>
                    <a:pt x="21590" y="85050"/>
                  </a:lnTo>
                  <a:lnTo>
                    <a:pt x="23069" y="83088"/>
                  </a:lnTo>
                  <a:lnTo>
                    <a:pt x="23069" y="82931"/>
                  </a:lnTo>
                  <a:lnTo>
                    <a:pt x="23226" y="82931"/>
                  </a:lnTo>
                  <a:cubicBezTo>
                    <a:pt x="23553" y="82277"/>
                    <a:pt x="24050" y="81622"/>
                    <a:pt x="24377" y="81125"/>
                  </a:cubicBezTo>
                  <a:cubicBezTo>
                    <a:pt x="24377" y="81125"/>
                    <a:pt x="24377" y="80968"/>
                    <a:pt x="24534" y="80968"/>
                  </a:cubicBezTo>
                  <a:cubicBezTo>
                    <a:pt x="24861" y="80314"/>
                    <a:pt x="25358" y="79660"/>
                    <a:pt x="25843" y="79005"/>
                  </a:cubicBezTo>
                  <a:lnTo>
                    <a:pt x="25843" y="78835"/>
                  </a:lnTo>
                  <a:cubicBezTo>
                    <a:pt x="26013" y="78508"/>
                    <a:pt x="26340" y="78351"/>
                    <a:pt x="26497" y="78024"/>
                  </a:cubicBezTo>
                  <a:lnTo>
                    <a:pt x="26994" y="77043"/>
                  </a:lnTo>
                  <a:cubicBezTo>
                    <a:pt x="27151" y="77043"/>
                    <a:pt x="27151" y="76873"/>
                    <a:pt x="27151" y="76873"/>
                  </a:cubicBezTo>
                  <a:cubicBezTo>
                    <a:pt x="27321" y="76545"/>
                    <a:pt x="27478" y="76388"/>
                    <a:pt x="27648" y="76218"/>
                  </a:cubicBezTo>
                  <a:cubicBezTo>
                    <a:pt x="27648" y="76061"/>
                    <a:pt x="27805" y="75891"/>
                    <a:pt x="27975" y="75564"/>
                  </a:cubicBezTo>
                  <a:cubicBezTo>
                    <a:pt x="27975" y="75407"/>
                    <a:pt x="28132" y="75237"/>
                    <a:pt x="28302" y="75080"/>
                  </a:cubicBezTo>
                  <a:lnTo>
                    <a:pt x="28302" y="74910"/>
                  </a:lnTo>
                  <a:cubicBezTo>
                    <a:pt x="28460" y="74910"/>
                    <a:pt x="28460" y="74753"/>
                    <a:pt x="28460" y="74753"/>
                  </a:cubicBezTo>
                  <a:cubicBezTo>
                    <a:pt x="28787" y="74256"/>
                    <a:pt x="29114" y="73601"/>
                    <a:pt x="29441" y="72947"/>
                  </a:cubicBezTo>
                  <a:cubicBezTo>
                    <a:pt x="29611" y="72947"/>
                    <a:pt x="29611" y="72790"/>
                    <a:pt x="29611" y="72790"/>
                  </a:cubicBezTo>
                  <a:cubicBezTo>
                    <a:pt x="29938" y="72136"/>
                    <a:pt x="30265" y="71482"/>
                    <a:pt x="30592" y="70985"/>
                  </a:cubicBezTo>
                  <a:cubicBezTo>
                    <a:pt x="30592" y="70828"/>
                    <a:pt x="30749" y="70828"/>
                    <a:pt x="30749" y="70657"/>
                  </a:cubicBezTo>
                  <a:cubicBezTo>
                    <a:pt x="30749" y="70500"/>
                    <a:pt x="30919" y="70500"/>
                    <a:pt x="30919" y="70330"/>
                  </a:cubicBezTo>
                  <a:cubicBezTo>
                    <a:pt x="31247" y="69846"/>
                    <a:pt x="31404" y="69349"/>
                    <a:pt x="31731" y="68865"/>
                  </a:cubicBezTo>
                  <a:cubicBezTo>
                    <a:pt x="31731" y="68865"/>
                    <a:pt x="31731" y="68695"/>
                    <a:pt x="31901" y="68538"/>
                  </a:cubicBezTo>
                  <a:cubicBezTo>
                    <a:pt x="32058" y="68040"/>
                    <a:pt x="32385" y="67386"/>
                    <a:pt x="32712" y="66902"/>
                  </a:cubicBezTo>
                  <a:cubicBezTo>
                    <a:pt x="32712" y="66732"/>
                    <a:pt x="32882" y="66575"/>
                    <a:pt x="32882" y="66575"/>
                  </a:cubicBezTo>
                  <a:cubicBezTo>
                    <a:pt x="33209" y="65921"/>
                    <a:pt x="33366" y="65424"/>
                    <a:pt x="33693" y="64769"/>
                  </a:cubicBezTo>
                  <a:cubicBezTo>
                    <a:pt x="33693" y="64612"/>
                    <a:pt x="33693" y="64442"/>
                    <a:pt x="33863" y="64442"/>
                  </a:cubicBezTo>
                  <a:cubicBezTo>
                    <a:pt x="34020" y="63788"/>
                    <a:pt x="34348" y="63304"/>
                    <a:pt x="34518" y="62650"/>
                  </a:cubicBezTo>
                  <a:cubicBezTo>
                    <a:pt x="34675" y="62650"/>
                    <a:pt x="34675" y="62480"/>
                    <a:pt x="34675" y="62323"/>
                  </a:cubicBezTo>
                  <a:cubicBezTo>
                    <a:pt x="34845" y="61995"/>
                    <a:pt x="35002" y="61668"/>
                    <a:pt x="35002" y="61498"/>
                  </a:cubicBezTo>
                  <a:cubicBezTo>
                    <a:pt x="35172" y="61171"/>
                    <a:pt x="35329" y="60844"/>
                    <a:pt x="35329" y="60687"/>
                  </a:cubicBezTo>
                  <a:cubicBezTo>
                    <a:pt x="35499" y="60517"/>
                    <a:pt x="35499" y="60360"/>
                    <a:pt x="35499" y="60360"/>
                  </a:cubicBezTo>
                  <a:cubicBezTo>
                    <a:pt x="35499" y="60190"/>
                    <a:pt x="35656" y="60190"/>
                    <a:pt x="35656" y="60190"/>
                  </a:cubicBezTo>
                  <a:cubicBezTo>
                    <a:pt x="35826" y="59535"/>
                    <a:pt x="35983" y="59051"/>
                    <a:pt x="36153" y="58554"/>
                  </a:cubicBezTo>
                  <a:cubicBezTo>
                    <a:pt x="36310" y="58397"/>
                    <a:pt x="36310" y="58397"/>
                    <a:pt x="36310" y="58227"/>
                  </a:cubicBezTo>
                  <a:lnTo>
                    <a:pt x="36310" y="58070"/>
                  </a:lnTo>
                  <a:cubicBezTo>
                    <a:pt x="36480" y="57743"/>
                    <a:pt x="36637" y="57416"/>
                    <a:pt x="36637" y="57246"/>
                  </a:cubicBezTo>
                  <a:cubicBezTo>
                    <a:pt x="36807" y="56919"/>
                    <a:pt x="36807" y="56762"/>
                    <a:pt x="36964" y="56434"/>
                  </a:cubicBezTo>
                  <a:cubicBezTo>
                    <a:pt x="36964" y="56264"/>
                    <a:pt x="37135" y="56107"/>
                    <a:pt x="37135" y="55780"/>
                  </a:cubicBezTo>
                  <a:lnTo>
                    <a:pt x="37619" y="54302"/>
                  </a:lnTo>
                  <a:lnTo>
                    <a:pt x="37619" y="53975"/>
                  </a:lnTo>
                  <a:cubicBezTo>
                    <a:pt x="37789" y="53975"/>
                    <a:pt x="37789" y="53818"/>
                    <a:pt x="37789" y="53647"/>
                  </a:cubicBezTo>
                  <a:cubicBezTo>
                    <a:pt x="37789" y="53490"/>
                    <a:pt x="37946" y="53163"/>
                    <a:pt x="37946" y="52993"/>
                  </a:cubicBezTo>
                  <a:cubicBezTo>
                    <a:pt x="38116" y="52666"/>
                    <a:pt x="38116" y="52509"/>
                    <a:pt x="38273" y="52182"/>
                  </a:cubicBezTo>
                  <a:cubicBezTo>
                    <a:pt x="38273" y="52012"/>
                    <a:pt x="38273" y="51855"/>
                    <a:pt x="38443" y="51528"/>
                  </a:cubicBezTo>
                  <a:cubicBezTo>
                    <a:pt x="38443" y="51030"/>
                    <a:pt x="38600" y="50546"/>
                    <a:pt x="38770" y="50049"/>
                  </a:cubicBezTo>
                  <a:cubicBezTo>
                    <a:pt x="38770" y="49892"/>
                    <a:pt x="38927" y="49565"/>
                    <a:pt x="38927" y="49395"/>
                  </a:cubicBezTo>
                  <a:lnTo>
                    <a:pt x="38927" y="49068"/>
                  </a:lnTo>
                  <a:cubicBezTo>
                    <a:pt x="39097" y="48741"/>
                    <a:pt x="39097" y="48257"/>
                    <a:pt x="39254" y="47929"/>
                  </a:cubicBezTo>
                  <a:lnTo>
                    <a:pt x="39254" y="47602"/>
                  </a:lnTo>
                  <a:cubicBezTo>
                    <a:pt x="39254" y="47432"/>
                    <a:pt x="39424" y="47275"/>
                    <a:pt x="39424" y="47105"/>
                  </a:cubicBezTo>
                  <a:cubicBezTo>
                    <a:pt x="39424" y="46778"/>
                    <a:pt x="39581" y="46294"/>
                    <a:pt x="39581" y="45797"/>
                  </a:cubicBezTo>
                  <a:cubicBezTo>
                    <a:pt x="39751" y="45640"/>
                    <a:pt x="39751" y="45470"/>
                    <a:pt x="39751" y="45313"/>
                  </a:cubicBezTo>
                  <a:lnTo>
                    <a:pt x="39751" y="44985"/>
                  </a:lnTo>
                  <a:cubicBezTo>
                    <a:pt x="39909" y="44658"/>
                    <a:pt x="39909" y="44488"/>
                    <a:pt x="39909" y="44331"/>
                  </a:cubicBezTo>
                  <a:lnTo>
                    <a:pt x="39909" y="44004"/>
                  </a:lnTo>
                  <a:cubicBezTo>
                    <a:pt x="39909" y="44004"/>
                    <a:pt x="39909" y="43834"/>
                    <a:pt x="40079" y="43677"/>
                  </a:cubicBezTo>
                  <a:lnTo>
                    <a:pt x="40079" y="43180"/>
                  </a:lnTo>
                  <a:lnTo>
                    <a:pt x="40079" y="43023"/>
                  </a:lnTo>
                  <a:lnTo>
                    <a:pt x="40079" y="42696"/>
                  </a:lnTo>
                  <a:cubicBezTo>
                    <a:pt x="40236" y="42525"/>
                    <a:pt x="40236" y="42198"/>
                    <a:pt x="40236" y="42041"/>
                  </a:cubicBezTo>
                  <a:lnTo>
                    <a:pt x="40236" y="41387"/>
                  </a:lnTo>
                  <a:cubicBezTo>
                    <a:pt x="40406" y="41217"/>
                    <a:pt x="40406" y="40890"/>
                    <a:pt x="40406" y="40563"/>
                  </a:cubicBezTo>
                  <a:lnTo>
                    <a:pt x="40406" y="40406"/>
                  </a:lnTo>
                  <a:lnTo>
                    <a:pt x="40406" y="39752"/>
                  </a:lnTo>
                  <a:cubicBezTo>
                    <a:pt x="40563" y="39752"/>
                    <a:pt x="40563" y="39752"/>
                    <a:pt x="40563" y="39581"/>
                  </a:cubicBezTo>
                  <a:lnTo>
                    <a:pt x="40563" y="39254"/>
                  </a:lnTo>
                  <a:lnTo>
                    <a:pt x="40563" y="38600"/>
                  </a:lnTo>
                  <a:lnTo>
                    <a:pt x="40563" y="37946"/>
                  </a:lnTo>
                  <a:cubicBezTo>
                    <a:pt x="40733" y="37619"/>
                    <a:pt x="40733" y="37292"/>
                    <a:pt x="40733" y="36965"/>
                  </a:cubicBezTo>
                  <a:lnTo>
                    <a:pt x="40733" y="35656"/>
                  </a:lnTo>
                  <a:lnTo>
                    <a:pt x="40733" y="34845"/>
                  </a:lnTo>
                  <a:cubicBezTo>
                    <a:pt x="40890" y="34021"/>
                    <a:pt x="40890" y="33366"/>
                    <a:pt x="40890" y="32555"/>
                  </a:cubicBezTo>
                  <a:lnTo>
                    <a:pt x="40890" y="31247"/>
                  </a:lnTo>
                  <a:cubicBezTo>
                    <a:pt x="40890" y="30749"/>
                    <a:pt x="40733" y="30265"/>
                    <a:pt x="40733" y="29768"/>
                  </a:cubicBezTo>
                  <a:lnTo>
                    <a:pt x="40733" y="29284"/>
                  </a:lnTo>
                  <a:lnTo>
                    <a:pt x="40733" y="28957"/>
                  </a:lnTo>
                  <a:cubicBezTo>
                    <a:pt x="40733" y="28303"/>
                    <a:pt x="40733" y="27478"/>
                    <a:pt x="40563" y="26824"/>
                  </a:cubicBezTo>
                  <a:lnTo>
                    <a:pt x="40563" y="26170"/>
                  </a:lnTo>
                  <a:cubicBezTo>
                    <a:pt x="40563" y="25358"/>
                    <a:pt x="40406" y="24377"/>
                    <a:pt x="40236" y="23553"/>
                  </a:cubicBezTo>
                  <a:lnTo>
                    <a:pt x="40236" y="22571"/>
                  </a:lnTo>
                  <a:cubicBezTo>
                    <a:pt x="40079" y="22087"/>
                    <a:pt x="40079" y="21590"/>
                    <a:pt x="39909" y="21106"/>
                  </a:cubicBezTo>
                  <a:cubicBezTo>
                    <a:pt x="39909" y="20452"/>
                    <a:pt x="39751" y="19798"/>
                    <a:pt x="39581" y="18973"/>
                  </a:cubicBezTo>
                  <a:cubicBezTo>
                    <a:pt x="39581" y="18646"/>
                    <a:pt x="39581" y="18319"/>
                    <a:pt x="39424" y="17992"/>
                  </a:cubicBezTo>
                  <a:cubicBezTo>
                    <a:pt x="39254" y="17181"/>
                    <a:pt x="39097" y="16526"/>
                    <a:pt x="39097" y="15872"/>
                  </a:cubicBezTo>
                  <a:cubicBezTo>
                    <a:pt x="38927" y="15702"/>
                    <a:pt x="38927" y="15545"/>
                    <a:pt x="38927" y="15218"/>
                  </a:cubicBezTo>
                  <a:lnTo>
                    <a:pt x="38770" y="15218"/>
                  </a:lnTo>
                  <a:cubicBezTo>
                    <a:pt x="38116" y="14564"/>
                    <a:pt x="37462" y="13739"/>
                    <a:pt x="36964" y="12758"/>
                  </a:cubicBezTo>
                  <a:cubicBezTo>
                    <a:pt x="36964" y="12758"/>
                    <a:pt x="36807" y="12601"/>
                    <a:pt x="36807" y="12431"/>
                  </a:cubicBezTo>
                  <a:cubicBezTo>
                    <a:pt x="36637" y="12274"/>
                    <a:pt x="36637" y="12104"/>
                    <a:pt x="36637" y="12104"/>
                  </a:cubicBezTo>
                  <a:lnTo>
                    <a:pt x="36480" y="12104"/>
                  </a:lnTo>
                  <a:cubicBezTo>
                    <a:pt x="36480" y="11777"/>
                    <a:pt x="36310" y="11620"/>
                    <a:pt x="36310" y="11450"/>
                  </a:cubicBezTo>
                  <a:cubicBezTo>
                    <a:pt x="36153" y="11293"/>
                    <a:pt x="36153" y="11122"/>
                    <a:pt x="35983" y="10795"/>
                  </a:cubicBezTo>
                  <a:cubicBezTo>
                    <a:pt x="35826" y="10311"/>
                    <a:pt x="35656" y="9657"/>
                    <a:pt x="35826" y="9003"/>
                  </a:cubicBezTo>
                  <a:cubicBezTo>
                    <a:pt x="35983" y="8506"/>
                    <a:pt x="36480" y="8178"/>
                    <a:pt x="36964" y="7851"/>
                  </a:cubicBezTo>
                  <a:cubicBezTo>
                    <a:pt x="36807" y="7694"/>
                    <a:pt x="36807" y="7524"/>
                    <a:pt x="36637" y="7367"/>
                  </a:cubicBezTo>
                  <a:cubicBezTo>
                    <a:pt x="36480" y="6713"/>
                    <a:pt x="36310" y="5889"/>
                    <a:pt x="35983" y="5234"/>
                  </a:cubicBezTo>
                  <a:cubicBezTo>
                    <a:pt x="35826" y="4907"/>
                    <a:pt x="35826" y="4750"/>
                    <a:pt x="35656" y="4423"/>
                  </a:cubicBezTo>
                  <a:cubicBezTo>
                    <a:pt x="35499" y="4096"/>
                    <a:pt x="35499" y="3769"/>
                    <a:pt x="35329" y="3442"/>
                  </a:cubicBezTo>
                  <a:lnTo>
                    <a:pt x="34845" y="2460"/>
                  </a:lnTo>
                  <a:cubicBezTo>
                    <a:pt x="34845" y="2290"/>
                    <a:pt x="34845" y="2133"/>
                    <a:pt x="34675" y="1963"/>
                  </a:cubicBezTo>
                  <a:lnTo>
                    <a:pt x="34675" y="1806"/>
                  </a:lnTo>
                  <a:cubicBezTo>
                    <a:pt x="34675" y="1636"/>
                    <a:pt x="34518" y="1479"/>
                    <a:pt x="34518" y="1309"/>
                  </a:cubicBezTo>
                  <a:cubicBezTo>
                    <a:pt x="34348" y="982"/>
                    <a:pt x="34020" y="498"/>
                    <a:pt x="338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74"/>
            <p:cNvSpPr/>
            <p:nvPr/>
          </p:nvSpPr>
          <p:spPr>
            <a:xfrm>
              <a:off x="6246650" y="802375"/>
              <a:ext cx="37000" cy="4300"/>
            </a:xfrm>
            <a:custGeom>
              <a:rect b="b" l="l" r="r" t="t"/>
              <a:pathLst>
                <a:path extrusionOk="0" h="172" w="1480">
                  <a:moveTo>
                    <a:pt x="1479" y="171"/>
                  </a:moveTo>
                  <a:lnTo>
                    <a:pt x="1479" y="171"/>
                  </a:lnTo>
                  <a:cubicBezTo>
                    <a:pt x="982" y="171"/>
                    <a:pt x="498" y="171"/>
                    <a:pt x="1" y="1"/>
                  </a:cubicBezTo>
                  <a:cubicBezTo>
                    <a:pt x="498" y="171"/>
                    <a:pt x="982" y="171"/>
                    <a:pt x="1479" y="1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74"/>
            <p:cNvSpPr/>
            <p:nvPr/>
          </p:nvSpPr>
          <p:spPr>
            <a:xfrm>
              <a:off x="6021925" y="1072250"/>
              <a:ext cx="25" cy="4275"/>
            </a:xfrm>
            <a:custGeom>
              <a:rect b="b" l="l" r="r" t="t"/>
              <a:pathLst>
                <a:path extrusionOk="0" h="171" w="1">
                  <a:moveTo>
                    <a:pt x="1" y="1"/>
                  </a:moveTo>
                  <a:lnTo>
                    <a:pt x="1" y="17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74"/>
            <p:cNvSpPr/>
            <p:nvPr/>
          </p:nvSpPr>
          <p:spPr>
            <a:xfrm>
              <a:off x="6025850" y="1072250"/>
              <a:ext cx="25" cy="25"/>
            </a:xfrm>
            <a:custGeom>
              <a:rect b="b" l="l" r="r" t="t"/>
              <a:pathLst>
                <a:path extrusionOk="0" h="1" w="1">
                  <a:moveTo>
                    <a:pt x="1" y="1"/>
                  </a:move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74"/>
            <p:cNvSpPr/>
            <p:nvPr/>
          </p:nvSpPr>
          <p:spPr>
            <a:xfrm>
              <a:off x="6230300" y="798450"/>
              <a:ext cx="4275" cy="3950"/>
            </a:xfrm>
            <a:custGeom>
              <a:rect b="b" l="l" r="r" t="t"/>
              <a:pathLst>
                <a:path extrusionOk="0" h="158" w="171">
                  <a:moveTo>
                    <a:pt x="1" y="1"/>
                  </a:moveTo>
                  <a:cubicBezTo>
                    <a:pt x="1" y="1"/>
                    <a:pt x="171" y="1"/>
                    <a:pt x="171" y="158"/>
                  </a:cubicBezTo>
                  <a:cubicBezTo>
                    <a:pt x="171" y="1"/>
                    <a:pt x="1"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74"/>
            <p:cNvSpPr/>
            <p:nvPr/>
          </p:nvSpPr>
          <p:spPr>
            <a:xfrm>
              <a:off x="6222125" y="794200"/>
              <a:ext cx="4275" cy="25"/>
            </a:xfrm>
            <a:custGeom>
              <a:rect b="b" l="l" r="r" t="t"/>
              <a:pathLst>
                <a:path extrusionOk="0" h="1" w="171">
                  <a:moveTo>
                    <a:pt x="1" y="1"/>
                  </a:move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74"/>
            <p:cNvSpPr/>
            <p:nvPr/>
          </p:nvSpPr>
          <p:spPr>
            <a:xfrm>
              <a:off x="6226375" y="798450"/>
              <a:ext cx="3950" cy="25"/>
            </a:xfrm>
            <a:custGeom>
              <a:rect b="b" l="l" r="r" t="t"/>
              <a:pathLst>
                <a:path extrusionOk="0" h="1" w="158">
                  <a:moveTo>
                    <a:pt x="1" y="1"/>
                  </a:moveTo>
                  <a:lnTo>
                    <a:pt x="1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74"/>
            <p:cNvSpPr/>
            <p:nvPr/>
          </p:nvSpPr>
          <p:spPr>
            <a:xfrm>
              <a:off x="6234550" y="802375"/>
              <a:ext cx="3950" cy="25"/>
            </a:xfrm>
            <a:custGeom>
              <a:rect b="b" l="l" r="r" t="t"/>
              <a:pathLst>
                <a:path extrusionOk="0" h="1" w="158">
                  <a:moveTo>
                    <a:pt x="1" y="1"/>
                  </a:moveTo>
                  <a:lnTo>
                    <a:pt x="1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74"/>
            <p:cNvSpPr/>
            <p:nvPr/>
          </p:nvSpPr>
          <p:spPr>
            <a:xfrm>
              <a:off x="6218200" y="794200"/>
              <a:ext cx="3950" cy="25"/>
            </a:xfrm>
            <a:custGeom>
              <a:rect b="b" l="l" r="r" t="t"/>
              <a:pathLst>
                <a:path extrusionOk="0" h="1" w="158">
                  <a:moveTo>
                    <a:pt x="1" y="1"/>
                  </a:moveTo>
                  <a:lnTo>
                    <a:pt x="1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74"/>
            <p:cNvSpPr/>
            <p:nvPr/>
          </p:nvSpPr>
          <p:spPr>
            <a:xfrm>
              <a:off x="6197600" y="708500"/>
              <a:ext cx="25" cy="3950"/>
            </a:xfrm>
            <a:custGeom>
              <a:rect b="b" l="l" r="r" t="t"/>
              <a:pathLst>
                <a:path extrusionOk="0" h="158" w="1">
                  <a:moveTo>
                    <a:pt x="0" y="1"/>
                  </a:moveTo>
                  <a:lnTo>
                    <a:pt x="0" y="1"/>
                  </a:lnTo>
                  <a:lnTo>
                    <a:pt x="0" y="15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74"/>
            <p:cNvSpPr/>
            <p:nvPr/>
          </p:nvSpPr>
          <p:spPr>
            <a:xfrm>
              <a:off x="6238475" y="802375"/>
              <a:ext cx="4275" cy="25"/>
            </a:xfrm>
            <a:custGeom>
              <a:rect b="b" l="l" r="r" t="t"/>
              <a:pathLst>
                <a:path extrusionOk="0" h="1" w="171">
                  <a:moveTo>
                    <a:pt x="1" y="1"/>
                  </a:move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74"/>
            <p:cNvSpPr/>
            <p:nvPr/>
          </p:nvSpPr>
          <p:spPr>
            <a:xfrm>
              <a:off x="6213950" y="790275"/>
              <a:ext cx="4275" cy="25"/>
            </a:xfrm>
            <a:custGeom>
              <a:rect b="b" l="l" r="r" t="t"/>
              <a:pathLst>
                <a:path extrusionOk="0" h="1" w="171">
                  <a:moveTo>
                    <a:pt x="0" y="1"/>
                  </a:move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74"/>
            <p:cNvSpPr/>
            <p:nvPr/>
          </p:nvSpPr>
          <p:spPr>
            <a:xfrm>
              <a:off x="6030100" y="1064075"/>
              <a:ext cx="3950" cy="4275"/>
            </a:xfrm>
            <a:custGeom>
              <a:rect b="b" l="l" r="r" t="t"/>
              <a:pathLst>
                <a:path extrusionOk="0" h="171" w="158">
                  <a:moveTo>
                    <a:pt x="158" y="1"/>
                  </a:moveTo>
                  <a:cubicBezTo>
                    <a:pt x="1" y="1"/>
                    <a:pt x="1" y="171"/>
                    <a:pt x="1" y="171"/>
                  </a:cubicBezTo>
                  <a:cubicBezTo>
                    <a:pt x="1" y="171"/>
                    <a:pt x="1" y="1"/>
                    <a:pt x="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74"/>
            <p:cNvSpPr/>
            <p:nvPr/>
          </p:nvSpPr>
          <p:spPr>
            <a:xfrm>
              <a:off x="6030100" y="1068325"/>
              <a:ext cx="25" cy="25"/>
            </a:xfrm>
            <a:custGeom>
              <a:rect b="b" l="l" r="r" t="t"/>
              <a:pathLst>
                <a:path extrusionOk="0" h="1" w="1">
                  <a:moveTo>
                    <a:pt x="1" y="1"/>
                  </a:move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74"/>
            <p:cNvSpPr/>
            <p:nvPr/>
          </p:nvSpPr>
          <p:spPr>
            <a:xfrm>
              <a:off x="6025850" y="1072250"/>
              <a:ext cx="25" cy="25"/>
            </a:xfrm>
            <a:custGeom>
              <a:rect b="b" l="l" r="r" t="t"/>
              <a:pathLst>
                <a:path extrusionOk="0" h="1" w="1">
                  <a:moveTo>
                    <a:pt x="1" y="1"/>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74"/>
            <p:cNvSpPr/>
            <p:nvPr/>
          </p:nvSpPr>
          <p:spPr>
            <a:xfrm>
              <a:off x="6034025" y="1060150"/>
              <a:ext cx="25" cy="3950"/>
            </a:xfrm>
            <a:custGeom>
              <a:rect b="b" l="l" r="r" t="t"/>
              <a:pathLst>
                <a:path extrusionOk="0" h="158" w="1">
                  <a:moveTo>
                    <a:pt x="1" y="1"/>
                  </a:moveTo>
                  <a:lnTo>
                    <a:pt x="1" y="15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74"/>
            <p:cNvSpPr/>
            <p:nvPr/>
          </p:nvSpPr>
          <p:spPr>
            <a:xfrm>
              <a:off x="6038300" y="1051975"/>
              <a:ext cx="25" cy="3950"/>
            </a:xfrm>
            <a:custGeom>
              <a:rect b="b" l="l" r="r" t="t"/>
              <a:pathLst>
                <a:path extrusionOk="0" h="158" w="1">
                  <a:moveTo>
                    <a:pt x="0" y="1"/>
                  </a:moveTo>
                  <a:lnTo>
                    <a:pt x="0" y="15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74"/>
            <p:cNvSpPr/>
            <p:nvPr/>
          </p:nvSpPr>
          <p:spPr>
            <a:xfrm>
              <a:off x="6034025" y="1060150"/>
              <a:ext cx="4300" cy="25"/>
            </a:xfrm>
            <a:custGeom>
              <a:rect b="b" l="l" r="r" t="t"/>
              <a:pathLst>
                <a:path extrusionOk="0" h="1" w="172">
                  <a:moveTo>
                    <a:pt x="171" y="1"/>
                  </a:move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74"/>
            <p:cNvSpPr/>
            <p:nvPr/>
          </p:nvSpPr>
          <p:spPr>
            <a:xfrm>
              <a:off x="6442925" y="1027450"/>
              <a:ext cx="25" cy="25"/>
            </a:xfrm>
            <a:custGeom>
              <a:rect b="b" l="l" r="r" t="t"/>
              <a:pathLst>
                <a:path extrusionOk="0" h="1" w="1">
                  <a:moveTo>
                    <a:pt x="1" y="0"/>
                  </a:moveTo>
                  <a:lnTo>
                    <a:pt x="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74"/>
            <p:cNvSpPr/>
            <p:nvPr/>
          </p:nvSpPr>
          <p:spPr>
            <a:xfrm>
              <a:off x="6148525" y="659425"/>
              <a:ext cx="4275" cy="3950"/>
            </a:xfrm>
            <a:custGeom>
              <a:rect b="b" l="l" r="r" t="t"/>
              <a:pathLst>
                <a:path extrusionOk="0" h="158" w="171">
                  <a:moveTo>
                    <a:pt x="171" y="158"/>
                  </a:moveTo>
                  <a:cubicBezTo>
                    <a:pt x="171" y="158"/>
                    <a:pt x="1" y="158"/>
                    <a:pt x="1" y="1"/>
                  </a:cubicBezTo>
                  <a:cubicBezTo>
                    <a:pt x="1" y="158"/>
                    <a:pt x="171" y="158"/>
                    <a:pt x="171" y="1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74"/>
            <p:cNvSpPr/>
            <p:nvPr/>
          </p:nvSpPr>
          <p:spPr>
            <a:xfrm>
              <a:off x="5551550" y="434375"/>
              <a:ext cx="20625" cy="20650"/>
            </a:xfrm>
            <a:custGeom>
              <a:rect b="b" l="l" r="r" t="t"/>
              <a:pathLst>
                <a:path extrusionOk="0" h="826" w="825">
                  <a:moveTo>
                    <a:pt x="825" y="825"/>
                  </a:move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74"/>
            <p:cNvSpPr/>
            <p:nvPr/>
          </p:nvSpPr>
          <p:spPr>
            <a:xfrm>
              <a:off x="5445225" y="348675"/>
              <a:ext cx="24575" cy="16375"/>
            </a:xfrm>
            <a:custGeom>
              <a:rect b="b" l="l" r="r" t="t"/>
              <a:pathLst>
                <a:path extrusionOk="0" h="655" w="983">
                  <a:moveTo>
                    <a:pt x="982" y="655"/>
                  </a:moveTo>
                  <a:cubicBezTo>
                    <a:pt x="655" y="485"/>
                    <a:pt x="328" y="158"/>
                    <a:pt x="1" y="1"/>
                  </a:cubicBezTo>
                  <a:cubicBezTo>
                    <a:pt x="328" y="158"/>
                    <a:pt x="655" y="485"/>
                    <a:pt x="982" y="6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74"/>
            <p:cNvSpPr/>
            <p:nvPr/>
          </p:nvSpPr>
          <p:spPr>
            <a:xfrm>
              <a:off x="5600600" y="479525"/>
              <a:ext cx="24575" cy="24550"/>
            </a:xfrm>
            <a:custGeom>
              <a:rect b="b" l="l" r="r" t="t"/>
              <a:pathLst>
                <a:path extrusionOk="0" h="982" w="983">
                  <a:moveTo>
                    <a:pt x="982" y="982"/>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74"/>
            <p:cNvSpPr/>
            <p:nvPr/>
          </p:nvSpPr>
          <p:spPr>
            <a:xfrm>
              <a:off x="5416775" y="328075"/>
              <a:ext cx="20300" cy="16375"/>
            </a:xfrm>
            <a:custGeom>
              <a:rect b="b" l="l" r="r" t="t"/>
              <a:pathLst>
                <a:path extrusionOk="0" h="655" w="812">
                  <a:moveTo>
                    <a:pt x="812" y="654"/>
                  </a:moveTo>
                  <a:cubicBezTo>
                    <a:pt x="655" y="497"/>
                    <a:pt x="327" y="170"/>
                    <a:pt x="0" y="0"/>
                  </a:cubicBezTo>
                  <a:cubicBezTo>
                    <a:pt x="327" y="170"/>
                    <a:pt x="655" y="497"/>
                    <a:pt x="812" y="6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74"/>
            <p:cNvSpPr/>
            <p:nvPr/>
          </p:nvSpPr>
          <p:spPr>
            <a:xfrm>
              <a:off x="5576075" y="458925"/>
              <a:ext cx="20625" cy="20625"/>
            </a:xfrm>
            <a:custGeom>
              <a:rect b="b" l="l" r="r" t="t"/>
              <a:pathLst>
                <a:path extrusionOk="0" h="825" w="825">
                  <a:moveTo>
                    <a:pt x="825" y="824"/>
                  </a:moveTo>
                  <a:cubicBezTo>
                    <a:pt x="655" y="497"/>
                    <a:pt x="328" y="170"/>
                    <a:pt x="1" y="0"/>
                  </a:cubicBezTo>
                  <a:cubicBezTo>
                    <a:pt x="328" y="170"/>
                    <a:pt x="655" y="497"/>
                    <a:pt x="825" y="8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74"/>
            <p:cNvSpPr/>
            <p:nvPr/>
          </p:nvSpPr>
          <p:spPr>
            <a:xfrm>
              <a:off x="5469775" y="368950"/>
              <a:ext cx="77875" cy="65450"/>
            </a:xfrm>
            <a:custGeom>
              <a:rect b="b" l="l" r="r" t="t"/>
              <a:pathLst>
                <a:path extrusionOk="0" h="2618" w="3115">
                  <a:moveTo>
                    <a:pt x="3114" y="2618"/>
                  </a:moveTo>
                  <a:cubicBezTo>
                    <a:pt x="2133" y="1636"/>
                    <a:pt x="1152" y="825"/>
                    <a:pt x="0" y="1"/>
                  </a:cubicBezTo>
                  <a:cubicBezTo>
                    <a:pt x="1152" y="825"/>
                    <a:pt x="2133" y="1636"/>
                    <a:pt x="3114" y="26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74"/>
            <p:cNvSpPr/>
            <p:nvPr/>
          </p:nvSpPr>
          <p:spPr>
            <a:xfrm>
              <a:off x="5625150" y="504050"/>
              <a:ext cx="384375" cy="572475"/>
            </a:xfrm>
            <a:custGeom>
              <a:rect b="b" l="l" r="r" t="t"/>
              <a:pathLst>
                <a:path extrusionOk="0" h="22899" w="15375">
                  <a:moveTo>
                    <a:pt x="0" y="1"/>
                  </a:moveTo>
                  <a:cubicBezTo>
                    <a:pt x="6385" y="6543"/>
                    <a:pt x="11619" y="14394"/>
                    <a:pt x="15375" y="22899"/>
                  </a:cubicBezTo>
                  <a:lnTo>
                    <a:pt x="15375" y="22899"/>
                  </a:lnTo>
                  <a:cubicBezTo>
                    <a:pt x="11619" y="14394"/>
                    <a:pt x="6385" y="654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74"/>
            <p:cNvSpPr/>
            <p:nvPr/>
          </p:nvSpPr>
          <p:spPr>
            <a:xfrm>
              <a:off x="5298025" y="250550"/>
              <a:ext cx="28825" cy="16375"/>
            </a:xfrm>
            <a:custGeom>
              <a:rect b="b" l="l" r="r" t="t"/>
              <a:pathLst>
                <a:path extrusionOk="0" h="655" w="1153">
                  <a:moveTo>
                    <a:pt x="1" y="0"/>
                  </a:moveTo>
                  <a:cubicBezTo>
                    <a:pt x="328" y="327"/>
                    <a:pt x="825" y="484"/>
                    <a:pt x="1152" y="654"/>
                  </a:cubicBezTo>
                  <a:cubicBezTo>
                    <a:pt x="825" y="484"/>
                    <a:pt x="328" y="32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74"/>
            <p:cNvSpPr/>
            <p:nvPr/>
          </p:nvSpPr>
          <p:spPr>
            <a:xfrm>
              <a:off x="5363450" y="291425"/>
              <a:ext cx="20625" cy="12125"/>
            </a:xfrm>
            <a:custGeom>
              <a:rect b="b" l="l" r="r" t="t"/>
              <a:pathLst>
                <a:path extrusionOk="0" h="485" w="825">
                  <a:moveTo>
                    <a:pt x="825" y="485"/>
                  </a:moveTo>
                  <a:cubicBezTo>
                    <a:pt x="498" y="328"/>
                    <a:pt x="171" y="158"/>
                    <a:pt x="1" y="1"/>
                  </a:cubicBezTo>
                  <a:cubicBezTo>
                    <a:pt x="171" y="158"/>
                    <a:pt x="498" y="328"/>
                    <a:pt x="825" y="4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74"/>
            <p:cNvSpPr/>
            <p:nvPr/>
          </p:nvSpPr>
          <p:spPr>
            <a:xfrm>
              <a:off x="5330750" y="270825"/>
              <a:ext cx="24550" cy="16375"/>
            </a:xfrm>
            <a:custGeom>
              <a:rect b="b" l="l" r="r" t="t"/>
              <a:pathLst>
                <a:path extrusionOk="0" h="655" w="982">
                  <a:moveTo>
                    <a:pt x="981" y="655"/>
                  </a:moveTo>
                  <a:cubicBezTo>
                    <a:pt x="654" y="328"/>
                    <a:pt x="327" y="171"/>
                    <a:pt x="0" y="0"/>
                  </a:cubicBezTo>
                  <a:cubicBezTo>
                    <a:pt x="327" y="171"/>
                    <a:pt x="654" y="328"/>
                    <a:pt x="981" y="6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74"/>
            <p:cNvSpPr/>
            <p:nvPr/>
          </p:nvSpPr>
          <p:spPr>
            <a:xfrm>
              <a:off x="5387975" y="307800"/>
              <a:ext cx="24575" cy="16375"/>
            </a:xfrm>
            <a:custGeom>
              <a:rect b="b" l="l" r="r" t="t"/>
              <a:pathLst>
                <a:path extrusionOk="0" h="655" w="983">
                  <a:moveTo>
                    <a:pt x="982" y="654"/>
                  </a:moveTo>
                  <a:cubicBezTo>
                    <a:pt x="655" y="484"/>
                    <a:pt x="328" y="157"/>
                    <a:pt x="1" y="0"/>
                  </a:cubicBezTo>
                  <a:cubicBezTo>
                    <a:pt x="328" y="157"/>
                    <a:pt x="655" y="484"/>
                    <a:pt x="982" y="6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74"/>
            <p:cNvSpPr/>
            <p:nvPr/>
          </p:nvSpPr>
          <p:spPr>
            <a:xfrm>
              <a:off x="5298025" y="250550"/>
              <a:ext cx="1144925" cy="825975"/>
            </a:xfrm>
            <a:custGeom>
              <a:rect b="b" l="l" r="r" t="t"/>
              <a:pathLst>
                <a:path extrusionOk="0" h="33039" w="45797">
                  <a:moveTo>
                    <a:pt x="1" y="0"/>
                  </a:moveTo>
                  <a:lnTo>
                    <a:pt x="1" y="0"/>
                  </a:lnTo>
                  <a:cubicBezTo>
                    <a:pt x="328" y="327"/>
                    <a:pt x="825" y="484"/>
                    <a:pt x="1152" y="654"/>
                  </a:cubicBezTo>
                  <a:cubicBezTo>
                    <a:pt x="1152" y="811"/>
                    <a:pt x="1309" y="811"/>
                    <a:pt x="1309" y="811"/>
                  </a:cubicBezTo>
                  <a:cubicBezTo>
                    <a:pt x="1636" y="982"/>
                    <a:pt x="1963" y="1139"/>
                    <a:pt x="2290" y="1466"/>
                  </a:cubicBezTo>
                  <a:cubicBezTo>
                    <a:pt x="2290" y="1466"/>
                    <a:pt x="2461" y="1466"/>
                    <a:pt x="2618" y="1636"/>
                  </a:cubicBezTo>
                  <a:cubicBezTo>
                    <a:pt x="2788" y="1793"/>
                    <a:pt x="3115" y="1963"/>
                    <a:pt x="3442" y="2120"/>
                  </a:cubicBezTo>
                  <a:cubicBezTo>
                    <a:pt x="3442" y="2290"/>
                    <a:pt x="3599" y="2290"/>
                    <a:pt x="3599" y="2290"/>
                  </a:cubicBezTo>
                  <a:cubicBezTo>
                    <a:pt x="3926" y="2447"/>
                    <a:pt x="4253" y="2774"/>
                    <a:pt x="4580" y="2944"/>
                  </a:cubicBezTo>
                  <a:lnTo>
                    <a:pt x="4750" y="3101"/>
                  </a:lnTo>
                  <a:cubicBezTo>
                    <a:pt x="5077" y="3271"/>
                    <a:pt x="5405" y="3598"/>
                    <a:pt x="5562" y="3755"/>
                  </a:cubicBezTo>
                  <a:cubicBezTo>
                    <a:pt x="5732" y="3755"/>
                    <a:pt x="5732" y="3755"/>
                    <a:pt x="5889" y="3926"/>
                  </a:cubicBezTo>
                  <a:cubicBezTo>
                    <a:pt x="6216" y="4083"/>
                    <a:pt x="6543" y="4410"/>
                    <a:pt x="6870" y="4580"/>
                  </a:cubicBezTo>
                  <a:lnTo>
                    <a:pt x="6870" y="4737"/>
                  </a:lnTo>
                  <a:cubicBezTo>
                    <a:pt x="8022" y="5561"/>
                    <a:pt x="9003" y="6372"/>
                    <a:pt x="9984" y="7354"/>
                  </a:cubicBezTo>
                  <a:lnTo>
                    <a:pt x="10141" y="7354"/>
                  </a:lnTo>
                  <a:lnTo>
                    <a:pt x="10966" y="8178"/>
                  </a:lnTo>
                  <a:cubicBezTo>
                    <a:pt x="11123" y="8178"/>
                    <a:pt x="11123" y="8178"/>
                    <a:pt x="11123" y="8335"/>
                  </a:cubicBezTo>
                  <a:cubicBezTo>
                    <a:pt x="11450" y="8505"/>
                    <a:pt x="11777" y="8832"/>
                    <a:pt x="11947" y="9159"/>
                  </a:cubicBezTo>
                  <a:lnTo>
                    <a:pt x="12104" y="9159"/>
                  </a:lnTo>
                  <a:lnTo>
                    <a:pt x="13085" y="10141"/>
                  </a:lnTo>
                  <a:cubicBezTo>
                    <a:pt x="19470" y="16683"/>
                    <a:pt x="24704" y="24534"/>
                    <a:pt x="28460" y="33039"/>
                  </a:cubicBezTo>
                  <a:lnTo>
                    <a:pt x="28957" y="33039"/>
                  </a:lnTo>
                  <a:lnTo>
                    <a:pt x="28957" y="32869"/>
                  </a:lnTo>
                  <a:lnTo>
                    <a:pt x="29114" y="32869"/>
                  </a:lnTo>
                  <a:lnTo>
                    <a:pt x="29284" y="32712"/>
                  </a:lnTo>
                  <a:cubicBezTo>
                    <a:pt x="29284" y="32712"/>
                    <a:pt x="29284" y="32542"/>
                    <a:pt x="29441" y="32542"/>
                  </a:cubicBezTo>
                  <a:lnTo>
                    <a:pt x="29441" y="32385"/>
                  </a:lnTo>
                  <a:lnTo>
                    <a:pt x="29611" y="32385"/>
                  </a:lnTo>
                  <a:lnTo>
                    <a:pt x="29611" y="32215"/>
                  </a:lnTo>
                  <a:lnTo>
                    <a:pt x="29611" y="32058"/>
                  </a:lnTo>
                  <a:cubicBezTo>
                    <a:pt x="29768" y="31730"/>
                    <a:pt x="30095" y="31233"/>
                    <a:pt x="30422" y="30906"/>
                  </a:cubicBezTo>
                  <a:cubicBezTo>
                    <a:pt x="30749" y="30579"/>
                    <a:pt x="31076" y="30422"/>
                    <a:pt x="31247" y="30095"/>
                  </a:cubicBezTo>
                  <a:cubicBezTo>
                    <a:pt x="31404" y="29598"/>
                    <a:pt x="31574" y="29113"/>
                    <a:pt x="31076" y="28786"/>
                  </a:cubicBezTo>
                  <a:cubicBezTo>
                    <a:pt x="30265" y="28132"/>
                    <a:pt x="29114" y="27478"/>
                    <a:pt x="28460" y="26497"/>
                  </a:cubicBezTo>
                  <a:cubicBezTo>
                    <a:pt x="28303" y="26326"/>
                    <a:pt x="28132" y="25999"/>
                    <a:pt x="28132" y="25672"/>
                  </a:cubicBezTo>
                  <a:cubicBezTo>
                    <a:pt x="27975" y="25345"/>
                    <a:pt x="28132" y="25018"/>
                    <a:pt x="28460" y="25018"/>
                  </a:cubicBezTo>
                  <a:cubicBezTo>
                    <a:pt x="28547" y="24976"/>
                    <a:pt x="28634" y="24957"/>
                    <a:pt x="28721" y="24957"/>
                  </a:cubicBezTo>
                  <a:cubicBezTo>
                    <a:pt x="28961" y="24957"/>
                    <a:pt x="29201" y="25105"/>
                    <a:pt x="29441" y="25345"/>
                  </a:cubicBezTo>
                  <a:cubicBezTo>
                    <a:pt x="29704" y="25482"/>
                    <a:pt x="29967" y="25720"/>
                    <a:pt x="30318" y="25720"/>
                  </a:cubicBezTo>
                  <a:cubicBezTo>
                    <a:pt x="30404" y="25720"/>
                    <a:pt x="30495" y="25706"/>
                    <a:pt x="30592" y="25672"/>
                  </a:cubicBezTo>
                  <a:cubicBezTo>
                    <a:pt x="30919" y="25515"/>
                    <a:pt x="31076" y="25018"/>
                    <a:pt x="31404" y="24534"/>
                  </a:cubicBezTo>
                  <a:cubicBezTo>
                    <a:pt x="31597" y="24341"/>
                    <a:pt x="31904" y="24262"/>
                    <a:pt x="32226" y="24262"/>
                  </a:cubicBezTo>
                  <a:cubicBezTo>
                    <a:pt x="32449" y="24262"/>
                    <a:pt x="32679" y="24299"/>
                    <a:pt x="32882" y="24364"/>
                  </a:cubicBezTo>
                  <a:cubicBezTo>
                    <a:pt x="33209" y="24691"/>
                    <a:pt x="33693" y="25188"/>
                    <a:pt x="34021" y="26654"/>
                  </a:cubicBezTo>
                  <a:lnTo>
                    <a:pt x="34191" y="26654"/>
                  </a:lnTo>
                  <a:cubicBezTo>
                    <a:pt x="34675" y="28943"/>
                    <a:pt x="36808" y="30906"/>
                    <a:pt x="39097" y="31403"/>
                  </a:cubicBezTo>
                  <a:cubicBezTo>
                    <a:pt x="39667" y="31482"/>
                    <a:pt x="40239" y="31521"/>
                    <a:pt x="40833" y="31521"/>
                  </a:cubicBezTo>
                  <a:cubicBezTo>
                    <a:pt x="41426" y="31521"/>
                    <a:pt x="42041" y="31482"/>
                    <a:pt x="42696" y="31403"/>
                  </a:cubicBezTo>
                  <a:cubicBezTo>
                    <a:pt x="43677" y="31233"/>
                    <a:pt x="44658" y="31233"/>
                    <a:pt x="45797" y="31076"/>
                  </a:cubicBezTo>
                  <a:lnTo>
                    <a:pt x="44331" y="28616"/>
                  </a:lnTo>
                  <a:cubicBezTo>
                    <a:pt x="44161" y="28289"/>
                    <a:pt x="43834" y="27962"/>
                    <a:pt x="43677" y="27635"/>
                  </a:cubicBezTo>
                  <a:lnTo>
                    <a:pt x="42696" y="26169"/>
                  </a:lnTo>
                  <a:cubicBezTo>
                    <a:pt x="42368" y="25842"/>
                    <a:pt x="42041" y="25515"/>
                    <a:pt x="41871" y="25188"/>
                  </a:cubicBezTo>
                  <a:cubicBezTo>
                    <a:pt x="41544" y="24691"/>
                    <a:pt x="41217" y="24207"/>
                    <a:pt x="40890" y="23880"/>
                  </a:cubicBezTo>
                  <a:cubicBezTo>
                    <a:pt x="40563" y="23553"/>
                    <a:pt x="40236" y="23225"/>
                    <a:pt x="39909" y="22728"/>
                  </a:cubicBezTo>
                  <a:lnTo>
                    <a:pt x="39424" y="22244"/>
                  </a:lnTo>
                  <a:cubicBezTo>
                    <a:pt x="38927" y="22244"/>
                    <a:pt x="38443" y="22244"/>
                    <a:pt x="37946" y="22074"/>
                  </a:cubicBezTo>
                  <a:lnTo>
                    <a:pt x="37462" y="22074"/>
                  </a:lnTo>
                  <a:cubicBezTo>
                    <a:pt x="37462" y="21917"/>
                    <a:pt x="37292" y="21917"/>
                    <a:pt x="37292" y="21917"/>
                  </a:cubicBezTo>
                  <a:lnTo>
                    <a:pt x="37135" y="21917"/>
                  </a:lnTo>
                  <a:lnTo>
                    <a:pt x="37135" y="21747"/>
                  </a:lnTo>
                  <a:lnTo>
                    <a:pt x="36808" y="21747"/>
                  </a:lnTo>
                  <a:lnTo>
                    <a:pt x="36808" y="21590"/>
                  </a:lnTo>
                  <a:lnTo>
                    <a:pt x="36637" y="21590"/>
                  </a:lnTo>
                  <a:cubicBezTo>
                    <a:pt x="36637" y="21590"/>
                    <a:pt x="36637" y="21420"/>
                    <a:pt x="36480" y="21420"/>
                  </a:cubicBezTo>
                  <a:cubicBezTo>
                    <a:pt x="35826" y="20765"/>
                    <a:pt x="35826" y="19627"/>
                    <a:pt x="35826" y="18803"/>
                  </a:cubicBezTo>
                  <a:cubicBezTo>
                    <a:pt x="35826" y="18646"/>
                    <a:pt x="35983" y="18646"/>
                    <a:pt x="35983" y="18476"/>
                  </a:cubicBezTo>
                  <a:lnTo>
                    <a:pt x="35983" y="18319"/>
                  </a:lnTo>
                  <a:cubicBezTo>
                    <a:pt x="35329" y="17664"/>
                    <a:pt x="34845" y="17010"/>
                    <a:pt x="34191" y="16513"/>
                  </a:cubicBezTo>
                  <a:cubicBezTo>
                    <a:pt x="34191" y="16513"/>
                    <a:pt x="34021" y="16513"/>
                    <a:pt x="34021" y="16356"/>
                  </a:cubicBezTo>
                  <a:lnTo>
                    <a:pt x="33864" y="16186"/>
                  </a:lnTo>
                  <a:cubicBezTo>
                    <a:pt x="33209" y="15532"/>
                    <a:pt x="32555" y="15048"/>
                    <a:pt x="32058" y="14550"/>
                  </a:cubicBezTo>
                  <a:cubicBezTo>
                    <a:pt x="31731" y="14393"/>
                    <a:pt x="31404" y="14066"/>
                    <a:pt x="31247" y="13896"/>
                  </a:cubicBezTo>
                  <a:cubicBezTo>
                    <a:pt x="30749" y="13412"/>
                    <a:pt x="30265" y="13085"/>
                    <a:pt x="29768" y="12588"/>
                  </a:cubicBezTo>
                  <a:cubicBezTo>
                    <a:pt x="29441" y="12431"/>
                    <a:pt x="29114" y="12260"/>
                    <a:pt x="28787" y="11933"/>
                  </a:cubicBezTo>
                  <a:lnTo>
                    <a:pt x="27321" y="10952"/>
                  </a:lnTo>
                  <a:cubicBezTo>
                    <a:pt x="27151" y="10625"/>
                    <a:pt x="26824" y="10468"/>
                    <a:pt x="26497" y="10298"/>
                  </a:cubicBezTo>
                  <a:cubicBezTo>
                    <a:pt x="26013" y="9814"/>
                    <a:pt x="25359" y="9487"/>
                    <a:pt x="24704" y="9159"/>
                  </a:cubicBezTo>
                  <a:cubicBezTo>
                    <a:pt x="24534" y="8989"/>
                    <a:pt x="24377" y="8832"/>
                    <a:pt x="24050" y="8662"/>
                  </a:cubicBezTo>
                  <a:lnTo>
                    <a:pt x="21590" y="7197"/>
                  </a:lnTo>
                  <a:cubicBezTo>
                    <a:pt x="21433" y="7027"/>
                    <a:pt x="21106" y="6870"/>
                    <a:pt x="20779" y="6700"/>
                  </a:cubicBezTo>
                  <a:cubicBezTo>
                    <a:pt x="20282" y="6372"/>
                    <a:pt x="19628" y="6045"/>
                    <a:pt x="19143" y="5888"/>
                  </a:cubicBezTo>
                  <a:cubicBezTo>
                    <a:pt x="18646" y="5561"/>
                    <a:pt x="18319" y="5391"/>
                    <a:pt x="17992" y="5234"/>
                  </a:cubicBezTo>
                  <a:cubicBezTo>
                    <a:pt x="17508" y="5064"/>
                    <a:pt x="16854" y="4737"/>
                    <a:pt x="16356" y="4580"/>
                  </a:cubicBezTo>
                  <a:cubicBezTo>
                    <a:pt x="16029" y="4410"/>
                    <a:pt x="15702" y="4253"/>
                    <a:pt x="15218" y="4083"/>
                  </a:cubicBezTo>
                  <a:cubicBezTo>
                    <a:pt x="14721" y="3755"/>
                    <a:pt x="14067" y="3598"/>
                    <a:pt x="13582" y="3428"/>
                  </a:cubicBezTo>
                  <a:lnTo>
                    <a:pt x="12601" y="2944"/>
                  </a:lnTo>
                  <a:cubicBezTo>
                    <a:pt x="12104" y="2774"/>
                    <a:pt x="11620" y="2774"/>
                    <a:pt x="11293" y="2617"/>
                  </a:cubicBezTo>
                  <a:cubicBezTo>
                    <a:pt x="10638" y="2290"/>
                    <a:pt x="9984" y="2120"/>
                    <a:pt x="9330" y="1963"/>
                  </a:cubicBezTo>
                  <a:cubicBezTo>
                    <a:pt x="9003" y="1793"/>
                    <a:pt x="8506" y="1793"/>
                    <a:pt x="8022" y="1636"/>
                  </a:cubicBezTo>
                  <a:cubicBezTo>
                    <a:pt x="7367" y="1466"/>
                    <a:pt x="6870" y="1309"/>
                    <a:pt x="6216" y="1139"/>
                  </a:cubicBezTo>
                  <a:cubicBezTo>
                    <a:pt x="5732" y="982"/>
                    <a:pt x="5234" y="982"/>
                    <a:pt x="4750" y="811"/>
                  </a:cubicBezTo>
                  <a:cubicBezTo>
                    <a:pt x="4096" y="654"/>
                    <a:pt x="3442" y="484"/>
                    <a:pt x="2945" y="484"/>
                  </a:cubicBezTo>
                  <a:cubicBezTo>
                    <a:pt x="2461" y="327"/>
                    <a:pt x="1963" y="327"/>
                    <a:pt x="1479" y="157"/>
                  </a:cubicBezTo>
                  <a:cubicBezTo>
                    <a:pt x="982" y="157"/>
                    <a:pt x="498" y="157"/>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74"/>
            <p:cNvSpPr/>
            <p:nvPr/>
          </p:nvSpPr>
          <p:spPr>
            <a:xfrm>
              <a:off x="2301000" y="925050"/>
              <a:ext cx="139050" cy="165800"/>
            </a:xfrm>
            <a:custGeom>
              <a:rect b="b" l="l" r="r" t="t"/>
              <a:pathLst>
                <a:path extrusionOk="0" h="6632" w="5562">
                  <a:moveTo>
                    <a:pt x="3272" y="1"/>
                  </a:moveTo>
                  <a:cubicBezTo>
                    <a:pt x="2618" y="498"/>
                    <a:pt x="2121" y="1152"/>
                    <a:pt x="1637" y="1806"/>
                  </a:cubicBezTo>
                  <a:cubicBezTo>
                    <a:pt x="1139" y="2461"/>
                    <a:pt x="485" y="3115"/>
                    <a:pt x="158" y="4096"/>
                  </a:cubicBezTo>
                  <a:cubicBezTo>
                    <a:pt x="1" y="4907"/>
                    <a:pt x="328" y="6059"/>
                    <a:pt x="982" y="6386"/>
                  </a:cubicBezTo>
                  <a:cubicBezTo>
                    <a:pt x="1278" y="6563"/>
                    <a:pt x="1576" y="6631"/>
                    <a:pt x="1875" y="6631"/>
                  </a:cubicBezTo>
                  <a:cubicBezTo>
                    <a:pt x="2394" y="6631"/>
                    <a:pt x="2914" y="6424"/>
                    <a:pt x="3429" y="6216"/>
                  </a:cubicBezTo>
                  <a:cubicBezTo>
                    <a:pt x="4083" y="5889"/>
                    <a:pt x="4738" y="5405"/>
                    <a:pt x="5562" y="5235"/>
                  </a:cubicBezTo>
                  <a:cubicBezTo>
                    <a:pt x="5065" y="3272"/>
                    <a:pt x="4410" y="1479"/>
                    <a:pt x="32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74"/>
            <p:cNvSpPr/>
            <p:nvPr/>
          </p:nvSpPr>
          <p:spPr>
            <a:xfrm>
              <a:off x="2304925" y="925050"/>
              <a:ext cx="135125" cy="167850"/>
            </a:xfrm>
            <a:custGeom>
              <a:rect b="b" l="l" r="r" t="t"/>
              <a:pathLst>
                <a:path extrusionOk="0" h="6714" w="5405">
                  <a:moveTo>
                    <a:pt x="3115" y="1"/>
                  </a:moveTo>
                  <a:cubicBezTo>
                    <a:pt x="2461" y="498"/>
                    <a:pt x="1964" y="1152"/>
                    <a:pt x="1480" y="1806"/>
                  </a:cubicBezTo>
                  <a:cubicBezTo>
                    <a:pt x="982" y="2461"/>
                    <a:pt x="328" y="3115"/>
                    <a:pt x="1" y="4096"/>
                  </a:cubicBezTo>
                  <a:lnTo>
                    <a:pt x="1" y="4750"/>
                  </a:lnTo>
                  <a:cubicBezTo>
                    <a:pt x="1" y="5405"/>
                    <a:pt x="328" y="6059"/>
                    <a:pt x="825" y="6386"/>
                  </a:cubicBezTo>
                  <a:lnTo>
                    <a:pt x="982" y="6543"/>
                  </a:lnTo>
                  <a:cubicBezTo>
                    <a:pt x="1152" y="6543"/>
                    <a:pt x="1480" y="6713"/>
                    <a:pt x="1807" y="6713"/>
                  </a:cubicBezTo>
                  <a:cubicBezTo>
                    <a:pt x="2291" y="6713"/>
                    <a:pt x="2788" y="6543"/>
                    <a:pt x="3272" y="6216"/>
                  </a:cubicBezTo>
                  <a:cubicBezTo>
                    <a:pt x="3926" y="5889"/>
                    <a:pt x="4581" y="5405"/>
                    <a:pt x="5405" y="5235"/>
                  </a:cubicBezTo>
                  <a:cubicBezTo>
                    <a:pt x="4908" y="3272"/>
                    <a:pt x="4253" y="1479"/>
                    <a:pt x="3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74"/>
            <p:cNvSpPr/>
            <p:nvPr/>
          </p:nvSpPr>
          <p:spPr>
            <a:xfrm>
              <a:off x="1454450" y="1145850"/>
              <a:ext cx="993775" cy="931775"/>
            </a:xfrm>
            <a:custGeom>
              <a:rect b="b" l="l" r="r" t="t"/>
              <a:pathLst>
                <a:path extrusionOk="0" h="37271" w="39751">
                  <a:moveTo>
                    <a:pt x="39751" y="1"/>
                  </a:moveTo>
                  <a:lnTo>
                    <a:pt x="39751" y="1"/>
                  </a:lnTo>
                  <a:cubicBezTo>
                    <a:pt x="37945" y="1636"/>
                    <a:pt x="35826" y="2788"/>
                    <a:pt x="33693" y="3769"/>
                  </a:cubicBezTo>
                  <a:cubicBezTo>
                    <a:pt x="31900" y="4423"/>
                    <a:pt x="31246" y="4580"/>
                    <a:pt x="29767" y="4751"/>
                  </a:cubicBezTo>
                  <a:cubicBezTo>
                    <a:pt x="27805" y="4908"/>
                    <a:pt x="26012" y="6386"/>
                    <a:pt x="24534" y="7695"/>
                  </a:cubicBezTo>
                  <a:cubicBezTo>
                    <a:pt x="21760" y="10141"/>
                    <a:pt x="18973" y="12758"/>
                    <a:pt x="16356" y="15218"/>
                  </a:cubicBezTo>
                  <a:cubicBezTo>
                    <a:pt x="14720" y="16684"/>
                    <a:pt x="12928" y="18162"/>
                    <a:pt x="12103" y="20282"/>
                  </a:cubicBezTo>
                  <a:cubicBezTo>
                    <a:pt x="11619" y="21433"/>
                    <a:pt x="11449" y="22742"/>
                    <a:pt x="11122" y="24050"/>
                  </a:cubicBezTo>
                  <a:cubicBezTo>
                    <a:pt x="10638" y="25189"/>
                    <a:pt x="10141" y="26340"/>
                    <a:pt x="9002" y="26994"/>
                  </a:cubicBezTo>
                  <a:cubicBezTo>
                    <a:pt x="7040" y="28303"/>
                    <a:pt x="4907" y="29441"/>
                    <a:pt x="3271" y="30920"/>
                  </a:cubicBezTo>
                  <a:cubicBezTo>
                    <a:pt x="1806" y="32385"/>
                    <a:pt x="497" y="34021"/>
                    <a:pt x="0" y="35826"/>
                  </a:cubicBezTo>
                  <a:cubicBezTo>
                    <a:pt x="1767" y="36803"/>
                    <a:pt x="3818" y="37270"/>
                    <a:pt x="6046" y="37270"/>
                  </a:cubicBezTo>
                  <a:cubicBezTo>
                    <a:pt x="13521" y="37270"/>
                    <a:pt x="22993" y="32010"/>
                    <a:pt x="30422" y="23069"/>
                  </a:cubicBezTo>
                  <a:cubicBezTo>
                    <a:pt x="36480" y="15375"/>
                    <a:pt x="39751" y="6870"/>
                    <a:pt x="397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74"/>
            <p:cNvSpPr/>
            <p:nvPr/>
          </p:nvSpPr>
          <p:spPr>
            <a:xfrm>
              <a:off x="1454450" y="1145850"/>
              <a:ext cx="993775" cy="932300"/>
            </a:xfrm>
            <a:custGeom>
              <a:rect b="b" l="l" r="r" t="t"/>
              <a:pathLst>
                <a:path extrusionOk="0" h="37292" w="39751">
                  <a:moveTo>
                    <a:pt x="39751" y="1"/>
                  </a:moveTo>
                  <a:cubicBezTo>
                    <a:pt x="37945" y="1636"/>
                    <a:pt x="35826" y="2788"/>
                    <a:pt x="33693" y="3769"/>
                  </a:cubicBezTo>
                  <a:cubicBezTo>
                    <a:pt x="31900" y="4423"/>
                    <a:pt x="31246" y="4580"/>
                    <a:pt x="29767" y="4751"/>
                  </a:cubicBezTo>
                  <a:cubicBezTo>
                    <a:pt x="27805" y="4908"/>
                    <a:pt x="26012" y="6386"/>
                    <a:pt x="24534" y="7695"/>
                  </a:cubicBezTo>
                  <a:cubicBezTo>
                    <a:pt x="21760" y="10141"/>
                    <a:pt x="18973" y="12758"/>
                    <a:pt x="16356" y="15218"/>
                  </a:cubicBezTo>
                  <a:cubicBezTo>
                    <a:pt x="14720" y="16684"/>
                    <a:pt x="12928" y="18162"/>
                    <a:pt x="12103" y="20282"/>
                  </a:cubicBezTo>
                  <a:cubicBezTo>
                    <a:pt x="11619" y="21433"/>
                    <a:pt x="11449" y="22742"/>
                    <a:pt x="11122" y="24050"/>
                  </a:cubicBezTo>
                  <a:cubicBezTo>
                    <a:pt x="10638" y="25189"/>
                    <a:pt x="10141" y="26340"/>
                    <a:pt x="9002" y="26994"/>
                  </a:cubicBezTo>
                  <a:cubicBezTo>
                    <a:pt x="7040" y="28303"/>
                    <a:pt x="4907" y="29441"/>
                    <a:pt x="3271" y="30920"/>
                  </a:cubicBezTo>
                  <a:cubicBezTo>
                    <a:pt x="1806" y="32385"/>
                    <a:pt x="497" y="34021"/>
                    <a:pt x="0" y="35826"/>
                  </a:cubicBezTo>
                  <a:cubicBezTo>
                    <a:pt x="1806" y="36808"/>
                    <a:pt x="3768" y="37292"/>
                    <a:pt x="6058" y="37292"/>
                  </a:cubicBezTo>
                  <a:cubicBezTo>
                    <a:pt x="13582" y="37292"/>
                    <a:pt x="23068" y="32058"/>
                    <a:pt x="30422" y="23069"/>
                  </a:cubicBezTo>
                  <a:cubicBezTo>
                    <a:pt x="36480" y="15375"/>
                    <a:pt x="39751" y="7040"/>
                    <a:pt x="39751" y="171"/>
                  </a:cubicBezTo>
                  <a:lnTo>
                    <a:pt x="397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74"/>
            <p:cNvSpPr/>
            <p:nvPr/>
          </p:nvSpPr>
          <p:spPr>
            <a:xfrm>
              <a:off x="1225450" y="813875"/>
              <a:ext cx="1222775" cy="1227650"/>
            </a:xfrm>
            <a:custGeom>
              <a:rect b="b" l="l" r="r" t="t"/>
              <a:pathLst>
                <a:path extrusionOk="0" h="49106" w="48911">
                  <a:moveTo>
                    <a:pt x="36819" y="0"/>
                  </a:moveTo>
                  <a:cubicBezTo>
                    <a:pt x="29257" y="0"/>
                    <a:pt x="19740" y="5303"/>
                    <a:pt x="12431" y="14261"/>
                  </a:cubicBezTo>
                  <a:cubicBezTo>
                    <a:pt x="2291" y="26862"/>
                    <a:pt x="1" y="42066"/>
                    <a:pt x="7525" y="48124"/>
                  </a:cubicBezTo>
                  <a:cubicBezTo>
                    <a:pt x="8022" y="48451"/>
                    <a:pt x="8506" y="48935"/>
                    <a:pt x="9160" y="49105"/>
                  </a:cubicBezTo>
                  <a:cubicBezTo>
                    <a:pt x="9657" y="47300"/>
                    <a:pt x="10966" y="45664"/>
                    <a:pt x="12431" y="44199"/>
                  </a:cubicBezTo>
                  <a:cubicBezTo>
                    <a:pt x="14067" y="42720"/>
                    <a:pt x="16200" y="41582"/>
                    <a:pt x="18162" y="40273"/>
                  </a:cubicBezTo>
                  <a:cubicBezTo>
                    <a:pt x="19301" y="39619"/>
                    <a:pt x="19798" y="38468"/>
                    <a:pt x="20282" y="37329"/>
                  </a:cubicBezTo>
                  <a:cubicBezTo>
                    <a:pt x="20609" y="36021"/>
                    <a:pt x="20779" y="34712"/>
                    <a:pt x="21263" y="33561"/>
                  </a:cubicBezTo>
                  <a:cubicBezTo>
                    <a:pt x="22088" y="31441"/>
                    <a:pt x="23880" y="29963"/>
                    <a:pt x="25516" y="28497"/>
                  </a:cubicBezTo>
                  <a:cubicBezTo>
                    <a:pt x="28133" y="26037"/>
                    <a:pt x="30920" y="23420"/>
                    <a:pt x="33694" y="20974"/>
                  </a:cubicBezTo>
                  <a:cubicBezTo>
                    <a:pt x="35172" y="19665"/>
                    <a:pt x="36965" y="18187"/>
                    <a:pt x="38927" y="18030"/>
                  </a:cubicBezTo>
                  <a:cubicBezTo>
                    <a:pt x="40406" y="17859"/>
                    <a:pt x="41060" y="17702"/>
                    <a:pt x="42853" y="17048"/>
                  </a:cubicBezTo>
                  <a:cubicBezTo>
                    <a:pt x="44986" y="16067"/>
                    <a:pt x="47105" y="14915"/>
                    <a:pt x="48911" y="13280"/>
                  </a:cubicBezTo>
                  <a:cubicBezTo>
                    <a:pt x="48911" y="12141"/>
                    <a:pt x="48741" y="10833"/>
                    <a:pt x="48584" y="9682"/>
                  </a:cubicBezTo>
                  <a:cubicBezTo>
                    <a:pt x="47760" y="9852"/>
                    <a:pt x="47105" y="10336"/>
                    <a:pt x="46451" y="10663"/>
                  </a:cubicBezTo>
                  <a:cubicBezTo>
                    <a:pt x="45936" y="10871"/>
                    <a:pt x="45416" y="11078"/>
                    <a:pt x="44897" y="11078"/>
                  </a:cubicBezTo>
                  <a:cubicBezTo>
                    <a:pt x="44598" y="11078"/>
                    <a:pt x="44300" y="11010"/>
                    <a:pt x="44004" y="10833"/>
                  </a:cubicBezTo>
                  <a:cubicBezTo>
                    <a:pt x="43350" y="10506"/>
                    <a:pt x="43023" y="9354"/>
                    <a:pt x="43180" y="8543"/>
                  </a:cubicBezTo>
                  <a:cubicBezTo>
                    <a:pt x="43507" y="7562"/>
                    <a:pt x="44161" y="6908"/>
                    <a:pt x="44659" y="6253"/>
                  </a:cubicBezTo>
                  <a:cubicBezTo>
                    <a:pt x="45143" y="5599"/>
                    <a:pt x="45640" y="4945"/>
                    <a:pt x="46294" y="4448"/>
                  </a:cubicBezTo>
                  <a:cubicBezTo>
                    <a:pt x="45797" y="3793"/>
                    <a:pt x="45143" y="3139"/>
                    <a:pt x="44488" y="2485"/>
                  </a:cubicBezTo>
                  <a:cubicBezTo>
                    <a:pt x="42387" y="797"/>
                    <a:pt x="39750" y="0"/>
                    <a:pt x="36819" y="0"/>
                  </a:cubicBezTo>
                  <a:close/>
                </a:path>
              </a:pathLst>
            </a:custGeom>
            <a:solidFill>
              <a:srgbClr val="D84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74"/>
            <p:cNvSpPr/>
            <p:nvPr/>
          </p:nvSpPr>
          <p:spPr>
            <a:xfrm>
              <a:off x="1303325" y="814825"/>
              <a:ext cx="1144900" cy="1226700"/>
            </a:xfrm>
            <a:custGeom>
              <a:rect b="b" l="l" r="r" t="t"/>
              <a:pathLst>
                <a:path extrusionOk="0" h="49068" w="45796">
                  <a:moveTo>
                    <a:pt x="33693" y="0"/>
                  </a:moveTo>
                  <a:cubicBezTo>
                    <a:pt x="26169" y="0"/>
                    <a:pt x="16840" y="5234"/>
                    <a:pt x="9486" y="14066"/>
                  </a:cubicBezTo>
                  <a:lnTo>
                    <a:pt x="9486" y="14223"/>
                  </a:lnTo>
                  <a:lnTo>
                    <a:pt x="9316" y="14223"/>
                  </a:lnTo>
                  <a:cubicBezTo>
                    <a:pt x="3271" y="21917"/>
                    <a:pt x="0" y="30252"/>
                    <a:pt x="0" y="37121"/>
                  </a:cubicBezTo>
                  <a:cubicBezTo>
                    <a:pt x="0" y="41701"/>
                    <a:pt x="1465" y="45626"/>
                    <a:pt x="4410" y="48086"/>
                  </a:cubicBezTo>
                  <a:cubicBezTo>
                    <a:pt x="4907" y="48413"/>
                    <a:pt x="5391" y="48897"/>
                    <a:pt x="6045" y="49067"/>
                  </a:cubicBezTo>
                  <a:cubicBezTo>
                    <a:pt x="6542" y="47262"/>
                    <a:pt x="7851" y="45626"/>
                    <a:pt x="9316" y="44161"/>
                  </a:cubicBezTo>
                  <a:cubicBezTo>
                    <a:pt x="10952" y="42682"/>
                    <a:pt x="13085" y="41544"/>
                    <a:pt x="15047" y="40235"/>
                  </a:cubicBezTo>
                  <a:cubicBezTo>
                    <a:pt x="16186" y="39581"/>
                    <a:pt x="16683" y="38430"/>
                    <a:pt x="17167" y="37291"/>
                  </a:cubicBezTo>
                  <a:cubicBezTo>
                    <a:pt x="17494" y="35983"/>
                    <a:pt x="17664" y="34674"/>
                    <a:pt x="18148" y="33523"/>
                  </a:cubicBezTo>
                  <a:cubicBezTo>
                    <a:pt x="18973" y="31403"/>
                    <a:pt x="20765" y="29925"/>
                    <a:pt x="22401" y="28459"/>
                  </a:cubicBezTo>
                  <a:cubicBezTo>
                    <a:pt x="25018" y="25999"/>
                    <a:pt x="27805" y="23382"/>
                    <a:pt x="30579" y="20936"/>
                  </a:cubicBezTo>
                  <a:cubicBezTo>
                    <a:pt x="32057" y="19627"/>
                    <a:pt x="33850" y="18149"/>
                    <a:pt x="35812" y="17992"/>
                  </a:cubicBezTo>
                  <a:cubicBezTo>
                    <a:pt x="37291" y="17821"/>
                    <a:pt x="37945" y="17664"/>
                    <a:pt x="39738" y="17010"/>
                  </a:cubicBezTo>
                  <a:cubicBezTo>
                    <a:pt x="41871" y="16029"/>
                    <a:pt x="43990" y="14877"/>
                    <a:pt x="45796" y="13242"/>
                  </a:cubicBezTo>
                  <a:cubicBezTo>
                    <a:pt x="45796" y="12103"/>
                    <a:pt x="45626" y="10795"/>
                    <a:pt x="45469" y="9644"/>
                  </a:cubicBezTo>
                  <a:cubicBezTo>
                    <a:pt x="44645" y="9814"/>
                    <a:pt x="43990" y="10298"/>
                    <a:pt x="43336" y="10625"/>
                  </a:cubicBezTo>
                  <a:cubicBezTo>
                    <a:pt x="42852" y="10952"/>
                    <a:pt x="42355" y="11122"/>
                    <a:pt x="41871" y="11122"/>
                  </a:cubicBezTo>
                  <a:cubicBezTo>
                    <a:pt x="41544" y="11122"/>
                    <a:pt x="41216" y="10952"/>
                    <a:pt x="41046" y="10952"/>
                  </a:cubicBezTo>
                  <a:lnTo>
                    <a:pt x="40889" y="10795"/>
                  </a:lnTo>
                  <a:cubicBezTo>
                    <a:pt x="40392" y="10468"/>
                    <a:pt x="40065" y="9814"/>
                    <a:pt x="40065" y="9159"/>
                  </a:cubicBezTo>
                  <a:lnTo>
                    <a:pt x="40065" y="8505"/>
                  </a:lnTo>
                  <a:cubicBezTo>
                    <a:pt x="40392" y="7524"/>
                    <a:pt x="41046" y="6870"/>
                    <a:pt x="41544" y="6215"/>
                  </a:cubicBezTo>
                  <a:cubicBezTo>
                    <a:pt x="42028" y="5561"/>
                    <a:pt x="42525" y="4907"/>
                    <a:pt x="43179" y="4410"/>
                  </a:cubicBezTo>
                  <a:cubicBezTo>
                    <a:pt x="42682" y="3755"/>
                    <a:pt x="42028" y="3101"/>
                    <a:pt x="41373" y="2447"/>
                  </a:cubicBezTo>
                  <a:lnTo>
                    <a:pt x="41216" y="2447"/>
                  </a:lnTo>
                  <a:cubicBezTo>
                    <a:pt x="39254" y="811"/>
                    <a:pt x="36637" y="0"/>
                    <a:pt x="336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74"/>
            <p:cNvSpPr/>
            <p:nvPr/>
          </p:nvSpPr>
          <p:spPr>
            <a:xfrm>
              <a:off x="3257825" y="2822325"/>
              <a:ext cx="2465475" cy="2412500"/>
            </a:xfrm>
            <a:custGeom>
              <a:rect b="b" l="l" r="r" t="t"/>
              <a:pathLst>
                <a:path extrusionOk="0" h="96500" w="98619">
                  <a:moveTo>
                    <a:pt x="86842" y="0"/>
                  </a:moveTo>
                  <a:cubicBezTo>
                    <a:pt x="70814" y="27151"/>
                    <a:pt x="40235" y="52666"/>
                    <a:pt x="1636" y="81452"/>
                  </a:cubicBezTo>
                  <a:cubicBezTo>
                    <a:pt x="1636" y="82276"/>
                    <a:pt x="1793" y="83258"/>
                    <a:pt x="1963" y="84069"/>
                  </a:cubicBezTo>
                  <a:cubicBezTo>
                    <a:pt x="2120" y="84239"/>
                    <a:pt x="2120" y="84239"/>
                    <a:pt x="2120" y="84396"/>
                  </a:cubicBezTo>
                  <a:lnTo>
                    <a:pt x="2120" y="84566"/>
                  </a:lnTo>
                  <a:lnTo>
                    <a:pt x="2120" y="84893"/>
                  </a:lnTo>
                  <a:lnTo>
                    <a:pt x="2120" y="85050"/>
                  </a:lnTo>
                  <a:lnTo>
                    <a:pt x="2120" y="85548"/>
                  </a:lnTo>
                  <a:cubicBezTo>
                    <a:pt x="2290" y="87340"/>
                    <a:pt x="1466" y="88976"/>
                    <a:pt x="654" y="90781"/>
                  </a:cubicBezTo>
                  <a:cubicBezTo>
                    <a:pt x="484" y="91109"/>
                    <a:pt x="157" y="91593"/>
                    <a:pt x="0" y="92090"/>
                  </a:cubicBezTo>
                  <a:cubicBezTo>
                    <a:pt x="1793" y="93555"/>
                    <a:pt x="3756" y="95034"/>
                    <a:pt x="5718" y="96499"/>
                  </a:cubicBezTo>
                  <a:cubicBezTo>
                    <a:pt x="46280" y="66732"/>
                    <a:pt x="79319" y="41060"/>
                    <a:pt x="98619" y="14236"/>
                  </a:cubicBezTo>
                  <a:cubicBezTo>
                    <a:pt x="98619" y="14066"/>
                    <a:pt x="98462" y="13909"/>
                    <a:pt x="98291" y="13739"/>
                  </a:cubicBezTo>
                  <a:cubicBezTo>
                    <a:pt x="97480" y="12601"/>
                    <a:pt x="97480" y="11292"/>
                    <a:pt x="97637" y="9984"/>
                  </a:cubicBezTo>
                  <a:cubicBezTo>
                    <a:pt x="97807" y="8676"/>
                    <a:pt x="98134" y="7367"/>
                    <a:pt x="97964" y="6059"/>
                  </a:cubicBezTo>
                  <a:cubicBezTo>
                    <a:pt x="97807" y="4750"/>
                    <a:pt x="97153" y="3442"/>
                    <a:pt x="96002" y="2787"/>
                  </a:cubicBezTo>
                  <a:cubicBezTo>
                    <a:pt x="95656" y="2648"/>
                    <a:pt x="95308" y="2597"/>
                    <a:pt x="94959" y="2597"/>
                  </a:cubicBezTo>
                  <a:cubicBezTo>
                    <a:pt x="94490" y="2597"/>
                    <a:pt x="94020" y="2690"/>
                    <a:pt x="93555" y="2787"/>
                  </a:cubicBezTo>
                  <a:cubicBezTo>
                    <a:pt x="92574" y="2944"/>
                    <a:pt x="91749" y="3115"/>
                    <a:pt x="90938" y="3115"/>
                  </a:cubicBezTo>
                  <a:cubicBezTo>
                    <a:pt x="90114" y="3115"/>
                    <a:pt x="89459" y="2617"/>
                    <a:pt x="88975" y="1963"/>
                  </a:cubicBezTo>
                  <a:cubicBezTo>
                    <a:pt x="88975" y="1806"/>
                    <a:pt x="88805" y="1806"/>
                    <a:pt x="88805" y="1636"/>
                  </a:cubicBezTo>
                  <a:cubicBezTo>
                    <a:pt x="88648" y="1479"/>
                    <a:pt x="88648" y="1479"/>
                    <a:pt x="88648" y="1309"/>
                  </a:cubicBezTo>
                  <a:lnTo>
                    <a:pt x="88478" y="1309"/>
                  </a:lnTo>
                  <a:cubicBezTo>
                    <a:pt x="88478" y="1309"/>
                    <a:pt x="88478" y="1152"/>
                    <a:pt x="88321" y="1152"/>
                  </a:cubicBezTo>
                  <a:cubicBezTo>
                    <a:pt x="87824" y="655"/>
                    <a:pt x="87340" y="328"/>
                    <a:pt x="86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2" name="Google Shape;4002;p74"/>
          <p:cNvSpPr/>
          <p:nvPr/>
        </p:nvSpPr>
        <p:spPr>
          <a:xfrm>
            <a:off x="4636228" y="164690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7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Info</a:t>
            </a:r>
            <a:endParaRPr/>
          </a:p>
        </p:txBody>
      </p:sp>
      <p:sp>
        <p:nvSpPr>
          <p:cNvPr id="4004" name="Google Shape;4004;p74"/>
          <p:cNvSpPr/>
          <p:nvPr/>
        </p:nvSpPr>
        <p:spPr>
          <a:xfrm>
            <a:off x="4636228" y="271370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05" name="Google Shape;4005;p74"/>
          <p:cNvCxnSpPr/>
          <p:nvPr/>
        </p:nvCxnSpPr>
        <p:spPr>
          <a:xfrm rot="10800000">
            <a:off x="2968818" y="2038350"/>
            <a:ext cx="1610100" cy="0"/>
          </a:xfrm>
          <a:prstGeom prst="straightConnector1">
            <a:avLst/>
          </a:prstGeom>
          <a:noFill/>
          <a:ln cap="flat" cmpd="sng" w="19050">
            <a:solidFill>
              <a:schemeClr val="lt2"/>
            </a:solidFill>
            <a:prstDash val="solid"/>
            <a:round/>
            <a:headEnd len="med" w="med" type="oval"/>
            <a:tailEnd len="med" w="med" type="oval"/>
          </a:ln>
        </p:spPr>
      </p:cxnSp>
      <p:cxnSp>
        <p:nvCxnSpPr>
          <p:cNvPr id="4006" name="Google Shape;4006;p74"/>
          <p:cNvCxnSpPr/>
          <p:nvPr/>
        </p:nvCxnSpPr>
        <p:spPr>
          <a:xfrm rot="10800000">
            <a:off x="2717718" y="3105150"/>
            <a:ext cx="1861200" cy="0"/>
          </a:xfrm>
          <a:prstGeom prst="straightConnector1">
            <a:avLst/>
          </a:prstGeom>
          <a:noFill/>
          <a:ln cap="flat" cmpd="sng" w="19050">
            <a:solidFill>
              <a:schemeClr val="lt2"/>
            </a:solidFill>
            <a:prstDash val="solid"/>
            <a:round/>
            <a:headEnd len="med" w="med" type="oval"/>
            <a:tailEnd len="med" w="med" type="oval"/>
          </a:ln>
        </p:spPr>
      </p:cxnSp>
      <p:sp>
        <p:nvSpPr>
          <p:cNvPr id="4007" name="Google Shape;4007;p74"/>
          <p:cNvSpPr txBox="1"/>
          <p:nvPr>
            <p:ph idx="4294967295" type="subTitle"/>
          </p:nvPr>
        </p:nvSpPr>
        <p:spPr>
          <a:xfrm>
            <a:off x="5505450" y="1704590"/>
            <a:ext cx="2751300" cy="51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Goal is to predict patient can have Heart Disease in next </a:t>
            </a:r>
            <a:r>
              <a:rPr b="1" lang="en" sz="1400"/>
              <a:t>10</a:t>
            </a:r>
            <a:r>
              <a:rPr lang="en" sz="1400"/>
              <a:t> Years or Not.</a:t>
            </a:r>
            <a:endParaRPr sz="1400"/>
          </a:p>
        </p:txBody>
      </p:sp>
      <p:sp>
        <p:nvSpPr>
          <p:cNvPr id="4008" name="Google Shape;4008;p74"/>
          <p:cNvSpPr txBox="1"/>
          <p:nvPr>
            <p:ph idx="4294967295" type="subTitle"/>
          </p:nvPr>
        </p:nvSpPr>
        <p:spPr>
          <a:xfrm>
            <a:off x="5505450" y="2770340"/>
            <a:ext cx="2751300" cy="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Total Observations in data are over </a:t>
            </a:r>
            <a:r>
              <a:rPr b="1" lang="en" sz="1400"/>
              <a:t>4000.</a:t>
            </a:r>
            <a:endParaRPr b="1" sz="1400"/>
          </a:p>
        </p:txBody>
      </p:sp>
      <p:sp>
        <p:nvSpPr>
          <p:cNvPr id="4009" name="Google Shape;4009;p74"/>
          <p:cNvSpPr txBox="1"/>
          <p:nvPr>
            <p:ph idx="4294967295" type="subTitle"/>
          </p:nvPr>
        </p:nvSpPr>
        <p:spPr>
          <a:xfrm>
            <a:off x="5505450" y="3837140"/>
            <a:ext cx="2751300" cy="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Total Features in Data are </a:t>
            </a:r>
            <a:r>
              <a:rPr b="1" lang="en" sz="1400"/>
              <a:t>16.</a:t>
            </a:r>
            <a:endParaRPr b="1" sz="1400"/>
          </a:p>
        </p:txBody>
      </p:sp>
      <p:sp>
        <p:nvSpPr>
          <p:cNvPr id="4010" name="Google Shape;4010;p74"/>
          <p:cNvSpPr txBox="1"/>
          <p:nvPr>
            <p:ph idx="4294967295" type="title"/>
          </p:nvPr>
        </p:nvSpPr>
        <p:spPr>
          <a:xfrm>
            <a:off x="4630931" y="1741040"/>
            <a:ext cx="9270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011" name="Google Shape;4011;p74"/>
          <p:cNvSpPr txBox="1"/>
          <p:nvPr>
            <p:ph idx="4294967295" type="title"/>
          </p:nvPr>
        </p:nvSpPr>
        <p:spPr>
          <a:xfrm>
            <a:off x="4630931" y="2807840"/>
            <a:ext cx="9270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012" name="Google Shape;4012;p74"/>
          <p:cNvSpPr txBox="1"/>
          <p:nvPr>
            <p:ph idx="4294967295" type="title"/>
          </p:nvPr>
        </p:nvSpPr>
        <p:spPr>
          <a:xfrm>
            <a:off x="4630931" y="3874640"/>
            <a:ext cx="9270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grpSp>
        <p:nvGrpSpPr>
          <p:cNvPr id="4013" name="Google Shape;4013;p74"/>
          <p:cNvGrpSpPr/>
          <p:nvPr/>
        </p:nvGrpSpPr>
        <p:grpSpPr>
          <a:xfrm>
            <a:off x="2038294" y="2671650"/>
            <a:ext cx="2540855" cy="1500300"/>
            <a:chOff x="1885800" y="2671650"/>
            <a:chExt cx="2991000" cy="1500300"/>
          </a:xfrm>
        </p:grpSpPr>
        <p:cxnSp>
          <p:nvCxnSpPr>
            <p:cNvPr id="4014" name="Google Shape;4014;p74"/>
            <p:cNvCxnSpPr/>
            <p:nvPr/>
          </p:nvCxnSpPr>
          <p:spPr>
            <a:xfrm rot="10800000">
              <a:off x="1885800" y="4171950"/>
              <a:ext cx="2991000" cy="0"/>
            </a:xfrm>
            <a:prstGeom prst="straightConnector1">
              <a:avLst/>
            </a:prstGeom>
            <a:noFill/>
            <a:ln cap="flat" cmpd="sng" w="19050">
              <a:solidFill>
                <a:schemeClr val="lt2"/>
              </a:solidFill>
              <a:prstDash val="solid"/>
              <a:round/>
              <a:headEnd len="med" w="med" type="oval"/>
              <a:tailEnd len="med" w="med" type="none"/>
            </a:ln>
          </p:spPr>
        </p:cxnSp>
        <p:cxnSp>
          <p:nvCxnSpPr>
            <p:cNvPr id="4015" name="Google Shape;4015;p74"/>
            <p:cNvCxnSpPr/>
            <p:nvPr/>
          </p:nvCxnSpPr>
          <p:spPr>
            <a:xfrm rot="10800000">
              <a:off x="1885800" y="2671650"/>
              <a:ext cx="0" cy="1500300"/>
            </a:xfrm>
            <a:prstGeom prst="straightConnector1">
              <a:avLst/>
            </a:prstGeom>
            <a:noFill/>
            <a:ln cap="flat" cmpd="sng" w="19050">
              <a:solidFill>
                <a:schemeClr val="lt2"/>
              </a:solidFill>
              <a:prstDash val="solid"/>
              <a:round/>
              <a:headEnd len="med" w="med" type="none"/>
              <a:tailEnd len="med" w="med" type="oval"/>
            </a:ln>
          </p:spPr>
        </p:cxnSp>
      </p:grpSp>
      <p:sp>
        <p:nvSpPr>
          <p:cNvPr id="4016" name="Google Shape;4016;p74"/>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17" name="Google Shape;4017;p74"/>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018" name="Google Shape;4018;p74"/>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69"/>
                                        </p:tgtEl>
                                        <p:attrNameLst>
                                          <p:attrName>style.visibility</p:attrName>
                                        </p:attrNameLst>
                                      </p:cBhvr>
                                      <p:to>
                                        <p:strVal val="visible"/>
                                      </p:to>
                                    </p:set>
                                    <p:animEffect filter="fade" transition="in">
                                      <p:cBhvr>
                                        <p:cTn dur="1000"/>
                                        <p:tgtEl>
                                          <p:spTgt spid="3269"/>
                                        </p:tgtEl>
                                      </p:cBhvr>
                                    </p:animEffect>
                                  </p:childTnLst>
                                </p:cTn>
                              </p:par>
                              <p:par>
                                <p:cTn fill="hold" nodeType="withEffect" presetClass="entr" presetID="10" presetSubtype="0">
                                  <p:stCondLst>
                                    <p:cond delay="0"/>
                                  </p:stCondLst>
                                  <p:childTnLst>
                                    <p:set>
                                      <p:cBhvr>
                                        <p:cTn dur="1" fill="hold">
                                          <p:stCondLst>
                                            <p:cond delay="0"/>
                                          </p:stCondLst>
                                        </p:cTn>
                                        <p:tgtEl>
                                          <p:spTgt spid="3271"/>
                                        </p:tgtEl>
                                        <p:attrNameLst>
                                          <p:attrName>style.visibility</p:attrName>
                                        </p:attrNameLst>
                                      </p:cBhvr>
                                      <p:to>
                                        <p:strVal val="visible"/>
                                      </p:to>
                                    </p:set>
                                    <p:animEffect filter="fade" transition="in">
                                      <p:cBhvr>
                                        <p:cTn dur="1000"/>
                                        <p:tgtEl>
                                          <p:spTgt spid="3271"/>
                                        </p:tgtEl>
                                      </p:cBhvr>
                                    </p:animEffect>
                                  </p:childTnLst>
                                </p:cTn>
                              </p:par>
                              <p:par>
                                <p:cTn fill="hold" nodeType="withEffect" presetClass="entr" presetID="10" presetSubtype="0">
                                  <p:stCondLst>
                                    <p:cond delay="0"/>
                                  </p:stCondLst>
                                  <p:childTnLst>
                                    <p:set>
                                      <p:cBhvr>
                                        <p:cTn dur="1" fill="hold">
                                          <p:stCondLst>
                                            <p:cond delay="0"/>
                                          </p:stCondLst>
                                        </p:cTn>
                                        <p:tgtEl>
                                          <p:spTgt spid="4005"/>
                                        </p:tgtEl>
                                        <p:attrNameLst>
                                          <p:attrName>style.visibility</p:attrName>
                                        </p:attrNameLst>
                                      </p:cBhvr>
                                      <p:to>
                                        <p:strVal val="visible"/>
                                      </p:to>
                                    </p:set>
                                    <p:animEffect filter="fade" transition="in">
                                      <p:cBhvr>
                                        <p:cTn dur="1000"/>
                                        <p:tgtEl>
                                          <p:spTgt spid="4005"/>
                                        </p:tgtEl>
                                      </p:cBhvr>
                                    </p:animEffect>
                                  </p:childTnLst>
                                </p:cTn>
                              </p:par>
                              <p:par>
                                <p:cTn fill="hold" nodeType="withEffect" presetClass="entr" presetID="10" presetSubtype="0">
                                  <p:stCondLst>
                                    <p:cond delay="0"/>
                                  </p:stCondLst>
                                  <p:childTnLst>
                                    <p:set>
                                      <p:cBhvr>
                                        <p:cTn dur="1" fill="hold">
                                          <p:stCondLst>
                                            <p:cond delay="0"/>
                                          </p:stCondLst>
                                        </p:cTn>
                                        <p:tgtEl>
                                          <p:spTgt spid="4006"/>
                                        </p:tgtEl>
                                        <p:attrNameLst>
                                          <p:attrName>style.visibility</p:attrName>
                                        </p:attrNameLst>
                                      </p:cBhvr>
                                      <p:to>
                                        <p:strVal val="visible"/>
                                      </p:to>
                                    </p:set>
                                    <p:animEffect filter="fade" transition="in">
                                      <p:cBhvr>
                                        <p:cTn dur="1000"/>
                                        <p:tgtEl>
                                          <p:spTgt spid="4006"/>
                                        </p:tgtEl>
                                      </p:cBhvr>
                                    </p:animEffect>
                                  </p:childTnLst>
                                </p:cTn>
                              </p:par>
                              <p:par>
                                <p:cTn fill="hold" nodeType="withEffect" presetClass="entr" presetID="10" presetSubtype="0">
                                  <p:stCondLst>
                                    <p:cond delay="0"/>
                                  </p:stCondLst>
                                  <p:childTnLst>
                                    <p:set>
                                      <p:cBhvr>
                                        <p:cTn dur="1" fill="hold">
                                          <p:stCondLst>
                                            <p:cond delay="0"/>
                                          </p:stCondLst>
                                        </p:cTn>
                                        <p:tgtEl>
                                          <p:spTgt spid="4013"/>
                                        </p:tgtEl>
                                        <p:attrNameLst>
                                          <p:attrName>style.visibility</p:attrName>
                                        </p:attrNameLst>
                                      </p:cBhvr>
                                      <p:to>
                                        <p:strVal val="visible"/>
                                      </p:to>
                                    </p:set>
                                    <p:animEffect filter="fade" transition="in">
                                      <p:cBhvr>
                                        <p:cTn dur="1000"/>
                                        <p:tgtEl>
                                          <p:spTgt spid="40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2" name="Shape 4022"/>
        <p:cNvGrpSpPr/>
        <p:nvPr/>
      </p:nvGrpSpPr>
      <p:grpSpPr>
        <a:xfrm>
          <a:off x="0" y="0"/>
          <a:ext cx="0" cy="0"/>
          <a:chOff x="0" y="0"/>
          <a:chExt cx="0" cy="0"/>
        </a:xfrm>
      </p:grpSpPr>
      <p:sp>
        <p:nvSpPr>
          <p:cNvPr id="4023" name="Google Shape;4023;p7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 in Dataset</a:t>
            </a:r>
            <a:endParaRPr/>
          </a:p>
        </p:txBody>
      </p:sp>
      <p:sp>
        <p:nvSpPr>
          <p:cNvPr id="4024" name="Google Shape;4024;p75"/>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25" name="Google Shape;4025;p75"/>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026" name="Google Shape;4026;p75"/>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
        <p:nvSpPr>
          <p:cNvPr id="4027" name="Google Shape;4027;p75"/>
          <p:cNvSpPr txBox="1"/>
          <p:nvPr>
            <p:ph idx="1" type="subTitle"/>
          </p:nvPr>
        </p:nvSpPr>
        <p:spPr>
          <a:xfrm>
            <a:off x="2233783" y="1224106"/>
            <a:ext cx="2148900" cy="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Male</a:t>
            </a:r>
            <a:endParaRPr/>
          </a:p>
        </p:txBody>
      </p:sp>
      <p:sp>
        <p:nvSpPr>
          <p:cNvPr id="4028" name="Google Shape;4028;p75"/>
          <p:cNvSpPr txBox="1"/>
          <p:nvPr>
            <p:ph idx="2" type="subTitle"/>
          </p:nvPr>
        </p:nvSpPr>
        <p:spPr>
          <a:xfrm>
            <a:off x="5725358" y="1224106"/>
            <a:ext cx="2148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a:t>
            </a:r>
            <a:endParaRPr/>
          </a:p>
        </p:txBody>
      </p:sp>
      <p:sp>
        <p:nvSpPr>
          <p:cNvPr id="4029" name="Google Shape;4029;p75"/>
          <p:cNvSpPr txBox="1"/>
          <p:nvPr>
            <p:ph idx="3" type="subTitle"/>
          </p:nvPr>
        </p:nvSpPr>
        <p:spPr>
          <a:xfrm>
            <a:off x="2233783" y="2394859"/>
            <a:ext cx="2148900" cy="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Smoker</a:t>
            </a:r>
            <a:endParaRPr/>
          </a:p>
        </p:txBody>
      </p:sp>
      <p:sp>
        <p:nvSpPr>
          <p:cNvPr id="4030" name="Google Shape;4030;p75"/>
          <p:cNvSpPr txBox="1"/>
          <p:nvPr>
            <p:ph idx="4" type="subTitle"/>
          </p:nvPr>
        </p:nvSpPr>
        <p:spPr>
          <a:xfrm>
            <a:off x="2233783" y="1591438"/>
            <a:ext cx="21489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for Male &amp; 0 for Female</a:t>
            </a:r>
            <a:endParaRPr/>
          </a:p>
        </p:txBody>
      </p:sp>
      <p:sp>
        <p:nvSpPr>
          <p:cNvPr id="4031" name="Google Shape;4031;p75"/>
          <p:cNvSpPr txBox="1"/>
          <p:nvPr>
            <p:ph idx="5" type="subTitle"/>
          </p:nvPr>
        </p:nvSpPr>
        <p:spPr>
          <a:xfrm>
            <a:off x="5725358" y="1591438"/>
            <a:ext cx="21489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 of Person</a:t>
            </a:r>
            <a:endParaRPr/>
          </a:p>
          <a:p>
            <a:pPr indent="0" lvl="0" marL="0" rtl="0" algn="l">
              <a:spcBef>
                <a:spcPts val="0"/>
              </a:spcBef>
              <a:spcAft>
                <a:spcPts val="0"/>
              </a:spcAft>
              <a:buNone/>
            </a:pPr>
            <a:r>
              <a:t/>
            </a:r>
            <a:endParaRPr/>
          </a:p>
        </p:txBody>
      </p:sp>
      <p:sp>
        <p:nvSpPr>
          <p:cNvPr id="4032" name="Google Shape;4032;p75"/>
          <p:cNvSpPr txBox="1"/>
          <p:nvPr>
            <p:ph idx="6" type="subTitle"/>
          </p:nvPr>
        </p:nvSpPr>
        <p:spPr>
          <a:xfrm>
            <a:off x="2233783" y="2762191"/>
            <a:ext cx="21522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if Person is Smoker &amp; 0 if Not</a:t>
            </a:r>
            <a:endParaRPr/>
          </a:p>
        </p:txBody>
      </p:sp>
      <p:sp>
        <p:nvSpPr>
          <p:cNvPr id="4033" name="Google Shape;4033;p75"/>
          <p:cNvSpPr txBox="1"/>
          <p:nvPr>
            <p:ph idx="7" type="subTitle"/>
          </p:nvPr>
        </p:nvSpPr>
        <p:spPr>
          <a:xfrm>
            <a:off x="2233775" y="3567950"/>
            <a:ext cx="2631000" cy="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BP</a:t>
            </a:r>
            <a:r>
              <a:rPr lang="en"/>
              <a:t> medication</a:t>
            </a:r>
            <a:endParaRPr/>
          </a:p>
        </p:txBody>
      </p:sp>
      <p:sp>
        <p:nvSpPr>
          <p:cNvPr id="4034" name="Google Shape;4034;p75"/>
          <p:cNvSpPr txBox="1"/>
          <p:nvPr>
            <p:ph idx="8" type="subTitle"/>
          </p:nvPr>
        </p:nvSpPr>
        <p:spPr>
          <a:xfrm>
            <a:off x="5725358" y="3567945"/>
            <a:ext cx="2148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Prevalent Stroke</a:t>
            </a:r>
            <a:endParaRPr/>
          </a:p>
        </p:txBody>
      </p:sp>
      <p:sp>
        <p:nvSpPr>
          <p:cNvPr id="4035" name="Google Shape;4035;p75"/>
          <p:cNvSpPr txBox="1"/>
          <p:nvPr>
            <p:ph idx="9" type="subTitle"/>
          </p:nvPr>
        </p:nvSpPr>
        <p:spPr>
          <a:xfrm>
            <a:off x="5725358" y="2394859"/>
            <a:ext cx="2148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Cigarette Per Day </a:t>
            </a:r>
            <a:endParaRPr/>
          </a:p>
        </p:txBody>
      </p:sp>
      <p:sp>
        <p:nvSpPr>
          <p:cNvPr id="4036" name="Google Shape;4036;p75"/>
          <p:cNvSpPr txBox="1"/>
          <p:nvPr>
            <p:ph idx="13" type="subTitle"/>
          </p:nvPr>
        </p:nvSpPr>
        <p:spPr>
          <a:xfrm>
            <a:off x="2233775" y="3997823"/>
            <a:ext cx="2148900" cy="63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t>
            </a:r>
            <a:r>
              <a:rPr lang="en"/>
              <a:t>hether or not the patient was on blood pressure medication </a:t>
            </a:r>
            <a:endParaRPr/>
          </a:p>
        </p:txBody>
      </p:sp>
      <p:sp>
        <p:nvSpPr>
          <p:cNvPr id="4037" name="Google Shape;4037;p75"/>
          <p:cNvSpPr txBox="1"/>
          <p:nvPr>
            <p:ph idx="14" type="subTitle"/>
          </p:nvPr>
        </p:nvSpPr>
        <p:spPr>
          <a:xfrm>
            <a:off x="5725358" y="4007334"/>
            <a:ext cx="21489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t>
            </a:r>
            <a:r>
              <a:rPr lang="en"/>
              <a:t>hether or not the patient had previously had a stroke</a:t>
            </a:r>
            <a:endParaRPr/>
          </a:p>
        </p:txBody>
      </p:sp>
      <p:sp>
        <p:nvSpPr>
          <p:cNvPr id="4038" name="Google Shape;4038;p75"/>
          <p:cNvSpPr txBox="1"/>
          <p:nvPr>
            <p:ph idx="15" type="subTitle"/>
          </p:nvPr>
        </p:nvSpPr>
        <p:spPr>
          <a:xfrm>
            <a:off x="5725358" y="2762191"/>
            <a:ext cx="21489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Total Numbers Of Cigarettes Per day</a:t>
            </a:r>
            <a:endParaRPr/>
          </a:p>
        </p:txBody>
      </p:sp>
      <p:sp>
        <p:nvSpPr>
          <p:cNvPr id="4039" name="Google Shape;4039;p75"/>
          <p:cNvSpPr/>
          <p:nvPr/>
        </p:nvSpPr>
        <p:spPr>
          <a:xfrm>
            <a:off x="1269742" y="136115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75"/>
          <p:cNvSpPr/>
          <p:nvPr/>
        </p:nvSpPr>
        <p:spPr>
          <a:xfrm>
            <a:off x="1269742" y="248579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75"/>
          <p:cNvSpPr/>
          <p:nvPr/>
        </p:nvSpPr>
        <p:spPr>
          <a:xfrm>
            <a:off x="1269742" y="369816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75"/>
          <p:cNvSpPr/>
          <p:nvPr/>
        </p:nvSpPr>
        <p:spPr>
          <a:xfrm>
            <a:off x="4760249" y="136115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75"/>
          <p:cNvSpPr/>
          <p:nvPr/>
        </p:nvSpPr>
        <p:spPr>
          <a:xfrm>
            <a:off x="4760249" y="248579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75"/>
          <p:cNvSpPr/>
          <p:nvPr/>
        </p:nvSpPr>
        <p:spPr>
          <a:xfrm>
            <a:off x="4760249" y="369816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5" name="Google Shape;4045;p75"/>
          <p:cNvGrpSpPr/>
          <p:nvPr/>
        </p:nvGrpSpPr>
        <p:grpSpPr>
          <a:xfrm>
            <a:off x="1497790" y="3786752"/>
            <a:ext cx="358347" cy="457198"/>
            <a:chOff x="-134100" y="2414375"/>
            <a:chExt cx="358347" cy="457198"/>
          </a:xfrm>
        </p:grpSpPr>
        <p:sp>
          <p:nvSpPr>
            <p:cNvPr id="4046" name="Google Shape;4046;p75"/>
            <p:cNvSpPr/>
            <p:nvPr/>
          </p:nvSpPr>
          <p:spPr>
            <a:xfrm>
              <a:off x="85186" y="2427812"/>
              <a:ext cx="98639" cy="24744"/>
            </a:xfrm>
            <a:custGeom>
              <a:rect b="b" l="l" r="r" t="t"/>
              <a:pathLst>
                <a:path extrusionOk="0" h="2197" w="8733">
                  <a:moveTo>
                    <a:pt x="1" y="0"/>
                  </a:moveTo>
                  <a:lnTo>
                    <a:pt x="1" y="2197"/>
                  </a:lnTo>
                  <a:lnTo>
                    <a:pt x="8732" y="2197"/>
                  </a:lnTo>
                  <a:lnTo>
                    <a:pt x="87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75"/>
            <p:cNvSpPr/>
            <p:nvPr/>
          </p:nvSpPr>
          <p:spPr>
            <a:xfrm>
              <a:off x="-3624" y="2427812"/>
              <a:ext cx="103835" cy="36964"/>
            </a:xfrm>
            <a:custGeom>
              <a:rect b="b" l="l" r="r" t="t"/>
              <a:pathLst>
                <a:path extrusionOk="0" h="3282" w="9193">
                  <a:moveTo>
                    <a:pt x="0" y="0"/>
                  </a:moveTo>
                  <a:lnTo>
                    <a:pt x="0" y="3281"/>
                  </a:lnTo>
                  <a:lnTo>
                    <a:pt x="8352" y="3281"/>
                  </a:lnTo>
                  <a:lnTo>
                    <a:pt x="8515" y="3254"/>
                  </a:lnTo>
                  <a:lnTo>
                    <a:pt x="8677" y="3200"/>
                  </a:lnTo>
                  <a:lnTo>
                    <a:pt x="8813" y="3119"/>
                  </a:lnTo>
                  <a:lnTo>
                    <a:pt x="8949" y="3037"/>
                  </a:lnTo>
                  <a:lnTo>
                    <a:pt x="9057" y="2902"/>
                  </a:lnTo>
                  <a:lnTo>
                    <a:pt x="9138" y="2766"/>
                  </a:lnTo>
                  <a:lnTo>
                    <a:pt x="9166" y="2603"/>
                  </a:lnTo>
                  <a:lnTo>
                    <a:pt x="9193" y="2441"/>
                  </a:lnTo>
                  <a:lnTo>
                    <a:pt x="9193" y="841"/>
                  </a:lnTo>
                  <a:lnTo>
                    <a:pt x="9166" y="678"/>
                  </a:lnTo>
                  <a:lnTo>
                    <a:pt x="9138" y="515"/>
                  </a:lnTo>
                  <a:lnTo>
                    <a:pt x="9057" y="380"/>
                  </a:lnTo>
                  <a:lnTo>
                    <a:pt x="8949" y="244"/>
                  </a:lnTo>
                  <a:lnTo>
                    <a:pt x="8813" y="136"/>
                  </a:lnTo>
                  <a:lnTo>
                    <a:pt x="8677" y="54"/>
                  </a:lnTo>
                  <a:lnTo>
                    <a:pt x="8515" y="27"/>
                  </a:lnTo>
                  <a:lnTo>
                    <a:pt x="83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75"/>
            <p:cNvSpPr/>
            <p:nvPr/>
          </p:nvSpPr>
          <p:spPr>
            <a:xfrm>
              <a:off x="-43438" y="2414375"/>
              <a:ext cx="47789" cy="85820"/>
            </a:xfrm>
            <a:custGeom>
              <a:rect b="b" l="l" r="r" t="t"/>
              <a:pathLst>
                <a:path extrusionOk="0" h="7620" w="4231">
                  <a:moveTo>
                    <a:pt x="841" y="0"/>
                  </a:moveTo>
                  <a:lnTo>
                    <a:pt x="678" y="27"/>
                  </a:lnTo>
                  <a:lnTo>
                    <a:pt x="515" y="54"/>
                  </a:lnTo>
                  <a:lnTo>
                    <a:pt x="380" y="136"/>
                  </a:lnTo>
                  <a:lnTo>
                    <a:pt x="271" y="244"/>
                  </a:lnTo>
                  <a:lnTo>
                    <a:pt x="163" y="380"/>
                  </a:lnTo>
                  <a:lnTo>
                    <a:pt x="82" y="515"/>
                  </a:lnTo>
                  <a:lnTo>
                    <a:pt x="27" y="678"/>
                  </a:lnTo>
                  <a:lnTo>
                    <a:pt x="0" y="841"/>
                  </a:lnTo>
                  <a:lnTo>
                    <a:pt x="0" y="7620"/>
                  </a:lnTo>
                  <a:lnTo>
                    <a:pt x="4230" y="7620"/>
                  </a:lnTo>
                  <a:lnTo>
                    <a:pt x="4230" y="841"/>
                  </a:lnTo>
                  <a:lnTo>
                    <a:pt x="4230" y="678"/>
                  </a:lnTo>
                  <a:lnTo>
                    <a:pt x="4176" y="515"/>
                  </a:lnTo>
                  <a:lnTo>
                    <a:pt x="4095" y="380"/>
                  </a:lnTo>
                  <a:lnTo>
                    <a:pt x="3986" y="244"/>
                  </a:lnTo>
                  <a:lnTo>
                    <a:pt x="3878" y="136"/>
                  </a:lnTo>
                  <a:lnTo>
                    <a:pt x="3715" y="54"/>
                  </a:lnTo>
                  <a:lnTo>
                    <a:pt x="3580" y="27"/>
                  </a:lnTo>
                  <a:lnTo>
                    <a:pt x="33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75"/>
            <p:cNvSpPr/>
            <p:nvPr/>
          </p:nvSpPr>
          <p:spPr>
            <a:xfrm>
              <a:off x="-88458" y="2575628"/>
              <a:ext cx="138138" cy="69636"/>
            </a:xfrm>
            <a:custGeom>
              <a:rect b="b" l="l" r="r" t="t"/>
              <a:pathLst>
                <a:path extrusionOk="0" h="6183" w="12230">
                  <a:moveTo>
                    <a:pt x="0" y="0"/>
                  </a:moveTo>
                  <a:lnTo>
                    <a:pt x="0" y="6183"/>
                  </a:lnTo>
                  <a:lnTo>
                    <a:pt x="12229" y="6183"/>
                  </a:lnTo>
                  <a:lnTo>
                    <a:pt x="122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75"/>
            <p:cNvSpPr/>
            <p:nvPr/>
          </p:nvSpPr>
          <p:spPr>
            <a:xfrm>
              <a:off x="-134100" y="2821173"/>
              <a:ext cx="229413" cy="50400"/>
            </a:xfrm>
            <a:custGeom>
              <a:rect b="b" l="l" r="r" t="t"/>
              <a:pathLst>
                <a:path extrusionOk="0" h="4475" w="20311">
                  <a:moveTo>
                    <a:pt x="1" y="1"/>
                  </a:moveTo>
                  <a:lnTo>
                    <a:pt x="1" y="2550"/>
                  </a:lnTo>
                  <a:lnTo>
                    <a:pt x="1" y="2739"/>
                  </a:lnTo>
                  <a:lnTo>
                    <a:pt x="28" y="2929"/>
                  </a:lnTo>
                  <a:lnTo>
                    <a:pt x="82" y="3119"/>
                  </a:lnTo>
                  <a:lnTo>
                    <a:pt x="163" y="3282"/>
                  </a:lnTo>
                  <a:lnTo>
                    <a:pt x="245" y="3472"/>
                  </a:lnTo>
                  <a:lnTo>
                    <a:pt x="326" y="3607"/>
                  </a:lnTo>
                  <a:lnTo>
                    <a:pt x="435" y="3770"/>
                  </a:lnTo>
                  <a:lnTo>
                    <a:pt x="570" y="3905"/>
                  </a:lnTo>
                  <a:lnTo>
                    <a:pt x="706" y="4041"/>
                  </a:lnTo>
                  <a:lnTo>
                    <a:pt x="841" y="4150"/>
                  </a:lnTo>
                  <a:lnTo>
                    <a:pt x="1004" y="4231"/>
                  </a:lnTo>
                  <a:lnTo>
                    <a:pt x="1167" y="4312"/>
                  </a:lnTo>
                  <a:lnTo>
                    <a:pt x="1357" y="4394"/>
                  </a:lnTo>
                  <a:lnTo>
                    <a:pt x="1546" y="4448"/>
                  </a:lnTo>
                  <a:lnTo>
                    <a:pt x="1736" y="4475"/>
                  </a:lnTo>
                  <a:lnTo>
                    <a:pt x="18575" y="4475"/>
                  </a:lnTo>
                  <a:lnTo>
                    <a:pt x="18765" y="4448"/>
                  </a:lnTo>
                  <a:lnTo>
                    <a:pt x="18955" y="4394"/>
                  </a:lnTo>
                  <a:lnTo>
                    <a:pt x="19118" y="4312"/>
                  </a:lnTo>
                  <a:lnTo>
                    <a:pt x="19280" y="4231"/>
                  </a:lnTo>
                  <a:lnTo>
                    <a:pt x="19443" y="4150"/>
                  </a:lnTo>
                  <a:lnTo>
                    <a:pt x="19606" y="4041"/>
                  </a:lnTo>
                  <a:lnTo>
                    <a:pt x="19741" y="3905"/>
                  </a:lnTo>
                  <a:lnTo>
                    <a:pt x="19850" y="3770"/>
                  </a:lnTo>
                  <a:lnTo>
                    <a:pt x="19985" y="3607"/>
                  </a:lnTo>
                  <a:lnTo>
                    <a:pt x="20067" y="3472"/>
                  </a:lnTo>
                  <a:lnTo>
                    <a:pt x="20148" y="3282"/>
                  </a:lnTo>
                  <a:lnTo>
                    <a:pt x="20229" y="3119"/>
                  </a:lnTo>
                  <a:lnTo>
                    <a:pt x="20257" y="2929"/>
                  </a:lnTo>
                  <a:lnTo>
                    <a:pt x="20284" y="2739"/>
                  </a:lnTo>
                  <a:lnTo>
                    <a:pt x="20311" y="2550"/>
                  </a:lnTo>
                  <a:lnTo>
                    <a:pt x="203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75"/>
            <p:cNvSpPr/>
            <p:nvPr/>
          </p:nvSpPr>
          <p:spPr>
            <a:xfrm>
              <a:off x="-134100" y="2618686"/>
              <a:ext cx="229413" cy="66595"/>
            </a:xfrm>
            <a:custGeom>
              <a:rect b="b" l="l" r="r" t="t"/>
              <a:pathLst>
                <a:path extrusionOk="0" h="5913" w="20311">
                  <a:moveTo>
                    <a:pt x="4339" y="1"/>
                  </a:moveTo>
                  <a:lnTo>
                    <a:pt x="3851" y="82"/>
                  </a:lnTo>
                  <a:lnTo>
                    <a:pt x="3390" y="218"/>
                  </a:lnTo>
                  <a:lnTo>
                    <a:pt x="2956" y="380"/>
                  </a:lnTo>
                  <a:lnTo>
                    <a:pt x="2523" y="570"/>
                  </a:lnTo>
                  <a:lnTo>
                    <a:pt x="2143" y="814"/>
                  </a:lnTo>
                  <a:lnTo>
                    <a:pt x="1763" y="1085"/>
                  </a:lnTo>
                  <a:lnTo>
                    <a:pt x="1411" y="1411"/>
                  </a:lnTo>
                  <a:lnTo>
                    <a:pt x="1113" y="1736"/>
                  </a:lnTo>
                  <a:lnTo>
                    <a:pt x="814" y="2116"/>
                  </a:lnTo>
                  <a:lnTo>
                    <a:pt x="570" y="2523"/>
                  </a:lnTo>
                  <a:lnTo>
                    <a:pt x="380" y="2929"/>
                  </a:lnTo>
                  <a:lnTo>
                    <a:pt x="218" y="3390"/>
                  </a:lnTo>
                  <a:lnTo>
                    <a:pt x="109" y="3851"/>
                  </a:lnTo>
                  <a:lnTo>
                    <a:pt x="28" y="4339"/>
                  </a:lnTo>
                  <a:lnTo>
                    <a:pt x="1" y="4827"/>
                  </a:lnTo>
                  <a:lnTo>
                    <a:pt x="1" y="5912"/>
                  </a:lnTo>
                  <a:lnTo>
                    <a:pt x="20311" y="5912"/>
                  </a:lnTo>
                  <a:lnTo>
                    <a:pt x="20311" y="4827"/>
                  </a:lnTo>
                  <a:lnTo>
                    <a:pt x="20284" y="4339"/>
                  </a:lnTo>
                  <a:lnTo>
                    <a:pt x="20202" y="3851"/>
                  </a:lnTo>
                  <a:lnTo>
                    <a:pt x="20094" y="3390"/>
                  </a:lnTo>
                  <a:lnTo>
                    <a:pt x="19931" y="2929"/>
                  </a:lnTo>
                  <a:lnTo>
                    <a:pt x="19714" y="2523"/>
                  </a:lnTo>
                  <a:lnTo>
                    <a:pt x="19470" y="2116"/>
                  </a:lnTo>
                  <a:lnTo>
                    <a:pt x="19199" y="1736"/>
                  </a:lnTo>
                  <a:lnTo>
                    <a:pt x="18901" y="1411"/>
                  </a:lnTo>
                  <a:lnTo>
                    <a:pt x="18548" y="1085"/>
                  </a:lnTo>
                  <a:lnTo>
                    <a:pt x="18169" y="814"/>
                  </a:lnTo>
                  <a:lnTo>
                    <a:pt x="17762" y="570"/>
                  </a:lnTo>
                  <a:lnTo>
                    <a:pt x="17355" y="380"/>
                  </a:lnTo>
                  <a:lnTo>
                    <a:pt x="16894" y="218"/>
                  </a:lnTo>
                  <a:lnTo>
                    <a:pt x="16433" y="82"/>
                  </a:lnTo>
                  <a:lnTo>
                    <a:pt x="159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75"/>
            <p:cNvSpPr/>
            <p:nvPr/>
          </p:nvSpPr>
          <p:spPr>
            <a:xfrm>
              <a:off x="-134100" y="2696570"/>
              <a:ext cx="229413" cy="135916"/>
            </a:xfrm>
            <a:custGeom>
              <a:rect b="b" l="l" r="r" t="t"/>
              <a:pathLst>
                <a:path extrusionOk="0" h="12068" w="20311">
                  <a:moveTo>
                    <a:pt x="1" y="0"/>
                  </a:moveTo>
                  <a:lnTo>
                    <a:pt x="1" y="12067"/>
                  </a:lnTo>
                  <a:lnTo>
                    <a:pt x="20311" y="12067"/>
                  </a:lnTo>
                  <a:lnTo>
                    <a:pt x="203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75"/>
            <p:cNvSpPr/>
            <p:nvPr/>
          </p:nvSpPr>
          <p:spPr>
            <a:xfrm>
              <a:off x="-134100" y="2672445"/>
              <a:ext cx="229413" cy="37876"/>
            </a:xfrm>
            <a:custGeom>
              <a:rect b="b" l="l" r="r" t="t"/>
              <a:pathLst>
                <a:path extrusionOk="0" h="3363" w="20311">
                  <a:moveTo>
                    <a:pt x="1" y="0"/>
                  </a:moveTo>
                  <a:lnTo>
                    <a:pt x="1" y="3363"/>
                  </a:lnTo>
                  <a:lnTo>
                    <a:pt x="20311" y="3363"/>
                  </a:lnTo>
                  <a:lnTo>
                    <a:pt x="203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75"/>
            <p:cNvSpPr/>
            <p:nvPr/>
          </p:nvSpPr>
          <p:spPr>
            <a:xfrm>
              <a:off x="-79581" y="2495604"/>
              <a:ext cx="120066" cy="66291"/>
            </a:xfrm>
            <a:custGeom>
              <a:rect b="b" l="l" r="r" t="t"/>
              <a:pathLst>
                <a:path extrusionOk="0" h="5886" w="10630">
                  <a:moveTo>
                    <a:pt x="895" y="1"/>
                  </a:moveTo>
                  <a:lnTo>
                    <a:pt x="733" y="28"/>
                  </a:lnTo>
                  <a:lnTo>
                    <a:pt x="543" y="82"/>
                  </a:lnTo>
                  <a:lnTo>
                    <a:pt x="407" y="164"/>
                  </a:lnTo>
                  <a:lnTo>
                    <a:pt x="272" y="272"/>
                  </a:lnTo>
                  <a:lnTo>
                    <a:pt x="163" y="408"/>
                  </a:lnTo>
                  <a:lnTo>
                    <a:pt x="82" y="543"/>
                  </a:lnTo>
                  <a:lnTo>
                    <a:pt x="28" y="706"/>
                  </a:lnTo>
                  <a:lnTo>
                    <a:pt x="0" y="896"/>
                  </a:lnTo>
                  <a:lnTo>
                    <a:pt x="0" y="5885"/>
                  </a:lnTo>
                  <a:lnTo>
                    <a:pt x="10630" y="5885"/>
                  </a:lnTo>
                  <a:lnTo>
                    <a:pt x="10630" y="896"/>
                  </a:lnTo>
                  <a:lnTo>
                    <a:pt x="10630" y="706"/>
                  </a:lnTo>
                  <a:lnTo>
                    <a:pt x="10576" y="543"/>
                  </a:lnTo>
                  <a:lnTo>
                    <a:pt x="10494" y="408"/>
                  </a:lnTo>
                  <a:lnTo>
                    <a:pt x="10386" y="272"/>
                  </a:lnTo>
                  <a:lnTo>
                    <a:pt x="10250" y="164"/>
                  </a:lnTo>
                  <a:lnTo>
                    <a:pt x="10088" y="82"/>
                  </a:lnTo>
                  <a:lnTo>
                    <a:pt x="9925" y="28"/>
                  </a:lnTo>
                  <a:lnTo>
                    <a:pt x="97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75"/>
            <p:cNvSpPr/>
            <p:nvPr/>
          </p:nvSpPr>
          <p:spPr>
            <a:xfrm>
              <a:off x="-106835" y="2550275"/>
              <a:ext cx="174892" cy="31163"/>
            </a:xfrm>
            <a:custGeom>
              <a:rect b="b" l="l" r="r" t="t"/>
              <a:pathLst>
                <a:path extrusionOk="0" h="2767" w="15484">
                  <a:moveTo>
                    <a:pt x="1573" y="1"/>
                  </a:moveTo>
                  <a:lnTo>
                    <a:pt x="1410" y="28"/>
                  </a:lnTo>
                  <a:lnTo>
                    <a:pt x="1220" y="82"/>
                  </a:lnTo>
                  <a:lnTo>
                    <a:pt x="1058" y="136"/>
                  </a:lnTo>
                  <a:lnTo>
                    <a:pt x="922" y="218"/>
                  </a:lnTo>
                  <a:lnTo>
                    <a:pt x="759" y="299"/>
                  </a:lnTo>
                  <a:lnTo>
                    <a:pt x="624" y="408"/>
                  </a:lnTo>
                  <a:lnTo>
                    <a:pt x="515" y="516"/>
                  </a:lnTo>
                  <a:lnTo>
                    <a:pt x="380" y="624"/>
                  </a:lnTo>
                  <a:lnTo>
                    <a:pt x="298" y="760"/>
                  </a:lnTo>
                  <a:lnTo>
                    <a:pt x="190" y="923"/>
                  </a:lnTo>
                  <a:lnTo>
                    <a:pt x="136" y="1085"/>
                  </a:lnTo>
                  <a:lnTo>
                    <a:pt x="54" y="1248"/>
                  </a:lnTo>
                  <a:lnTo>
                    <a:pt x="27" y="1411"/>
                  </a:lnTo>
                  <a:lnTo>
                    <a:pt x="0" y="1574"/>
                  </a:lnTo>
                  <a:lnTo>
                    <a:pt x="0" y="1763"/>
                  </a:lnTo>
                  <a:lnTo>
                    <a:pt x="0" y="2062"/>
                  </a:lnTo>
                  <a:lnTo>
                    <a:pt x="0" y="2197"/>
                  </a:lnTo>
                  <a:lnTo>
                    <a:pt x="54" y="2333"/>
                  </a:lnTo>
                  <a:lnTo>
                    <a:pt x="109" y="2441"/>
                  </a:lnTo>
                  <a:lnTo>
                    <a:pt x="190" y="2550"/>
                  </a:lnTo>
                  <a:lnTo>
                    <a:pt x="298" y="2658"/>
                  </a:lnTo>
                  <a:lnTo>
                    <a:pt x="434" y="2712"/>
                  </a:lnTo>
                  <a:lnTo>
                    <a:pt x="542" y="2739"/>
                  </a:lnTo>
                  <a:lnTo>
                    <a:pt x="705" y="2767"/>
                  </a:lnTo>
                  <a:lnTo>
                    <a:pt x="14778" y="2767"/>
                  </a:lnTo>
                  <a:lnTo>
                    <a:pt x="14914" y="2739"/>
                  </a:lnTo>
                  <a:lnTo>
                    <a:pt x="15050" y="2712"/>
                  </a:lnTo>
                  <a:lnTo>
                    <a:pt x="15185" y="2658"/>
                  </a:lnTo>
                  <a:lnTo>
                    <a:pt x="15294" y="2550"/>
                  </a:lnTo>
                  <a:lnTo>
                    <a:pt x="15375" y="2441"/>
                  </a:lnTo>
                  <a:lnTo>
                    <a:pt x="15429" y="2333"/>
                  </a:lnTo>
                  <a:lnTo>
                    <a:pt x="15483" y="2197"/>
                  </a:lnTo>
                  <a:lnTo>
                    <a:pt x="15483" y="2062"/>
                  </a:lnTo>
                  <a:lnTo>
                    <a:pt x="15483" y="1763"/>
                  </a:lnTo>
                  <a:lnTo>
                    <a:pt x="15483" y="1574"/>
                  </a:lnTo>
                  <a:lnTo>
                    <a:pt x="15456" y="1411"/>
                  </a:lnTo>
                  <a:lnTo>
                    <a:pt x="15402" y="1248"/>
                  </a:lnTo>
                  <a:lnTo>
                    <a:pt x="15348" y="1085"/>
                  </a:lnTo>
                  <a:lnTo>
                    <a:pt x="15267" y="923"/>
                  </a:lnTo>
                  <a:lnTo>
                    <a:pt x="15185" y="760"/>
                  </a:lnTo>
                  <a:lnTo>
                    <a:pt x="15077" y="624"/>
                  </a:lnTo>
                  <a:lnTo>
                    <a:pt x="14968" y="516"/>
                  </a:lnTo>
                  <a:lnTo>
                    <a:pt x="14833" y="408"/>
                  </a:lnTo>
                  <a:lnTo>
                    <a:pt x="14697" y="299"/>
                  </a:lnTo>
                  <a:lnTo>
                    <a:pt x="14562" y="218"/>
                  </a:lnTo>
                  <a:lnTo>
                    <a:pt x="14399" y="136"/>
                  </a:lnTo>
                  <a:lnTo>
                    <a:pt x="14236" y="82"/>
                  </a:lnTo>
                  <a:lnTo>
                    <a:pt x="14073" y="28"/>
                  </a:lnTo>
                  <a:lnTo>
                    <a:pt x="138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75"/>
            <p:cNvSpPr/>
            <p:nvPr/>
          </p:nvSpPr>
          <p:spPr>
            <a:xfrm>
              <a:off x="172166" y="2416504"/>
              <a:ext cx="52081" cy="47043"/>
            </a:xfrm>
            <a:custGeom>
              <a:rect b="b" l="l" r="r" t="t"/>
              <a:pathLst>
                <a:path extrusionOk="0" h="4177" w="4611">
                  <a:moveTo>
                    <a:pt x="4150" y="1"/>
                  </a:moveTo>
                  <a:lnTo>
                    <a:pt x="733" y="381"/>
                  </a:lnTo>
                  <a:lnTo>
                    <a:pt x="597" y="408"/>
                  </a:lnTo>
                  <a:lnTo>
                    <a:pt x="435" y="462"/>
                  </a:lnTo>
                  <a:lnTo>
                    <a:pt x="326" y="543"/>
                  </a:lnTo>
                  <a:lnTo>
                    <a:pt x="218" y="652"/>
                  </a:lnTo>
                  <a:lnTo>
                    <a:pt x="109" y="760"/>
                  </a:lnTo>
                  <a:lnTo>
                    <a:pt x="55" y="896"/>
                  </a:lnTo>
                  <a:lnTo>
                    <a:pt x="1" y="1058"/>
                  </a:lnTo>
                  <a:lnTo>
                    <a:pt x="1" y="1221"/>
                  </a:lnTo>
                  <a:lnTo>
                    <a:pt x="1" y="2984"/>
                  </a:lnTo>
                  <a:lnTo>
                    <a:pt x="1" y="3146"/>
                  </a:lnTo>
                  <a:lnTo>
                    <a:pt x="55" y="3282"/>
                  </a:lnTo>
                  <a:lnTo>
                    <a:pt x="109" y="3418"/>
                  </a:lnTo>
                  <a:lnTo>
                    <a:pt x="218" y="3526"/>
                  </a:lnTo>
                  <a:lnTo>
                    <a:pt x="326" y="3634"/>
                  </a:lnTo>
                  <a:lnTo>
                    <a:pt x="435" y="3716"/>
                  </a:lnTo>
                  <a:lnTo>
                    <a:pt x="597" y="3770"/>
                  </a:lnTo>
                  <a:lnTo>
                    <a:pt x="733" y="3824"/>
                  </a:lnTo>
                  <a:lnTo>
                    <a:pt x="4150" y="4177"/>
                  </a:lnTo>
                  <a:lnTo>
                    <a:pt x="4312" y="4177"/>
                  </a:lnTo>
                  <a:lnTo>
                    <a:pt x="4394" y="4123"/>
                  </a:lnTo>
                  <a:lnTo>
                    <a:pt x="4475" y="4068"/>
                  </a:lnTo>
                  <a:lnTo>
                    <a:pt x="4529" y="4014"/>
                  </a:lnTo>
                  <a:lnTo>
                    <a:pt x="4584" y="3933"/>
                  </a:lnTo>
                  <a:lnTo>
                    <a:pt x="4611" y="3851"/>
                  </a:lnTo>
                  <a:lnTo>
                    <a:pt x="4611" y="3770"/>
                  </a:lnTo>
                  <a:lnTo>
                    <a:pt x="4611" y="435"/>
                  </a:lnTo>
                  <a:lnTo>
                    <a:pt x="4611" y="326"/>
                  </a:lnTo>
                  <a:lnTo>
                    <a:pt x="4584" y="245"/>
                  </a:lnTo>
                  <a:lnTo>
                    <a:pt x="4529" y="164"/>
                  </a:lnTo>
                  <a:lnTo>
                    <a:pt x="4475" y="109"/>
                  </a:lnTo>
                  <a:lnTo>
                    <a:pt x="4394" y="55"/>
                  </a:lnTo>
                  <a:lnTo>
                    <a:pt x="4312" y="28"/>
                  </a:lnTo>
                  <a:lnTo>
                    <a:pt x="42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75"/>
            <p:cNvSpPr/>
            <p:nvPr/>
          </p:nvSpPr>
          <p:spPr>
            <a:xfrm>
              <a:off x="7095" y="2698091"/>
              <a:ext cx="52386" cy="52235"/>
            </a:xfrm>
            <a:custGeom>
              <a:rect b="b" l="l" r="r" t="t"/>
              <a:pathLst>
                <a:path extrusionOk="0" h="4638" w="4638">
                  <a:moveTo>
                    <a:pt x="2088" y="1"/>
                  </a:moveTo>
                  <a:lnTo>
                    <a:pt x="1844" y="55"/>
                  </a:lnTo>
                  <a:lnTo>
                    <a:pt x="1627" y="109"/>
                  </a:lnTo>
                  <a:lnTo>
                    <a:pt x="1410" y="191"/>
                  </a:lnTo>
                  <a:lnTo>
                    <a:pt x="1221" y="272"/>
                  </a:lnTo>
                  <a:lnTo>
                    <a:pt x="1031" y="408"/>
                  </a:lnTo>
                  <a:lnTo>
                    <a:pt x="841" y="543"/>
                  </a:lnTo>
                  <a:lnTo>
                    <a:pt x="678" y="679"/>
                  </a:lnTo>
                  <a:lnTo>
                    <a:pt x="516" y="842"/>
                  </a:lnTo>
                  <a:lnTo>
                    <a:pt x="407" y="1031"/>
                  </a:lnTo>
                  <a:lnTo>
                    <a:pt x="271" y="1221"/>
                  </a:lnTo>
                  <a:lnTo>
                    <a:pt x="190" y="1411"/>
                  </a:lnTo>
                  <a:lnTo>
                    <a:pt x="109" y="1628"/>
                  </a:lnTo>
                  <a:lnTo>
                    <a:pt x="55" y="1845"/>
                  </a:lnTo>
                  <a:lnTo>
                    <a:pt x="0" y="2089"/>
                  </a:lnTo>
                  <a:lnTo>
                    <a:pt x="0" y="2306"/>
                  </a:lnTo>
                  <a:lnTo>
                    <a:pt x="0" y="2550"/>
                  </a:lnTo>
                  <a:lnTo>
                    <a:pt x="55" y="2794"/>
                  </a:lnTo>
                  <a:lnTo>
                    <a:pt x="109" y="3011"/>
                  </a:lnTo>
                  <a:lnTo>
                    <a:pt x="190" y="3228"/>
                  </a:lnTo>
                  <a:lnTo>
                    <a:pt x="271" y="3418"/>
                  </a:lnTo>
                  <a:lnTo>
                    <a:pt x="407" y="3607"/>
                  </a:lnTo>
                  <a:lnTo>
                    <a:pt x="516" y="3797"/>
                  </a:lnTo>
                  <a:lnTo>
                    <a:pt x="678" y="3960"/>
                  </a:lnTo>
                  <a:lnTo>
                    <a:pt x="841" y="4096"/>
                  </a:lnTo>
                  <a:lnTo>
                    <a:pt x="1031" y="4231"/>
                  </a:lnTo>
                  <a:lnTo>
                    <a:pt x="1221" y="4340"/>
                  </a:lnTo>
                  <a:lnTo>
                    <a:pt x="1410" y="4448"/>
                  </a:lnTo>
                  <a:lnTo>
                    <a:pt x="1627" y="4529"/>
                  </a:lnTo>
                  <a:lnTo>
                    <a:pt x="1844" y="4584"/>
                  </a:lnTo>
                  <a:lnTo>
                    <a:pt x="2088" y="4611"/>
                  </a:lnTo>
                  <a:lnTo>
                    <a:pt x="2305" y="4638"/>
                  </a:lnTo>
                  <a:lnTo>
                    <a:pt x="2549" y="4611"/>
                  </a:lnTo>
                  <a:lnTo>
                    <a:pt x="2793" y="4584"/>
                  </a:lnTo>
                  <a:lnTo>
                    <a:pt x="3010" y="4529"/>
                  </a:lnTo>
                  <a:lnTo>
                    <a:pt x="3227" y="4448"/>
                  </a:lnTo>
                  <a:lnTo>
                    <a:pt x="3417" y="4340"/>
                  </a:lnTo>
                  <a:lnTo>
                    <a:pt x="3607" y="4231"/>
                  </a:lnTo>
                  <a:lnTo>
                    <a:pt x="3797" y="4096"/>
                  </a:lnTo>
                  <a:lnTo>
                    <a:pt x="3959" y="3960"/>
                  </a:lnTo>
                  <a:lnTo>
                    <a:pt x="4095" y="3797"/>
                  </a:lnTo>
                  <a:lnTo>
                    <a:pt x="4230" y="3607"/>
                  </a:lnTo>
                  <a:lnTo>
                    <a:pt x="4339" y="3418"/>
                  </a:lnTo>
                  <a:lnTo>
                    <a:pt x="4447" y="3228"/>
                  </a:lnTo>
                  <a:lnTo>
                    <a:pt x="4529" y="3011"/>
                  </a:lnTo>
                  <a:lnTo>
                    <a:pt x="4583" y="2794"/>
                  </a:lnTo>
                  <a:lnTo>
                    <a:pt x="4610" y="2550"/>
                  </a:lnTo>
                  <a:lnTo>
                    <a:pt x="4637" y="2306"/>
                  </a:lnTo>
                  <a:lnTo>
                    <a:pt x="4610" y="2089"/>
                  </a:lnTo>
                  <a:lnTo>
                    <a:pt x="4583" y="1845"/>
                  </a:lnTo>
                  <a:lnTo>
                    <a:pt x="4529" y="1628"/>
                  </a:lnTo>
                  <a:lnTo>
                    <a:pt x="4447" y="1411"/>
                  </a:lnTo>
                  <a:lnTo>
                    <a:pt x="4339" y="1221"/>
                  </a:lnTo>
                  <a:lnTo>
                    <a:pt x="4230" y="1031"/>
                  </a:lnTo>
                  <a:lnTo>
                    <a:pt x="4095" y="842"/>
                  </a:lnTo>
                  <a:lnTo>
                    <a:pt x="3959" y="679"/>
                  </a:lnTo>
                  <a:lnTo>
                    <a:pt x="3797" y="543"/>
                  </a:lnTo>
                  <a:lnTo>
                    <a:pt x="3607" y="408"/>
                  </a:lnTo>
                  <a:lnTo>
                    <a:pt x="3417" y="272"/>
                  </a:lnTo>
                  <a:lnTo>
                    <a:pt x="3227" y="191"/>
                  </a:lnTo>
                  <a:lnTo>
                    <a:pt x="3010" y="109"/>
                  </a:lnTo>
                  <a:lnTo>
                    <a:pt x="2793" y="55"/>
                  </a:lnTo>
                  <a:lnTo>
                    <a:pt x="25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75"/>
            <p:cNvSpPr/>
            <p:nvPr/>
          </p:nvSpPr>
          <p:spPr>
            <a:xfrm>
              <a:off x="-108371" y="2776887"/>
              <a:ext cx="76580" cy="14067"/>
            </a:xfrm>
            <a:custGeom>
              <a:rect b="b" l="l" r="r" t="t"/>
              <a:pathLst>
                <a:path extrusionOk="0" h="1249" w="6780">
                  <a:moveTo>
                    <a:pt x="624" y="1"/>
                  </a:moveTo>
                  <a:lnTo>
                    <a:pt x="489" y="28"/>
                  </a:lnTo>
                  <a:lnTo>
                    <a:pt x="380" y="55"/>
                  </a:lnTo>
                  <a:lnTo>
                    <a:pt x="272" y="109"/>
                  </a:lnTo>
                  <a:lnTo>
                    <a:pt x="190" y="191"/>
                  </a:lnTo>
                  <a:lnTo>
                    <a:pt x="109" y="272"/>
                  </a:lnTo>
                  <a:lnTo>
                    <a:pt x="55" y="381"/>
                  </a:lnTo>
                  <a:lnTo>
                    <a:pt x="28" y="489"/>
                  </a:lnTo>
                  <a:lnTo>
                    <a:pt x="1" y="625"/>
                  </a:lnTo>
                  <a:lnTo>
                    <a:pt x="28" y="760"/>
                  </a:lnTo>
                  <a:lnTo>
                    <a:pt x="55" y="869"/>
                  </a:lnTo>
                  <a:lnTo>
                    <a:pt x="109" y="977"/>
                  </a:lnTo>
                  <a:lnTo>
                    <a:pt x="190" y="1058"/>
                  </a:lnTo>
                  <a:lnTo>
                    <a:pt x="272" y="1140"/>
                  </a:lnTo>
                  <a:lnTo>
                    <a:pt x="380" y="1194"/>
                  </a:lnTo>
                  <a:lnTo>
                    <a:pt x="489" y="1221"/>
                  </a:lnTo>
                  <a:lnTo>
                    <a:pt x="624" y="1248"/>
                  </a:lnTo>
                  <a:lnTo>
                    <a:pt x="6183" y="1248"/>
                  </a:lnTo>
                  <a:lnTo>
                    <a:pt x="6291" y="1221"/>
                  </a:lnTo>
                  <a:lnTo>
                    <a:pt x="6427" y="1194"/>
                  </a:lnTo>
                  <a:lnTo>
                    <a:pt x="6508" y="1140"/>
                  </a:lnTo>
                  <a:lnTo>
                    <a:pt x="6617" y="1058"/>
                  </a:lnTo>
                  <a:lnTo>
                    <a:pt x="6671" y="977"/>
                  </a:lnTo>
                  <a:lnTo>
                    <a:pt x="6752" y="869"/>
                  </a:lnTo>
                  <a:lnTo>
                    <a:pt x="6780" y="760"/>
                  </a:lnTo>
                  <a:lnTo>
                    <a:pt x="6780" y="625"/>
                  </a:lnTo>
                  <a:lnTo>
                    <a:pt x="6780" y="489"/>
                  </a:lnTo>
                  <a:lnTo>
                    <a:pt x="6752" y="381"/>
                  </a:lnTo>
                  <a:lnTo>
                    <a:pt x="6671" y="272"/>
                  </a:lnTo>
                  <a:lnTo>
                    <a:pt x="6617" y="191"/>
                  </a:lnTo>
                  <a:lnTo>
                    <a:pt x="6508" y="109"/>
                  </a:lnTo>
                  <a:lnTo>
                    <a:pt x="6427" y="55"/>
                  </a:lnTo>
                  <a:lnTo>
                    <a:pt x="6291" y="28"/>
                  </a:lnTo>
                  <a:lnTo>
                    <a:pt x="6183" y="1"/>
                  </a:lnTo>
                  <a:close/>
                </a:path>
              </a:pathLst>
            </a:custGeom>
            <a:solidFill>
              <a:srgbClr val="B7C4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75"/>
            <p:cNvSpPr/>
            <p:nvPr/>
          </p:nvSpPr>
          <p:spPr>
            <a:xfrm>
              <a:off x="-108371" y="2799796"/>
              <a:ext cx="44423" cy="13752"/>
            </a:xfrm>
            <a:custGeom>
              <a:rect b="b" l="l" r="r" t="t"/>
              <a:pathLst>
                <a:path extrusionOk="0" h="1221" w="3933">
                  <a:moveTo>
                    <a:pt x="489" y="1"/>
                  </a:moveTo>
                  <a:lnTo>
                    <a:pt x="380" y="55"/>
                  </a:lnTo>
                  <a:lnTo>
                    <a:pt x="272" y="109"/>
                  </a:lnTo>
                  <a:lnTo>
                    <a:pt x="190" y="163"/>
                  </a:lnTo>
                  <a:lnTo>
                    <a:pt x="109" y="272"/>
                  </a:lnTo>
                  <a:lnTo>
                    <a:pt x="55" y="380"/>
                  </a:lnTo>
                  <a:lnTo>
                    <a:pt x="28" y="489"/>
                  </a:lnTo>
                  <a:lnTo>
                    <a:pt x="1" y="597"/>
                  </a:lnTo>
                  <a:lnTo>
                    <a:pt x="28" y="733"/>
                  </a:lnTo>
                  <a:lnTo>
                    <a:pt x="55" y="841"/>
                  </a:lnTo>
                  <a:lnTo>
                    <a:pt x="109" y="950"/>
                  </a:lnTo>
                  <a:lnTo>
                    <a:pt x="190" y="1031"/>
                  </a:lnTo>
                  <a:lnTo>
                    <a:pt x="272" y="1112"/>
                  </a:lnTo>
                  <a:lnTo>
                    <a:pt x="380" y="1167"/>
                  </a:lnTo>
                  <a:lnTo>
                    <a:pt x="489" y="1221"/>
                  </a:lnTo>
                  <a:lnTo>
                    <a:pt x="3444" y="1221"/>
                  </a:lnTo>
                  <a:lnTo>
                    <a:pt x="3553" y="1167"/>
                  </a:lnTo>
                  <a:lnTo>
                    <a:pt x="3661" y="1112"/>
                  </a:lnTo>
                  <a:lnTo>
                    <a:pt x="3743" y="1031"/>
                  </a:lnTo>
                  <a:lnTo>
                    <a:pt x="3824" y="950"/>
                  </a:lnTo>
                  <a:lnTo>
                    <a:pt x="3878" y="841"/>
                  </a:lnTo>
                  <a:lnTo>
                    <a:pt x="3932" y="733"/>
                  </a:lnTo>
                  <a:lnTo>
                    <a:pt x="3932" y="597"/>
                  </a:lnTo>
                  <a:lnTo>
                    <a:pt x="3932" y="489"/>
                  </a:lnTo>
                  <a:lnTo>
                    <a:pt x="3878" y="380"/>
                  </a:lnTo>
                  <a:lnTo>
                    <a:pt x="3824" y="272"/>
                  </a:lnTo>
                  <a:lnTo>
                    <a:pt x="3743" y="163"/>
                  </a:lnTo>
                  <a:lnTo>
                    <a:pt x="3661" y="109"/>
                  </a:lnTo>
                  <a:lnTo>
                    <a:pt x="3553" y="55"/>
                  </a:lnTo>
                  <a:lnTo>
                    <a:pt x="3444" y="1"/>
                  </a:lnTo>
                  <a:close/>
                </a:path>
              </a:pathLst>
            </a:custGeom>
            <a:solidFill>
              <a:srgbClr val="B7C4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75"/>
            <p:cNvSpPr/>
            <p:nvPr/>
          </p:nvSpPr>
          <p:spPr>
            <a:xfrm>
              <a:off x="16277" y="2780254"/>
              <a:ext cx="45959" cy="26275"/>
            </a:xfrm>
            <a:custGeom>
              <a:rect b="b" l="l" r="r" t="t"/>
              <a:pathLst>
                <a:path extrusionOk="0" h="2333" w="4069">
                  <a:moveTo>
                    <a:pt x="679" y="0"/>
                  </a:moveTo>
                  <a:lnTo>
                    <a:pt x="516" y="54"/>
                  </a:lnTo>
                  <a:lnTo>
                    <a:pt x="380" y="136"/>
                  </a:lnTo>
                  <a:lnTo>
                    <a:pt x="245" y="244"/>
                  </a:lnTo>
                  <a:lnTo>
                    <a:pt x="164" y="353"/>
                  </a:lnTo>
                  <a:lnTo>
                    <a:pt x="82" y="515"/>
                  </a:lnTo>
                  <a:lnTo>
                    <a:pt x="28" y="678"/>
                  </a:lnTo>
                  <a:lnTo>
                    <a:pt x="1" y="841"/>
                  </a:lnTo>
                  <a:lnTo>
                    <a:pt x="1" y="1519"/>
                  </a:lnTo>
                  <a:lnTo>
                    <a:pt x="28" y="1681"/>
                  </a:lnTo>
                  <a:lnTo>
                    <a:pt x="82" y="1844"/>
                  </a:lnTo>
                  <a:lnTo>
                    <a:pt x="164" y="1980"/>
                  </a:lnTo>
                  <a:lnTo>
                    <a:pt x="245" y="2088"/>
                  </a:lnTo>
                  <a:lnTo>
                    <a:pt x="380" y="2197"/>
                  </a:lnTo>
                  <a:lnTo>
                    <a:pt x="516" y="2278"/>
                  </a:lnTo>
                  <a:lnTo>
                    <a:pt x="679" y="2332"/>
                  </a:lnTo>
                  <a:lnTo>
                    <a:pt x="3390" y="2332"/>
                  </a:lnTo>
                  <a:lnTo>
                    <a:pt x="3553" y="2278"/>
                  </a:lnTo>
                  <a:lnTo>
                    <a:pt x="3689" y="2197"/>
                  </a:lnTo>
                  <a:lnTo>
                    <a:pt x="3824" y="2088"/>
                  </a:lnTo>
                  <a:lnTo>
                    <a:pt x="3933" y="1980"/>
                  </a:lnTo>
                  <a:lnTo>
                    <a:pt x="4014" y="1844"/>
                  </a:lnTo>
                  <a:lnTo>
                    <a:pt x="4041" y="1681"/>
                  </a:lnTo>
                  <a:lnTo>
                    <a:pt x="4068" y="1519"/>
                  </a:lnTo>
                  <a:lnTo>
                    <a:pt x="4068" y="841"/>
                  </a:lnTo>
                  <a:lnTo>
                    <a:pt x="4041" y="678"/>
                  </a:lnTo>
                  <a:lnTo>
                    <a:pt x="4014" y="515"/>
                  </a:lnTo>
                  <a:lnTo>
                    <a:pt x="3933" y="353"/>
                  </a:lnTo>
                  <a:lnTo>
                    <a:pt x="3824" y="244"/>
                  </a:lnTo>
                  <a:lnTo>
                    <a:pt x="3689" y="136"/>
                  </a:lnTo>
                  <a:lnTo>
                    <a:pt x="3553" y="54"/>
                  </a:lnTo>
                  <a:lnTo>
                    <a:pt x="33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75"/>
            <p:cNvSpPr/>
            <p:nvPr/>
          </p:nvSpPr>
          <p:spPr>
            <a:xfrm>
              <a:off x="-36096" y="2753685"/>
              <a:ext cx="13802" cy="13752"/>
            </a:xfrm>
            <a:custGeom>
              <a:rect b="b" l="l" r="r" t="t"/>
              <a:pathLst>
                <a:path extrusionOk="0" h="1221" w="1222">
                  <a:moveTo>
                    <a:pt x="489" y="0"/>
                  </a:moveTo>
                  <a:lnTo>
                    <a:pt x="353" y="54"/>
                  </a:lnTo>
                  <a:lnTo>
                    <a:pt x="272" y="109"/>
                  </a:lnTo>
                  <a:lnTo>
                    <a:pt x="164" y="190"/>
                  </a:lnTo>
                  <a:lnTo>
                    <a:pt x="82" y="271"/>
                  </a:lnTo>
                  <a:lnTo>
                    <a:pt x="28" y="380"/>
                  </a:lnTo>
                  <a:lnTo>
                    <a:pt x="1" y="488"/>
                  </a:lnTo>
                  <a:lnTo>
                    <a:pt x="1" y="624"/>
                  </a:lnTo>
                  <a:lnTo>
                    <a:pt x="1" y="732"/>
                  </a:lnTo>
                  <a:lnTo>
                    <a:pt x="28" y="868"/>
                  </a:lnTo>
                  <a:lnTo>
                    <a:pt x="82" y="976"/>
                  </a:lnTo>
                  <a:lnTo>
                    <a:pt x="164" y="1058"/>
                  </a:lnTo>
                  <a:lnTo>
                    <a:pt x="272" y="1139"/>
                  </a:lnTo>
                  <a:lnTo>
                    <a:pt x="353" y="1193"/>
                  </a:lnTo>
                  <a:lnTo>
                    <a:pt x="489" y="1220"/>
                  </a:lnTo>
                  <a:lnTo>
                    <a:pt x="733" y="1220"/>
                  </a:lnTo>
                  <a:lnTo>
                    <a:pt x="842" y="1193"/>
                  </a:lnTo>
                  <a:lnTo>
                    <a:pt x="950" y="1139"/>
                  </a:lnTo>
                  <a:lnTo>
                    <a:pt x="1031" y="1058"/>
                  </a:lnTo>
                  <a:lnTo>
                    <a:pt x="1113" y="976"/>
                  </a:lnTo>
                  <a:lnTo>
                    <a:pt x="1167" y="868"/>
                  </a:lnTo>
                  <a:lnTo>
                    <a:pt x="1194" y="732"/>
                  </a:lnTo>
                  <a:lnTo>
                    <a:pt x="1221" y="624"/>
                  </a:lnTo>
                  <a:lnTo>
                    <a:pt x="1194" y="488"/>
                  </a:lnTo>
                  <a:lnTo>
                    <a:pt x="1167" y="380"/>
                  </a:lnTo>
                  <a:lnTo>
                    <a:pt x="1113" y="271"/>
                  </a:lnTo>
                  <a:lnTo>
                    <a:pt x="1031" y="190"/>
                  </a:lnTo>
                  <a:lnTo>
                    <a:pt x="950" y="109"/>
                  </a:lnTo>
                  <a:lnTo>
                    <a:pt x="842" y="54"/>
                  </a:lnTo>
                  <a:lnTo>
                    <a:pt x="7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2" name="Google Shape;4062;p75"/>
          <p:cNvGrpSpPr/>
          <p:nvPr/>
        </p:nvGrpSpPr>
        <p:grpSpPr>
          <a:xfrm>
            <a:off x="4984578" y="3786761"/>
            <a:ext cx="365785" cy="457179"/>
            <a:chOff x="8733225" y="3194150"/>
            <a:chExt cx="806050" cy="1014825"/>
          </a:xfrm>
        </p:grpSpPr>
        <p:sp>
          <p:nvSpPr>
            <p:cNvPr id="4063" name="Google Shape;4063;p75"/>
            <p:cNvSpPr/>
            <p:nvPr/>
          </p:nvSpPr>
          <p:spPr>
            <a:xfrm>
              <a:off x="8758325" y="3255150"/>
              <a:ext cx="276600" cy="317275"/>
            </a:xfrm>
            <a:custGeom>
              <a:rect b="b" l="l" r="r" t="t"/>
              <a:pathLst>
                <a:path extrusionOk="0" h="12691" w="11064">
                  <a:moveTo>
                    <a:pt x="0" y="1"/>
                  </a:moveTo>
                  <a:lnTo>
                    <a:pt x="0" y="12691"/>
                  </a:lnTo>
                  <a:lnTo>
                    <a:pt x="11064" y="12691"/>
                  </a:lnTo>
                  <a:lnTo>
                    <a:pt x="110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75"/>
            <p:cNvSpPr/>
            <p:nvPr/>
          </p:nvSpPr>
          <p:spPr>
            <a:xfrm>
              <a:off x="8758325" y="3194150"/>
              <a:ext cx="276600" cy="77975"/>
            </a:xfrm>
            <a:custGeom>
              <a:rect b="b" l="l" r="r" t="t"/>
              <a:pathLst>
                <a:path extrusionOk="0" h="3119" w="11064">
                  <a:moveTo>
                    <a:pt x="841" y="0"/>
                  </a:moveTo>
                  <a:lnTo>
                    <a:pt x="678" y="27"/>
                  </a:lnTo>
                  <a:lnTo>
                    <a:pt x="515" y="54"/>
                  </a:lnTo>
                  <a:lnTo>
                    <a:pt x="380" y="136"/>
                  </a:lnTo>
                  <a:lnTo>
                    <a:pt x="244" y="244"/>
                  </a:lnTo>
                  <a:lnTo>
                    <a:pt x="136" y="353"/>
                  </a:lnTo>
                  <a:lnTo>
                    <a:pt x="82" y="515"/>
                  </a:lnTo>
                  <a:lnTo>
                    <a:pt x="27" y="651"/>
                  </a:lnTo>
                  <a:lnTo>
                    <a:pt x="0" y="841"/>
                  </a:lnTo>
                  <a:lnTo>
                    <a:pt x="0" y="3119"/>
                  </a:lnTo>
                  <a:lnTo>
                    <a:pt x="11064" y="3119"/>
                  </a:lnTo>
                  <a:lnTo>
                    <a:pt x="11064" y="841"/>
                  </a:lnTo>
                  <a:lnTo>
                    <a:pt x="11064" y="651"/>
                  </a:lnTo>
                  <a:lnTo>
                    <a:pt x="11009" y="515"/>
                  </a:lnTo>
                  <a:lnTo>
                    <a:pt x="10928" y="353"/>
                  </a:lnTo>
                  <a:lnTo>
                    <a:pt x="10820" y="244"/>
                  </a:lnTo>
                  <a:lnTo>
                    <a:pt x="10711" y="136"/>
                  </a:lnTo>
                  <a:lnTo>
                    <a:pt x="10548" y="54"/>
                  </a:lnTo>
                  <a:lnTo>
                    <a:pt x="10413" y="27"/>
                  </a:lnTo>
                  <a:lnTo>
                    <a:pt x="102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75"/>
            <p:cNvSpPr/>
            <p:nvPr/>
          </p:nvSpPr>
          <p:spPr>
            <a:xfrm>
              <a:off x="8733225" y="3448350"/>
              <a:ext cx="326775" cy="760625"/>
            </a:xfrm>
            <a:custGeom>
              <a:rect b="b" l="l" r="r" t="t"/>
              <a:pathLst>
                <a:path extrusionOk="0" h="30425" w="13071">
                  <a:moveTo>
                    <a:pt x="12257" y="1"/>
                  </a:moveTo>
                  <a:lnTo>
                    <a:pt x="12068" y="28"/>
                  </a:lnTo>
                  <a:lnTo>
                    <a:pt x="652" y="2523"/>
                  </a:lnTo>
                  <a:lnTo>
                    <a:pt x="516" y="2550"/>
                  </a:lnTo>
                  <a:lnTo>
                    <a:pt x="408" y="2631"/>
                  </a:lnTo>
                  <a:lnTo>
                    <a:pt x="299" y="2712"/>
                  </a:lnTo>
                  <a:lnTo>
                    <a:pt x="191" y="2821"/>
                  </a:lnTo>
                  <a:lnTo>
                    <a:pt x="109" y="2929"/>
                  </a:lnTo>
                  <a:lnTo>
                    <a:pt x="55" y="3038"/>
                  </a:lnTo>
                  <a:lnTo>
                    <a:pt x="28" y="3173"/>
                  </a:lnTo>
                  <a:lnTo>
                    <a:pt x="1" y="3336"/>
                  </a:lnTo>
                  <a:lnTo>
                    <a:pt x="1" y="29584"/>
                  </a:lnTo>
                  <a:lnTo>
                    <a:pt x="28" y="29774"/>
                  </a:lnTo>
                  <a:lnTo>
                    <a:pt x="82" y="29910"/>
                  </a:lnTo>
                  <a:lnTo>
                    <a:pt x="164" y="30072"/>
                  </a:lnTo>
                  <a:lnTo>
                    <a:pt x="245" y="30181"/>
                  </a:lnTo>
                  <a:lnTo>
                    <a:pt x="381" y="30289"/>
                  </a:lnTo>
                  <a:lnTo>
                    <a:pt x="516" y="30371"/>
                  </a:lnTo>
                  <a:lnTo>
                    <a:pt x="679" y="30398"/>
                  </a:lnTo>
                  <a:lnTo>
                    <a:pt x="842" y="30425"/>
                  </a:lnTo>
                  <a:lnTo>
                    <a:pt x="12230" y="30425"/>
                  </a:lnTo>
                  <a:lnTo>
                    <a:pt x="12420" y="30398"/>
                  </a:lnTo>
                  <a:lnTo>
                    <a:pt x="12556" y="30371"/>
                  </a:lnTo>
                  <a:lnTo>
                    <a:pt x="12691" y="30289"/>
                  </a:lnTo>
                  <a:lnTo>
                    <a:pt x="12827" y="30181"/>
                  </a:lnTo>
                  <a:lnTo>
                    <a:pt x="12935" y="30072"/>
                  </a:lnTo>
                  <a:lnTo>
                    <a:pt x="13017" y="29910"/>
                  </a:lnTo>
                  <a:lnTo>
                    <a:pt x="13044" y="29774"/>
                  </a:lnTo>
                  <a:lnTo>
                    <a:pt x="13071" y="29584"/>
                  </a:lnTo>
                  <a:lnTo>
                    <a:pt x="13071" y="814"/>
                  </a:lnTo>
                  <a:lnTo>
                    <a:pt x="13044" y="624"/>
                  </a:lnTo>
                  <a:lnTo>
                    <a:pt x="12990" y="462"/>
                  </a:lnTo>
                  <a:lnTo>
                    <a:pt x="12881" y="299"/>
                  </a:lnTo>
                  <a:lnTo>
                    <a:pt x="12773" y="191"/>
                  </a:lnTo>
                  <a:lnTo>
                    <a:pt x="12610" y="82"/>
                  </a:lnTo>
                  <a:lnTo>
                    <a:pt x="12447" y="28"/>
                  </a:lnTo>
                  <a:lnTo>
                    <a:pt x="122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75"/>
            <p:cNvSpPr/>
            <p:nvPr/>
          </p:nvSpPr>
          <p:spPr>
            <a:xfrm>
              <a:off x="8941350" y="3462600"/>
              <a:ext cx="31200" cy="661650"/>
            </a:xfrm>
            <a:custGeom>
              <a:rect b="b" l="l" r="r" t="t"/>
              <a:pathLst>
                <a:path extrusionOk="0" h="26466" w="1248">
                  <a:moveTo>
                    <a:pt x="1248" y="0"/>
                  </a:moveTo>
                  <a:lnTo>
                    <a:pt x="1" y="271"/>
                  </a:lnTo>
                  <a:lnTo>
                    <a:pt x="1" y="25679"/>
                  </a:lnTo>
                  <a:lnTo>
                    <a:pt x="28" y="25842"/>
                  </a:lnTo>
                  <a:lnTo>
                    <a:pt x="55" y="25977"/>
                  </a:lnTo>
                  <a:lnTo>
                    <a:pt x="109" y="26113"/>
                  </a:lnTo>
                  <a:lnTo>
                    <a:pt x="190" y="26249"/>
                  </a:lnTo>
                  <a:lnTo>
                    <a:pt x="272" y="26330"/>
                  </a:lnTo>
                  <a:lnTo>
                    <a:pt x="380" y="26411"/>
                  </a:lnTo>
                  <a:lnTo>
                    <a:pt x="516" y="26438"/>
                  </a:lnTo>
                  <a:lnTo>
                    <a:pt x="624" y="26465"/>
                  </a:lnTo>
                  <a:lnTo>
                    <a:pt x="760" y="26438"/>
                  </a:lnTo>
                  <a:lnTo>
                    <a:pt x="868" y="26411"/>
                  </a:lnTo>
                  <a:lnTo>
                    <a:pt x="977" y="26330"/>
                  </a:lnTo>
                  <a:lnTo>
                    <a:pt x="1058" y="26249"/>
                  </a:lnTo>
                  <a:lnTo>
                    <a:pt x="1139" y="26113"/>
                  </a:lnTo>
                  <a:lnTo>
                    <a:pt x="1194" y="25977"/>
                  </a:lnTo>
                  <a:lnTo>
                    <a:pt x="1221" y="25842"/>
                  </a:lnTo>
                  <a:lnTo>
                    <a:pt x="1248" y="25679"/>
                  </a:lnTo>
                  <a:lnTo>
                    <a:pt x="12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75"/>
            <p:cNvSpPr/>
            <p:nvPr/>
          </p:nvSpPr>
          <p:spPr>
            <a:xfrm>
              <a:off x="8832200" y="3583250"/>
              <a:ext cx="30550" cy="581000"/>
            </a:xfrm>
            <a:custGeom>
              <a:rect b="b" l="l" r="r" t="t"/>
              <a:pathLst>
                <a:path extrusionOk="0" h="23240" w="1222">
                  <a:moveTo>
                    <a:pt x="597" y="1"/>
                  </a:moveTo>
                  <a:lnTo>
                    <a:pt x="489" y="28"/>
                  </a:lnTo>
                  <a:lnTo>
                    <a:pt x="353" y="55"/>
                  </a:lnTo>
                  <a:lnTo>
                    <a:pt x="272" y="109"/>
                  </a:lnTo>
                  <a:lnTo>
                    <a:pt x="164" y="191"/>
                  </a:lnTo>
                  <a:lnTo>
                    <a:pt x="82" y="272"/>
                  </a:lnTo>
                  <a:lnTo>
                    <a:pt x="28" y="380"/>
                  </a:lnTo>
                  <a:lnTo>
                    <a:pt x="1" y="489"/>
                  </a:lnTo>
                  <a:lnTo>
                    <a:pt x="1" y="624"/>
                  </a:lnTo>
                  <a:lnTo>
                    <a:pt x="1" y="22616"/>
                  </a:lnTo>
                  <a:lnTo>
                    <a:pt x="1" y="22751"/>
                  </a:lnTo>
                  <a:lnTo>
                    <a:pt x="28" y="22860"/>
                  </a:lnTo>
                  <a:lnTo>
                    <a:pt x="82" y="22968"/>
                  </a:lnTo>
                  <a:lnTo>
                    <a:pt x="164" y="23050"/>
                  </a:lnTo>
                  <a:lnTo>
                    <a:pt x="272" y="23131"/>
                  </a:lnTo>
                  <a:lnTo>
                    <a:pt x="353" y="23185"/>
                  </a:lnTo>
                  <a:lnTo>
                    <a:pt x="489" y="23212"/>
                  </a:lnTo>
                  <a:lnTo>
                    <a:pt x="597" y="23239"/>
                  </a:lnTo>
                  <a:lnTo>
                    <a:pt x="733" y="23212"/>
                  </a:lnTo>
                  <a:lnTo>
                    <a:pt x="841" y="23185"/>
                  </a:lnTo>
                  <a:lnTo>
                    <a:pt x="950" y="23131"/>
                  </a:lnTo>
                  <a:lnTo>
                    <a:pt x="1031" y="23050"/>
                  </a:lnTo>
                  <a:lnTo>
                    <a:pt x="1113" y="22968"/>
                  </a:lnTo>
                  <a:lnTo>
                    <a:pt x="1167" y="22860"/>
                  </a:lnTo>
                  <a:lnTo>
                    <a:pt x="1194" y="22751"/>
                  </a:lnTo>
                  <a:lnTo>
                    <a:pt x="1221" y="22616"/>
                  </a:lnTo>
                  <a:lnTo>
                    <a:pt x="1221" y="624"/>
                  </a:lnTo>
                  <a:lnTo>
                    <a:pt x="1194" y="489"/>
                  </a:lnTo>
                  <a:lnTo>
                    <a:pt x="1167" y="380"/>
                  </a:lnTo>
                  <a:lnTo>
                    <a:pt x="1113" y="272"/>
                  </a:lnTo>
                  <a:lnTo>
                    <a:pt x="1031" y="191"/>
                  </a:lnTo>
                  <a:lnTo>
                    <a:pt x="950" y="109"/>
                  </a:lnTo>
                  <a:lnTo>
                    <a:pt x="841" y="55"/>
                  </a:lnTo>
                  <a:lnTo>
                    <a:pt x="733" y="28"/>
                  </a:lnTo>
                  <a:lnTo>
                    <a:pt x="5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75"/>
            <p:cNvSpPr/>
            <p:nvPr/>
          </p:nvSpPr>
          <p:spPr>
            <a:xfrm>
              <a:off x="9220650" y="4042200"/>
              <a:ext cx="203400" cy="148475"/>
            </a:xfrm>
            <a:custGeom>
              <a:rect b="b" l="l" r="r" t="t"/>
              <a:pathLst>
                <a:path extrusionOk="0" h="5939" w="8136">
                  <a:moveTo>
                    <a:pt x="0" y="0"/>
                  </a:moveTo>
                  <a:lnTo>
                    <a:pt x="0" y="5939"/>
                  </a:lnTo>
                  <a:lnTo>
                    <a:pt x="7349" y="5559"/>
                  </a:lnTo>
                  <a:lnTo>
                    <a:pt x="7512" y="5532"/>
                  </a:lnTo>
                  <a:lnTo>
                    <a:pt x="7647" y="5478"/>
                  </a:lnTo>
                  <a:lnTo>
                    <a:pt x="7783" y="5397"/>
                  </a:lnTo>
                  <a:lnTo>
                    <a:pt x="7891" y="5288"/>
                  </a:lnTo>
                  <a:lnTo>
                    <a:pt x="8000" y="5180"/>
                  </a:lnTo>
                  <a:lnTo>
                    <a:pt x="8054" y="5044"/>
                  </a:lnTo>
                  <a:lnTo>
                    <a:pt x="8108" y="4881"/>
                  </a:lnTo>
                  <a:lnTo>
                    <a:pt x="8135" y="4719"/>
                  </a:lnTo>
                  <a:lnTo>
                    <a:pt x="8135" y="1194"/>
                  </a:lnTo>
                  <a:lnTo>
                    <a:pt x="8108" y="1031"/>
                  </a:lnTo>
                  <a:lnTo>
                    <a:pt x="8054" y="895"/>
                  </a:lnTo>
                  <a:lnTo>
                    <a:pt x="8000" y="760"/>
                  </a:lnTo>
                  <a:lnTo>
                    <a:pt x="7891" y="624"/>
                  </a:lnTo>
                  <a:lnTo>
                    <a:pt x="7783" y="543"/>
                  </a:lnTo>
                  <a:lnTo>
                    <a:pt x="7647" y="461"/>
                  </a:lnTo>
                  <a:lnTo>
                    <a:pt x="7512" y="407"/>
                  </a:lnTo>
                  <a:lnTo>
                    <a:pt x="7349" y="380"/>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75"/>
            <p:cNvSpPr/>
            <p:nvPr/>
          </p:nvSpPr>
          <p:spPr>
            <a:xfrm>
              <a:off x="8832200" y="4023900"/>
              <a:ext cx="427125" cy="185075"/>
            </a:xfrm>
            <a:custGeom>
              <a:rect b="b" l="l" r="r" t="t"/>
              <a:pathLst>
                <a:path extrusionOk="0" h="7403" w="17085">
                  <a:moveTo>
                    <a:pt x="4990" y="0"/>
                  </a:moveTo>
                  <a:lnTo>
                    <a:pt x="4475" y="27"/>
                  </a:lnTo>
                  <a:lnTo>
                    <a:pt x="3987" y="82"/>
                  </a:lnTo>
                  <a:lnTo>
                    <a:pt x="3499" y="217"/>
                  </a:lnTo>
                  <a:lnTo>
                    <a:pt x="3038" y="380"/>
                  </a:lnTo>
                  <a:lnTo>
                    <a:pt x="2604" y="597"/>
                  </a:lnTo>
                  <a:lnTo>
                    <a:pt x="2197" y="841"/>
                  </a:lnTo>
                  <a:lnTo>
                    <a:pt x="1818" y="1139"/>
                  </a:lnTo>
                  <a:lnTo>
                    <a:pt x="1465" y="1465"/>
                  </a:lnTo>
                  <a:lnTo>
                    <a:pt x="1140" y="1817"/>
                  </a:lnTo>
                  <a:lnTo>
                    <a:pt x="841" y="2197"/>
                  </a:lnTo>
                  <a:lnTo>
                    <a:pt x="597" y="2603"/>
                  </a:lnTo>
                  <a:lnTo>
                    <a:pt x="380" y="3037"/>
                  </a:lnTo>
                  <a:lnTo>
                    <a:pt x="218" y="3498"/>
                  </a:lnTo>
                  <a:lnTo>
                    <a:pt x="82" y="3986"/>
                  </a:lnTo>
                  <a:lnTo>
                    <a:pt x="28" y="4474"/>
                  </a:lnTo>
                  <a:lnTo>
                    <a:pt x="1" y="4990"/>
                  </a:lnTo>
                  <a:lnTo>
                    <a:pt x="1" y="6562"/>
                  </a:lnTo>
                  <a:lnTo>
                    <a:pt x="1" y="6752"/>
                  </a:lnTo>
                  <a:lnTo>
                    <a:pt x="55" y="6888"/>
                  </a:lnTo>
                  <a:lnTo>
                    <a:pt x="136" y="7050"/>
                  </a:lnTo>
                  <a:lnTo>
                    <a:pt x="245" y="7159"/>
                  </a:lnTo>
                  <a:lnTo>
                    <a:pt x="353" y="7267"/>
                  </a:lnTo>
                  <a:lnTo>
                    <a:pt x="489" y="7349"/>
                  </a:lnTo>
                  <a:lnTo>
                    <a:pt x="652" y="7376"/>
                  </a:lnTo>
                  <a:lnTo>
                    <a:pt x="814" y="7403"/>
                  </a:lnTo>
                  <a:lnTo>
                    <a:pt x="16243" y="7403"/>
                  </a:lnTo>
                  <a:lnTo>
                    <a:pt x="16406" y="7376"/>
                  </a:lnTo>
                  <a:lnTo>
                    <a:pt x="16569" y="7349"/>
                  </a:lnTo>
                  <a:lnTo>
                    <a:pt x="16704" y="7267"/>
                  </a:lnTo>
                  <a:lnTo>
                    <a:pt x="16840" y="7159"/>
                  </a:lnTo>
                  <a:lnTo>
                    <a:pt x="16921" y="7050"/>
                  </a:lnTo>
                  <a:lnTo>
                    <a:pt x="17003" y="6888"/>
                  </a:lnTo>
                  <a:lnTo>
                    <a:pt x="17057" y="6752"/>
                  </a:lnTo>
                  <a:lnTo>
                    <a:pt x="17084" y="6562"/>
                  </a:lnTo>
                  <a:lnTo>
                    <a:pt x="17084" y="814"/>
                  </a:lnTo>
                  <a:lnTo>
                    <a:pt x="17057" y="651"/>
                  </a:lnTo>
                  <a:lnTo>
                    <a:pt x="17003" y="488"/>
                  </a:lnTo>
                  <a:lnTo>
                    <a:pt x="16921" y="353"/>
                  </a:lnTo>
                  <a:lnTo>
                    <a:pt x="16840" y="244"/>
                  </a:lnTo>
                  <a:lnTo>
                    <a:pt x="16704" y="136"/>
                  </a:lnTo>
                  <a:lnTo>
                    <a:pt x="16569" y="55"/>
                  </a:lnTo>
                  <a:lnTo>
                    <a:pt x="164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75"/>
            <p:cNvSpPr/>
            <p:nvPr/>
          </p:nvSpPr>
          <p:spPr>
            <a:xfrm>
              <a:off x="8758325" y="3334475"/>
              <a:ext cx="120675" cy="30525"/>
            </a:xfrm>
            <a:custGeom>
              <a:rect b="b" l="l" r="r" t="t"/>
              <a:pathLst>
                <a:path extrusionOk="0" h="1221" w="4827">
                  <a:moveTo>
                    <a:pt x="0" y="0"/>
                  </a:moveTo>
                  <a:lnTo>
                    <a:pt x="0" y="1220"/>
                  </a:lnTo>
                  <a:lnTo>
                    <a:pt x="4339" y="1220"/>
                  </a:lnTo>
                  <a:lnTo>
                    <a:pt x="4474" y="1193"/>
                  </a:lnTo>
                  <a:lnTo>
                    <a:pt x="4556" y="1112"/>
                  </a:lnTo>
                  <a:lnTo>
                    <a:pt x="4664" y="1058"/>
                  </a:lnTo>
                  <a:lnTo>
                    <a:pt x="4746" y="949"/>
                  </a:lnTo>
                  <a:lnTo>
                    <a:pt x="4800" y="841"/>
                  </a:lnTo>
                  <a:lnTo>
                    <a:pt x="4827" y="732"/>
                  </a:lnTo>
                  <a:lnTo>
                    <a:pt x="4827" y="624"/>
                  </a:lnTo>
                  <a:lnTo>
                    <a:pt x="4827" y="488"/>
                  </a:lnTo>
                  <a:lnTo>
                    <a:pt x="4800" y="380"/>
                  </a:lnTo>
                  <a:lnTo>
                    <a:pt x="4746" y="271"/>
                  </a:lnTo>
                  <a:lnTo>
                    <a:pt x="4664" y="190"/>
                  </a:lnTo>
                  <a:lnTo>
                    <a:pt x="4556" y="109"/>
                  </a:lnTo>
                  <a:lnTo>
                    <a:pt x="4474" y="54"/>
                  </a:lnTo>
                  <a:lnTo>
                    <a:pt x="4339" y="27"/>
                  </a:lnTo>
                  <a:lnTo>
                    <a:pt x="42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75"/>
            <p:cNvSpPr/>
            <p:nvPr/>
          </p:nvSpPr>
          <p:spPr>
            <a:xfrm>
              <a:off x="8800350" y="3392775"/>
              <a:ext cx="78650" cy="31200"/>
            </a:xfrm>
            <a:custGeom>
              <a:rect b="b" l="l" r="r" t="t"/>
              <a:pathLst>
                <a:path extrusionOk="0" h="1248" w="3146">
                  <a:moveTo>
                    <a:pt x="624" y="0"/>
                  </a:moveTo>
                  <a:lnTo>
                    <a:pt x="489" y="27"/>
                  </a:lnTo>
                  <a:lnTo>
                    <a:pt x="380" y="54"/>
                  </a:lnTo>
                  <a:lnTo>
                    <a:pt x="272" y="109"/>
                  </a:lnTo>
                  <a:lnTo>
                    <a:pt x="190" y="190"/>
                  </a:lnTo>
                  <a:lnTo>
                    <a:pt x="109" y="271"/>
                  </a:lnTo>
                  <a:lnTo>
                    <a:pt x="55" y="380"/>
                  </a:lnTo>
                  <a:lnTo>
                    <a:pt x="28" y="488"/>
                  </a:lnTo>
                  <a:lnTo>
                    <a:pt x="0" y="624"/>
                  </a:lnTo>
                  <a:lnTo>
                    <a:pt x="28" y="732"/>
                  </a:lnTo>
                  <a:lnTo>
                    <a:pt x="55" y="868"/>
                  </a:lnTo>
                  <a:lnTo>
                    <a:pt x="109" y="976"/>
                  </a:lnTo>
                  <a:lnTo>
                    <a:pt x="190" y="1058"/>
                  </a:lnTo>
                  <a:lnTo>
                    <a:pt x="272" y="1139"/>
                  </a:lnTo>
                  <a:lnTo>
                    <a:pt x="380" y="1193"/>
                  </a:lnTo>
                  <a:lnTo>
                    <a:pt x="489" y="1220"/>
                  </a:lnTo>
                  <a:lnTo>
                    <a:pt x="624" y="1248"/>
                  </a:lnTo>
                  <a:lnTo>
                    <a:pt x="2549" y="1248"/>
                  </a:lnTo>
                  <a:lnTo>
                    <a:pt x="2658" y="1220"/>
                  </a:lnTo>
                  <a:lnTo>
                    <a:pt x="2793" y="1193"/>
                  </a:lnTo>
                  <a:lnTo>
                    <a:pt x="2875" y="1139"/>
                  </a:lnTo>
                  <a:lnTo>
                    <a:pt x="2983" y="1058"/>
                  </a:lnTo>
                  <a:lnTo>
                    <a:pt x="3065" y="976"/>
                  </a:lnTo>
                  <a:lnTo>
                    <a:pt x="3119" y="868"/>
                  </a:lnTo>
                  <a:lnTo>
                    <a:pt x="3146" y="732"/>
                  </a:lnTo>
                  <a:lnTo>
                    <a:pt x="3146" y="624"/>
                  </a:lnTo>
                  <a:lnTo>
                    <a:pt x="3146" y="488"/>
                  </a:lnTo>
                  <a:lnTo>
                    <a:pt x="3119" y="380"/>
                  </a:lnTo>
                  <a:lnTo>
                    <a:pt x="3065" y="271"/>
                  </a:lnTo>
                  <a:lnTo>
                    <a:pt x="2983" y="190"/>
                  </a:lnTo>
                  <a:lnTo>
                    <a:pt x="2875" y="109"/>
                  </a:lnTo>
                  <a:lnTo>
                    <a:pt x="2793" y="54"/>
                  </a:lnTo>
                  <a:lnTo>
                    <a:pt x="2658" y="27"/>
                  </a:lnTo>
                  <a:lnTo>
                    <a:pt x="25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75"/>
            <p:cNvSpPr/>
            <p:nvPr/>
          </p:nvSpPr>
          <p:spPr>
            <a:xfrm>
              <a:off x="9487075" y="4101175"/>
              <a:ext cx="52200" cy="30525"/>
            </a:xfrm>
            <a:custGeom>
              <a:rect b="b" l="l" r="r" t="t"/>
              <a:pathLst>
                <a:path extrusionOk="0" h="1221" w="2088">
                  <a:moveTo>
                    <a:pt x="488" y="1"/>
                  </a:moveTo>
                  <a:lnTo>
                    <a:pt x="380" y="28"/>
                  </a:lnTo>
                  <a:lnTo>
                    <a:pt x="271" y="109"/>
                  </a:lnTo>
                  <a:lnTo>
                    <a:pt x="190" y="163"/>
                  </a:lnTo>
                  <a:lnTo>
                    <a:pt x="109" y="272"/>
                  </a:lnTo>
                  <a:lnTo>
                    <a:pt x="54" y="353"/>
                  </a:lnTo>
                  <a:lnTo>
                    <a:pt x="27" y="489"/>
                  </a:lnTo>
                  <a:lnTo>
                    <a:pt x="0" y="597"/>
                  </a:lnTo>
                  <a:lnTo>
                    <a:pt x="27" y="733"/>
                  </a:lnTo>
                  <a:lnTo>
                    <a:pt x="54" y="841"/>
                  </a:lnTo>
                  <a:lnTo>
                    <a:pt x="109" y="950"/>
                  </a:lnTo>
                  <a:lnTo>
                    <a:pt x="190" y="1031"/>
                  </a:lnTo>
                  <a:lnTo>
                    <a:pt x="271" y="1112"/>
                  </a:lnTo>
                  <a:lnTo>
                    <a:pt x="380" y="1167"/>
                  </a:lnTo>
                  <a:lnTo>
                    <a:pt x="488" y="1194"/>
                  </a:lnTo>
                  <a:lnTo>
                    <a:pt x="624" y="1221"/>
                  </a:lnTo>
                  <a:lnTo>
                    <a:pt x="1600" y="1221"/>
                  </a:lnTo>
                  <a:lnTo>
                    <a:pt x="1708" y="1167"/>
                  </a:lnTo>
                  <a:lnTo>
                    <a:pt x="1817" y="1112"/>
                  </a:lnTo>
                  <a:lnTo>
                    <a:pt x="1925" y="1031"/>
                  </a:lnTo>
                  <a:lnTo>
                    <a:pt x="1980" y="950"/>
                  </a:lnTo>
                  <a:lnTo>
                    <a:pt x="2034" y="841"/>
                  </a:lnTo>
                  <a:lnTo>
                    <a:pt x="2088" y="733"/>
                  </a:lnTo>
                  <a:lnTo>
                    <a:pt x="2088" y="597"/>
                  </a:lnTo>
                  <a:lnTo>
                    <a:pt x="2088" y="489"/>
                  </a:lnTo>
                  <a:lnTo>
                    <a:pt x="2034" y="380"/>
                  </a:lnTo>
                  <a:lnTo>
                    <a:pt x="1980" y="272"/>
                  </a:lnTo>
                  <a:lnTo>
                    <a:pt x="1925" y="163"/>
                  </a:lnTo>
                  <a:lnTo>
                    <a:pt x="1817" y="109"/>
                  </a:lnTo>
                  <a:lnTo>
                    <a:pt x="1708" y="55"/>
                  </a:lnTo>
                  <a:lnTo>
                    <a:pt x="160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75"/>
            <p:cNvSpPr/>
            <p:nvPr/>
          </p:nvSpPr>
          <p:spPr>
            <a:xfrm>
              <a:off x="9478250" y="4036100"/>
              <a:ext cx="48825" cy="41375"/>
            </a:xfrm>
            <a:custGeom>
              <a:rect b="b" l="l" r="r" t="t"/>
              <a:pathLst>
                <a:path extrusionOk="0" h="1655" w="1953">
                  <a:moveTo>
                    <a:pt x="1275" y="0"/>
                  </a:moveTo>
                  <a:lnTo>
                    <a:pt x="1139" y="28"/>
                  </a:lnTo>
                  <a:lnTo>
                    <a:pt x="1031" y="82"/>
                  </a:lnTo>
                  <a:lnTo>
                    <a:pt x="299" y="516"/>
                  </a:lnTo>
                  <a:lnTo>
                    <a:pt x="190" y="597"/>
                  </a:lnTo>
                  <a:lnTo>
                    <a:pt x="109" y="678"/>
                  </a:lnTo>
                  <a:lnTo>
                    <a:pt x="55" y="787"/>
                  </a:lnTo>
                  <a:lnTo>
                    <a:pt x="1" y="895"/>
                  </a:lnTo>
                  <a:lnTo>
                    <a:pt x="1" y="1031"/>
                  </a:lnTo>
                  <a:lnTo>
                    <a:pt x="1" y="1139"/>
                  </a:lnTo>
                  <a:lnTo>
                    <a:pt x="28" y="1248"/>
                  </a:lnTo>
                  <a:lnTo>
                    <a:pt x="82" y="1356"/>
                  </a:lnTo>
                  <a:lnTo>
                    <a:pt x="190" y="1492"/>
                  </a:lnTo>
                  <a:lnTo>
                    <a:pt x="299" y="1573"/>
                  </a:lnTo>
                  <a:lnTo>
                    <a:pt x="434" y="1654"/>
                  </a:lnTo>
                  <a:lnTo>
                    <a:pt x="760" y="1654"/>
                  </a:lnTo>
                  <a:lnTo>
                    <a:pt x="923" y="1573"/>
                  </a:lnTo>
                  <a:lnTo>
                    <a:pt x="1655" y="1139"/>
                  </a:lnTo>
                  <a:lnTo>
                    <a:pt x="1763" y="1058"/>
                  </a:lnTo>
                  <a:lnTo>
                    <a:pt x="1844" y="977"/>
                  </a:lnTo>
                  <a:lnTo>
                    <a:pt x="1899" y="868"/>
                  </a:lnTo>
                  <a:lnTo>
                    <a:pt x="1953" y="760"/>
                  </a:lnTo>
                  <a:lnTo>
                    <a:pt x="1953" y="624"/>
                  </a:lnTo>
                  <a:lnTo>
                    <a:pt x="1953" y="516"/>
                  </a:lnTo>
                  <a:lnTo>
                    <a:pt x="1926" y="407"/>
                  </a:lnTo>
                  <a:lnTo>
                    <a:pt x="1872" y="299"/>
                  </a:lnTo>
                  <a:lnTo>
                    <a:pt x="1790" y="190"/>
                  </a:lnTo>
                  <a:lnTo>
                    <a:pt x="1709" y="109"/>
                  </a:lnTo>
                  <a:lnTo>
                    <a:pt x="1600" y="55"/>
                  </a:lnTo>
                  <a:lnTo>
                    <a:pt x="14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75"/>
            <p:cNvSpPr/>
            <p:nvPr/>
          </p:nvSpPr>
          <p:spPr>
            <a:xfrm>
              <a:off x="9477575" y="4154725"/>
              <a:ext cx="49500" cy="42050"/>
            </a:xfrm>
            <a:custGeom>
              <a:rect b="b" l="l" r="r" t="t"/>
              <a:pathLst>
                <a:path extrusionOk="0" h="1682" w="1980">
                  <a:moveTo>
                    <a:pt x="597" y="1"/>
                  </a:moveTo>
                  <a:lnTo>
                    <a:pt x="461" y="28"/>
                  </a:lnTo>
                  <a:lnTo>
                    <a:pt x="353" y="55"/>
                  </a:lnTo>
                  <a:lnTo>
                    <a:pt x="244" y="109"/>
                  </a:lnTo>
                  <a:lnTo>
                    <a:pt x="163" y="191"/>
                  </a:lnTo>
                  <a:lnTo>
                    <a:pt x="82" y="299"/>
                  </a:lnTo>
                  <a:lnTo>
                    <a:pt x="28" y="407"/>
                  </a:lnTo>
                  <a:lnTo>
                    <a:pt x="0" y="543"/>
                  </a:lnTo>
                  <a:lnTo>
                    <a:pt x="0" y="652"/>
                  </a:lnTo>
                  <a:lnTo>
                    <a:pt x="28" y="760"/>
                  </a:lnTo>
                  <a:lnTo>
                    <a:pt x="55" y="868"/>
                  </a:lnTo>
                  <a:lnTo>
                    <a:pt x="109" y="977"/>
                  </a:lnTo>
                  <a:lnTo>
                    <a:pt x="190" y="1058"/>
                  </a:lnTo>
                  <a:lnTo>
                    <a:pt x="299" y="1140"/>
                  </a:lnTo>
                  <a:lnTo>
                    <a:pt x="1058" y="1601"/>
                  </a:lnTo>
                  <a:lnTo>
                    <a:pt x="1194" y="1655"/>
                  </a:lnTo>
                  <a:lnTo>
                    <a:pt x="1356" y="1682"/>
                  </a:lnTo>
                  <a:lnTo>
                    <a:pt x="1519" y="1655"/>
                  </a:lnTo>
                  <a:lnTo>
                    <a:pt x="1655" y="1601"/>
                  </a:lnTo>
                  <a:lnTo>
                    <a:pt x="1790" y="1519"/>
                  </a:lnTo>
                  <a:lnTo>
                    <a:pt x="1899" y="1384"/>
                  </a:lnTo>
                  <a:lnTo>
                    <a:pt x="1953" y="1275"/>
                  </a:lnTo>
                  <a:lnTo>
                    <a:pt x="1980" y="1167"/>
                  </a:lnTo>
                  <a:lnTo>
                    <a:pt x="1980" y="1031"/>
                  </a:lnTo>
                  <a:lnTo>
                    <a:pt x="1953" y="923"/>
                  </a:lnTo>
                  <a:lnTo>
                    <a:pt x="1926" y="814"/>
                  </a:lnTo>
                  <a:lnTo>
                    <a:pt x="1871" y="706"/>
                  </a:lnTo>
                  <a:lnTo>
                    <a:pt x="1790" y="624"/>
                  </a:lnTo>
                  <a:lnTo>
                    <a:pt x="1682" y="543"/>
                  </a:lnTo>
                  <a:lnTo>
                    <a:pt x="922" y="82"/>
                  </a:lnTo>
                  <a:lnTo>
                    <a:pt x="814" y="55"/>
                  </a:lnTo>
                  <a:lnTo>
                    <a:pt x="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5" name="Google Shape;4075;p75"/>
          <p:cNvGrpSpPr/>
          <p:nvPr/>
        </p:nvGrpSpPr>
        <p:grpSpPr>
          <a:xfrm>
            <a:off x="1581631" y="1500980"/>
            <a:ext cx="274576" cy="354754"/>
            <a:chOff x="5802731" y="3790180"/>
            <a:chExt cx="274576" cy="354754"/>
          </a:xfrm>
        </p:grpSpPr>
        <p:sp>
          <p:nvSpPr>
            <p:cNvPr id="4076" name="Google Shape;4076;p75"/>
            <p:cNvSpPr/>
            <p:nvPr/>
          </p:nvSpPr>
          <p:spPr>
            <a:xfrm>
              <a:off x="5802731" y="4026761"/>
              <a:ext cx="274576" cy="117937"/>
            </a:xfrm>
            <a:custGeom>
              <a:rect b="b" l="l" r="r" t="t"/>
              <a:pathLst>
                <a:path extrusionOk="0" h="4504" w="10486">
                  <a:moveTo>
                    <a:pt x="3244" y="1"/>
                  </a:moveTo>
                  <a:lnTo>
                    <a:pt x="936" y="678"/>
                  </a:lnTo>
                  <a:cubicBezTo>
                    <a:pt x="382" y="840"/>
                    <a:pt x="1" y="1355"/>
                    <a:pt x="1" y="1937"/>
                  </a:cubicBezTo>
                  <a:lnTo>
                    <a:pt x="1" y="3845"/>
                  </a:lnTo>
                  <a:cubicBezTo>
                    <a:pt x="1" y="4208"/>
                    <a:pt x="296" y="4503"/>
                    <a:pt x="659" y="4503"/>
                  </a:cubicBezTo>
                  <a:lnTo>
                    <a:pt x="9827" y="4503"/>
                  </a:lnTo>
                  <a:cubicBezTo>
                    <a:pt x="10189" y="4503"/>
                    <a:pt x="10485" y="4208"/>
                    <a:pt x="10485" y="3845"/>
                  </a:cubicBezTo>
                  <a:lnTo>
                    <a:pt x="10485" y="1937"/>
                  </a:lnTo>
                  <a:cubicBezTo>
                    <a:pt x="10485" y="1355"/>
                    <a:pt x="10103" y="840"/>
                    <a:pt x="9541" y="678"/>
                  </a:cubicBezTo>
                  <a:lnTo>
                    <a:pt x="7241" y="1"/>
                  </a:lnTo>
                  <a:close/>
                </a:path>
              </a:pathLst>
            </a:custGeom>
            <a:solidFill>
              <a:srgbClr val="E7E9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75"/>
            <p:cNvSpPr/>
            <p:nvPr/>
          </p:nvSpPr>
          <p:spPr>
            <a:xfrm>
              <a:off x="5899904" y="4030270"/>
              <a:ext cx="80231" cy="114428"/>
            </a:xfrm>
            <a:custGeom>
              <a:rect b="b" l="l" r="r" t="t"/>
              <a:pathLst>
                <a:path extrusionOk="0" h="4370" w="3064">
                  <a:moveTo>
                    <a:pt x="1" y="0"/>
                  </a:moveTo>
                  <a:lnTo>
                    <a:pt x="440" y="4369"/>
                  </a:lnTo>
                  <a:lnTo>
                    <a:pt x="2624" y="4369"/>
                  </a:lnTo>
                  <a:lnTo>
                    <a:pt x="3063" y="0"/>
                  </a:lnTo>
                  <a:close/>
                </a:path>
              </a:pathLst>
            </a:custGeom>
            <a:solidFill>
              <a:srgbClr val="ACB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75"/>
            <p:cNvSpPr/>
            <p:nvPr/>
          </p:nvSpPr>
          <p:spPr>
            <a:xfrm>
              <a:off x="5899904" y="4030506"/>
              <a:ext cx="80231" cy="34250"/>
            </a:xfrm>
            <a:custGeom>
              <a:rect b="b" l="l" r="r" t="t"/>
              <a:pathLst>
                <a:path extrusionOk="0" h="1308" w="3064">
                  <a:moveTo>
                    <a:pt x="1" y="1"/>
                  </a:moveTo>
                  <a:lnTo>
                    <a:pt x="67" y="649"/>
                  </a:lnTo>
                  <a:cubicBezTo>
                    <a:pt x="459" y="1088"/>
                    <a:pt x="995" y="1308"/>
                    <a:pt x="1532" y="1308"/>
                  </a:cubicBezTo>
                  <a:cubicBezTo>
                    <a:pt x="2068" y="1308"/>
                    <a:pt x="2605" y="1088"/>
                    <a:pt x="2996" y="649"/>
                  </a:cubicBezTo>
                  <a:lnTo>
                    <a:pt x="3063" y="1"/>
                  </a:lnTo>
                  <a:close/>
                </a:path>
              </a:pathLst>
            </a:custGeom>
            <a:solidFill>
              <a:srgbClr val="899C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75"/>
            <p:cNvSpPr/>
            <p:nvPr/>
          </p:nvSpPr>
          <p:spPr>
            <a:xfrm>
              <a:off x="5899904" y="3973318"/>
              <a:ext cx="80231" cy="79943"/>
            </a:xfrm>
            <a:custGeom>
              <a:rect b="b" l="l" r="r" t="t"/>
              <a:pathLst>
                <a:path extrusionOk="0" h="3053" w="3064">
                  <a:moveTo>
                    <a:pt x="1" y="0"/>
                  </a:moveTo>
                  <a:lnTo>
                    <a:pt x="1" y="1526"/>
                  </a:lnTo>
                  <a:cubicBezTo>
                    <a:pt x="1" y="2366"/>
                    <a:pt x="688" y="3053"/>
                    <a:pt x="1527" y="3053"/>
                  </a:cubicBezTo>
                  <a:cubicBezTo>
                    <a:pt x="2376" y="3053"/>
                    <a:pt x="3053" y="2375"/>
                    <a:pt x="3063" y="1526"/>
                  </a:cubicBezTo>
                  <a:lnTo>
                    <a:pt x="3063" y="0"/>
                  </a:lnTo>
                  <a:close/>
                </a:path>
              </a:pathLst>
            </a:custGeom>
            <a:solidFill>
              <a:srgbClr val="F2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75"/>
            <p:cNvSpPr/>
            <p:nvPr/>
          </p:nvSpPr>
          <p:spPr>
            <a:xfrm>
              <a:off x="5899904" y="3973318"/>
              <a:ext cx="80231" cy="34119"/>
            </a:xfrm>
            <a:custGeom>
              <a:rect b="b" l="l" r="r" t="t"/>
              <a:pathLst>
                <a:path extrusionOk="0" h="1303" w="3064">
                  <a:moveTo>
                    <a:pt x="1" y="0"/>
                  </a:moveTo>
                  <a:lnTo>
                    <a:pt x="1" y="916"/>
                  </a:lnTo>
                  <a:cubicBezTo>
                    <a:pt x="478" y="1173"/>
                    <a:pt x="1002" y="1302"/>
                    <a:pt x="1528" y="1302"/>
                  </a:cubicBezTo>
                  <a:cubicBezTo>
                    <a:pt x="2054" y="1302"/>
                    <a:pt x="2581" y="1173"/>
                    <a:pt x="3063" y="916"/>
                  </a:cubicBezTo>
                  <a:lnTo>
                    <a:pt x="3063" y="0"/>
                  </a:lnTo>
                  <a:close/>
                </a:path>
              </a:pathLst>
            </a:custGeom>
            <a:solidFill>
              <a:srgbClr val="EEF1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75"/>
            <p:cNvSpPr/>
            <p:nvPr/>
          </p:nvSpPr>
          <p:spPr>
            <a:xfrm>
              <a:off x="5843711" y="3841659"/>
              <a:ext cx="192355" cy="154413"/>
            </a:xfrm>
            <a:custGeom>
              <a:rect b="b" l="l" r="r" t="t"/>
              <a:pathLst>
                <a:path extrusionOk="0" h="5897" w="7346">
                  <a:moveTo>
                    <a:pt x="830" y="0"/>
                  </a:moveTo>
                  <a:lnTo>
                    <a:pt x="830" y="2185"/>
                  </a:lnTo>
                  <a:lnTo>
                    <a:pt x="725" y="2185"/>
                  </a:lnTo>
                  <a:cubicBezTo>
                    <a:pt x="0" y="2185"/>
                    <a:pt x="0" y="3273"/>
                    <a:pt x="725" y="3273"/>
                  </a:cubicBezTo>
                  <a:lnTo>
                    <a:pt x="840" y="3273"/>
                  </a:lnTo>
                  <a:cubicBezTo>
                    <a:pt x="954" y="4751"/>
                    <a:pt x="2194" y="5896"/>
                    <a:pt x="3673" y="5896"/>
                  </a:cubicBezTo>
                  <a:cubicBezTo>
                    <a:pt x="5152" y="5896"/>
                    <a:pt x="6392" y="4751"/>
                    <a:pt x="6497" y="3273"/>
                  </a:cubicBezTo>
                  <a:lnTo>
                    <a:pt x="6621" y="3273"/>
                  </a:lnTo>
                  <a:cubicBezTo>
                    <a:pt x="7346" y="3273"/>
                    <a:pt x="7346" y="2185"/>
                    <a:pt x="6621" y="2185"/>
                  </a:cubicBezTo>
                  <a:lnTo>
                    <a:pt x="6516" y="2185"/>
                  </a:lnTo>
                  <a:lnTo>
                    <a:pt x="6516" y="0"/>
                  </a:lnTo>
                  <a:close/>
                </a:path>
              </a:pathLst>
            </a:custGeom>
            <a:solidFill>
              <a:srgbClr val="F0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75"/>
            <p:cNvSpPr/>
            <p:nvPr/>
          </p:nvSpPr>
          <p:spPr>
            <a:xfrm>
              <a:off x="5899904" y="3899293"/>
              <a:ext cx="11521" cy="17334"/>
            </a:xfrm>
            <a:custGeom>
              <a:rect b="b" l="l" r="r" t="t"/>
              <a:pathLst>
                <a:path extrusionOk="0" h="662" w="440">
                  <a:moveTo>
                    <a:pt x="220" y="1"/>
                  </a:moveTo>
                  <a:cubicBezTo>
                    <a:pt x="110" y="1"/>
                    <a:pt x="1" y="75"/>
                    <a:pt x="1" y="223"/>
                  </a:cubicBezTo>
                  <a:lnTo>
                    <a:pt x="1" y="442"/>
                  </a:lnTo>
                  <a:cubicBezTo>
                    <a:pt x="1" y="557"/>
                    <a:pt x="96" y="661"/>
                    <a:pt x="220" y="661"/>
                  </a:cubicBezTo>
                  <a:cubicBezTo>
                    <a:pt x="335" y="661"/>
                    <a:pt x="440" y="557"/>
                    <a:pt x="440" y="442"/>
                  </a:cubicBezTo>
                  <a:lnTo>
                    <a:pt x="440" y="223"/>
                  </a:lnTo>
                  <a:cubicBezTo>
                    <a:pt x="440" y="75"/>
                    <a:pt x="330" y="1"/>
                    <a:pt x="220"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75"/>
            <p:cNvSpPr/>
            <p:nvPr/>
          </p:nvSpPr>
          <p:spPr>
            <a:xfrm>
              <a:off x="5968613" y="3899293"/>
              <a:ext cx="11521" cy="17334"/>
            </a:xfrm>
            <a:custGeom>
              <a:rect b="b" l="l" r="r" t="t"/>
              <a:pathLst>
                <a:path extrusionOk="0" h="662" w="440">
                  <a:moveTo>
                    <a:pt x="220" y="1"/>
                  </a:moveTo>
                  <a:cubicBezTo>
                    <a:pt x="110" y="1"/>
                    <a:pt x="0" y="75"/>
                    <a:pt x="0" y="223"/>
                  </a:cubicBezTo>
                  <a:lnTo>
                    <a:pt x="0" y="442"/>
                  </a:lnTo>
                  <a:cubicBezTo>
                    <a:pt x="0" y="557"/>
                    <a:pt x="96" y="661"/>
                    <a:pt x="220" y="661"/>
                  </a:cubicBezTo>
                  <a:cubicBezTo>
                    <a:pt x="334" y="661"/>
                    <a:pt x="429" y="557"/>
                    <a:pt x="439" y="442"/>
                  </a:cubicBezTo>
                  <a:lnTo>
                    <a:pt x="439" y="223"/>
                  </a:lnTo>
                  <a:cubicBezTo>
                    <a:pt x="439" y="75"/>
                    <a:pt x="329" y="1"/>
                    <a:pt x="220"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75"/>
            <p:cNvSpPr/>
            <p:nvPr/>
          </p:nvSpPr>
          <p:spPr>
            <a:xfrm>
              <a:off x="5892415" y="3881618"/>
              <a:ext cx="26499" cy="11521"/>
            </a:xfrm>
            <a:custGeom>
              <a:rect b="b" l="l" r="r" t="t"/>
              <a:pathLst>
                <a:path extrusionOk="0" h="440" w="1012">
                  <a:moveTo>
                    <a:pt x="287" y="1"/>
                  </a:moveTo>
                  <a:cubicBezTo>
                    <a:pt x="0" y="1"/>
                    <a:pt x="0" y="440"/>
                    <a:pt x="287" y="440"/>
                  </a:cubicBezTo>
                  <a:lnTo>
                    <a:pt x="726" y="440"/>
                  </a:lnTo>
                  <a:cubicBezTo>
                    <a:pt x="1012" y="440"/>
                    <a:pt x="1012" y="1"/>
                    <a:pt x="726" y="1"/>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75"/>
            <p:cNvSpPr/>
            <p:nvPr/>
          </p:nvSpPr>
          <p:spPr>
            <a:xfrm>
              <a:off x="5960863" y="3881618"/>
              <a:ext cx="26761" cy="11521"/>
            </a:xfrm>
            <a:custGeom>
              <a:rect b="b" l="l" r="r" t="t"/>
              <a:pathLst>
                <a:path extrusionOk="0" h="440" w="1022">
                  <a:moveTo>
                    <a:pt x="296" y="1"/>
                  </a:moveTo>
                  <a:cubicBezTo>
                    <a:pt x="0" y="1"/>
                    <a:pt x="0" y="440"/>
                    <a:pt x="296" y="440"/>
                  </a:cubicBezTo>
                  <a:lnTo>
                    <a:pt x="735" y="440"/>
                  </a:lnTo>
                  <a:cubicBezTo>
                    <a:pt x="1021" y="440"/>
                    <a:pt x="1021" y="1"/>
                    <a:pt x="735" y="1"/>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75"/>
            <p:cNvSpPr/>
            <p:nvPr/>
          </p:nvSpPr>
          <p:spPr>
            <a:xfrm>
              <a:off x="5846460" y="3841659"/>
              <a:ext cx="154884" cy="154387"/>
            </a:xfrm>
            <a:custGeom>
              <a:rect b="b" l="l" r="r" t="t"/>
              <a:pathLst>
                <a:path extrusionOk="0" h="5896" w="5915">
                  <a:moveTo>
                    <a:pt x="735" y="0"/>
                  </a:moveTo>
                  <a:lnTo>
                    <a:pt x="735" y="2185"/>
                  </a:lnTo>
                  <a:lnTo>
                    <a:pt x="639" y="2185"/>
                  </a:lnTo>
                  <a:cubicBezTo>
                    <a:pt x="632" y="2185"/>
                    <a:pt x="625" y="2185"/>
                    <a:pt x="619" y="2185"/>
                  </a:cubicBezTo>
                  <a:cubicBezTo>
                    <a:pt x="379" y="2185"/>
                    <a:pt x="170" y="2345"/>
                    <a:pt x="96" y="2586"/>
                  </a:cubicBezTo>
                  <a:cubicBezTo>
                    <a:pt x="0" y="2929"/>
                    <a:pt x="258" y="3273"/>
                    <a:pt x="620" y="3273"/>
                  </a:cubicBezTo>
                  <a:lnTo>
                    <a:pt x="744" y="3273"/>
                  </a:lnTo>
                  <a:cubicBezTo>
                    <a:pt x="848" y="4776"/>
                    <a:pt x="2093" y="5895"/>
                    <a:pt x="3546" y="5895"/>
                  </a:cubicBezTo>
                  <a:cubicBezTo>
                    <a:pt x="3698" y="5895"/>
                    <a:pt x="3852" y="5883"/>
                    <a:pt x="4007" y="5858"/>
                  </a:cubicBezTo>
                  <a:cubicBezTo>
                    <a:pt x="2624" y="5648"/>
                    <a:pt x="1603" y="4456"/>
                    <a:pt x="1603" y="3063"/>
                  </a:cubicBezTo>
                  <a:lnTo>
                    <a:pt x="1603" y="1727"/>
                  </a:lnTo>
                  <a:cubicBezTo>
                    <a:pt x="1603" y="1234"/>
                    <a:pt x="1996" y="838"/>
                    <a:pt x="2481" y="838"/>
                  </a:cubicBezTo>
                  <a:cubicBezTo>
                    <a:pt x="2503" y="838"/>
                    <a:pt x="2525" y="838"/>
                    <a:pt x="2547" y="840"/>
                  </a:cubicBezTo>
                  <a:cubicBezTo>
                    <a:pt x="2690" y="850"/>
                    <a:pt x="2843" y="859"/>
                    <a:pt x="2996" y="859"/>
                  </a:cubicBezTo>
                  <a:cubicBezTo>
                    <a:pt x="3711" y="850"/>
                    <a:pt x="4417" y="745"/>
                    <a:pt x="5104" y="563"/>
                  </a:cubicBezTo>
                  <a:cubicBezTo>
                    <a:pt x="5428" y="468"/>
                    <a:pt x="5715" y="277"/>
                    <a:pt x="5915" y="0"/>
                  </a:cubicBezTo>
                  <a:close/>
                </a:path>
              </a:pathLst>
            </a:custGeom>
            <a:solidFill>
              <a:srgbClr val="F2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75"/>
            <p:cNvSpPr/>
            <p:nvPr/>
          </p:nvSpPr>
          <p:spPr>
            <a:xfrm>
              <a:off x="5854185" y="3818643"/>
              <a:ext cx="40011" cy="83006"/>
            </a:xfrm>
            <a:custGeom>
              <a:rect b="b" l="l" r="r" t="t"/>
              <a:pathLst>
                <a:path extrusionOk="0" h="3170" w="1528">
                  <a:moveTo>
                    <a:pt x="1444" y="1"/>
                  </a:moveTo>
                  <a:cubicBezTo>
                    <a:pt x="648" y="1"/>
                    <a:pt x="1" y="609"/>
                    <a:pt x="1" y="1318"/>
                  </a:cubicBezTo>
                  <a:lnTo>
                    <a:pt x="1" y="3169"/>
                  </a:lnTo>
                  <a:lnTo>
                    <a:pt x="487" y="3112"/>
                  </a:lnTo>
                  <a:cubicBezTo>
                    <a:pt x="707" y="3083"/>
                    <a:pt x="869" y="2902"/>
                    <a:pt x="869" y="2673"/>
                  </a:cubicBezTo>
                  <a:lnTo>
                    <a:pt x="869" y="2406"/>
                  </a:lnTo>
                  <a:cubicBezTo>
                    <a:pt x="869" y="1538"/>
                    <a:pt x="1527" y="879"/>
                    <a:pt x="1527" y="879"/>
                  </a:cubicBezTo>
                  <a:lnTo>
                    <a:pt x="1499" y="2"/>
                  </a:lnTo>
                  <a:cubicBezTo>
                    <a:pt x="1480" y="1"/>
                    <a:pt x="1462" y="1"/>
                    <a:pt x="1444"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75"/>
            <p:cNvSpPr/>
            <p:nvPr/>
          </p:nvSpPr>
          <p:spPr>
            <a:xfrm>
              <a:off x="5939888" y="4007515"/>
              <a:ext cx="72951" cy="137419"/>
            </a:xfrm>
            <a:custGeom>
              <a:rect b="b" l="l" r="r" t="t"/>
              <a:pathLst>
                <a:path extrusionOk="0" h="5248" w="2786">
                  <a:moveTo>
                    <a:pt x="1536" y="1"/>
                  </a:moveTo>
                  <a:lnTo>
                    <a:pt x="0" y="5248"/>
                  </a:lnTo>
                  <a:lnTo>
                    <a:pt x="1317" y="5248"/>
                  </a:lnTo>
                  <a:lnTo>
                    <a:pt x="2700" y="2462"/>
                  </a:lnTo>
                  <a:cubicBezTo>
                    <a:pt x="2786" y="2300"/>
                    <a:pt x="2757" y="2090"/>
                    <a:pt x="2624" y="1966"/>
                  </a:cubicBezTo>
                  <a:lnTo>
                    <a:pt x="2185" y="1527"/>
                  </a:lnTo>
                  <a:lnTo>
                    <a:pt x="2652" y="907"/>
                  </a:lnTo>
                  <a:cubicBezTo>
                    <a:pt x="2748" y="774"/>
                    <a:pt x="2709" y="583"/>
                    <a:pt x="2557" y="516"/>
                  </a:cubicBezTo>
                  <a:lnTo>
                    <a:pt x="1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75"/>
            <p:cNvSpPr/>
            <p:nvPr/>
          </p:nvSpPr>
          <p:spPr>
            <a:xfrm>
              <a:off x="6012316" y="4093323"/>
              <a:ext cx="43755" cy="40011"/>
            </a:xfrm>
            <a:custGeom>
              <a:rect b="b" l="l" r="r" t="t"/>
              <a:pathLst>
                <a:path extrusionOk="0" h="1528" w="1671">
                  <a:moveTo>
                    <a:pt x="840" y="1"/>
                  </a:moveTo>
                  <a:cubicBezTo>
                    <a:pt x="730" y="1"/>
                    <a:pt x="621" y="72"/>
                    <a:pt x="621" y="216"/>
                  </a:cubicBezTo>
                  <a:lnTo>
                    <a:pt x="621" y="549"/>
                  </a:lnTo>
                  <a:lnTo>
                    <a:pt x="296" y="549"/>
                  </a:lnTo>
                  <a:cubicBezTo>
                    <a:pt x="293" y="549"/>
                    <a:pt x="290" y="549"/>
                    <a:pt x="287" y="549"/>
                  </a:cubicBezTo>
                  <a:cubicBezTo>
                    <a:pt x="1" y="549"/>
                    <a:pt x="4" y="979"/>
                    <a:pt x="296" y="979"/>
                  </a:cubicBezTo>
                  <a:lnTo>
                    <a:pt x="621" y="979"/>
                  </a:lnTo>
                  <a:lnTo>
                    <a:pt x="621" y="1313"/>
                  </a:lnTo>
                  <a:cubicBezTo>
                    <a:pt x="621" y="1456"/>
                    <a:pt x="730" y="1527"/>
                    <a:pt x="840" y="1527"/>
                  </a:cubicBezTo>
                  <a:cubicBezTo>
                    <a:pt x="950" y="1527"/>
                    <a:pt x="1060" y="1456"/>
                    <a:pt x="1060" y="1313"/>
                  </a:cubicBezTo>
                  <a:lnTo>
                    <a:pt x="1060" y="979"/>
                  </a:lnTo>
                  <a:lnTo>
                    <a:pt x="1384" y="979"/>
                  </a:lnTo>
                  <a:cubicBezTo>
                    <a:pt x="1670" y="979"/>
                    <a:pt x="1670" y="549"/>
                    <a:pt x="1384" y="549"/>
                  </a:cubicBezTo>
                  <a:lnTo>
                    <a:pt x="1060" y="549"/>
                  </a:lnTo>
                  <a:lnTo>
                    <a:pt x="1060" y="216"/>
                  </a:lnTo>
                  <a:cubicBezTo>
                    <a:pt x="1060" y="72"/>
                    <a:pt x="950" y="1"/>
                    <a:pt x="840" y="1"/>
                  </a:cubicBezTo>
                  <a:close/>
                </a:path>
              </a:pathLst>
            </a:custGeom>
            <a:solidFill>
              <a:srgbClr val="ACB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75"/>
            <p:cNvSpPr/>
            <p:nvPr/>
          </p:nvSpPr>
          <p:spPr>
            <a:xfrm>
              <a:off x="5985843" y="3801649"/>
              <a:ext cx="39984" cy="100001"/>
            </a:xfrm>
            <a:custGeom>
              <a:rect b="b" l="l" r="r" t="t"/>
              <a:pathLst>
                <a:path extrusionOk="0" h="3819" w="1527">
                  <a:moveTo>
                    <a:pt x="91" y="0"/>
                  </a:moveTo>
                  <a:cubicBezTo>
                    <a:pt x="68" y="0"/>
                    <a:pt x="44" y="1"/>
                    <a:pt x="20" y="2"/>
                  </a:cubicBezTo>
                  <a:lnTo>
                    <a:pt x="0" y="1528"/>
                  </a:lnTo>
                  <a:cubicBezTo>
                    <a:pt x="0" y="1528"/>
                    <a:pt x="649" y="2187"/>
                    <a:pt x="649" y="3055"/>
                  </a:cubicBezTo>
                  <a:lnTo>
                    <a:pt x="649" y="3322"/>
                  </a:lnTo>
                  <a:cubicBezTo>
                    <a:pt x="649" y="3541"/>
                    <a:pt x="811" y="3732"/>
                    <a:pt x="1031" y="3761"/>
                  </a:cubicBezTo>
                  <a:lnTo>
                    <a:pt x="1527" y="3818"/>
                  </a:lnTo>
                  <a:lnTo>
                    <a:pt x="1527" y="1309"/>
                  </a:lnTo>
                  <a:cubicBezTo>
                    <a:pt x="1527" y="605"/>
                    <a:pt x="880" y="0"/>
                    <a:pt x="9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75"/>
            <p:cNvSpPr/>
            <p:nvPr/>
          </p:nvSpPr>
          <p:spPr>
            <a:xfrm>
              <a:off x="5914672" y="3938753"/>
              <a:ext cx="50668" cy="17361"/>
            </a:xfrm>
            <a:custGeom>
              <a:rect b="b" l="l" r="r" t="t"/>
              <a:pathLst>
                <a:path extrusionOk="0" h="663" w="1935">
                  <a:moveTo>
                    <a:pt x="312" y="1"/>
                  </a:moveTo>
                  <a:cubicBezTo>
                    <a:pt x="143" y="1"/>
                    <a:pt x="1" y="222"/>
                    <a:pt x="162" y="376"/>
                  </a:cubicBezTo>
                  <a:cubicBezTo>
                    <a:pt x="372" y="558"/>
                    <a:pt x="643" y="662"/>
                    <a:pt x="926" y="662"/>
                  </a:cubicBezTo>
                  <a:cubicBezTo>
                    <a:pt x="938" y="662"/>
                    <a:pt x="951" y="662"/>
                    <a:pt x="963" y="662"/>
                  </a:cubicBezTo>
                  <a:cubicBezTo>
                    <a:pt x="975" y="662"/>
                    <a:pt x="988" y="662"/>
                    <a:pt x="1000" y="662"/>
                  </a:cubicBezTo>
                  <a:cubicBezTo>
                    <a:pt x="1283" y="662"/>
                    <a:pt x="1564" y="558"/>
                    <a:pt x="1774" y="376"/>
                  </a:cubicBezTo>
                  <a:cubicBezTo>
                    <a:pt x="1935" y="222"/>
                    <a:pt x="1793" y="1"/>
                    <a:pt x="1623" y="1"/>
                  </a:cubicBezTo>
                  <a:cubicBezTo>
                    <a:pt x="1572" y="1"/>
                    <a:pt x="1518" y="21"/>
                    <a:pt x="1469" y="70"/>
                  </a:cubicBezTo>
                  <a:cubicBezTo>
                    <a:pt x="1316" y="170"/>
                    <a:pt x="1140" y="221"/>
                    <a:pt x="964" y="221"/>
                  </a:cubicBezTo>
                  <a:cubicBezTo>
                    <a:pt x="789" y="221"/>
                    <a:pt x="615" y="170"/>
                    <a:pt x="467" y="70"/>
                  </a:cubicBezTo>
                  <a:cubicBezTo>
                    <a:pt x="418" y="21"/>
                    <a:pt x="364"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75"/>
            <p:cNvSpPr/>
            <p:nvPr/>
          </p:nvSpPr>
          <p:spPr>
            <a:xfrm>
              <a:off x="5866937" y="4007515"/>
              <a:ext cx="72978" cy="137419"/>
            </a:xfrm>
            <a:custGeom>
              <a:rect b="b" l="l" r="r" t="t"/>
              <a:pathLst>
                <a:path extrusionOk="0" h="5248" w="2787">
                  <a:moveTo>
                    <a:pt x="1260" y="1"/>
                  </a:moveTo>
                  <a:lnTo>
                    <a:pt x="239" y="516"/>
                  </a:lnTo>
                  <a:cubicBezTo>
                    <a:pt x="86" y="583"/>
                    <a:pt x="39" y="774"/>
                    <a:pt x="144" y="907"/>
                  </a:cubicBezTo>
                  <a:lnTo>
                    <a:pt x="601" y="1527"/>
                  </a:lnTo>
                  <a:lnTo>
                    <a:pt x="172" y="1966"/>
                  </a:lnTo>
                  <a:cubicBezTo>
                    <a:pt x="39" y="2100"/>
                    <a:pt x="0" y="2300"/>
                    <a:pt x="86" y="2472"/>
                  </a:cubicBezTo>
                  <a:lnTo>
                    <a:pt x="1479" y="5248"/>
                  </a:lnTo>
                  <a:lnTo>
                    <a:pt x="2786" y="5248"/>
                  </a:lnTo>
                  <a:lnTo>
                    <a:pt x="12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75"/>
            <p:cNvSpPr/>
            <p:nvPr/>
          </p:nvSpPr>
          <p:spPr>
            <a:xfrm>
              <a:off x="5853687" y="3790180"/>
              <a:ext cx="145170" cy="62582"/>
            </a:xfrm>
            <a:custGeom>
              <a:rect b="b" l="l" r="r" t="t"/>
              <a:pathLst>
                <a:path extrusionOk="0" h="2390" w="5544">
                  <a:moveTo>
                    <a:pt x="3780" y="1"/>
                  </a:moveTo>
                  <a:cubicBezTo>
                    <a:pt x="3761" y="1"/>
                    <a:pt x="3741" y="1"/>
                    <a:pt x="3721" y="1"/>
                  </a:cubicBezTo>
                  <a:cubicBezTo>
                    <a:pt x="1899" y="1"/>
                    <a:pt x="1546" y="555"/>
                    <a:pt x="144" y="1003"/>
                  </a:cubicBezTo>
                  <a:cubicBezTo>
                    <a:pt x="39" y="1032"/>
                    <a:pt x="1" y="1146"/>
                    <a:pt x="58" y="1232"/>
                  </a:cubicBezTo>
                  <a:cubicBezTo>
                    <a:pt x="289" y="1593"/>
                    <a:pt x="989" y="2390"/>
                    <a:pt x="2711" y="2390"/>
                  </a:cubicBezTo>
                  <a:cubicBezTo>
                    <a:pt x="3266" y="2390"/>
                    <a:pt x="3928" y="2307"/>
                    <a:pt x="4714" y="2100"/>
                  </a:cubicBezTo>
                  <a:cubicBezTo>
                    <a:pt x="5086" y="2005"/>
                    <a:pt x="5381" y="1699"/>
                    <a:pt x="5458" y="1318"/>
                  </a:cubicBezTo>
                  <a:cubicBezTo>
                    <a:pt x="5544" y="879"/>
                    <a:pt x="5276" y="440"/>
                    <a:pt x="4866" y="240"/>
                  </a:cubicBezTo>
                  <a:cubicBezTo>
                    <a:pt x="4522" y="86"/>
                    <a:pt x="4152" y="1"/>
                    <a:pt x="378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75"/>
            <p:cNvSpPr/>
            <p:nvPr/>
          </p:nvSpPr>
          <p:spPr>
            <a:xfrm>
              <a:off x="5831221" y="4110448"/>
              <a:ext cx="57214" cy="34250"/>
            </a:xfrm>
            <a:custGeom>
              <a:rect b="b" l="l" r="r" t="t"/>
              <a:pathLst>
                <a:path extrusionOk="0" h="1308" w="2185">
                  <a:moveTo>
                    <a:pt x="220" y="0"/>
                  </a:moveTo>
                  <a:cubicBezTo>
                    <a:pt x="105" y="0"/>
                    <a:pt x="0" y="96"/>
                    <a:pt x="0" y="220"/>
                  </a:cubicBezTo>
                  <a:lnTo>
                    <a:pt x="0" y="1098"/>
                  </a:lnTo>
                  <a:cubicBezTo>
                    <a:pt x="0" y="1212"/>
                    <a:pt x="105" y="1307"/>
                    <a:pt x="220" y="1307"/>
                  </a:cubicBezTo>
                  <a:lnTo>
                    <a:pt x="1965" y="1307"/>
                  </a:lnTo>
                  <a:cubicBezTo>
                    <a:pt x="2089" y="1307"/>
                    <a:pt x="2185" y="1212"/>
                    <a:pt x="2185" y="1098"/>
                  </a:cubicBezTo>
                  <a:lnTo>
                    <a:pt x="2185" y="220"/>
                  </a:lnTo>
                  <a:cubicBezTo>
                    <a:pt x="2185" y="96"/>
                    <a:pt x="2089" y="0"/>
                    <a:pt x="1965" y="0"/>
                  </a:cubicBezTo>
                  <a:close/>
                </a:path>
              </a:pathLst>
            </a:custGeom>
            <a:solidFill>
              <a:srgbClr val="ACB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75"/>
            <p:cNvSpPr/>
            <p:nvPr/>
          </p:nvSpPr>
          <p:spPr>
            <a:xfrm>
              <a:off x="5854185" y="4093323"/>
              <a:ext cx="11521" cy="28646"/>
            </a:xfrm>
            <a:custGeom>
              <a:rect b="b" l="l" r="r" t="t"/>
              <a:pathLst>
                <a:path extrusionOk="0" h="1094" w="440">
                  <a:moveTo>
                    <a:pt x="220" y="1"/>
                  </a:moveTo>
                  <a:cubicBezTo>
                    <a:pt x="111" y="1"/>
                    <a:pt x="1" y="72"/>
                    <a:pt x="1" y="216"/>
                  </a:cubicBezTo>
                  <a:lnTo>
                    <a:pt x="1" y="874"/>
                  </a:lnTo>
                  <a:cubicBezTo>
                    <a:pt x="1" y="998"/>
                    <a:pt x="96" y="1093"/>
                    <a:pt x="220" y="1093"/>
                  </a:cubicBezTo>
                  <a:cubicBezTo>
                    <a:pt x="335" y="1093"/>
                    <a:pt x="440" y="998"/>
                    <a:pt x="440" y="874"/>
                  </a:cubicBezTo>
                  <a:lnTo>
                    <a:pt x="440" y="216"/>
                  </a:lnTo>
                  <a:cubicBezTo>
                    <a:pt x="440" y="72"/>
                    <a:pt x="330" y="1"/>
                    <a:pt x="2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75"/>
            <p:cNvSpPr/>
            <p:nvPr/>
          </p:nvSpPr>
          <p:spPr>
            <a:xfrm>
              <a:off x="5831221" y="4127678"/>
              <a:ext cx="57214" cy="17020"/>
            </a:xfrm>
            <a:custGeom>
              <a:rect b="b" l="l" r="r" t="t"/>
              <a:pathLst>
                <a:path extrusionOk="0" h="650" w="2185">
                  <a:moveTo>
                    <a:pt x="0" y="1"/>
                  </a:moveTo>
                  <a:lnTo>
                    <a:pt x="0" y="440"/>
                  </a:lnTo>
                  <a:cubicBezTo>
                    <a:pt x="0" y="554"/>
                    <a:pt x="105" y="649"/>
                    <a:pt x="220" y="649"/>
                  </a:cubicBezTo>
                  <a:lnTo>
                    <a:pt x="1965" y="649"/>
                  </a:lnTo>
                  <a:cubicBezTo>
                    <a:pt x="2089" y="649"/>
                    <a:pt x="2185" y="554"/>
                    <a:pt x="2185" y="440"/>
                  </a:cubicBezTo>
                  <a:lnTo>
                    <a:pt x="2185" y="1"/>
                  </a:lnTo>
                  <a:cubicBezTo>
                    <a:pt x="2185" y="115"/>
                    <a:pt x="2089" y="220"/>
                    <a:pt x="1965" y="220"/>
                  </a:cubicBezTo>
                  <a:lnTo>
                    <a:pt x="220" y="220"/>
                  </a:lnTo>
                  <a:cubicBezTo>
                    <a:pt x="105" y="220"/>
                    <a:pt x="0" y="115"/>
                    <a:pt x="0" y="1"/>
                  </a:cubicBezTo>
                  <a:close/>
                </a:path>
              </a:pathLst>
            </a:custGeom>
            <a:solidFill>
              <a:srgbClr val="899C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7" name="Google Shape;4097;p75"/>
          <p:cNvGrpSpPr/>
          <p:nvPr/>
        </p:nvGrpSpPr>
        <p:grpSpPr>
          <a:xfrm>
            <a:off x="5002345" y="1513784"/>
            <a:ext cx="330272" cy="329117"/>
            <a:chOff x="5341433" y="3793271"/>
            <a:chExt cx="330272" cy="329117"/>
          </a:xfrm>
        </p:grpSpPr>
        <p:sp>
          <p:nvSpPr>
            <p:cNvPr id="4098" name="Google Shape;4098;p75"/>
            <p:cNvSpPr/>
            <p:nvPr/>
          </p:nvSpPr>
          <p:spPr>
            <a:xfrm>
              <a:off x="5436441" y="3976408"/>
              <a:ext cx="52546" cy="52546"/>
            </a:xfrm>
            <a:custGeom>
              <a:rect b="b" l="l" r="r" t="t"/>
              <a:pathLst>
                <a:path extrusionOk="0" h="2001" w="2001">
                  <a:moveTo>
                    <a:pt x="1245" y="0"/>
                  </a:moveTo>
                  <a:lnTo>
                    <a:pt x="1" y="1235"/>
                  </a:lnTo>
                  <a:cubicBezTo>
                    <a:pt x="96" y="1254"/>
                    <a:pt x="182" y="1292"/>
                    <a:pt x="240" y="1359"/>
                  </a:cubicBezTo>
                  <a:lnTo>
                    <a:pt x="642" y="1761"/>
                  </a:lnTo>
                  <a:cubicBezTo>
                    <a:pt x="709" y="1819"/>
                    <a:pt x="747" y="1905"/>
                    <a:pt x="766" y="2000"/>
                  </a:cubicBezTo>
                  <a:lnTo>
                    <a:pt x="2001" y="756"/>
                  </a:lnTo>
                  <a:cubicBezTo>
                    <a:pt x="1714" y="546"/>
                    <a:pt x="1455" y="287"/>
                    <a:pt x="1245"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75"/>
            <p:cNvSpPr/>
            <p:nvPr/>
          </p:nvSpPr>
          <p:spPr>
            <a:xfrm>
              <a:off x="5436179" y="3976146"/>
              <a:ext cx="42515" cy="52310"/>
            </a:xfrm>
            <a:custGeom>
              <a:rect b="b" l="l" r="r" t="t"/>
              <a:pathLst>
                <a:path extrusionOk="0" h="1992" w="1619">
                  <a:moveTo>
                    <a:pt x="1245" y="1"/>
                  </a:moveTo>
                  <a:lnTo>
                    <a:pt x="1" y="1235"/>
                  </a:lnTo>
                  <a:cubicBezTo>
                    <a:pt x="87" y="1254"/>
                    <a:pt x="173" y="1293"/>
                    <a:pt x="240" y="1360"/>
                  </a:cubicBezTo>
                  <a:lnTo>
                    <a:pt x="642" y="1752"/>
                  </a:lnTo>
                  <a:cubicBezTo>
                    <a:pt x="700" y="1819"/>
                    <a:pt x="747" y="1905"/>
                    <a:pt x="757" y="1991"/>
                  </a:cubicBezTo>
                  <a:lnTo>
                    <a:pt x="1226" y="1532"/>
                  </a:lnTo>
                  <a:lnTo>
                    <a:pt x="1059" y="1356"/>
                  </a:lnTo>
                  <a:lnTo>
                    <a:pt x="1059" y="1356"/>
                  </a:lnTo>
                  <a:cubicBezTo>
                    <a:pt x="1060" y="1357"/>
                    <a:pt x="1062" y="1358"/>
                    <a:pt x="1063" y="1360"/>
                  </a:cubicBezTo>
                  <a:lnTo>
                    <a:pt x="1054" y="1350"/>
                  </a:lnTo>
                  <a:lnTo>
                    <a:pt x="1059" y="1356"/>
                  </a:lnTo>
                  <a:lnTo>
                    <a:pt x="1059" y="1356"/>
                  </a:lnTo>
                  <a:cubicBezTo>
                    <a:pt x="958" y="1260"/>
                    <a:pt x="959" y="1100"/>
                    <a:pt x="1054" y="996"/>
                  </a:cubicBezTo>
                  <a:lnTo>
                    <a:pt x="1618" y="431"/>
                  </a:lnTo>
                  <a:cubicBezTo>
                    <a:pt x="1484" y="297"/>
                    <a:pt x="1360" y="154"/>
                    <a:pt x="1245" y="1"/>
                  </a:cubicBezTo>
                  <a:close/>
                </a:path>
              </a:pathLst>
            </a:custGeom>
            <a:solidFill>
              <a:srgbClr val="B5C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75"/>
            <p:cNvSpPr/>
            <p:nvPr/>
          </p:nvSpPr>
          <p:spPr>
            <a:xfrm>
              <a:off x="5431925" y="3793350"/>
              <a:ext cx="239780" cy="228830"/>
            </a:xfrm>
            <a:custGeom>
              <a:rect b="b" l="l" r="r" t="t"/>
              <a:pathLst>
                <a:path extrusionOk="0" h="8714" w="9131">
                  <a:moveTo>
                    <a:pt x="4780" y="1"/>
                  </a:moveTo>
                  <a:cubicBezTo>
                    <a:pt x="3645" y="1"/>
                    <a:pt x="2528" y="444"/>
                    <a:pt x="1694" y="1277"/>
                  </a:cubicBezTo>
                  <a:cubicBezTo>
                    <a:pt x="0" y="2980"/>
                    <a:pt x="0" y="5737"/>
                    <a:pt x="1694" y="7440"/>
                  </a:cubicBezTo>
                  <a:cubicBezTo>
                    <a:pt x="2525" y="8271"/>
                    <a:pt x="3637" y="8713"/>
                    <a:pt x="4769" y="8713"/>
                  </a:cubicBezTo>
                  <a:cubicBezTo>
                    <a:pt x="5332" y="8713"/>
                    <a:pt x="5901" y="8604"/>
                    <a:pt x="6441" y="8378"/>
                  </a:cubicBezTo>
                  <a:cubicBezTo>
                    <a:pt x="8068" y="7708"/>
                    <a:pt x="9130" y="6120"/>
                    <a:pt x="9130" y="4359"/>
                  </a:cubicBezTo>
                  <a:cubicBezTo>
                    <a:pt x="9130" y="2598"/>
                    <a:pt x="8068" y="1009"/>
                    <a:pt x="6441" y="330"/>
                  </a:cubicBezTo>
                  <a:cubicBezTo>
                    <a:pt x="5904" y="108"/>
                    <a:pt x="5340" y="1"/>
                    <a:pt x="4780" y="1"/>
                  </a:cubicBezTo>
                  <a:close/>
                </a:path>
              </a:pathLst>
            </a:custGeom>
            <a:solidFill>
              <a:srgbClr val="E6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75"/>
            <p:cNvSpPr/>
            <p:nvPr/>
          </p:nvSpPr>
          <p:spPr>
            <a:xfrm>
              <a:off x="5427408" y="3793271"/>
              <a:ext cx="139756" cy="228830"/>
            </a:xfrm>
            <a:custGeom>
              <a:rect b="b" l="l" r="r" t="t"/>
              <a:pathLst>
                <a:path extrusionOk="0" h="8714" w="5322">
                  <a:moveTo>
                    <a:pt x="4940" y="0"/>
                  </a:moveTo>
                  <a:cubicBezTo>
                    <a:pt x="2561" y="0"/>
                    <a:pt x="593" y="1935"/>
                    <a:pt x="593" y="4362"/>
                  </a:cubicBezTo>
                  <a:cubicBezTo>
                    <a:pt x="593" y="6779"/>
                    <a:pt x="2561" y="8713"/>
                    <a:pt x="4940" y="8713"/>
                  </a:cubicBezTo>
                  <a:cubicBezTo>
                    <a:pt x="5066" y="8713"/>
                    <a:pt x="5193" y="8708"/>
                    <a:pt x="5321" y="8697"/>
                  </a:cubicBezTo>
                  <a:cubicBezTo>
                    <a:pt x="4297" y="8611"/>
                    <a:pt x="3340" y="8161"/>
                    <a:pt x="2613" y="7434"/>
                  </a:cubicBezTo>
                  <a:cubicBezTo>
                    <a:pt x="0" y="4821"/>
                    <a:pt x="1637" y="333"/>
                    <a:pt x="5321" y="17"/>
                  </a:cubicBezTo>
                  <a:cubicBezTo>
                    <a:pt x="5193" y="6"/>
                    <a:pt x="5066" y="0"/>
                    <a:pt x="4940"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75"/>
            <p:cNvSpPr/>
            <p:nvPr/>
          </p:nvSpPr>
          <p:spPr>
            <a:xfrm>
              <a:off x="5464828" y="3814936"/>
              <a:ext cx="194061" cy="185343"/>
            </a:xfrm>
            <a:custGeom>
              <a:rect b="b" l="l" r="r" t="t"/>
              <a:pathLst>
                <a:path extrusionOk="0" h="7058" w="7390">
                  <a:moveTo>
                    <a:pt x="3553" y="1"/>
                  </a:moveTo>
                  <a:cubicBezTo>
                    <a:pt x="1738" y="1"/>
                    <a:pt x="1" y="1411"/>
                    <a:pt x="1" y="3537"/>
                  </a:cubicBezTo>
                  <a:cubicBezTo>
                    <a:pt x="1" y="4963"/>
                    <a:pt x="862" y="6245"/>
                    <a:pt x="2173" y="6790"/>
                  </a:cubicBezTo>
                  <a:cubicBezTo>
                    <a:pt x="2609" y="6971"/>
                    <a:pt x="3066" y="7058"/>
                    <a:pt x="3519" y="7058"/>
                  </a:cubicBezTo>
                  <a:cubicBezTo>
                    <a:pt x="4438" y="7058"/>
                    <a:pt x="5341" y="6698"/>
                    <a:pt x="6021" y="6025"/>
                  </a:cubicBezTo>
                  <a:cubicBezTo>
                    <a:pt x="7389" y="4647"/>
                    <a:pt x="7389" y="2417"/>
                    <a:pt x="6021" y="1039"/>
                  </a:cubicBezTo>
                  <a:cubicBezTo>
                    <a:pt x="5301" y="322"/>
                    <a:pt x="4418" y="1"/>
                    <a:pt x="3553" y="1"/>
                  </a:cubicBezTo>
                  <a:close/>
                </a:path>
              </a:pathLst>
            </a:custGeom>
            <a:solidFill>
              <a:srgbClr val="8797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75"/>
            <p:cNvSpPr/>
            <p:nvPr/>
          </p:nvSpPr>
          <p:spPr>
            <a:xfrm>
              <a:off x="5456793" y="3815251"/>
              <a:ext cx="110607" cy="185080"/>
            </a:xfrm>
            <a:custGeom>
              <a:rect b="b" l="l" r="r" t="t"/>
              <a:pathLst>
                <a:path extrusionOk="0" h="7048" w="4212">
                  <a:moveTo>
                    <a:pt x="3821" y="0"/>
                  </a:moveTo>
                  <a:cubicBezTo>
                    <a:pt x="1903" y="0"/>
                    <a:pt x="307" y="1561"/>
                    <a:pt x="307" y="3525"/>
                  </a:cubicBezTo>
                  <a:cubicBezTo>
                    <a:pt x="307" y="5493"/>
                    <a:pt x="1910" y="7047"/>
                    <a:pt x="3833" y="7047"/>
                  </a:cubicBezTo>
                  <a:cubicBezTo>
                    <a:pt x="3958" y="7047"/>
                    <a:pt x="4084" y="7041"/>
                    <a:pt x="4212" y="7027"/>
                  </a:cubicBezTo>
                  <a:cubicBezTo>
                    <a:pt x="3408" y="6941"/>
                    <a:pt x="2661" y="6578"/>
                    <a:pt x="2097" y="6013"/>
                  </a:cubicBezTo>
                  <a:cubicBezTo>
                    <a:pt x="1" y="3917"/>
                    <a:pt x="1264" y="338"/>
                    <a:pt x="4212" y="22"/>
                  </a:cubicBezTo>
                  <a:cubicBezTo>
                    <a:pt x="4080" y="7"/>
                    <a:pt x="3950" y="0"/>
                    <a:pt x="3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75"/>
            <p:cNvSpPr/>
            <p:nvPr/>
          </p:nvSpPr>
          <p:spPr>
            <a:xfrm>
              <a:off x="5531949" y="3851752"/>
              <a:ext cx="50787" cy="50550"/>
            </a:xfrm>
            <a:custGeom>
              <a:rect b="b" l="l" r="r" t="t"/>
              <a:pathLst>
                <a:path extrusionOk="0" h="1925" w="1934">
                  <a:moveTo>
                    <a:pt x="967" y="0"/>
                  </a:moveTo>
                  <a:cubicBezTo>
                    <a:pt x="440" y="0"/>
                    <a:pt x="0" y="431"/>
                    <a:pt x="0" y="957"/>
                  </a:cubicBezTo>
                  <a:cubicBezTo>
                    <a:pt x="0" y="1493"/>
                    <a:pt x="440" y="1924"/>
                    <a:pt x="967" y="1924"/>
                  </a:cubicBezTo>
                  <a:cubicBezTo>
                    <a:pt x="1503" y="1924"/>
                    <a:pt x="1933" y="1493"/>
                    <a:pt x="1933" y="957"/>
                  </a:cubicBezTo>
                  <a:cubicBezTo>
                    <a:pt x="1933" y="431"/>
                    <a:pt x="1503" y="0"/>
                    <a:pt x="967" y="0"/>
                  </a:cubicBezTo>
                  <a:close/>
                </a:path>
              </a:pathLst>
            </a:custGeom>
            <a:solidFill>
              <a:srgbClr val="738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75"/>
            <p:cNvSpPr/>
            <p:nvPr/>
          </p:nvSpPr>
          <p:spPr>
            <a:xfrm>
              <a:off x="5532185" y="3851726"/>
              <a:ext cx="35215" cy="50577"/>
            </a:xfrm>
            <a:custGeom>
              <a:rect b="b" l="l" r="r" t="t"/>
              <a:pathLst>
                <a:path extrusionOk="0" h="1926" w="1341">
                  <a:moveTo>
                    <a:pt x="960" y="1"/>
                  </a:moveTo>
                  <a:cubicBezTo>
                    <a:pt x="451" y="1"/>
                    <a:pt x="1" y="406"/>
                    <a:pt x="1" y="958"/>
                  </a:cubicBezTo>
                  <a:cubicBezTo>
                    <a:pt x="1" y="1519"/>
                    <a:pt x="451" y="1926"/>
                    <a:pt x="960" y="1926"/>
                  </a:cubicBezTo>
                  <a:cubicBezTo>
                    <a:pt x="1085" y="1926"/>
                    <a:pt x="1214" y="1901"/>
                    <a:pt x="1341" y="1848"/>
                  </a:cubicBezTo>
                  <a:cubicBezTo>
                    <a:pt x="987" y="1695"/>
                    <a:pt x="757" y="1351"/>
                    <a:pt x="757" y="968"/>
                  </a:cubicBezTo>
                  <a:cubicBezTo>
                    <a:pt x="747" y="576"/>
                    <a:pt x="987" y="231"/>
                    <a:pt x="1341" y="78"/>
                  </a:cubicBezTo>
                  <a:cubicBezTo>
                    <a:pt x="1214" y="25"/>
                    <a:pt x="1085" y="1"/>
                    <a:pt x="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75"/>
            <p:cNvSpPr/>
            <p:nvPr/>
          </p:nvSpPr>
          <p:spPr>
            <a:xfrm>
              <a:off x="5515852" y="3902276"/>
              <a:ext cx="82955" cy="53045"/>
            </a:xfrm>
            <a:custGeom>
              <a:rect b="b" l="l" r="r" t="t"/>
              <a:pathLst>
                <a:path extrusionOk="0" h="2020" w="3159">
                  <a:moveTo>
                    <a:pt x="1034" y="0"/>
                  </a:moveTo>
                  <a:cubicBezTo>
                    <a:pt x="460" y="0"/>
                    <a:pt x="1" y="459"/>
                    <a:pt x="1" y="1034"/>
                  </a:cubicBezTo>
                  <a:lnTo>
                    <a:pt x="1" y="1838"/>
                  </a:lnTo>
                  <a:cubicBezTo>
                    <a:pt x="1" y="1943"/>
                    <a:pt x="77" y="2019"/>
                    <a:pt x="183" y="2019"/>
                  </a:cubicBezTo>
                  <a:lnTo>
                    <a:pt x="2977" y="2019"/>
                  </a:lnTo>
                  <a:cubicBezTo>
                    <a:pt x="3073" y="2019"/>
                    <a:pt x="3159" y="1943"/>
                    <a:pt x="3159" y="1838"/>
                  </a:cubicBezTo>
                  <a:lnTo>
                    <a:pt x="3159" y="1034"/>
                  </a:lnTo>
                  <a:cubicBezTo>
                    <a:pt x="3149" y="469"/>
                    <a:pt x="2690" y="0"/>
                    <a:pt x="21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75"/>
            <p:cNvSpPr/>
            <p:nvPr/>
          </p:nvSpPr>
          <p:spPr>
            <a:xfrm>
              <a:off x="5515852" y="3902276"/>
              <a:ext cx="47032" cy="53045"/>
            </a:xfrm>
            <a:custGeom>
              <a:rect b="b" l="l" r="r" t="t"/>
              <a:pathLst>
                <a:path extrusionOk="0" h="2020" w="1791">
                  <a:moveTo>
                    <a:pt x="1034" y="0"/>
                  </a:moveTo>
                  <a:cubicBezTo>
                    <a:pt x="460" y="0"/>
                    <a:pt x="1" y="459"/>
                    <a:pt x="1" y="1034"/>
                  </a:cubicBezTo>
                  <a:lnTo>
                    <a:pt x="1" y="1838"/>
                  </a:lnTo>
                  <a:cubicBezTo>
                    <a:pt x="1" y="1933"/>
                    <a:pt x="77" y="2019"/>
                    <a:pt x="183" y="2019"/>
                  </a:cubicBezTo>
                  <a:lnTo>
                    <a:pt x="939" y="2019"/>
                  </a:lnTo>
                  <a:cubicBezTo>
                    <a:pt x="833" y="2010"/>
                    <a:pt x="757" y="1933"/>
                    <a:pt x="757" y="1838"/>
                  </a:cubicBezTo>
                  <a:lnTo>
                    <a:pt x="757" y="1034"/>
                  </a:lnTo>
                  <a:cubicBezTo>
                    <a:pt x="766" y="459"/>
                    <a:pt x="1226" y="0"/>
                    <a:pt x="1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75"/>
            <p:cNvSpPr/>
            <p:nvPr/>
          </p:nvSpPr>
          <p:spPr>
            <a:xfrm>
              <a:off x="5531686" y="3923311"/>
              <a:ext cx="10084" cy="32011"/>
            </a:xfrm>
            <a:custGeom>
              <a:rect b="b" l="l" r="r" t="t"/>
              <a:pathLst>
                <a:path extrusionOk="0" h="1219" w="384">
                  <a:moveTo>
                    <a:pt x="196" y="1"/>
                  </a:moveTo>
                  <a:cubicBezTo>
                    <a:pt x="101" y="1"/>
                    <a:pt x="5" y="65"/>
                    <a:pt x="1" y="194"/>
                  </a:cubicBezTo>
                  <a:lnTo>
                    <a:pt x="1" y="1209"/>
                  </a:lnTo>
                  <a:lnTo>
                    <a:pt x="383" y="1218"/>
                  </a:lnTo>
                  <a:lnTo>
                    <a:pt x="383" y="194"/>
                  </a:lnTo>
                  <a:cubicBezTo>
                    <a:pt x="383" y="65"/>
                    <a:pt x="290" y="1"/>
                    <a:pt x="1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75"/>
            <p:cNvSpPr/>
            <p:nvPr/>
          </p:nvSpPr>
          <p:spPr>
            <a:xfrm>
              <a:off x="5572915" y="3923311"/>
              <a:ext cx="10084" cy="32011"/>
            </a:xfrm>
            <a:custGeom>
              <a:rect b="b" l="l" r="r" t="t"/>
              <a:pathLst>
                <a:path extrusionOk="0" h="1219" w="384">
                  <a:moveTo>
                    <a:pt x="192" y="1"/>
                  </a:moveTo>
                  <a:cubicBezTo>
                    <a:pt x="96" y="1"/>
                    <a:pt x="0" y="65"/>
                    <a:pt x="0" y="194"/>
                  </a:cubicBezTo>
                  <a:lnTo>
                    <a:pt x="0" y="1209"/>
                  </a:lnTo>
                  <a:lnTo>
                    <a:pt x="383" y="1218"/>
                  </a:lnTo>
                  <a:lnTo>
                    <a:pt x="383" y="194"/>
                  </a:lnTo>
                  <a:cubicBezTo>
                    <a:pt x="383" y="65"/>
                    <a:pt x="287" y="1"/>
                    <a:pt x="19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75"/>
            <p:cNvSpPr/>
            <p:nvPr/>
          </p:nvSpPr>
          <p:spPr>
            <a:xfrm>
              <a:off x="5341433" y="4004874"/>
              <a:ext cx="120166" cy="117514"/>
            </a:xfrm>
            <a:custGeom>
              <a:rect b="b" l="l" r="r" t="t"/>
              <a:pathLst>
                <a:path extrusionOk="0" h="4475" w="4576">
                  <a:moveTo>
                    <a:pt x="3625" y="0"/>
                  </a:moveTo>
                  <a:cubicBezTo>
                    <a:pt x="3497" y="0"/>
                    <a:pt x="3370" y="50"/>
                    <a:pt x="3274" y="151"/>
                  </a:cubicBezTo>
                  <a:lnTo>
                    <a:pt x="192" y="3223"/>
                  </a:lnTo>
                  <a:cubicBezTo>
                    <a:pt x="1" y="3414"/>
                    <a:pt x="1" y="3730"/>
                    <a:pt x="192" y="3931"/>
                  </a:cubicBezTo>
                  <a:lnTo>
                    <a:pt x="594" y="4323"/>
                  </a:lnTo>
                  <a:cubicBezTo>
                    <a:pt x="690" y="4424"/>
                    <a:pt x="817" y="4474"/>
                    <a:pt x="945" y="4474"/>
                  </a:cubicBezTo>
                  <a:cubicBezTo>
                    <a:pt x="1073" y="4474"/>
                    <a:pt x="1202" y="4424"/>
                    <a:pt x="1303" y="4323"/>
                  </a:cubicBezTo>
                  <a:lnTo>
                    <a:pt x="4375" y="1251"/>
                  </a:lnTo>
                  <a:cubicBezTo>
                    <a:pt x="4576" y="1060"/>
                    <a:pt x="4576" y="744"/>
                    <a:pt x="4375" y="543"/>
                  </a:cubicBezTo>
                  <a:lnTo>
                    <a:pt x="3982" y="151"/>
                  </a:lnTo>
                  <a:cubicBezTo>
                    <a:pt x="3882" y="50"/>
                    <a:pt x="3753" y="0"/>
                    <a:pt x="36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75"/>
            <p:cNvSpPr/>
            <p:nvPr/>
          </p:nvSpPr>
          <p:spPr>
            <a:xfrm>
              <a:off x="5341433" y="4004874"/>
              <a:ext cx="105093" cy="117514"/>
            </a:xfrm>
            <a:custGeom>
              <a:rect b="b" l="l" r="r" t="t"/>
              <a:pathLst>
                <a:path extrusionOk="0" h="4475" w="4002">
                  <a:moveTo>
                    <a:pt x="3625" y="0"/>
                  </a:moveTo>
                  <a:cubicBezTo>
                    <a:pt x="3497" y="0"/>
                    <a:pt x="3370" y="50"/>
                    <a:pt x="3274" y="151"/>
                  </a:cubicBezTo>
                  <a:lnTo>
                    <a:pt x="192" y="3223"/>
                  </a:lnTo>
                  <a:cubicBezTo>
                    <a:pt x="1" y="3414"/>
                    <a:pt x="1" y="3730"/>
                    <a:pt x="192" y="3931"/>
                  </a:cubicBezTo>
                  <a:lnTo>
                    <a:pt x="594" y="4323"/>
                  </a:lnTo>
                  <a:cubicBezTo>
                    <a:pt x="690" y="4424"/>
                    <a:pt x="817" y="4474"/>
                    <a:pt x="945" y="4474"/>
                  </a:cubicBezTo>
                  <a:cubicBezTo>
                    <a:pt x="1073" y="4474"/>
                    <a:pt x="1202" y="4424"/>
                    <a:pt x="1303" y="4323"/>
                  </a:cubicBezTo>
                  <a:lnTo>
                    <a:pt x="1322" y="4304"/>
                  </a:lnTo>
                  <a:lnTo>
                    <a:pt x="958" y="3931"/>
                  </a:lnTo>
                  <a:cubicBezTo>
                    <a:pt x="757" y="3730"/>
                    <a:pt x="757" y="3414"/>
                    <a:pt x="958" y="3223"/>
                  </a:cubicBezTo>
                  <a:lnTo>
                    <a:pt x="4001" y="170"/>
                  </a:lnTo>
                  <a:lnTo>
                    <a:pt x="3982" y="151"/>
                  </a:lnTo>
                  <a:cubicBezTo>
                    <a:pt x="3882" y="50"/>
                    <a:pt x="3753" y="0"/>
                    <a:pt x="36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75"/>
            <p:cNvSpPr/>
            <p:nvPr/>
          </p:nvSpPr>
          <p:spPr>
            <a:xfrm>
              <a:off x="5417587" y="4004874"/>
              <a:ext cx="43749" cy="42436"/>
            </a:xfrm>
            <a:custGeom>
              <a:rect b="b" l="l" r="r" t="t"/>
              <a:pathLst>
                <a:path extrusionOk="0" h="1616" w="1666">
                  <a:moveTo>
                    <a:pt x="725" y="0"/>
                  </a:moveTo>
                  <a:cubicBezTo>
                    <a:pt x="597" y="0"/>
                    <a:pt x="470" y="50"/>
                    <a:pt x="374" y="151"/>
                  </a:cubicBezTo>
                  <a:lnTo>
                    <a:pt x="1" y="515"/>
                  </a:lnTo>
                  <a:lnTo>
                    <a:pt x="1111" y="1615"/>
                  </a:lnTo>
                  <a:lnTo>
                    <a:pt x="1475" y="1251"/>
                  </a:lnTo>
                  <a:cubicBezTo>
                    <a:pt x="1666" y="1060"/>
                    <a:pt x="1666" y="744"/>
                    <a:pt x="1475" y="543"/>
                  </a:cubicBezTo>
                  <a:lnTo>
                    <a:pt x="1082" y="151"/>
                  </a:lnTo>
                  <a:cubicBezTo>
                    <a:pt x="982" y="50"/>
                    <a:pt x="853" y="0"/>
                    <a:pt x="7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75"/>
            <p:cNvSpPr/>
            <p:nvPr/>
          </p:nvSpPr>
          <p:spPr>
            <a:xfrm>
              <a:off x="5417587" y="4004795"/>
              <a:ext cx="28939" cy="23398"/>
            </a:xfrm>
            <a:custGeom>
              <a:rect b="b" l="l" r="r" t="t"/>
              <a:pathLst>
                <a:path extrusionOk="0" h="891" w="1102">
                  <a:moveTo>
                    <a:pt x="671" y="1"/>
                  </a:moveTo>
                  <a:lnTo>
                    <a:pt x="623" y="10"/>
                  </a:lnTo>
                  <a:cubicBezTo>
                    <a:pt x="527" y="29"/>
                    <a:pt x="441" y="77"/>
                    <a:pt x="364" y="144"/>
                  </a:cubicBezTo>
                  <a:lnTo>
                    <a:pt x="96" y="422"/>
                  </a:lnTo>
                  <a:lnTo>
                    <a:pt x="1" y="518"/>
                  </a:lnTo>
                  <a:lnTo>
                    <a:pt x="384" y="891"/>
                  </a:lnTo>
                  <a:lnTo>
                    <a:pt x="1101" y="173"/>
                  </a:lnTo>
                  <a:lnTo>
                    <a:pt x="1073" y="154"/>
                  </a:lnTo>
                  <a:lnTo>
                    <a:pt x="1044" y="116"/>
                  </a:lnTo>
                  <a:lnTo>
                    <a:pt x="1025" y="106"/>
                  </a:lnTo>
                  <a:cubicBezTo>
                    <a:pt x="939" y="39"/>
                    <a:pt x="833" y="1"/>
                    <a:pt x="71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4" name="Google Shape;4114;p75"/>
          <p:cNvGrpSpPr/>
          <p:nvPr/>
        </p:nvGrpSpPr>
        <p:grpSpPr>
          <a:xfrm>
            <a:off x="4987705" y="2667796"/>
            <a:ext cx="359565" cy="358094"/>
            <a:chOff x="1342268" y="4161009"/>
            <a:chExt cx="359565" cy="358094"/>
          </a:xfrm>
        </p:grpSpPr>
        <p:sp>
          <p:nvSpPr>
            <p:cNvPr id="4115" name="Google Shape;4115;p75"/>
            <p:cNvSpPr/>
            <p:nvPr/>
          </p:nvSpPr>
          <p:spPr>
            <a:xfrm>
              <a:off x="1342268" y="4371845"/>
              <a:ext cx="65077" cy="147257"/>
            </a:xfrm>
            <a:custGeom>
              <a:rect b="b" l="l" r="r" t="t"/>
              <a:pathLst>
                <a:path extrusionOk="0" h="5605" w="2477">
                  <a:moveTo>
                    <a:pt x="354" y="0"/>
                  </a:moveTo>
                  <a:cubicBezTo>
                    <a:pt x="160" y="0"/>
                    <a:pt x="1" y="160"/>
                    <a:pt x="1" y="354"/>
                  </a:cubicBezTo>
                  <a:lnTo>
                    <a:pt x="1" y="5605"/>
                  </a:lnTo>
                  <a:lnTo>
                    <a:pt x="2477" y="5605"/>
                  </a:lnTo>
                  <a:lnTo>
                    <a:pt x="2477" y="354"/>
                  </a:lnTo>
                  <a:cubicBezTo>
                    <a:pt x="2477" y="160"/>
                    <a:pt x="2310" y="0"/>
                    <a:pt x="21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75"/>
            <p:cNvSpPr/>
            <p:nvPr/>
          </p:nvSpPr>
          <p:spPr>
            <a:xfrm>
              <a:off x="1342268" y="4371845"/>
              <a:ext cx="31002" cy="147257"/>
            </a:xfrm>
            <a:custGeom>
              <a:rect b="b" l="l" r="r" t="t"/>
              <a:pathLst>
                <a:path extrusionOk="0" h="5605" w="1180">
                  <a:moveTo>
                    <a:pt x="354" y="0"/>
                  </a:moveTo>
                  <a:cubicBezTo>
                    <a:pt x="160" y="0"/>
                    <a:pt x="1" y="160"/>
                    <a:pt x="1" y="354"/>
                  </a:cubicBezTo>
                  <a:lnTo>
                    <a:pt x="1" y="5605"/>
                  </a:lnTo>
                  <a:lnTo>
                    <a:pt x="826" y="5605"/>
                  </a:lnTo>
                  <a:lnTo>
                    <a:pt x="826" y="354"/>
                  </a:lnTo>
                  <a:cubicBezTo>
                    <a:pt x="826" y="160"/>
                    <a:pt x="986" y="0"/>
                    <a:pt x="1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75"/>
            <p:cNvSpPr/>
            <p:nvPr/>
          </p:nvSpPr>
          <p:spPr>
            <a:xfrm>
              <a:off x="1440501" y="4335589"/>
              <a:ext cx="65077" cy="183513"/>
            </a:xfrm>
            <a:custGeom>
              <a:rect b="b" l="l" r="r" t="t"/>
              <a:pathLst>
                <a:path extrusionOk="0" h="6985" w="2477">
                  <a:moveTo>
                    <a:pt x="354" y="0"/>
                  </a:moveTo>
                  <a:cubicBezTo>
                    <a:pt x="160" y="0"/>
                    <a:pt x="0" y="153"/>
                    <a:pt x="0" y="354"/>
                  </a:cubicBezTo>
                  <a:lnTo>
                    <a:pt x="0" y="6985"/>
                  </a:lnTo>
                  <a:lnTo>
                    <a:pt x="2476" y="6985"/>
                  </a:lnTo>
                  <a:lnTo>
                    <a:pt x="2476" y="354"/>
                  </a:lnTo>
                  <a:cubicBezTo>
                    <a:pt x="2476" y="153"/>
                    <a:pt x="2317" y="0"/>
                    <a:pt x="21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75"/>
            <p:cNvSpPr/>
            <p:nvPr/>
          </p:nvSpPr>
          <p:spPr>
            <a:xfrm>
              <a:off x="1440501" y="4335589"/>
              <a:ext cx="31002" cy="183513"/>
            </a:xfrm>
            <a:custGeom>
              <a:rect b="b" l="l" r="r" t="t"/>
              <a:pathLst>
                <a:path extrusionOk="0" h="6985" w="1180">
                  <a:moveTo>
                    <a:pt x="354" y="0"/>
                  </a:moveTo>
                  <a:cubicBezTo>
                    <a:pt x="160" y="0"/>
                    <a:pt x="0" y="153"/>
                    <a:pt x="0" y="354"/>
                  </a:cubicBezTo>
                  <a:lnTo>
                    <a:pt x="0" y="6985"/>
                  </a:lnTo>
                  <a:lnTo>
                    <a:pt x="826" y="6985"/>
                  </a:lnTo>
                  <a:lnTo>
                    <a:pt x="826" y="354"/>
                  </a:lnTo>
                  <a:cubicBezTo>
                    <a:pt x="826" y="153"/>
                    <a:pt x="98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75"/>
            <p:cNvSpPr/>
            <p:nvPr/>
          </p:nvSpPr>
          <p:spPr>
            <a:xfrm>
              <a:off x="1538707" y="4299123"/>
              <a:ext cx="64919" cy="219980"/>
            </a:xfrm>
            <a:custGeom>
              <a:rect b="b" l="l" r="r" t="t"/>
              <a:pathLst>
                <a:path extrusionOk="0" h="8373" w="2471">
                  <a:moveTo>
                    <a:pt x="355" y="1"/>
                  </a:moveTo>
                  <a:cubicBezTo>
                    <a:pt x="153" y="1"/>
                    <a:pt x="1" y="160"/>
                    <a:pt x="1" y="355"/>
                  </a:cubicBezTo>
                  <a:lnTo>
                    <a:pt x="1" y="8373"/>
                  </a:lnTo>
                  <a:lnTo>
                    <a:pt x="2470" y="8373"/>
                  </a:lnTo>
                  <a:lnTo>
                    <a:pt x="2470" y="355"/>
                  </a:lnTo>
                  <a:cubicBezTo>
                    <a:pt x="2470" y="160"/>
                    <a:pt x="2311" y="1"/>
                    <a:pt x="2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75"/>
            <p:cNvSpPr/>
            <p:nvPr/>
          </p:nvSpPr>
          <p:spPr>
            <a:xfrm>
              <a:off x="1538707" y="4299123"/>
              <a:ext cx="31002" cy="219980"/>
            </a:xfrm>
            <a:custGeom>
              <a:rect b="b" l="l" r="r" t="t"/>
              <a:pathLst>
                <a:path extrusionOk="0" h="8373" w="1180">
                  <a:moveTo>
                    <a:pt x="355" y="1"/>
                  </a:moveTo>
                  <a:cubicBezTo>
                    <a:pt x="153" y="1"/>
                    <a:pt x="1" y="160"/>
                    <a:pt x="1" y="355"/>
                  </a:cubicBezTo>
                  <a:lnTo>
                    <a:pt x="1" y="8373"/>
                  </a:lnTo>
                  <a:lnTo>
                    <a:pt x="826" y="8373"/>
                  </a:lnTo>
                  <a:lnTo>
                    <a:pt x="826" y="355"/>
                  </a:lnTo>
                  <a:cubicBezTo>
                    <a:pt x="826" y="160"/>
                    <a:pt x="986"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75"/>
            <p:cNvSpPr/>
            <p:nvPr/>
          </p:nvSpPr>
          <p:spPr>
            <a:xfrm>
              <a:off x="1636940" y="4262683"/>
              <a:ext cx="64893" cy="256420"/>
            </a:xfrm>
            <a:custGeom>
              <a:rect b="b" l="l" r="r" t="t"/>
              <a:pathLst>
                <a:path extrusionOk="0" h="9760" w="2470">
                  <a:moveTo>
                    <a:pt x="354" y="1"/>
                  </a:moveTo>
                  <a:cubicBezTo>
                    <a:pt x="153" y="1"/>
                    <a:pt x="0" y="160"/>
                    <a:pt x="0" y="354"/>
                  </a:cubicBezTo>
                  <a:lnTo>
                    <a:pt x="0" y="9760"/>
                  </a:lnTo>
                  <a:lnTo>
                    <a:pt x="2470" y="9760"/>
                  </a:lnTo>
                  <a:lnTo>
                    <a:pt x="2470" y="354"/>
                  </a:lnTo>
                  <a:cubicBezTo>
                    <a:pt x="2470" y="160"/>
                    <a:pt x="2310" y="1"/>
                    <a:pt x="2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75"/>
            <p:cNvSpPr/>
            <p:nvPr/>
          </p:nvSpPr>
          <p:spPr>
            <a:xfrm>
              <a:off x="1636940" y="4262683"/>
              <a:ext cx="31002" cy="256420"/>
            </a:xfrm>
            <a:custGeom>
              <a:rect b="b" l="l" r="r" t="t"/>
              <a:pathLst>
                <a:path extrusionOk="0" h="9760" w="1180">
                  <a:moveTo>
                    <a:pt x="354" y="1"/>
                  </a:moveTo>
                  <a:cubicBezTo>
                    <a:pt x="153" y="1"/>
                    <a:pt x="0" y="160"/>
                    <a:pt x="0" y="354"/>
                  </a:cubicBezTo>
                  <a:lnTo>
                    <a:pt x="0" y="9760"/>
                  </a:lnTo>
                  <a:lnTo>
                    <a:pt x="826" y="9760"/>
                  </a:lnTo>
                  <a:lnTo>
                    <a:pt x="826" y="354"/>
                  </a:lnTo>
                  <a:cubicBezTo>
                    <a:pt x="826" y="160"/>
                    <a:pt x="978"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75"/>
            <p:cNvSpPr/>
            <p:nvPr/>
          </p:nvSpPr>
          <p:spPr>
            <a:xfrm>
              <a:off x="1357953" y="4161009"/>
              <a:ext cx="333687" cy="134699"/>
            </a:xfrm>
            <a:custGeom>
              <a:rect b="b" l="l" r="r" t="t"/>
              <a:pathLst>
                <a:path extrusionOk="0" h="5127" w="12701">
                  <a:moveTo>
                    <a:pt x="10208" y="0"/>
                  </a:moveTo>
                  <a:cubicBezTo>
                    <a:pt x="10033" y="0"/>
                    <a:pt x="9921" y="204"/>
                    <a:pt x="10030" y="354"/>
                  </a:cubicBezTo>
                  <a:lnTo>
                    <a:pt x="10391" y="874"/>
                  </a:lnTo>
                  <a:cubicBezTo>
                    <a:pt x="9177" y="1603"/>
                    <a:pt x="5292" y="3649"/>
                    <a:pt x="0" y="3649"/>
                  </a:cubicBezTo>
                  <a:lnTo>
                    <a:pt x="0" y="5126"/>
                  </a:lnTo>
                  <a:cubicBezTo>
                    <a:pt x="2879" y="5112"/>
                    <a:pt x="5729" y="4557"/>
                    <a:pt x="8400" y="3489"/>
                  </a:cubicBezTo>
                  <a:cubicBezTo>
                    <a:pt x="9378" y="3101"/>
                    <a:pt x="10328" y="2636"/>
                    <a:pt x="11237" y="2088"/>
                  </a:cubicBezTo>
                  <a:lnTo>
                    <a:pt x="11556" y="2553"/>
                  </a:lnTo>
                  <a:cubicBezTo>
                    <a:pt x="11601" y="2616"/>
                    <a:pt x="11670" y="2646"/>
                    <a:pt x="11739" y="2646"/>
                  </a:cubicBezTo>
                  <a:cubicBezTo>
                    <a:pt x="11830" y="2646"/>
                    <a:pt x="11920" y="2593"/>
                    <a:pt x="11951" y="2490"/>
                  </a:cubicBezTo>
                  <a:lnTo>
                    <a:pt x="12659" y="375"/>
                  </a:lnTo>
                  <a:cubicBezTo>
                    <a:pt x="12700" y="229"/>
                    <a:pt x="12603" y="84"/>
                    <a:pt x="12451" y="84"/>
                  </a:cubicBezTo>
                  <a:lnTo>
                    <a:pt x="10217" y="0"/>
                  </a:lnTo>
                  <a:cubicBezTo>
                    <a:pt x="10214" y="0"/>
                    <a:pt x="10211" y="0"/>
                    <a:pt x="102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4" name="Google Shape;4124;p75"/>
          <p:cNvGrpSpPr/>
          <p:nvPr/>
        </p:nvGrpSpPr>
        <p:grpSpPr>
          <a:xfrm>
            <a:off x="1536015" y="2548349"/>
            <a:ext cx="365785" cy="457179"/>
            <a:chOff x="8733225" y="3194150"/>
            <a:chExt cx="806050" cy="1014825"/>
          </a:xfrm>
        </p:grpSpPr>
        <p:sp>
          <p:nvSpPr>
            <p:cNvPr id="4125" name="Google Shape;4125;p75"/>
            <p:cNvSpPr/>
            <p:nvPr/>
          </p:nvSpPr>
          <p:spPr>
            <a:xfrm>
              <a:off x="8758325" y="3255150"/>
              <a:ext cx="276600" cy="317275"/>
            </a:xfrm>
            <a:custGeom>
              <a:rect b="b" l="l" r="r" t="t"/>
              <a:pathLst>
                <a:path extrusionOk="0" h="12691" w="11064">
                  <a:moveTo>
                    <a:pt x="0" y="1"/>
                  </a:moveTo>
                  <a:lnTo>
                    <a:pt x="0" y="12691"/>
                  </a:lnTo>
                  <a:lnTo>
                    <a:pt x="11064" y="12691"/>
                  </a:lnTo>
                  <a:lnTo>
                    <a:pt x="110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75"/>
            <p:cNvSpPr/>
            <p:nvPr/>
          </p:nvSpPr>
          <p:spPr>
            <a:xfrm>
              <a:off x="8758325" y="3194150"/>
              <a:ext cx="276600" cy="77975"/>
            </a:xfrm>
            <a:custGeom>
              <a:rect b="b" l="l" r="r" t="t"/>
              <a:pathLst>
                <a:path extrusionOk="0" h="3119" w="11064">
                  <a:moveTo>
                    <a:pt x="841" y="0"/>
                  </a:moveTo>
                  <a:lnTo>
                    <a:pt x="678" y="27"/>
                  </a:lnTo>
                  <a:lnTo>
                    <a:pt x="515" y="54"/>
                  </a:lnTo>
                  <a:lnTo>
                    <a:pt x="380" y="136"/>
                  </a:lnTo>
                  <a:lnTo>
                    <a:pt x="244" y="244"/>
                  </a:lnTo>
                  <a:lnTo>
                    <a:pt x="136" y="353"/>
                  </a:lnTo>
                  <a:lnTo>
                    <a:pt x="82" y="515"/>
                  </a:lnTo>
                  <a:lnTo>
                    <a:pt x="27" y="651"/>
                  </a:lnTo>
                  <a:lnTo>
                    <a:pt x="0" y="841"/>
                  </a:lnTo>
                  <a:lnTo>
                    <a:pt x="0" y="3119"/>
                  </a:lnTo>
                  <a:lnTo>
                    <a:pt x="11064" y="3119"/>
                  </a:lnTo>
                  <a:lnTo>
                    <a:pt x="11064" y="841"/>
                  </a:lnTo>
                  <a:lnTo>
                    <a:pt x="11064" y="651"/>
                  </a:lnTo>
                  <a:lnTo>
                    <a:pt x="11009" y="515"/>
                  </a:lnTo>
                  <a:lnTo>
                    <a:pt x="10928" y="353"/>
                  </a:lnTo>
                  <a:lnTo>
                    <a:pt x="10820" y="244"/>
                  </a:lnTo>
                  <a:lnTo>
                    <a:pt x="10711" y="136"/>
                  </a:lnTo>
                  <a:lnTo>
                    <a:pt x="10548" y="54"/>
                  </a:lnTo>
                  <a:lnTo>
                    <a:pt x="10413" y="27"/>
                  </a:lnTo>
                  <a:lnTo>
                    <a:pt x="102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75"/>
            <p:cNvSpPr/>
            <p:nvPr/>
          </p:nvSpPr>
          <p:spPr>
            <a:xfrm>
              <a:off x="8733225" y="3448350"/>
              <a:ext cx="326775" cy="760625"/>
            </a:xfrm>
            <a:custGeom>
              <a:rect b="b" l="l" r="r" t="t"/>
              <a:pathLst>
                <a:path extrusionOk="0" h="30425" w="13071">
                  <a:moveTo>
                    <a:pt x="12257" y="1"/>
                  </a:moveTo>
                  <a:lnTo>
                    <a:pt x="12068" y="28"/>
                  </a:lnTo>
                  <a:lnTo>
                    <a:pt x="652" y="2523"/>
                  </a:lnTo>
                  <a:lnTo>
                    <a:pt x="516" y="2550"/>
                  </a:lnTo>
                  <a:lnTo>
                    <a:pt x="408" y="2631"/>
                  </a:lnTo>
                  <a:lnTo>
                    <a:pt x="299" y="2712"/>
                  </a:lnTo>
                  <a:lnTo>
                    <a:pt x="191" y="2821"/>
                  </a:lnTo>
                  <a:lnTo>
                    <a:pt x="109" y="2929"/>
                  </a:lnTo>
                  <a:lnTo>
                    <a:pt x="55" y="3038"/>
                  </a:lnTo>
                  <a:lnTo>
                    <a:pt x="28" y="3173"/>
                  </a:lnTo>
                  <a:lnTo>
                    <a:pt x="1" y="3336"/>
                  </a:lnTo>
                  <a:lnTo>
                    <a:pt x="1" y="29584"/>
                  </a:lnTo>
                  <a:lnTo>
                    <a:pt x="28" y="29774"/>
                  </a:lnTo>
                  <a:lnTo>
                    <a:pt x="82" y="29910"/>
                  </a:lnTo>
                  <a:lnTo>
                    <a:pt x="164" y="30072"/>
                  </a:lnTo>
                  <a:lnTo>
                    <a:pt x="245" y="30181"/>
                  </a:lnTo>
                  <a:lnTo>
                    <a:pt x="381" y="30289"/>
                  </a:lnTo>
                  <a:lnTo>
                    <a:pt x="516" y="30371"/>
                  </a:lnTo>
                  <a:lnTo>
                    <a:pt x="679" y="30398"/>
                  </a:lnTo>
                  <a:lnTo>
                    <a:pt x="842" y="30425"/>
                  </a:lnTo>
                  <a:lnTo>
                    <a:pt x="12230" y="30425"/>
                  </a:lnTo>
                  <a:lnTo>
                    <a:pt x="12420" y="30398"/>
                  </a:lnTo>
                  <a:lnTo>
                    <a:pt x="12556" y="30371"/>
                  </a:lnTo>
                  <a:lnTo>
                    <a:pt x="12691" y="30289"/>
                  </a:lnTo>
                  <a:lnTo>
                    <a:pt x="12827" y="30181"/>
                  </a:lnTo>
                  <a:lnTo>
                    <a:pt x="12935" y="30072"/>
                  </a:lnTo>
                  <a:lnTo>
                    <a:pt x="13017" y="29910"/>
                  </a:lnTo>
                  <a:lnTo>
                    <a:pt x="13044" y="29774"/>
                  </a:lnTo>
                  <a:lnTo>
                    <a:pt x="13071" y="29584"/>
                  </a:lnTo>
                  <a:lnTo>
                    <a:pt x="13071" y="814"/>
                  </a:lnTo>
                  <a:lnTo>
                    <a:pt x="13044" y="624"/>
                  </a:lnTo>
                  <a:lnTo>
                    <a:pt x="12990" y="462"/>
                  </a:lnTo>
                  <a:lnTo>
                    <a:pt x="12881" y="299"/>
                  </a:lnTo>
                  <a:lnTo>
                    <a:pt x="12773" y="191"/>
                  </a:lnTo>
                  <a:lnTo>
                    <a:pt x="12610" y="82"/>
                  </a:lnTo>
                  <a:lnTo>
                    <a:pt x="12447" y="28"/>
                  </a:lnTo>
                  <a:lnTo>
                    <a:pt x="122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75"/>
            <p:cNvSpPr/>
            <p:nvPr/>
          </p:nvSpPr>
          <p:spPr>
            <a:xfrm>
              <a:off x="8941350" y="3462600"/>
              <a:ext cx="31200" cy="661650"/>
            </a:xfrm>
            <a:custGeom>
              <a:rect b="b" l="l" r="r" t="t"/>
              <a:pathLst>
                <a:path extrusionOk="0" h="26466" w="1248">
                  <a:moveTo>
                    <a:pt x="1248" y="0"/>
                  </a:moveTo>
                  <a:lnTo>
                    <a:pt x="1" y="271"/>
                  </a:lnTo>
                  <a:lnTo>
                    <a:pt x="1" y="25679"/>
                  </a:lnTo>
                  <a:lnTo>
                    <a:pt x="28" y="25842"/>
                  </a:lnTo>
                  <a:lnTo>
                    <a:pt x="55" y="25977"/>
                  </a:lnTo>
                  <a:lnTo>
                    <a:pt x="109" y="26113"/>
                  </a:lnTo>
                  <a:lnTo>
                    <a:pt x="190" y="26249"/>
                  </a:lnTo>
                  <a:lnTo>
                    <a:pt x="272" y="26330"/>
                  </a:lnTo>
                  <a:lnTo>
                    <a:pt x="380" y="26411"/>
                  </a:lnTo>
                  <a:lnTo>
                    <a:pt x="516" y="26438"/>
                  </a:lnTo>
                  <a:lnTo>
                    <a:pt x="624" y="26465"/>
                  </a:lnTo>
                  <a:lnTo>
                    <a:pt x="760" y="26438"/>
                  </a:lnTo>
                  <a:lnTo>
                    <a:pt x="868" y="26411"/>
                  </a:lnTo>
                  <a:lnTo>
                    <a:pt x="977" y="26330"/>
                  </a:lnTo>
                  <a:lnTo>
                    <a:pt x="1058" y="26249"/>
                  </a:lnTo>
                  <a:lnTo>
                    <a:pt x="1139" y="26113"/>
                  </a:lnTo>
                  <a:lnTo>
                    <a:pt x="1194" y="25977"/>
                  </a:lnTo>
                  <a:lnTo>
                    <a:pt x="1221" y="25842"/>
                  </a:lnTo>
                  <a:lnTo>
                    <a:pt x="1248" y="25679"/>
                  </a:lnTo>
                  <a:lnTo>
                    <a:pt x="12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75"/>
            <p:cNvSpPr/>
            <p:nvPr/>
          </p:nvSpPr>
          <p:spPr>
            <a:xfrm>
              <a:off x="8832200" y="3583250"/>
              <a:ext cx="30550" cy="581000"/>
            </a:xfrm>
            <a:custGeom>
              <a:rect b="b" l="l" r="r" t="t"/>
              <a:pathLst>
                <a:path extrusionOk="0" h="23240" w="1222">
                  <a:moveTo>
                    <a:pt x="597" y="1"/>
                  </a:moveTo>
                  <a:lnTo>
                    <a:pt x="489" y="28"/>
                  </a:lnTo>
                  <a:lnTo>
                    <a:pt x="353" y="55"/>
                  </a:lnTo>
                  <a:lnTo>
                    <a:pt x="272" y="109"/>
                  </a:lnTo>
                  <a:lnTo>
                    <a:pt x="164" y="191"/>
                  </a:lnTo>
                  <a:lnTo>
                    <a:pt x="82" y="272"/>
                  </a:lnTo>
                  <a:lnTo>
                    <a:pt x="28" y="380"/>
                  </a:lnTo>
                  <a:lnTo>
                    <a:pt x="1" y="489"/>
                  </a:lnTo>
                  <a:lnTo>
                    <a:pt x="1" y="624"/>
                  </a:lnTo>
                  <a:lnTo>
                    <a:pt x="1" y="22616"/>
                  </a:lnTo>
                  <a:lnTo>
                    <a:pt x="1" y="22751"/>
                  </a:lnTo>
                  <a:lnTo>
                    <a:pt x="28" y="22860"/>
                  </a:lnTo>
                  <a:lnTo>
                    <a:pt x="82" y="22968"/>
                  </a:lnTo>
                  <a:lnTo>
                    <a:pt x="164" y="23050"/>
                  </a:lnTo>
                  <a:lnTo>
                    <a:pt x="272" y="23131"/>
                  </a:lnTo>
                  <a:lnTo>
                    <a:pt x="353" y="23185"/>
                  </a:lnTo>
                  <a:lnTo>
                    <a:pt x="489" y="23212"/>
                  </a:lnTo>
                  <a:lnTo>
                    <a:pt x="597" y="23239"/>
                  </a:lnTo>
                  <a:lnTo>
                    <a:pt x="733" y="23212"/>
                  </a:lnTo>
                  <a:lnTo>
                    <a:pt x="841" y="23185"/>
                  </a:lnTo>
                  <a:lnTo>
                    <a:pt x="950" y="23131"/>
                  </a:lnTo>
                  <a:lnTo>
                    <a:pt x="1031" y="23050"/>
                  </a:lnTo>
                  <a:lnTo>
                    <a:pt x="1113" y="22968"/>
                  </a:lnTo>
                  <a:lnTo>
                    <a:pt x="1167" y="22860"/>
                  </a:lnTo>
                  <a:lnTo>
                    <a:pt x="1194" y="22751"/>
                  </a:lnTo>
                  <a:lnTo>
                    <a:pt x="1221" y="22616"/>
                  </a:lnTo>
                  <a:lnTo>
                    <a:pt x="1221" y="624"/>
                  </a:lnTo>
                  <a:lnTo>
                    <a:pt x="1194" y="489"/>
                  </a:lnTo>
                  <a:lnTo>
                    <a:pt x="1167" y="380"/>
                  </a:lnTo>
                  <a:lnTo>
                    <a:pt x="1113" y="272"/>
                  </a:lnTo>
                  <a:lnTo>
                    <a:pt x="1031" y="191"/>
                  </a:lnTo>
                  <a:lnTo>
                    <a:pt x="950" y="109"/>
                  </a:lnTo>
                  <a:lnTo>
                    <a:pt x="841" y="55"/>
                  </a:lnTo>
                  <a:lnTo>
                    <a:pt x="733" y="28"/>
                  </a:lnTo>
                  <a:lnTo>
                    <a:pt x="5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75"/>
            <p:cNvSpPr/>
            <p:nvPr/>
          </p:nvSpPr>
          <p:spPr>
            <a:xfrm>
              <a:off x="9220650" y="4042200"/>
              <a:ext cx="203400" cy="148475"/>
            </a:xfrm>
            <a:custGeom>
              <a:rect b="b" l="l" r="r" t="t"/>
              <a:pathLst>
                <a:path extrusionOk="0" h="5939" w="8136">
                  <a:moveTo>
                    <a:pt x="0" y="0"/>
                  </a:moveTo>
                  <a:lnTo>
                    <a:pt x="0" y="5939"/>
                  </a:lnTo>
                  <a:lnTo>
                    <a:pt x="7349" y="5559"/>
                  </a:lnTo>
                  <a:lnTo>
                    <a:pt x="7512" y="5532"/>
                  </a:lnTo>
                  <a:lnTo>
                    <a:pt x="7647" y="5478"/>
                  </a:lnTo>
                  <a:lnTo>
                    <a:pt x="7783" y="5397"/>
                  </a:lnTo>
                  <a:lnTo>
                    <a:pt x="7891" y="5288"/>
                  </a:lnTo>
                  <a:lnTo>
                    <a:pt x="8000" y="5180"/>
                  </a:lnTo>
                  <a:lnTo>
                    <a:pt x="8054" y="5044"/>
                  </a:lnTo>
                  <a:lnTo>
                    <a:pt x="8108" y="4881"/>
                  </a:lnTo>
                  <a:lnTo>
                    <a:pt x="8135" y="4719"/>
                  </a:lnTo>
                  <a:lnTo>
                    <a:pt x="8135" y="1194"/>
                  </a:lnTo>
                  <a:lnTo>
                    <a:pt x="8108" y="1031"/>
                  </a:lnTo>
                  <a:lnTo>
                    <a:pt x="8054" y="895"/>
                  </a:lnTo>
                  <a:lnTo>
                    <a:pt x="8000" y="760"/>
                  </a:lnTo>
                  <a:lnTo>
                    <a:pt x="7891" y="624"/>
                  </a:lnTo>
                  <a:lnTo>
                    <a:pt x="7783" y="543"/>
                  </a:lnTo>
                  <a:lnTo>
                    <a:pt x="7647" y="461"/>
                  </a:lnTo>
                  <a:lnTo>
                    <a:pt x="7512" y="407"/>
                  </a:lnTo>
                  <a:lnTo>
                    <a:pt x="7349" y="380"/>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75"/>
            <p:cNvSpPr/>
            <p:nvPr/>
          </p:nvSpPr>
          <p:spPr>
            <a:xfrm>
              <a:off x="8832200" y="4023900"/>
              <a:ext cx="427125" cy="185075"/>
            </a:xfrm>
            <a:custGeom>
              <a:rect b="b" l="l" r="r" t="t"/>
              <a:pathLst>
                <a:path extrusionOk="0" h="7403" w="17085">
                  <a:moveTo>
                    <a:pt x="4990" y="0"/>
                  </a:moveTo>
                  <a:lnTo>
                    <a:pt x="4475" y="27"/>
                  </a:lnTo>
                  <a:lnTo>
                    <a:pt x="3987" y="82"/>
                  </a:lnTo>
                  <a:lnTo>
                    <a:pt x="3499" y="217"/>
                  </a:lnTo>
                  <a:lnTo>
                    <a:pt x="3038" y="380"/>
                  </a:lnTo>
                  <a:lnTo>
                    <a:pt x="2604" y="597"/>
                  </a:lnTo>
                  <a:lnTo>
                    <a:pt x="2197" y="841"/>
                  </a:lnTo>
                  <a:lnTo>
                    <a:pt x="1818" y="1139"/>
                  </a:lnTo>
                  <a:lnTo>
                    <a:pt x="1465" y="1465"/>
                  </a:lnTo>
                  <a:lnTo>
                    <a:pt x="1140" y="1817"/>
                  </a:lnTo>
                  <a:lnTo>
                    <a:pt x="841" y="2197"/>
                  </a:lnTo>
                  <a:lnTo>
                    <a:pt x="597" y="2603"/>
                  </a:lnTo>
                  <a:lnTo>
                    <a:pt x="380" y="3037"/>
                  </a:lnTo>
                  <a:lnTo>
                    <a:pt x="218" y="3498"/>
                  </a:lnTo>
                  <a:lnTo>
                    <a:pt x="82" y="3986"/>
                  </a:lnTo>
                  <a:lnTo>
                    <a:pt x="28" y="4474"/>
                  </a:lnTo>
                  <a:lnTo>
                    <a:pt x="1" y="4990"/>
                  </a:lnTo>
                  <a:lnTo>
                    <a:pt x="1" y="6562"/>
                  </a:lnTo>
                  <a:lnTo>
                    <a:pt x="1" y="6752"/>
                  </a:lnTo>
                  <a:lnTo>
                    <a:pt x="55" y="6888"/>
                  </a:lnTo>
                  <a:lnTo>
                    <a:pt x="136" y="7050"/>
                  </a:lnTo>
                  <a:lnTo>
                    <a:pt x="245" y="7159"/>
                  </a:lnTo>
                  <a:lnTo>
                    <a:pt x="353" y="7267"/>
                  </a:lnTo>
                  <a:lnTo>
                    <a:pt x="489" y="7349"/>
                  </a:lnTo>
                  <a:lnTo>
                    <a:pt x="652" y="7376"/>
                  </a:lnTo>
                  <a:lnTo>
                    <a:pt x="814" y="7403"/>
                  </a:lnTo>
                  <a:lnTo>
                    <a:pt x="16243" y="7403"/>
                  </a:lnTo>
                  <a:lnTo>
                    <a:pt x="16406" y="7376"/>
                  </a:lnTo>
                  <a:lnTo>
                    <a:pt x="16569" y="7349"/>
                  </a:lnTo>
                  <a:lnTo>
                    <a:pt x="16704" y="7267"/>
                  </a:lnTo>
                  <a:lnTo>
                    <a:pt x="16840" y="7159"/>
                  </a:lnTo>
                  <a:lnTo>
                    <a:pt x="16921" y="7050"/>
                  </a:lnTo>
                  <a:lnTo>
                    <a:pt x="17003" y="6888"/>
                  </a:lnTo>
                  <a:lnTo>
                    <a:pt x="17057" y="6752"/>
                  </a:lnTo>
                  <a:lnTo>
                    <a:pt x="17084" y="6562"/>
                  </a:lnTo>
                  <a:lnTo>
                    <a:pt x="17084" y="814"/>
                  </a:lnTo>
                  <a:lnTo>
                    <a:pt x="17057" y="651"/>
                  </a:lnTo>
                  <a:lnTo>
                    <a:pt x="17003" y="488"/>
                  </a:lnTo>
                  <a:lnTo>
                    <a:pt x="16921" y="353"/>
                  </a:lnTo>
                  <a:lnTo>
                    <a:pt x="16840" y="244"/>
                  </a:lnTo>
                  <a:lnTo>
                    <a:pt x="16704" y="136"/>
                  </a:lnTo>
                  <a:lnTo>
                    <a:pt x="16569" y="55"/>
                  </a:lnTo>
                  <a:lnTo>
                    <a:pt x="164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75"/>
            <p:cNvSpPr/>
            <p:nvPr/>
          </p:nvSpPr>
          <p:spPr>
            <a:xfrm>
              <a:off x="8758325" y="3334475"/>
              <a:ext cx="120675" cy="30525"/>
            </a:xfrm>
            <a:custGeom>
              <a:rect b="b" l="l" r="r" t="t"/>
              <a:pathLst>
                <a:path extrusionOk="0" h="1221" w="4827">
                  <a:moveTo>
                    <a:pt x="0" y="0"/>
                  </a:moveTo>
                  <a:lnTo>
                    <a:pt x="0" y="1220"/>
                  </a:lnTo>
                  <a:lnTo>
                    <a:pt x="4339" y="1220"/>
                  </a:lnTo>
                  <a:lnTo>
                    <a:pt x="4474" y="1193"/>
                  </a:lnTo>
                  <a:lnTo>
                    <a:pt x="4556" y="1112"/>
                  </a:lnTo>
                  <a:lnTo>
                    <a:pt x="4664" y="1058"/>
                  </a:lnTo>
                  <a:lnTo>
                    <a:pt x="4746" y="949"/>
                  </a:lnTo>
                  <a:lnTo>
                    <a:pt x="4800" y="841"/>
                  </a:lnTo>
                  <a:lnTo>
                    <a:pt x="4827" y="732"/>
                  </a:lnTo>
                  <a:lnTo>
                    <a:pt x="4827" y="624"/>
                  </a:lnTo>
                  <a:lnTo>
                    <a:pt x="4827" y="488"/>
                  </a:lnTo>
                  <a:lnTo>
                    <a:pt x="4800" y="380"/>
                  </a:lnTo>
                  <a:lnTo>
                    <a:pt x="4746" y="271"/>
                  </a:lnTo>
                  <a:lnTo>
                    <a:pt x="4664" y="190"/>
                  </a:lnTo>
                  <a:lnTo>
                    <a:pt x="4556" y="109"/>
                  </a:lnTo>
                  <a:lnTo>
                    <a:pt x="4474" y="54"/>
                  </a:lnTo>
                  <a:lnTo>
                    <a:pt x="4339" y="27"/>
                  </a:lnTo>
                  <a:lnTo>
                    <a:pt x="42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75"/>
            <p:cNvSpPr/>
            <p:nvPr/>
          </p:nvSpPr>
          <p:spPr>
            <a:xfrm>
              <a:off x="8800350" y="3392775"/>
              <a:ext cx="78650" cy="31200"/>
            </a:xfrm>
            <a:custGeom>
              <a:rect b="b" l="l" r="r" t="t"/>
              <a:pathLst>
                <a:path extrusionOk="0" h="1248" w="3146">
                  <a:moveTo>
                    <a:pt x="624" y="0"/>
                  </a:moveTo>
                  <a:lnTo>
                    <a:pt x="489" y="27"/>
                  </a:lnTo>
                  <a:lnTo>
                    <a:pt x="380" y="54"/>
                  </a:lnTo>
                  <a:lnTo>
                    <a:pt x="272" y="109"/>
                  </a:lnTo>
                  <a:lnTo>
                    <a:pt x="190" y="190"/>
                  </a:lnTo>
                  <a:lnTo>
                    <a:pt x="109" y="271"/>
                  </a:lnTo>
                  <a:lnTo>
                    <a:pt x="55" y="380"/>
                  </a:lnTo>
                  <a:lnTo>
                    <a:pt x="28" y="488"/>
                  </a:lnTo>
                  <a:lnTo>
                    <a:pt x="0" y="624"/>
                  </a:lnTo>
                  <a:lnTo>
                    <a:pt x="28" y="732"/>
                  </a:lnTo>
                  <a:lnTo>
                    <a:pt x="55" y="868"/>
                  </a:lnTo>
                  <a:lnTo>
                    <a:pt x="109" y="976"/>
                  </a:lnTo>
                  <a:lnTo>
                    <a:pt x="190" y="1058"/>
                  </a:lnTo>
                  <a:lnTo>
                    <a:pt x="272" y="1139"/>
                  </a:lnTo>
                  <a:lnTo>
                    <a:pt x="380" y="1193"/>
                  </a:lnTo>
                  <a:lnTo>
                    <a:pt x="489" y="1220"/>
                  </a:lnTo>
                  <a:lnTo>
                    <a:pt x="624" y="1248"/>
                  </a:lnTo>
                  <a:lnTo>
                    <a:pt x="2549" y="1248"/>
                  </a:lnTo>
                  <a:lnTo>
                    <a:pt x="2658" y="1220"/>
                  </a:lnTo>
                  <a:lnTo>
                    <a:pt x="2793" y="1193"/>
                  </a:lnTo>
                  <a:lnTo>
                    <a:pt x="2875" y="1139"/>
                  </a:lnTo>
                  <a:lnTo>
                    <a:pt x="2983" y="1058"/>
                  </a:lnTo>
                  <a:lnTo>
                    <a:pt x="3065" y="976"/>
                  </a:lnTo>
                  <a:lnTo>
                    <a:pt x="3119" y="868"/>
                  </a:lnTo>
                  <a:lnTo>
                    <a:pt x="3146" y="732"/>
                  </a:lnTo>
                  <a:lnTo>
                    <a:pt x="3146" y="624"/>
                  </a:lnTo>
                  <a:lnTo>
                    <a:pt x="3146" y="488"/>
                  </a:lnTo>
                  <a:lnTo>
                    <a:pt x="3119" y="380"/>
                  </a:lnTo>
                  <a:lnTo>
                    <a:pt x="3065" y="271"/>
                  </a:lnTo>
                  <a:lnTo>
                    <a:pt x="2983" y="190"/>
                  </a:lnTo>
                  <a:lnTo>
                    <a:pt x="2875" y="109"/>
                  </a:lnTo>
                  <a:lnTo>
                    <a:pt x="2793" y="54"/>
                  </a:lnTo>
                  <a:lnTo>
                    <a:pt x="2658" y="27"/>
                  </a:lnTo>
                  <a:lnTo>
                    <a:pt x="25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75"/>
            <p:cNvSpPr/>
            <p:nvPr/>
          </p:nvSpPr>
          <p:spPr>
            <a:xfrm>
              <a:off x="9487075" y="4101175"/>
              <a:ext cx="52200" cy="30525"/>
            </a:xfrm>
            <a:custGeom>
              <a:rect b="b" l="l" r="r" t="t"/>
              <a:pathLst>
                <a:path extrusionOk="0" h="1221" w="2088">
                  <a:moveTo>
                    <a:pt x="488" y="1"/>
                  </a:moveTo>
                  <a:lnTo>
                    <a:pt x="380" y="28"/>
                  </a:lnTo>
                  <a:lnTo>
                    <a:pt x="271" y="109"/>
                  </a:lnTo>
                  <a:lnTo>
                    <a:pt x="190" y="163"/>
                  </a:lnTo>
                  <a:lnTo>
                    <a:pt x="109" y="272"/>
                  </a:lnTo>
                  <a:lnTo>
                    <a:pt x="54" y="353"/>
                  </a:lnTo>
                  <a:lnTo>
                    <a:pt x="27" y="489"/>
                  </a:lnTo>
                  <a:lnTo>
                    <a:pt x="0" y="597"/>
                  </a:lnTo>
                  <a:lnTo>
                    <a:pt x="27" y="733"/>
                  </a:lnTo>
                  <a:lnTo>
                    <a:pt x="54" y="841"/>
                  </a:lnTo>
                  <a:lnTo>
                    <a:pt x="109" y="950"/>
                  </a:lnTo>
                  <a:lnTo>
                    <a:pt x="190" y="1031"/>
                  </a:lnTo>
                  <a:lnTo>
                    <a:pt x="271" y="1112"/>
                  </a:lnTo>
                  <a:lnTo>
                    <a:pt x="380" y="1167"/>
                  </a:lnTo>
                  <a:lnTo>
                    <a:pt x="488" y="1194"/>
                  </a:lnTo>
                  <a:lnTo>
                    <a:pt x="624" y="1221"/>
                  </a:lnTo>
                  <a:lnTo>
                    <a:pt x="1600" y="1221"/>
                  </a:lnTo>
                  <a:lnTo>
                    <a:pt x="1708" y="1167"/>
                  </a:lnTo>
                  <a:lnTo>
                    <a:pt x="1817" y="1112"/>
                  </a:lnTo>
                  <a:lnTo>
                    <a:pt x="1925" y="1031"/>
                  </a:lnTo>
                  <a:lnTo>
                    <a:pt x="1980" y="950"/>
                  </a:lnTo>
                  <a:lnTo>
                    <a:pt x="2034" y="841"/>
                  </a:lnTo>
                  <a:lnTo>
                    <a:pt x="2088" y="733"/>
                  </a:lnTo>
                  <a:lnTo>
                    <a:pt x="2088" y="597"/>
                  </a:lnTo>
                  <a:lnTo>
                    <a:pt x="2088" y="489"/>
                  </a:lnTo>
                  <a:lnTo>
                    <a:pt x="2034" y="380"/>
                  </a:lnTo>
                  <a:lnTo>
                    <a:pt x="1980" y="272"/>
                  </a:lnTo>
                  <a:lnTo>
                    <a:pt x="1925" y="163"/>
                  </a:lnTo>
                  <a:lnTo>
                    <a:pt x="1817" y="109"/>
                  </a:lnTo>
                  <a:lnTo>
                    <a:pt x="1708" y="55"/>
                  </a:lnTo>
                  <a:lnTo>
                    <a:pt x="160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75"/>
            <p:cNvSpPr/>
            <p:nvPr/>
          </p:nvSpPr>
          <p:spPr>
            <a:xfrm>
              <a:off x="9478250" y="4036100"/>
              <a:ext cx="48825" cy="41375"/>
            </a:xfrm>
            <a:custGeom>
              <a:rect b="b" l="l" r="r" t="t"/>
              <a:pathLst>
                <a:path extrusionOk="0" h="1655" w="1953">
                  <a:moveTo>
                    <a:pt x="1275" y="0"/>
                  </a:moveTo>
                  <a:lnTo>
                    <a:pt x="1139" y="28"/>
                  </a:lnTo>
                  <a:lnTo>
                    <a:pt x="1031" y="82"/>
                  </a:lnTo>
                  <a:lnTo>
                    <a:pt x="299" y="516"/>
                  </a:lnTo>
                  <a:lnTo>
                    <a:pt x="190" y="597"/>
                  </a:lnTo>
                  <a:lnTo>
                    <a:pt x="109" y="678"/>
                  </a:lnTo>
                  <a:lnTo>
                    <a:pt x="55" y="787"/>
                  </a:lnTo>
                  <a:lnTo>
                    <a:pt x="1" y="895"/>
                  </a:lnTo>
                  <a:lnTo>
                    <a:pt x="1" y="1031"/>
                  </a:lnTo>
                  <a:lnTo>
                    <a:pt x="1" y="1139"/>
                  </a:lnTo>
                  <a:lnTo>
                    <a:pt x="28" y="1248"/>
                  </a:lnTo>
                  <a:lnTo>
                    <a:pt x="82" y="1356"/>
                  </a:lnTo>
                  <a:lnTo>
                    <a:pt x="190" y="1492"/>
                  </a:lnTo>
                  <a:lnTo>
                    <a:pt x="299" y="1573"/>
                  </a:lnTo>
                  <a:lnTo>
                    <a:pt x="434" y="1654"/>
                  </a:lnTo>
                  <a:lnTo>
                    <a:pt x="760" y="1654"/>
                  </a:lnTo>
                  <a:lnTo>
                    <a:pt x="923" y="1573"/>
                  </a:lnTo>
                  <a:lnTo>
                    <a:pt x="1655" y="1139"/>
                  </a:lnTo>
                  <a:lnTo>
                    <a:pt x="1763" y="1058"/>
                  </a:lnTo>
                  <a:lnTo>
                    <a:pt x="1844" y="977"/>
                  </a:lnTo>
                  <a:lnTo>
                    <a:pt x="1899" y="868"/>
                  </a:lnTo>
                  <a:lnTo>
                    <a:pt x="1953" y="760"/>
                  </a:lnTo>
                  <a:lnTo>
                    <a:pt x="1953" y="624"/>
                  </a:lnTo>
                  <a:lnTo>
                    <a:pt x="1953" y="516"/>
                  </a:lnTo>
                  <a:lnTo>
                    <a:pt x="1926" y="407"/>
                  </a:lnTo>
                  <a:lnTo>
                    <a:pt x="1872" y="299"/>
                  </a:lnTo>
                  <a:lnTo>
                    <a:pt x="1790" y="190"/>
                  </a:lnTo>
                  <a:lnTo>
                    <a:pt x="1709" y="109"/>
                  </a:lnTo>
                  <a:lnTo>
                    <a:pt x="1600" y="55"/>
                  </a:lnTo>
                  <a:lnTo>
                    <a:pt x="14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75"/>
            <p:cNvSpPr/>
            <p:nvPr/>
          </p:nvSpPr>
          <p:spPr>
            <a:xfrm>
              <a:off x="9477575" y="4154725"/>
              <a:ext cx="49500" cy="42050"/>
            </a:xfrm>
            <a:custGeom>
              <a:rect b="b" l="l" r="r" t="t"/>
              <a:pathLst>
                <a:path extrusionOk="0" h="1682" w="1980">
                  <a:moveTo>
                    <a:pt x="597" y="1"/>
                  </a:moveTo>
                  <a:lnTo>
                    <a:pt x="461" y="28"/>
                  </a:lnTo>
                  <a:lnTo>
                    <a:pt x="353" y="55"/>
                  </a:lnTo>
                  <a:lnTo>
                    <a:pt x="244" y="109"/>
                  </a:lnTo>
                  <a:lnTo>
                    <a:pt x="163" y="191"/>
                  </a:lnTo>
                  <a:lnTo>
                    <a:pt x="82" y="299"/>
                  </a:lnTo>
                  <a:lnTo>
                    <a:pt x="28" y="407"/>
                  </a:lnTo>
                  <a:lnTo>
                    <a:pt x="0" y="543"/>
                  </a:lnTo>
                  <a:lnTo>
                    <a:pt x="0" y="652"/>
                  </a:lnTo>
                  <a:lnTo>
                    <a:pt x="28" y="760"/>
                  </a:lnTo>
                  <a:lnTo>
                    <a:pt x="55" y="868"/>
                  </a:lnTo>
                  <a:lnTo>
                    <a:pt x="109" y="977"/>
                  </a:lnTo>
                  <a:lnTo>
                    <a:pt x="190" y="1058"/>
                  </a:lnTo>
                  <a:lnTo>
                    <a:pt x="299" y="1140"/>
                  </a:lnTo>
                  <a:lnTo>
                    <a:pt x="1058" y="1601"/>
                  </a:lnTo>
                  <a:lnTo>
                    <a:pt x="1194" y="1655"/>
                  </a:lnTo>
                  <a:lnTo>
                    <a:pt x="1356" y="1682"/>
                  </a:lnTo>
                  <a:lnTo>
                    <a:pt x="1519" y="1655"/>
                  </a:lnTo>
                  <a:lnTo>
                    <a:pt x="1655" y="1601"/>
                  </a:lnTo>
                  <a:lnTo>
                    <a:pt x="1790" y="1519"/>
                  </a:lnTo>
                  <a:lnTo>
                    <a:pt x="1899" y="1384"/>
                  </a:lnTo>
                  <a:lnTo>
                    <a:pt x="1953" y="1275"/>
                  </a:lnTo>
                  <a:lnTo>
                    <a:pt x="1980" y="1167"/>
                  </a:lnTo>
                  <a:lnTo>
                    <a:pt x="1980" y="1031"/>
                  </a:lnTo>
                  <a:lnTo>
                    <a:pt x="1953" y="923"/>
                  </a:lnTo>
                  <a:lnTo>
                    <a:pt x="1926" y="814"/>
                  </a:lnTo>
                  <a:lnTo>
                    <a:pt x="1871" y="706"/>
                  </a:lnTo>
                  <a:lnTo>
                    <a:pt x="1790" y="624"/>
                  </a:lnTo>
                  <a:lnTo>
                    <a:pt x="1682" y="543"/>
                  </a:lnTo>
                  <a:lnTo>
                    <a:pt x="922" y="82"/>
                  </a:lnTo>
                  <a:lnTo>
                    <a:pt x="814" y="55"/>
                  </a:lnTo>
                  <a:lnTo>
                    <a:pt x="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039"/>
                                        </p:tgtEl>
                                        <p:attrNameLst>
                                          <p:attrName>style.visibility</p:attrName>
                                        </p:attrNameLst>
                                      </p:cBhvr>
                                      <p:to>
                                        <p:strVal val="visible"/>
                                      </p:to>
                                    </p:set>
                                    <p:animEffect filter="fade" transition="in">
                                      <p:cBhvr>
                                        <p:cTn dur="1000"/>
                                        <p:tgtEl>
                                          <p:spTgt spid="4039"/>
                                        </p:tgtEl>
                                      </p:cBhvr>
                                    </p:animEffect>
                                  </p:childTnLst>
                                </p:cTn>
                              </p:par>
                              <p:par>
                                <p:cTn fill="hold" nodeType="withEffect" presetClass="entr" presetID="10" presetSubtype="0">
                                  <p:stCondLst>
                                    <p:cond delay="0"/>
                                  </p:stCondLst>
                                  <p:childTnLst>
                                    <p:set>
                                      <p:cBhvr>
                                        <p:cTn dur="1" fill="hold">
                                          <p:stCondLst>
                                            <p:cond delay="0"/>
                                          </p:stCondLst>
                                        </p:cTn>
                                        <p:tgtEl>
                                          <p:spTgt spid="4040"/>
                                        </p:tgtEl>
                                        <p:attrNameLst>
                                          <p:attrName>style.visibility</p:attrName>
                                        </p:attrNameLst>
                                      </p:cBhvr>
                                      <p:to>
                                        <p:strVal val="visible"/>
                                      </p:to>
                                    </p:set>
                                    <p:animEffect filter="fade" transition="in">
                                      <p:cBhvr>
                                        <p:cTn dur="1000"/>
                                        <p:tgtEl>
                                          <p:spTgt spid="4040"/>
                                        </p:tgtEl>
                                      </p:cBhvr>
                                    </p:animEffect>
                                  </p:childTnLst>
                                </p:cTn>
                              </p:par>
                              <p:par>
                                <p:cTn fill="hold" nodeType="withEffect" presetClass="entr" presetID="10" presetSubtype="0">
                                  <p:stCondLst>
                                    <p:cond delay="0"/>
                                  </p:stCondLst>
                                  <p:childTnLst>
                                    <p:set>
                                      <p:cBhvr>
                                        <p:cTn dur="1" fill="hold">
                                          <p:stCondLst>
                                            <p:cond delay="0"/>
                                          </p:stCondLst>
                                        </p:cTn>
                                        <p:tgtEl>
                                          <p:spTgt spid="4041"/>
                                        </p:tgtEl>
                                        <p:attrNameLst>
                                          <p:attrName>style.visibility</p:attrName>
                                        </p:attrNameLst>
                                      </p:cBhvr>
                                      <p:to>
                                        <p:strVal val="visible"/>
                                      </p:to>
                                    </p:set>
                                    <p:animEffect filter="fade" transition="in">
                                      <p:cBhvr>
                                        <p:cTn dur="1000"/>
                                        <p:tgtEl>
                                          <p:spTgt spid="4041"/>
                                        </p:tgtEl>
                                      </p:cBhvr>
                                    </p:animEffect>
                                  </p:childTnLst>
                                </p:cTn>
                              </p:par>
                              <p:par>
                                <p:cTn fill="hold" nodeType="withEffect" presetClass="entr" presetID="10" presetSubtype="0">
                                  <p:stCondLst>
                                    <p:cond delay="0"/>
                                  </p:stCondLst>
                                  <p:childTnLst>
                                    <p:set>
                                      <p:cBhvr>
                                        <p:cTn dur="1" fill="hold">
                                          <p:stCondLst>
                                            <p:cond delay="0"/>
                                          </p:stCondLst>
                                        </p:cTn>
                                        <p:tgtEl>
                                          <p:spTgt spid="4045"/>
                                        </p:tgtEl>
                                        <p:attrNameLst>
                                          <p:attrName>style.visibility</p:attrName>
                                        </p:attrNameLst>
                                      </p:cBhvr>
                                      <p:to>
                                        <p:strVal val="visible"/>
                                      </p:to>
                                    </p:set>
                                    <p:animEffect filter="fade" transition="in">
                                      <p:cBhvr>
                                        <p:cTn dur="1000"/>
                                        <p:tgtEl>
                                          <p:spTgt spid="4045"/>
                                        </p:tgtEl>
                                      </p:cBhvr>
                                    </p:animEffect>
                                  </p:childTnLst>
                                </p:cTn>
                              </p:par>
                              <p:par>
                                <p:cTn fill="hold" nodeType="withEffect" presetClass="entr" presetID="10" presetSubtype="0">
                                  <p:stCondLst>
                                    <p:cond delay="0"/>
                                  </p:stCondLst>
                                  <p:childTnLst>
                                    <p:set>
                                      <p:cBhvr>
                                        <p:cTn dur="1" fill="hold">
                                          <p:stCondLst>
                                            <p:cond delay="0"/>
                                          </p:stCondLst>
                                        </p:cTn>
                                        <p:tgtEl>
                                          <p:spTgt spid="4042"/>
                                        </p:tgtEl>
                                        <p:attrNameLst>
                                          <p:attrName>style.visibility</p:attrName>
                                        </p:attrNameLst>
                                      </p:cBhvr>
                                      <p:to>
                                        <p:strVal val="visible"/>
                                      </p:to>
                                    </p:set>
                                    <p:animEffect filter="fade" transition="in">
                                      <p:cBhvr>
                                        <p:cTn dur="1000"/>
                                        <p:tgtEl>
                                          <p:spTgt spid="4042"/>
                                        </p:tgtEl>
                                      </p:cBhvr>
                                    </p:animEffect>
                                  </p:childTnLst>
                                </p:cTn>
                              </p:par>
                              <p:par>
                                <p:cTn fill="hold" nodeType="withEffect" presetClass="entr" presetID="10" presetSubtype="0">
                                  <p:stCondLst>
                                    <p:cond delay="0"/>
                                  </p:stCondLst>
                                  <p:childTnLst>
                                    <p:set>
                                      <p:cBhvr>
                                        <p:cTn dur="1" fill="hold">
                                          <p:stCondLst>
                                            <p:cond delay="0"/>
                                          </p:stCondLst>
                                        </p:cTn>
                                        <p:tgtEl>
                                          <p:spTgt spid="4043"/>
                                        </p:tgtEl>
                                        <p:attrNameLst>
                                          <p:attrName>style.visibility</p:attrName>
                                        </p:attrNameLst>
                                      </p:cBhvr>
                                      <p:to>
                                        <p:strVal val="visible"/>
                                      </p:to>
                                    </p:set>
                                    <p:animEffect filter="fade" transition="in">
                                      <p:cBhvr>
                                        <p:cTn dur="1000"/>
                                        <p:tgtEl>
                                          <p:spTgt spid="4043"/>
                                        </p:tgtEl>
                                      </p:cBhvr>
                                    </p:animEffect>
                                  </p:childTnLst>
                                </p:cTn>
                              </p:par>
                              <p:par>
                                <p:cTn fill="hold" nodeType="withEffect" presetClass="entr" presetID="10" presetSubtype="0">
                                  <p:stCondLst>
                                    <p:cond delay="0"/>
                                  </p:stCondLst>
                                  <p:childTnLst>
                                    <p:set>
                                      <p:cBhvr>
                                        <p:cTn dur="1" fill="hold">
                                          <p:stCondLst>
                                            <p:cond delay="0"/>
                                          </p:stCondLst>
                                        </p:cTn>
                                        <p:tgtEl>
                                          <p:spTgt spid="4044"/>
                                        </p:tgtEl>
                                        <p:attrNameLst>
                                          <p:attrName>style.visibility</p:attrName>
                                        </p:attrNameLst>
                                      </p:cBhvr>
                                      <p:to>
                                        <p:strVal val="visible"/>
                                      </p:to>
                                    </p:set>
                                    <p:animEffect filter="fade" transition="in">
                                      <p:cBhvr>
                                        <p:cTn dur="1000"/>
                                        <p:tgtEl>
                                          <p:spTgt spid="4044"/>
                                        </p:tgtEl>
                                      </p:cBhvr>
                                    </p:animEffect>
                                  </p:childTnLst>
                                </p:cTn>
                              </p:par>
                              <p:par>
                                <p:cTn fill="hold" nodeType="withEffect" presetClass="entr" presetID="10" presetSubtype="0">
                                  <p:stCondLst>
                                    <p:cond delay="0"/>
                                  </p:stCondLst>
                                  <p:childTnLst>
                                    <p:set>
                                      <p:cBhvr>
                                        <p:cTn dur="1" fill="hold">
                                          <p:stCondLst>
                                            <p:cond delay="0"/>
                                          </p:stCondLst>
                                        </p:cTn>
                                        <p:tgtEl>
                                          <p:spTgt spid="4062"/>
                                        </p:tgtEl>
                                        <p:attrNameLst>
                                          <p:attrName>style.visibility</p:attrName>
                                        </p:attrNameLst>
                                      </p:cBhvr>
                                      <p:to>
                                        <p:strVal val="visible"/>
                                      </p:to>
                                    </p:set>
                                    <p:animEffect filter="fade" transition="in">
                                      <p:cBhvr>
                                        <p:cTn dur="1000"/>
                                        <p:tgtEl>
                                          <p:spTgt spid="40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0" name="Shape 4140"/>
        <p:cNvGrpSpPr/>
        <p:nvPr/>
      </p:nvGrpSpPr>
      <p:grpSpPr>
        <a:xfrm>
          <a:off x="0" y="0"/>
          <a:ext cx="0" cy="0"/>
          <a:chOff x="0" y="0"/>
          <a:chExt cx="0" cy="0"/>
        </a:xfrm>
      </p:grpSpPr>
      <p:sp>
        <p:nvSpPr>
          <p:cNvPr id="4141" name="Google Shape;4141;p7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 in Dataset</a:t>
            </a:r>
            <a:endParaRPr/>
          </a:p>
        </p:txBody>
      </p:sp>
      <p:sp>
        <p:nvSpPr>
          <p:cNvPr id="4142" name="Google Shape;4142;p76"/>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43" name="Google Shape;4143;p76"/>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144" name="Google Shape;4144;p76"/>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
        <p:nvSpPr>
          <p:cNvPr id="4145" name="Google Shape;4145;p76"/>
          <p:cNvSpPr txBox="1"/>
          <p:nvPr>
            <p:ph idx="1" type="subTitle"/>
          </p:nvPr>
        </p:nvSpPr>
        <p:spPr>
          <a:xfrm>
            <a:off x="2233775" y="1224100"/>
            <a:ext cx="2988300" cy="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Prevalent </a:t>
            </a:r>
            <a:r>
              <a:rPr lang="en"/>
              <a:t>Hyp</a:t>
            </a:r>
            <a:endParaRPr/>
          </a:p>
        </p:txBody>
      </p:sp>
      <p:sp>
        <p:nvSpPr>
          <p:cNvPr id="4146" name="Google Shape;4146;p76"/>
          <p:cNvSpPr txBox="1"/>
          <p:nvPr>
            <p:ph idx="2" type="subTitle"/>
          </p:nvPr>
        </p:nvSpPr>
        <p:spPr>
          <a:xfrm>
            <a:off x="5725358" y="1224106"/>
            <a:ext cx="2148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Diabetes</a:t>
            </a:r>
            <a:endParaRPr/>
          </a:p>
        </p:txBody>
      </p:sp>
      <p:sp>
        <p:nvSpPr>
          <p:cNvPr id="4147" name="Google Shape;4147;p76"/>
          <p:cNvSpPr txBox="1"/>
          <p:nvPr>
            <p:ph idx="3" type="subTitle"/>
          </p:nvPr>
        </p:nvSpPr>
        <p:spPr>
          <a:xfrm>
            <a:off x="2233783" y="2394859"/>
            <a:ext cx="2148900" cy="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a:t>
            </a:r>
            <a:r>
              <a:rPr lang="en"/>
              <a:t>Cholesterol</a:t>
            </a:r>
            <a:endParaRPr/>
          </a:p>
        </p:txBody>
      </p:sp>
      <p:sp>
        <p:nvSpPr>
          <p:cNvPr id="4148" name="Google Shape;4148;p76"/>
          <p:cNvSpPr txBox="1"/>
          <p:nvPr>
            <p:ph idx="4" type="subTitle"/>
          </p:nvPr>
        </p:nvSpPr>
        <p:spPr>
          <a:xfrm>
            <a:off x="2233775" y="1591450"/>
            <a:ext cx="22740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t>
            </a:r>
            <a:r>
              <a:rPr lang="en"/>
              <a:t>hether or not the patient was hypertensive</a:t>
            </a:r>
            <a:endParaRPr/>
          </a:p>
        </p:txBody>
      </p:sp>
      <p:sp>
        <p:nvSpPr>
          <p:cNvPr id="4149" name="Google Shape;4149;p76"/>
          <p:cNvSpPr txBox="1"/>
          <p:nvPr>
            <p:ph idx="5" type="subTitle"/>
          </p:nvPr>
        </p:nvSpPr>
        <p:spPr>
          <a:xfrm>
            <a:off x="5725349" y="1667650"/>
            <a:ext cx="25170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Whether or not the patient was Diabetic</a:t>
            </a:r>
            <a:endParaRPr/>
          </a:p>
          <a:p>
            <a:pPr indent="0" lvl="0" marL="0" rtl="0" algn="l">
              <a:spcBef>
                <a:spcPts val="0"/>
              </a:spcBef>
              <a:spcAft>
                <a:spcPts val="0"/>
              </a:spcAft>
              <a:buNone/>
            </a:pPr>
            <a:r>
              <a:t/>
            </a:r>
            <a:endParaRPr/>
          </a:p>
        </p:txBody>
      </p:sp>
      <p:sp>
        <p:nvSpPr>
          <p:cNvPr id="4150" name="Google Shape;4150;p76"/>
          <p:cNvSpPr txBox="1"/>
          <p:nvPr>
            <p:ph idx="6" type="subTitle"/>
          </p:nvPr>
        </p:nvSpPr>
        <p:spPr>
          <a:xfrm>
            <a:off x="2233783" y="2762191"/>
            <a:ext cx="21522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Total </a:t>
            </a:r>
            <a:r>
              <a:rPr lang="en"/>
              <a:t>cholesterol</a:t>
            </a:r>
            <a:r>
              <a:rPr lang="en"/>
              <a:t> of a Person</a:t>
            </a:r>
            <a:endParaRPr/>
          </a:p>
        </p:txBody>
      </p:sp>
      <p:sp>
        <p:nvSpPr>
          <p:cNvPr id="4151" name="Google Shape;4151;p76"/>
          <p:cNvSpPr txBox="1"/>
          <p:nvPr>
            <p:ph idx="7" type="subTitle"/>
          </p:nvPr>
        </p:nvSpPr>
        <p:spPr>
          <a:xfrm>
            <a:off x="2233775" y="3567950"/>
            <a:ext cx="2915400" cy="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iastolic Bp </a:t>
            </a:r>
            <a:endParaRPr/>
          </a:p>
        </p:txBody>
      </p:sp>
      <p:sp>
        <p:nvSpPr>
          <p:cNvPr id="4152" name="Google Shape;4152;p76"/>
          <p:cNvSpPr txBox="1"/>
          <p:nvPr>
            <p:ph idx="8" type="subTitle"/>
          </p:nvPr>
        </p:nvSpPr>
        <p:spPr>
          <a:xfrm>
            <a:off x="5725358" y="3567945"/>
            <a:ext cx="2148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BMI</a:t>
            </a:r>
            <a:endParaRPr/>
          </a:p>
        </p:txBody>
      </p:sp>
      <p:sp>
        <p:nvSpPr>
          <p:cNvPr id="4153" name="Google Shape;4153;p76"/>
          <p:cNvSpPr txBox="1"/>
          <p:nvPr>
            <p:ph idx="9" type="subTitle"/>
          </p:nvPr>
        </p:nvSpPr>
        <p:spPr>
          <a:xfrm>
            <a:off x="5725350" y="2394850"/>
            <a:ext cx="27435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t>
            </a:r>
            <a:r>
              <a:rPr lang="en"/>
              <a:t>ystolic blood pressure</a:t>
            </a:r>
            <a:endParaRPr/>
          </a:p>
        </p:txBody>
      </p:sp>
      <p:sp>
        <p:nvSpPr>
          <p:cNvPr id="4154" name="Google Shape;4154;p76"/>
          <p:cNvSpPr txBox="1"/>
          <p:nvPr>
            <p:ph idx="13" type="subTitle"/>
          </p:nvPr>
        </p:nvSpPr>
        <p:spPr>
          <a:xfrm>
            <a:off x="2233775" y="3845423"/>
            <a:ext cx="2148900" cy="63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
            </a:r>
            <a:r>
              <a:rPr lang="en"/>
              <a:t>iastolic blood pressure </a:t>
            </a:r>
            <a:endParaRPr/>
          </a:p>
        </p:txBody>
      </p:sp>
      <p:sp>
        <p:nvSpPr>
          <p:cNvPr id="4155" name="Google Shape;4155;p76"/>
          <p:cNvSpPr txBox="1"/>
          <p:nvPr>
            <p:ph idx="14" type="subTitle"/>
          </p:nvPr>
        </p:nvSpPr>
        <p:spPr>
          <a:xfrm>
            <a:off x="5725358" y="3931134"/>
            <a:ext cx="21489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Body Mass Index of a person</a:t>
            </a:r>
            <a:endParaRPr/>
          </a:p>
        </p:txBody>
      </p:sp>
      <p:sp>
        <p:nvSpPr>
          <p:cNvPr id="4156" name="Google Shape;4156;p76"/>
          <p:cNvSpPr txBox="1"/>
          <p:nvPr>
            <p:ph idx="15" type="subTitle"/>
          </p:nvPr>
        </p:nvSpPr>
        <p:spPr>
          <a:xfrm>
            <a:off x="5725358" y="2609791"/>
            <a:ext cx="21489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t>
            </a:r>
            <a:r>
              <a:rPr lang="en"/>
              <a:t>ystolic blood pressure</a:t>
            </a:r>
            <a:endParaRPr/>
          </a:p>
        </p:txBody>
      </p:sp>
      <p:sp>
        <p:nvSpPr>
          <p:cNvPr id="4157" name="Google Shape;4157;p76"/>
          <p:cNvSpPr/>
          <p:nvPr/>
        </p:nvSpPr>
        <p:spPr>
          <a:xfrm>
            <a:off x="1269742" y="136115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76"/>
          <p:cNvSpPr/>
          <p:nvPr/>
        </p:nvSpPr>
        <p:spPr>
          <a:xfrm>
            <a:off x="1269742" y="248579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76"/>
          <p:cNvSpPr/>
          <p:nvPr/>
        </p:nvSpPr>
        <p:spPr>
          <a:xfrm>
            <a:off x="1269742" y="369816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76"/>
          <p:cNvSpPr/>
          <p:nvPr/>
        </p:nvSpPr>
        <p:spPr>
          <a:xfrm>
            <a:off x="4760249" y="136115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76"/>
          <p:cNvSpPr/>
          <p:nvPr/>
        </p:nvSpPr>
        <p:spPr>
          <a:xfrm>
            <a:off x="4760249" y="248579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76"/>
          <p:cNvSpPr/>
          <p:nvPr/>
        </p:nvSpPr>
        <p:spPr>
          <a:xfrm>
            <a:off x="4760249" y="369816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3" name="Google Shape;4163;p76"/>
          <p:cNvGrpSpPr/>
          <p:nvPr/>
        </p:nvGrpSpPr>
        <p:grpSpPr>
          <a:xfrm>
            <a:off x="1584216" y="1444946"/>
            <a:ext cx="272285" cy="457121"/>
            <a:chOff x="10448638" y="5001400"/>
            <a:chExt cx="1183850" cy="2553750"/>
          </a:xfrm>
        </p:grpSpPr>
        <p:sp>
          <p:nvSpPr>
            <p:cNvPr id="4164" name="Google Shape;4164;p76"/>
            <p:cNvSpPr/>
            <p:nvPr/>
          </p:nvSpPr>
          <p:spPr>
            <a:xfrm>
              <a:off x="10448638" y="5001400"/>
              <a:ext cx="382525" cy="1171750"/>
            </a:xfrm>
            <a:custGeom>
              <a:rect b="b" l="l" r="r" t="t"/>
              <a:pathLst>
                <a:path extrusionOk="0" h="46870" w="15301">
                  <a:moveTo>
                    <a:pt x="4881" y="0"/>
                  </a:moveTo>
                  <a:lnTo>
                    <a:pt x="4569" y="35"/>
                  </a:lnTo>
                  <a:lnTo>
                    <a:pt x="4292" y="139"/>
                  </a:lnTo>
                  <a:lnTo>
                    <a:pt x="4085" y="277"/>
                  </a:lnTo>
                  <a:lnTo>
                    <a:pt x="3842" y="416"/>
                  </a:lnTo>
                  <a:lnTo>
                    <a:pt x="3669" y="589"/>
                  </a:lnTo>
                  <a:lnTo>
                    <a:pt x="3531" y="831"/>
                  </a:lnTo>
                  <a:lnTo>
                    <a:pt x="3392" y="1143"/>
                  </a:lnTo>
                  <a:lnTo>
                    <a:pt x="3046" y="2423"/>
                  </a:lnTo>
                  <a:lnTo>
                    <a:pt x="2666" y="3808"/>
                  </a:lnTo>
                  <a:lnTo>
                    <a:pt x="2319" y="5262"/>
                  </a:lnTo>
                  <a:lnTo>
                    <a:pt x="1973" y="6785"/>
                  </a:lnTo>
                  <a:lnTo>
                    <a:pt x="1627" y="8343"/>
                  </a:lnTo>
                  <a:lnTo>
                    <a:pt x="1316" y="9970"/>
                  </a:lnTo>
                  <a:lnTo>
                    <a:pt x="1039" y="11631"/>
                  </a:lnTo>
                  <a:lnTo>
                    <a:pt x="762" y="13293"/>
                  </a:lnTo>
                  <a:lnTo>
                    <a:pt x="519" y="15023"/>
                  </a:lnTo>
                  <a:lnTo>
                    <a:pt x="346" y="16754"/>
                  </a:lnTo>
                  <a:lnTo>
                    <a:pt x="173" y="18520"/>
                  </a:lnTo>
                  <a:lnTo>
                    <a:pt x="69" y="20285"/>
                  </a:lnTo>
                  <a:lnTo>
                    <a:pt x="0" y="22050"/>
                  </a:lnTo>
                  <a:lnTo>
                    <a:pt x="0" y="23816"/>
                  </a:lnTo>
                  <a:lnTo>
                    <a:pt x="35" y="25546"/>
                  </a:lnTo>
                  <a:lnTo>
                    <a:pt x="139" y="27277"/>
                  </a:lnTo>
                  <a:lnTo>
                    <a:pt x="312" y="28973"/>
                  </a:lnTo>
                  <a:lnTo>
                    <a:pt x="554" y="30669"/>
                  </a:lnTo>
                  <a:lnTo>
                    <a:pt x="692" y="31466"/>
                  </a:lnTo>
                  <a:lnTo>
                    <a:pt x="866" y="32296"/>
                  </a:lnTo>
                  <a:lnTo>
                    <a:pt x="1039" y="33093"/>
                  </a:lnTo>
                  <a:lnTo>
                    <a:pt x="1246" y="33854"/>
                  </a:lnTo>
                  <a:lnTo>
                    <a:pt x="1489" y="34650"/>
                  </a:lnTo>
                  <a:lnTo>
                    <a:pt x="1731" y="35412"/>
                  </a:lnTo>
                  <a:lnTo>
                    <a:pt x="2008" y="36139"/>
                  </a:lnTo>
                  <a:lnTo>
                    <a:pt x="2285" y="36866"/>
                  </a:lnTo>
                  <a:lnTo>
                    <a:pt x="2596" y="37593"/>
                  </a:lnTo>
                  <a:lnTo>
                    <a:pt x="2942" y="38285"/>
                  </a:lnTo>
                  <a:lnTo>
                    <a:pt x="3289" y="38943"/>
                  </a:lnTo>
                  <a:lnTo>
                    <a:pt x="3704" y="39600"/>
                  </a:lnTo>
                  <a:lnTo>
                    <a:pt x="4085" y="40258"/>
                  </a:lnTo>
                  <a:lnTo>
                    <a:pt x="4535" y="40846"/>
                  </a:lnTo>
                  <a:lnTo>
                    <a:pt x="4985" y="41469"/>
                  </a:lnTo>
                  <a:lnTo>
                    <a:pt x="5504" y="42023"/>
                  </a:lnTo>
                  <a:lnTo>
                    <a:pt x="5989" y="42577"/>
                  </a:lnTo>
                  <a:lnTo>
                    <a:pt x="6542" y="43096"/>
                  </a:lnTo>
                  <a:lnTo>
                    <a:pt x="7131" y="43616"/>
                  </a:lnTo>
                  <a:lnTo>
                    <a:pt x="7719" y="44066"/>
                  </a:lnTo>
                  <a:lnTo>
                    <a:pt x="8342" y="44516"/>
                  </a:lnTo>
                  <a:lnTo>
                    <a:pt x="9000" y="44931"/>
                  </a:lnTo>
                  <a:lnTo>
                    <a:pt x="9692" y="45346"/>
                  </a:lnTo>
                  <a:lnTo>
                    <a:pt x="10419" y="45693"/>
                  </a:lnTo>
                  <a:lnTo>
                    <a:pt x="11146" y="46039"/>
                  </a:lnTo>
                  <a:lnTo>
                    <a:pt x="11942" y="46316"/>
                  </a:lnTo>
                  <a:lnTo>
                    <a:pt x="12739" y="46593"/>
                  </a:lnTo>
                  <a:lnTo>
                    <a:pt x="13604" y="46835"/>
                  </a:lnTo>
                  <a:lnTo>
                    <a:pt x="13916" y="46869"/>
                  </a:lnTo>
                  <a:lnTo>
                    <a:pt x="14227" y="46869"/>
                  </a:lnTo>
                  <a:lnTo>
                    <a:pt x="14469" y="46766"/>
                  </a:lnTo>
                  <a:lnTo>
                    <a:pt x="14712" y="46662"/>
                  </a:lnTo>
                  <a:lnTo>
                    <a:pt x="14919" y="46489"/>
                  </a:lnTo>
                  <a:lnTo>
                    <a:pt x="15058" y="46281"/>
                  </a:lnTo>
                  <a:lnTo>
                    <a:pt x="15196" y="46039"/>
                  </a:lnTo>
                  <a:lnTo>
                    <a:pt x="15266" y="45762"/>
                  </a:lnTo>
                  <a:lnTo>
                    <a:pt x="15300" y="45519"/>
                  </a:lnTo>
                  <a:lnTo>
                    <a:pt x="15300" y="45243"/>
                  </a:lnTo>
                  <a:lnTo>
                    <a:pt x="15266" y="44966"/>
                  </a:lnTo>
                  <a:lnTo>
                    <a:pt x="15162" y="44723"/>
                  </a:lnTo>
                  <a:lnTo>
                    <a:pt x="15023" y="44516"/>
                  </a:lnTo>
                  <a:lnTo>
                    <a:pt x="14816" y="44308"/>
                  </a:lnTo>
                  <a:lnTo>
                    <a:pt x="14573" y="44135"/>
                  </a:lnTo>
                  <a:lnTo>
                    <a:pt x="14262" y="44031"/>
                  </a:lnTo>
                  <a:lnTo>
                    <a:pt x="13327" y="43754"/>
                  </a:lnTo>
                  <a:lnTo>
                    <a:pt x="12427" y="43443"/>
                  </a:lnTo>
                  <a:lnTo>
                    <a:pt x="11596" y="43062"/>
                  </a:lnTo>
                  <a:lnTo>
                    <a:pt x="10835" y="42646"/>
                  </a:lnTo>
                  <a:lnTo>
                    <a:pt x="10073" y="42162"/>
                  </a:lnTo>
                  <a:lnTo>
                    <a:pt x="9381" y="41643"/>
                  </a:lnTo>
                  <a:lnTo>
                    <a:pt x="8758" y="41089"/>
                  </a:lnTo>
                  <a:lnTo>
                    <a:pt x="8135" y="40500"/>
                  </a:lnTo>
                  <a:lnTo>
                    <a:pt x="7581" y="39877"/>
                  </a:lnTo>
                  <a:lnTo>
                    <a:pt x="7062" y="39219"/>
                  </a:lnTo>
                  <a:lnTo>
                    <a:pt x="6577" y="38527"/>
                  </a:lnTo>
                  <a:lnTo>
                    <a:pt x="6127" y="37800"/>
                  </a:lnTo>
                  <a:lnTo>
                    <a:pt x="5746" y="37039"/>
                  </a:lnTo>
                  <a:lnTo>
                    <a:pt x="5366" y="36243"/>
                  </a:lnTo>
                  <a:lnTo>
                    <a:pt x="5019" y="35446"/>
                  </a:lnTo>
                  <a:lnTo>
                    <a:pt x="4708" y="34650"/>
                  </a:lnTo>
                  <a:lnTo>
                    <a:pt x="4466" y="33785"/>
                  </a:lnTo>
                  <a:lnTo>
                    <a:pt x="4223" y="32954"/>
                  </a:lnTo>
                  <a:lnTo>
                    <a:pt x="3981" y="32054"/>
                  </a:lnTo>
                  <a:lnTo>
                    <a:pt x="3808" y="31189"/>
                  </a:lnTo>
                  <a:lnTo>
                    <a:pt x="3635" y="30289"/>
                  </a:lnTo>
                  <a:lnTo>
                    <a:pt x="3496" y="29389"/>
                  </a:lnTo>
                  <a:lnTo>
                    <a:pt x="3392" y="28489"/>
                  </a:lnTo>
                  <a:lnTo>
                    <a:pt x="3289" y="27589"/>
                  </a:lnTo>
                  <a:lnTo>
                    <a:pt x="3185" y="25789"/>
                  </a:lnTo>
                  <a:lnTo>
                    <a:pt x="3116" y="23989"/>
                  </a:lnTo>
                  <a:lnTo>
                    <a:pt x="3116" y="22223"/>
                  </a:lnTo>
                  <a:lnTo>
                    <a:pt x="3150" y="20527"/>
                  </a:lnTo>
                  <a:lnTo>
                    <a:pt x="3289" y="18346"/>
                  </a:lnTo>
                  <a:lnTo>
                    <a:pt x="3462" y="16166"/>
                  </a:lnTo>
                  <a:lnTo>
                    <a:pt x="3704" y="13985"/>
                  </a:lnTo>
                  <a:lnTo>
                    <a:pt x="4016" y="11770"/>
                  </a:lnTo>
                  <a:lnTo>
                    <a:pt x="4362" y="9589"/>
                  </a:lnTo>
                  <a:lnTo>
                    <a:pt x="4812" y="7443"/>
                  </a:lnTo>
                  <a:lnTo>
                    <a:pt x="5296" y="5297"/>
                  </a:lnTo>
                  <a:lnTo>
                    <a:pt x="5816" y="3150"/>
                  </a:lnTo>
                  <a:lnTo>
                    <a:pt x="11908" y="4604"/>
                  </a:lnTo>
                  <a:lnTo>
                    <a:pt x="12219" y="4639"/>
                  </a:lnTo>
                  <a:lnTo>
                    <a:pt x="12496" y="4639"/>
                  </a:lnTo>
                  <a:lnTo>
                    <a:pt x="12773" y="4535"/>
                  </a:lnTo>
                  <a:lnTo>
                    <a:pt x="13016" y="4397"/>
                  </a:lnTo>
                  <a:lnTo>
                    <a:pt x="13223" y="4223"/>
                  </a:lnTo>
                  <a:lnTo>
                    <a:pt x="13362" y="4016"/>
                  </a:lnTo>
                  <a:lnTo>
                    <a:pt x="13500" y="3773"/>
                  </a:lnTo>
                  <a:lnTo>
                    <a:pt x="13569" y="3531"/>
                  </a:lnTo>
                  <a:lnTo>
                    <a:pt x="13604" y="3254"/>
                  </a:lnTo>
                  <a:lnTo>
                    <a:pt x="13604" y="3012"/>
                  </a:lnTo>
                  <a:lnTo>
                    <a:pt x="13569" y="2735"/>
                  </a:lnTo>
                  <a:lnTo>
                    <a:pt x="13466" y="2493"/>
                  </a:lnTo>
                  <a:lnTo>
                    <a:pt x="13327" y="2250"/>
                  </a:lnTo>
                  <a:lnTo>
                    <a:pt x="13119" y="2077"/>
                  </a:lnTo>
                  <a:lnTo>
                    <a:pt x="12877" y="1904"/>
                  </a:lnTo>
                  <a:lnTo>
                    <a:pt x="12566" y="1800"/>
                  </a:lnTo>
                  <a:lnTo>
                    <a:pt x="5192" y="70"/>
                  </a:lnTo>
                  <a:lnTo>
                    <a:pt x="48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76"/>
            <p:cNvSpPr/>
            <p:nvPr/>
          </p:nvSpPr>
          <p:spPr>
            <a:xfrm>
              <a:off x="10859688" y="5202175"/>
              <a:ext cx="772800" cy="1003850"/>
            </a:xfrm>
            <a:custGeom>
              <a:rect b="b" l="l" r="r" t="t"/>
              <a:pathLst>
                <a:path extrusionOk="0" h="40154" w="30912">
                  <a:moveTo>
                    <a:pt x="22154" y="0"/>
                  </a:moveTo>
                  <a:lnTo>
                    <a:pt x="21877" y="35"/>
                  </a:lnTo>
                  <a:lnTo>
                    <a:pt x="21600" y="104"/>
                  </a:lnTo>
                  <a:lnTo>
                    <a:pt x="21358" y="242"/>
                  </a:lnTo>
                  <a:lnTo>
                    <a:pt x="21185" y="415"/>
                  </a:lnTo>
                  <a:lnTo>
                    <a:pt x="21012" y="623"/>
                  </a:lnTo>
                  <a:lnTo>
                    <a:pt x="20874" y="865"/>
                  </a:lnTo>
                  <a:lnTo>
                    <a:pt x="20804" y="1142"/>
                  </a:lnTo>
                  <a:lnTo>
                    <a:pt x="20770" y="1385"/>
                  </a:lnTo>
                  <a:lnTo>
                    <a:pt x="20770" y="1662"/>
                  </a:lnTo>
                  <a:lnTo>
                    <a:pt x="20804" y="1904"/>
                  </a:lnTo>
                  <a:lnTo>
                    <a:pt x="20908" y="2181"/>
                  </a:lnTo>
                  <a:lnTo>
                    <a:pt x="21047" y="2389"/>
                  </a:lnTo>
                  <a:lnTo>
                    <a:pt x="21254" y="2596"/>
                  </a:lnTo>
                  <a:lnTo>
                    <a:pt x="21497" y="2735"/>
                  </a:lnTo>
                  <a:lnTo>
                    <a:pt x="21808" y="2839"/>
                  </a:lnTo>
                  <a:lnTo>
                    <a:pt x="27693" y="4223"/>
                  </a:lnTo>
                  <a:lnTo>
                    <a:pt x="27208" y="6369"/>
                  </a:lnTo>
                  <a:lnTo>
                    <a:pt x="26654" y="8515"/>
                  </a:lnTo>
                  <a:lnTo>
                    <a:pt x="26066" y="10627"/>
                  </a:lnTo>
                  <a:lnTo>
                    <a:pt x="25408" y="12739"/>
                  </a:lnTo>
                  <a:lnTo>
                    <a:pt x="24681" y="14850"/>
                  </a:lnTo>
                  <a:lnTo>
                    <a:pt x="23920" y="16892"/>
                  </a:lnTo>
                  <a:lnTo>
                    <a:pt x="23089" y="18935"/>
                  </a:lnTo>
                  <a:lnTo>
                    <a:pt x="22224" y="20942"/>
                  </a:lnTo>
                  <a:lnTo>
                    <a:pt x="21531" y="22500"/>
                  </a:lnTo>
                  <a:lnTo>
                    <a:pt x="20735" y="24058"/>
                  </a:lnTo>
                  <a:lnTo>
                    <a:pt x="19870" y="25650"/>
                  </a:lnTo>
                  <a:lnTo>
                    <a:pt x="18935" y="27208"/>
                  </a:lnTo>
                  <a:lnTo>
                    <a:pt x="18450" y="27969"/>
                  </a:lnTo>
                  <a:lnTo>
                    <a:pt x="17966" y="28731"/>
                  </a:lnTo>
                  <a:lnTo>
                    <a:pt x="17412" y="29458"/>
                  </a:lnTo>
                  <a:lnTo>
                    <a:pt x="16858" y="30185"/>
                  </a:lnTo>
                  <a:lnTo>
                    <a:pt x="16304" y="30877"/>
                  </a:lnTo>
                  <a:lnTo>
                    <a:pt x="15716" y="31569"/>
                  </a:lnTo>
                  <a:lnTo>
                    <a:pt x="15127" y="32227"/>
                  </a:lnTo>
                  <a:lnTo>
                    <a:pt x="14504" y="32850"/>
                  </a:lnTo>
                  <a:lnTo>
                    <a:pt x="13847" y="33438"/>
                  </a:lnTo>
                  <a:lnTo>
                    <a:pt x="13189" y="33992"/>
                  </a:lnTo>
                  <a:lnTo>
                    <a:pt x="12497" y="34546"/>
                  </a:lnTo>
                  <a:lnTo>
                    <a:pt x="11804" y="35031"/>
                  </a:lnTo>
                  <a:lnTo>
                    <a:pt x="11077" y="35481"/>
                  </a:lnTo>
                  <a:lnTo>
                    <a:pt x="10316" y="35862"/>
                  </a:lnTo>
                  <a:lnTo>
                    <a:pt x="9554" y="36242"/>
                  </a:lnTo>
                  <a:lnTo>
                    <a:pt x="8793" y="36554"/>
                  </a:lnTo>
                  <a:lnTo>
                    <a:pt x="7962" y="36796"/>
                  </a:lnTo>
                  <a:lnTo>
                    <a:pt x="7131" y="37004"/>
                  </a:lnTo>
                  <a:lnTo>
                    <a:pt x="6300" y="37142"/>
                  </a:lnTo>
                  <a:lnTo>
                    <a:pt x="5435" y="37246"/>
                  </a:lnTo>
                  <a:lnTo>
                    <a:pt x="4535" y="37281"/>
                  </a:lnTo>
                  <a:lnTo>
                    <a:pt x="3635" y="37212"/>
                  </a:lnTo>
                  <a:lnTo>
                    <a:pt x="2700" y="37108"/>
                  </a:lnTo>
                  <a:lnTo>
                    <a:pt x="1731" y="36935"/>
                  </a:lnTo>
                  <a:lnTo>
                    <a:pt x="1420" y="36900"/>
                  </a:lnTo>
                  <a:lnTo>
                    <a:pt x="1108" y="36935"/>
                  </a:lnTo>
                  <a:lnTo>
                    <a:pt x="831" y="37004"/>
                  </a:lnTo>
                  <a:lnTo>
                    <a:pt x="624" y="37142"/>
                  </a:lnTo>
                  <a:lnTo>
                    <a:pt x="416" y="37315"/>
                  </a:lnTo>
                  <a:lnTo>
                    <a:pt x="243" y="37558"/>
                  </a:lnTo>
                  <a:lnTo>
                    <a:pt x="139" y="37765"/>
                  </a:lnTo>
                  <a:lnTo>
                    <a:pt x="35" y="38042"/>
                  </a:lnTo>
                  <a:lnTo>
                    <a:pt x="0" y="38285"/>
                  </a:lnTo>
                  <a:lnTo>
                    <a:pt x="0" y="38562"/>
                  </a:lnTo>
                  <a:lnTo>
                    <a:pt x="70" y="38838"/>
                  </a:lnTo>
                  <a:lnTo>
                    <a:pt x="139" y="39081"/>
                  </a:lnTo>
                  <a:lnTo>
                    <a:pt x="312" y="39288"/>
                  </a:lnTo>
                  <a:lnTo>
                    <a:pt x="485" y="39496"/>
                  </a:lnTo>
                  <a:lnTo>
                    <a:pt x="762" y="39635"/>
                  </a:lnTo>
                  <a:lnTo>
                    <a:pt x="1074" y="39738"/>
                  </a:lnTo>
                  <a:lnTo>
                    <a:pt x="1904" y="39912"/>
                  </a:lnTo>
                  <a:lnTo>
                    <a:pt x="2770" y="40015"/>
                  </a:lnTo>
                  <a:lnTo>
                    <a:pt x="3566" y="40119"/>
                  </a:lnTo>
                  <a:lnTo>
                    <a:pt x="4397" y="40154"/>
                  </a:lnTo>
                  <a:lnTo>
                    <a:pt x="5193" y="40154"/>
                  </a:lnTo>
                  <a:lnTo>
                    <a:pt x="5954" y="40119"/>
                  </a:lnTo>
                  <a:lnTo>
                    <a:pt x="6750" y="40050"/>
                  </a:lnTo>
                  <a:lnTo>
                    <a:pt x="7477" y="39946"/>
                  </a:lnTo>
                  <a:lnTo>
                    <a:pt x="8239" y="39773"/>
                  </a:lnTo>
                  <a:lnTo>
                    <a:pt x="8966" y="39600"/>
                  </a:lnTo>
                  <a:lnTo>
                    <a:pt x="9693" y="39392"/>
                  </a:lnTo>
                  <a:lnTo>
                    <a:pt x="10385" y="39115"/>
                  </a:lnTo>
                  <a:lnTo>
                    <a:pt x="11077" y="38838"/>
                  </a:lnTo>
                  <a:lnTo>
                    <a:pt x="11735" y="38527"/>
                  </a:lnTo>
                  <a:lnTo>
                    <a:pt x="12393" y="38181"/>
                  </a:lnTo>
                  <a:lnTo>
                    <a:pt x="13050" y="37800"/>
                  </a:lnTo>
                  <a:lnTo>
                    <a:pt x="13674" y="37419"/>
                  </a:lnTo>
                  <a:lnTo>
                    <a:pt x="14297" y="36969"/>
                  </a:lnTo>
                  <a:lnTo>
                    <a:pt x="14920" y="36519"/>
                  </a:lnTo>
                  <a:lnTo>
                    <a:pt x="15508" y="36035"/>
                  </a:lnTo>
                  <a:lnTo>
                    <a:pt x="16097" y="35550"/>
                  </a:lnTo>
                  <a:lnTo>
                    <a:pt x="16685" y="34996"/>
                  </a:lnTo>
                  <a:lnTo>
                    <a:pt x="17239" y="34442"/>
                  </a:lnTo>
                  <a:lnTo>
                    <a:pt x="17793" y="33888"/>
                  </a:lnTo>
                  <a:lnTo>
                    <a:pt x="18312" y="33265"/>
                  </a:lnTo>
                  <a:lnTo>
                    <a:pt x="18831" y="32677"/>
                  </a:lnTo>
                  <a:lnTo>
                    <a:pt x="19835" y="31362"/>
                  </a:lnTo>
                  <a:lnTo>
                    <a:pt x="20804" y="30012"/>
                  </a:lnTo>
                  <a:lnTo>
                    <a:pt x="21739" y="28592"/>
                  </a:lnTo>
                  <a:lnTo>
                    <a:pt x="22604" y="27138"/>
                  </a:lnTo>
                  <a:lnTo>
                    <a:pt x="23435" y="25615"/>
                  </a:lnTo>
                  <a:lnTo>
                    <a:pt x="24197" y="24058"/>
                  </a:lnTo>
                  <a:lnTo>
                    <a:pt x="24958" y="22500"/>
                  </a:lnTo>
                  <a:lnTo>
                    <a:pt x="25650" y="20873"/>
                  </a:lnTo>
                  <a:lnTo>
                    <a:pt x="26308" y="19281"/>
                  </a:lnTo>
                  <a:lnTo>
                    <a:pt x="26897" y="17654"/>
                  </a:lnTo>
                  <a:lnTo>
                    <a:pt x="27485" y="16027"/>
                  </a:lnTo>
                  <a:lnTo>
                    <a:pt x="28004" y="14400"/>
                  </a:lnTo>
                  <a:lnTo>
                    <a:pt x="28489" y="12808"/>
                  </a:lnTo>
                  <a:lnTo>
                    <a:pt x="28939" y="11250"/>
                  </a:lnTo>
                  <a:lnTo>
                    <a:pt x="29354" y="9692"/>
                  </a:lnTo>
                  <a:lnTo>
                    <a:pt x="29735" y="8204"/>
                  </a:lnTo>
                  <a:lnTo>
                    <a:pt x="30081" y="6715"/>
                  </a:lnTo>
                  <a:lnTo>
                    <a:pt x="30393" y="5331"/>
                  </a:lnTo>
                  <a:lnTo>
                    <a:pt x="30670" y="3981"/>
                  </a:lnTo>
                  <a:lnTo>
                    <a:pt x="30808" y="3704"/>
                  </a:lnTo>
                  <a:lnTo>
                    <a:pt x="30877" y="3358"/>
                  </a:lnTo>
                  <a:lnTo>
                    <a:pt x="30912" y="3046"/>
                  </a:lnTo>
                  <a:lnTo>
                    <a:pt x="30843" y="2700"/>
                  </a:lnTo>
                  <a:lnTo>
                    <a:pt x="30774" y="2562"/>
                  </a:lnTo>
                  <a:lnTo>
                    <a:pt x="30704" y="2423"/>
                  </a:lnTo>
                  <a:lnTo>
                    <a:pt x="30600" y="2285"/>
                  </a:lnTo>
                  <a:lnTo>
                    <a:pt x="30497" y="2146"/>
                  </a:lnTo>
                  <a:lnTo>
                    <a:pt x="30358" y="2042"/>
                  </a:lnTo>
                  <a:lnTo>
                    <a:pt x="30220" y="1939"/>
                  </a:lnTo>
                  <a:lnTo>
                    <a:pt x="30047" y="1869"/>
                  </a:lnTo>
                  <a:lnTo>
                    <a:pt x="29839" y="1800"/>
                  </a:lnTo>
                  <a:lnTo>
                    <a:pt x="22500" y="69"/>
                  </a:lnTo>
                  <a:lnTo>
                    <a:pt x="221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76"/>
            <p:cNvSpPr/>
            <p:nvPr/>
          </p:nvSpPr>
          <p:spPr>
            <a:xfrm>
              <a:off x="10669313" y="5028225"/>
              <a:ext cx="119425" cy="89150"/>
            </a:xfrm>
            <a:custGeom>
              <a:rect b="b" l="l" r="r" t="t"/>
              <a:pathLst>
                <a:path extrusionOk="0" h="3566" w="4777">
                  <a:moveTo>
                    <a:pt x="658" y="0"/>
                  </a:moveTo>
                  <a:lnTo>
                    <a:pt x="0" y="2804"/>
                  </a:lnTo>
                  <a:lnTo>
                    <a:pt x="3081" y="3531"/>
                  </a:lnTo>
                  <a:lnTo>
                    <a:pt x="3392" y="3566"/>
                  </a:lnTo>
                  <a:lnTo>
                    <a:pt x="3669" y="3566"/>
                  </a:lnTo>
                  <a:lnTo>
                    <a:pt x="3946" y="3462"/>
                  </a:lnTo>
                  <a:lnTo>
                    <a:pt x="4189" y="3324"/>
                  </a:lnTo>
                  <a:lnTo>
                    <a:pt x="4396" y="3150"/>
                  </a:lnTo>
                  <a:lnTo>
                    <a:pt x="4535" y="2943"/>
                  </a:lnTo>
                  <a:lnTo>
                    <a:pt x="4673" y="2700"/>
                  </a:lnTo>
                  <a:lnTo>
                    <a:pt x="4742" y="2458"/>
                  </a:lnTo>
                  <a:lnTo>
                    <a:pt x="4777" y="2181"/>
                  </a:lnTo>
                  <a:lnTo>
                    <a:pt x="4777" y="1939"/>
                  </a:lnTo>
                  <a:lnTo>
                    <a:pt x="4742" y="1662"/>
                  </a:lnTo>
                  <a:lnTo>
                    <a:pt x="4639" y="1420"/>
                  </a:lnTo>
                  <a:lnTo>
                    <a:pt x="4500" y="1177"/>
                  </a:lnTo>
                  <a:lnTo>
                    <a:pt x="4292" y="1004"/>
                  </a:lnTo>
                  <a:lnTo>
                    <a:pt x="4050" y="831"/>
                  </a:lnTo>
                  <a:lnTo>
                    <a:pt x="3739" y="727"/>
                  </a:lnTo>
                  <a:lnTo>
                    <a:pt x="6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76"/>
            <p:cNvSpPr/>
            <p:nvPr/>
          </p:nvSpPr>
          <p:spPr>
            <a:xfrm>
              <a:off x="11378913" y="5202175"/>
              <a:ext cx="119450" cy="89150"/>
            </a:xfrm>
            <a:custGeom>
              <a:rect b="b" l="l" r="r" t="t"/>
              <a:pathLst>
                <a:path extrusionOk="0" h="3566" w="4778">
                  <a:moveTo>
                    <a:pt x="1385" y="0"/>
                  </a:moveTo>
                  <a:lnTo>
                    <a:pt x="1108" y="35"/>
                  </a:lnTo>
                  <a:lnTo>
                    <a:pt x="831" y="104"/>
                  </a:lnTo>
                  <a:lnTo>
                    <a:pt x="589" y="242"/>
                  </a:lnTo>
                  <a:lnTo>
                    <a:pt x="416" y="415"/>
                  </a:lnTo>
                  <a:lnTo>
                    <a:pt x="243" y="623"/>
                  </a:lnTo>
                  <a:lnTo>
                    <a:pt x="105" y="865"/>
                  </a:lnTo>
                  <a:lnTo>
                    <a:pt x="35" y="1142"/>
                  </a:lnTo>
                  <a:lnTo>
                    <a:pt x="1" y="1385"/>
                  </a:lnTo>
                  <a:lnTo>
                    <a:pt x="1" y="1662"/>
                  </a:lnTo>
                  <a:lnTo>
                    <a:pt x="35" y="1904"/>
                  </a:lnTo>
                  <a:lnTo>
                    <a:pt x="139" y="2181"/>
                  </a:lnTo>
                  <a:lnTo>
                    <a:pt x="278" y="2389"/>
                  </a:lnTo>
                  <a:lnTo>
                    <a:pt x="485" y="2596"/>
                  </a:lnTo>
                  <a:lnTo>
                    <a:pt x="728" y="2735"/>
                  </a:lnTo>
                  <a:lnTo>
                    <a:pt x="1039" y="2839"/>
                  </a:lnTo>
                  <a:lnTo>
                    <a:pt x="4120" y="3565"/>
                  </a:lnTo>
                  <a:lnTo>
                    <a:pt x="4778" y="796"/>
                  </a:lnTo>
                  <a:lnTo>
                    <a:pt x="1731" y="69"/>
                  </a:lnTo>
                  <a:lnTo>
                    <a:pt x="138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76"/>
            <p:cNvSpPr/>
            <p:nvPr/>
          </p:nvSpPr>
          <p:spPr>
            <a:xfrm>
              <a:off x="10567188" y="6140250"/>
              <a:ext cx="879250" cy="1414900"/>
            </a:xfrm>
            <a:custGeom>
              <a:rect b="b" l="l" r="r" t="t"/>
              <a:pathLst>
                <a:path extrusionOk="0" h="56596" w="35170">
                  <a:moveTo>
                    <a:pt x="9762" y="0"/>
                  </a:moveTo>
                  <a:lnTo>
                    <a:pt x="381" y="39392"/>
                  </a:lnTo>
                  <a:lnTo>
                    <a:pt x="243" y="40050"/>
                  </a:lnTo>
                  <a:lnTo>
                    <a:pt x="139" y="40742"/>
                  </a:lnTo>
                  <a:lnTo>
                    <a:pt x="70" y="41435"/>
                  </a:lnTo>
                  <a:lnTo>
                    <a:pt x="35" y="42092"/>
                  </a:lnTo>
                  <a:lnTo>
                    <a:pt x="0" y="42750"/>
                  </a:lnTo>
                  <a:lnTo>
                    <a:pt x="35" y="43442"/>
                  </a:lnTo>
                  <a:lnTo>
                    <a:pt x="104" y="44100"/>
                  </a:lnTo>
                  <a:lnTo>
                    <a:pt x="208" y="44723"/>
                  </a:lnTo>
                  <a:lnTo>
                    <a:pt x="312" y="45381"/>
                  </a:lnTo>
                  <a:lnTo>
                    <a:pt x="485" y="46004"/>
                  </a:lnTo>
                  <a:lnTo>
                    <a:pt x="658" y="46627"/>
                  </a:lnTo>
                  <a:lnTo>
                    <a:pt x="866" y="47250"/>
                  </a:lnTo>
                  <a:lnTo>
                    <a:pt x="1108" y="47838"/>
                  </a:lnTo>
                  <a:lnTo>
                    <a:pt x="1385" y="48427"/>
                  </a:lnTo>
                  <a:lnTo>
                    <a:pt x="1697" y="49015"/>
                  </a:lnTo>
                  <a:lnTo>
                    <a:pt x="2008" y="49569"/>
                  </a:lnTo>
                  <a:lnTo>
                    <a:pt x="2389" y="50123"/>
                  </a:lnTo>
                  <a:lnTo>
                    <a:pt x="2770" y="50642"/>
                  </a:lnTo>
                  <a:lnTo>
                    <a:pt x="3150" y="51161"/>
                  </a:lnTo>
                  <a:lnTo>
                    <a:pt x="3600" y="51646"/>
                  </a:lnTo>
                  <a:lnTo>
                    <a:pt x="4050" y="52096"/>
                  </a:lnTo>
                  <a:lnTo>
                    <a:pt x="4500" y="52546"/>
                  </a:lnTo>
                  <a:lnTo>
                    <a:pt x="5020" y="52996"/>
                  </a:lnTo>
                  <a:lnTo>
                    <a:pt x="5539" y="53377"/>
                  </a:lnTo>
                  <a:lnTo>
                    <a:pt x="6058" y="53758"/>
                  </a:lnTo>
                  <a:lnTo>
                    <a:pt x="6612" y="54104"/>
                  </a:lnTo>
                  <a:lnTo>
                    <a:pt x="7200" y="54450"/>
                  </a:lnTo>
                  <a:lnTo>
                    <a:pt x="7789" y="54727"/>
                  </a:lnTo>
                  <a:lnTo>
                    <a:pt x="8412" y="55004"/>
                  </a:lnTo>
                  <a:lnTo>
                    <a:pt x="9070" y="55246"/>
                  </a:lnTo>
                  <a:lnTo>
                    <a:pt x="9727" y="55454"/>
                  </a:lnTo>
                  <a:lnTo>
                    <a:pt x="10385" y="55627"/>
                  </a:lnTo>
                  <a:lnTo>
                    <a:pt x="12843" y="56215"/>
                  </a:lnTo>
                  <a:lnTo>
                    <a:pt x="13535" y="56354"/>
                  </a:lnTo>
                  <a:lnTo>
                    <a:pt x="14193" y="56458"/>
                  </a:lnTo>
                  <a:lnTo>
                    <a:pt x="14885" y="56561"/>
                  </a:lnTo>
                  <a:lnTo>
                    <a:pt x="15543" y="56596"/>
                  </a:lnTo>
                  <a:lnTo>
                    <a:pt x="16235" y="56596"/>
                  </a:lnTo>
                  <a:lnTo>
                    <a:pt x="16893" y="56561"/>
                  </a:lnTo>
                  <a:lnTo>
                    <a:pt x="17550" y="56492"/>
                  </a:lnTo>
                  <a:lnTo>
                    <a:pt x="18208" y="56388"/>
                  </a:lnTo>
                  <a:lnTo>
                    <a:pt x="18831" y="56284"/>
                  </a:lnTo>
                  <a:lnTo>
                    <a:pt x="19489" y="56111"/>
                  </a:lnTo>
                  <a:lnTo>
                    <a:pt x="20112" y="55938"/>
                  </a:lnTo>
                  <a:lnTo>
                    <a:pt x="20735" y="55731"/>
                  </a:lnTo>
                  <a:lnTo>
                    <a:pt x="21324" y="55488"/>
                  </a:lnTo>
                  <a:lnTo>
                    <a:pt x="21912" y="55211"/>
                  </a:lnTo>
                  <a:lnTo>
                    <a:pt x="22466" y="54900"/>
                  </a:lnTo>
                  <a:lnTo>
                    <a:pt x="23054" y="54588"/>
                  </a:lnTo>
                  <a:lnTo>
                    <a:pt x="23574" y="54242"/>
                  </a:lnTo>
                  <a:lnTo>
                    <a:pt x="24127" y="53861"/>
                  </a:lnTo>
                  <a:lnTo>
                    <a:pt x="24612" y="53446"/>
                  </a:lnTo>
                  <a:lnTo>
                    <a:pt x="25097" y="53031"/>
                  </a:lnTo>
                  <a:lnTo>
                    <a:pt x="25581" y="52581"/>
                  </a:lnTo>
                  <a:lnTo>
                    <a:pt x="26031" y="52096"/>
                  </a:lnTo>
                  <a:lnTo>
                    <a:pt x="26447" y="51611"/>
                  </a:lnTo>
                  <a:lnTo>
                    <a:pt x="26862" y="51092"/>
                  </a:lnTo>
                  <a:lnTo>
                    <a:pt x="27243" y="50538"/>
                  </a:lnTo>
                  <a:lnTo>
                    <a:pt x="27589" y="49984"/>
                  </a:lnTo>
                  <a:lnTo>
                    <a:pt x="27900" y="49396"/>
                  </a:lnTo>
                  <a:lnTo>
                    <a:pt x="28212" y="48808"/>
                  </a:lnTo>
                  <a:lnTo>
                    <a:pt x="28454" y="48184"/>
                  </a:lnTo>
                  <a:lnTo>
                    <a:pt x="28697" y="47527"/>
                  </a:lnTo>
                  <a:lnTo>
                    <a:pt x="28904" y="46904"/>
                  </a:lnTo>
                  <a:lnTo>
                    <a:pt x="29112" y="46211"/>
                  </a:lnTo>
                  <a:lnTo>
                    <a:pt x="35170" y="20700"/>
                  </a:lnTo>
                  <a:lnTo>
                    <a:pt x="32366" y="20042"/>
                  </a:lnTo>
                  <a:lnTo>
                    <a:pt x="26308" y="45554"/>
                  </a:lnTo>
                  <a:lnTo>
                    <a:pt x="26170" y="46073"/>
                  </a:lnTo>
                  <a:lnTo>
                    <a:pt x="25997" y="46592"/>
                  </a:lnTo>
                  <a:lnTo>
                    <a:pt x="25824" y="47111"/>
                  </a:lnTo>
                  <a:lnTo>
                    <a:pt x="25616" y="47596"/>
                  </a:lnTo>
                  <a:lnTo>
                    <a:pt x="25374" y="48046"/>
                  </a:lnTo>
                  <a:lnTo>
                    <a:pt x="25097" y="48496"/>
                  </a:lnTo>
                  <a:lnTo>
                    <a:pt x="24820" y="48946"/>
                  </a:lnTo>
                  <a:lnTo>
                    <a:pt x="24543" y="49361"/>
                  </a:lnTo>
                  <a:lnTo>
                    <a:pt x="24231" y="49777"/>
                  </a:lnTo>
                  <a:lnTo>
                    <a:pt x="23885" y="50192"/>
                  </a:lnTo>
                  <a:lnTo>
                    <a:pt x="23539" y="50538"/>
                  </a:lnTo>
                  <a:lnTo>
                    <a:pt x="23158" y="50919"/>
                  </a:lnTo>
                  <a:lnTo>
                    <a:pt x="22777" y="51231"/>
                  </a:lnTo>
                  <a:lnTo>
                    <a:pt x="22397" y="51577"/>
                  </a:lnTo>
                  <a:lnTo>
                    <a:pt x="21981" y="51854"/>
                  </a:lnTo>
                  <a:lnTo>
                    <a:pt x="21531" y="52131"/>
                  </a:lnTo>
                  <a:lnTo>
                    <a:pt x="21081" y="52408"/>
                  </a:lnTo>
                  <a:lnTo>
                    <a:pt x="20631" y="52615"/>
                  </a:lnTo>
                  <a:lnTo>
                    <a:pt x="20181" y="52858"/>
                  </a:lnTo>
                  <a:lnTo>
                    <a:pt x="19697" y="53031"/>
                  </a:lnTo>
                  <a:lnTo>
                    <a:pt x="19212" y="53204"/>
                  </a:lnTo>
                  <a:lnTo>
                    <a:pt x="18727" y="53342"/>
                  </a:lnTo>
                  <a:lnTo>
                    <a:pt x="18243" y="53481"/>
                  </a:lnTo>
                  <a:lnTo>
                    <a:pt x="17724" y="53584"/>
                  </a:lnTo>
                  <a:lnTo>
                    <a:pt x="17204" y="53654"/>
                  </a:lnTo>
                  <a:lnTo>
                    <a:pt x="16685" y="53688"/>
                  </a:lnTo>
                  <a:lnTo>
                    <a:pt x="16166" y="53723"/>
                  </a:lnTo>
                  <a:lnTo>
                    <a:pt x="15647" y="53723"/>
                  </a:lnTo>
                  <a:lnTo>
                    <a:pt x="15127" y="53688"/>
                  </a:lnTo>
                  <a:lnTo>
                    <a:pt x="14574" y="53619"/>
                  </a:lnTo>
                  <a:lnTo>
                    <a:pt x="14054" y="53550"/>
                  </a:lnTo>
                  <a:lnTo>
                    <a:pt x="13500" y="53446"/>
                  </a:lnTo>
                  <a:lnTo>
                    <a:pt x="11043" y="52858"/>
                  </a:lnTo>
                  <a:lnTo>
                    <a:pt x="10524" y="52719"/>
                  </a:lnTo>
                  <a:lnTo>
                    <a:pt x="10004" y="52546"/>
                  </a:lnTo>
                  <a:lnTo>
                    <a:pt x="9520" y="52338"/>
                  </a:lnTo>
                  <a:lnTo>
                    <a:pt x="9035" y="52131"/>
                  </a:lnTo>
                  <a:lnTo>
                    <a:pt x="8550" y="51888"/>
                  </a:lnTo>
                  <a:lnTo>
                    <a:pt x="8100" y="51646"/>
                  </a:lnTo>
                  <a:lnTo>
                    <a:pt x="7650" y="51369"/>
                  </a:lnTo>
                  <a:lnTo>
                    <a:pt x="7235" y="51058"/>
                  </a:lnTo>
                  <a:lnTo>
                    <a:pt x="6820" y="50746"/>
                  </a:lnTo>
                  <a:lnTo>
                    <a:pt x="6439" y="50434"/>
                  </a:lnTo>
                  <a:lnTo>
                    <a:pt x="6058" y="50054"/>
                  </a:lnTo>
                  <a:lnTo>
                    <a:pt x="5712" y="49708"/>
                  </a:lnTo>
                  <a:lnTo>
                    <a:pt x="5366" y="49327"/>
                  </a:lnTo>
                  <a:lnTo>
                    <a:pt x="5054" y="48911"/>
                  </a:lnTo>
                  <a:lnTo>
                    <a:pt x="4743" y="48496"/>
                  </a:lnTo>
                  <a:lnTo>
                    <a:pt x="4466" y="48081"/>
                  </a:lnTo>
                  <a:lnTo>
                    <a:pt x="4224" y="47631"/>
                  </a:lnTo>
                  <a:lnTo>
                    <a:pt x="3981" y="47181"/>
                  </a:lnTo>
                  <a:lnTo>
                    <a:pt x="3774" y="46731"/>
                  </a:lnTo>
                  <a:lnTo>
                    <a:pt x="3566" y="46246"/>
                  </a:lnTo>
                  <a:lnTo>
                    <a:pt x="3393" y="45761"/>
                  </a:lnTo>
                  <a:lnTo>
                    <a:pt x="3254" y="45277"/>
                  </a:lnTo>
                  <a:lnTo>
                    <a:pt x="3116" y="44758"/>
                  </a:lnTo>
                  <a:lnTo>
                    <a:pt x="3047" y="44273"/>
                  </a:lnTo>
                  <a:lnTo>
                    <a:pt x="2943" y="43754"/>
                  </a:lnTo>
                  <a:lnTo>
                    <a:pt x="2908" y="43235"/>
                  </a:lnTo>
                  <a:lnTo>
                    <a:pt x="2874" y="42715"/>
                  </a:lnTo>
                  <a:lnTo>
                    <a:pt x="2874" y="42196"/>
                  </a:lnTo>
                  <a:lnTo>
                    <a:pt x="2908" y="41642"/>
                  </a:lnTo>
                  <a:lnTo>
                    <a:pt x="2977" y="41123"/>
                  </a:lnTo>
                  <a:lnTo>
                    <a:pt x="3047" y="40569"/>
                  </a:lnTo>
                  <a:lnTo>
                    <a:pt x="3185" y="40050"/>
                  </a:lnTo>
                  <a:lnTo>
                    <a:pt x="12531" y="692"/>
                  </a:lnTo>
                  <a:lnTo>
                    <a:pt x="97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76"/>
            <p:cNvSpPr/>
            <p:nvPr/>
          </p:nvSpPr>
          <p:spPr>
            <a:xfrm>
              <a:off x="10684888" y="6028600"/>
              <a:ext cx="321950" cy="240600"/>
            </a:xfrm>
            <a:custGeom>
              <a:rect b="b" l="l" r="r" t="t"/>
              <a:pathLst>
                <a:path extrusionOk="0" h="9624" w="12878">
                  <a:moveTo>
                    <a:pt x="4396" y="1"/>
                  </a:moveTo>
                  <a:lnTo>
                    <a:pt x="3981" y="35"/>
                  </a:lnTo>
                  <a:lnTo>
                    <a:pt x="3566" y="70"/>
                  </a:lnTo>
                  <a:lnTo>
                    <a:pt x="3150" y="174"/>
                  </a:lnTo>
                  <a:lnTo>
                    <a:pt x="2769" y="278"/>
                  </a:lnTo>
                  <a:lnTo>
                    <a:pt x="2389" y="451"/>
                  </a:lnTo>
                  <a:lnTo>
                    <a:pt x="2042" y="658"/>
                  </a:lnTo>
                  <a:lnTo>
                    <a:pt x="1696" y="866"/>
                  </a:lnTo>
                  <a:lnTo>
                    <a:pt x="1385" y="1143"/>
                  </a:lnTo>
                  <a:lnTo>
                    <a:pt x="1073" y="1455"/>
                  </a:lnTo>
                  <a:lnTo>
                    <a:pt x="831" y="1766"/>
                  </a:lnTo>
                  <a:lnTo>
                    <a:pt x="589" y="2112"/>
                  </a:lnTo>
                  <a:lnTo>
                    <a:pt x="381" y="2493"/>
                  </a:lnTo>
                  <a:lnTo>
                    <a:pt x="242" y="2874"/>
                  </a:lnTo>
                  <a:lnTo>
                    <a:pt x="104" y="3324"/>
                  </a:lnTo>
                  <a:lnTo>
                    <a:pt x="35" y="3739"/>
                  </a:lnTo>
                  <a:lnTo>
                    <a:pt x="0" y="4155"/>
                  </a:lnTo>
                  <a:lnTo>
                    <a:pt x="0" y="4605"/>
                  </a:lnTo>
                  <a:lnTo>
                    <a:pt x="35" y="5020"/>
                  </a:lnTo>
                  <a:lnTo>
                    <a:pt x="139" y="5401"/>
                  </a:lnTo>
                  <a:lnTo>
                    <a:pt x="277" y="5816"/>
                  </a:lnTo>
                  <a:lnTo>
                    <a:pt x="416" y="6197"/>
                  </a:lnTo>
                  <a:lnTo>
                    <a:pt x="623" y="6543"/>
                  </a:lnTo>
                  <a:lnTo>
                    <a:pt x="866" y="6889"/>
                  </a:lnTo>
                  <a:lnTo>
                    <a:pt x="1108" y="7201"/>
                  </a:lnTo>
                  <a:lnTo>
                    <a:pt x="1419" y="7512"/>
                  </a:lnTo>
                  <a:lnTo>
                    <a:pt x="1731" y="7755"/>
                  </a:lnTo>
                  <a:lnTo>
                    <a:pt x="2077" y="7997"/>
                  </a:lnTo>
                  <a:lnTo>
                    <a:pt x="2458" y="8170"/>
                  </a:lnTo>
                  <a:lnTo>
                    <a:pt x="2873" y="8343"/>
                  </a:lnTo>
                  <a:lnTo>
                    <a:pt x="3289" y="8481"/>
                  </a:lnTo>
                  <a:lnTo>
                    <a:pt x="7616" y="9485"/>
                  </a:lnTo>
                  <a:lnTo>
                    <a:pt x="8031" y="9589"/>
                  </a:lnTo>
                  <a:lnTo>
                    <a:pt x="8446" y="9624"/>
                  </a:lnTo>
                  <a:lnTo>
                    <a:pt x="8896" y="9589"/>
                  </a:lnTo>
                  <a:lnTo>
                    <a:pt x="9312" y="9555"/>
                  </a:lnTo>
                  <a:lnTo>
                    <a:pt x="9692" y="9485"/>
                  </a:lnTo>
                  <a:lnTo>
                    <a:pt x="10108" y="9347"/>
                  </a:lnTo>
                  <a:lnTo>
                    <a:pt x="10489" y="9174"/>
                  </a:lnTo>
                  <a:lnTo>
                    <a:pt x="10835" y="8966"/>
                  </a:lnTo>
                  <a:lnTo>
                    <a:pt x="11181" y="8758"/>
                  </a:lnTo>
                  <a:lnTo>
                    <a:pt x="11492" y="8481"/>
                  </a:lnTo>
                  <a:lnTo>
                    <a:pt x="11804" y="8205"/>
                  </a:lnTo>
                  <a:lnTo>
                    <a:pt x="12046" y="7858"/>
                  </a:lnTo>
                  <a:lnTo>
                    <a:pt x="12289" y="7512"/>
                  </a:lnTo>
                  <a:lnTo>
                    <a:pt x="12496" y="7131"/>
                  </a:lnTo>
                  <a:lnTo>
                    <a:pt x="12635" y="6751"/>
                  </a:lnTo>
                  <a:lnTo>
                    <a:pt x="12773" y="6335"/>
                  </a:lnTo>
                  <a:lnTo>
                    <a:pt x="12842" y="5885"/>
                  </a:lnTo>
                  <a:lnTo>
                    <a:pt x="12877" y="5470"/>
                  </a:lnTo>
                  <a:lnTo>
                    <a:pt x="12877" y="5020"/>
                  </a:lnTo>
                  <a:lnTo>
                    <a:pt x="12808" y="4605"/>
                  </a:lnTo>
                  <a:lnTo>
                    <a:pt x="12739" y="4224"/>
                  </a:lnTo>
                  <a:lnTo>
                    <a:pt x="12600" y="3808"/>
                  </a:lnTo>
                  <a:lnTo>
                    <a:pt x="12427" y="3428"/>
                  </a:lnTo>
                  <a:lnTo>
                    <a:pt x="12254" y="3081"/>
                  </a:lnTo>
                  <a:lnTo>
                    <a:pt x="12012" y="2735"/>
                  </a:lnTo>
                  <a:lnTo>
                    <a:pt x="11735" y="2424"/>
                  </a:lnTo>
                  <a:lnTo>
                    <a:pt x="11458" y="2112"/>
                  </a:lnTo>
                  <a:lnTo>
                    <a:pt x="11146" y="1870"/>
                  </a:lnTo>
                  <a:lnTo>
                    <a:pt x="10766" y="1628"/>
                  </a:lnTo>
                  <a:lnTo>
                    <a:pt x="10419" y="1455"/>
                  </a:lnTo>
                  <a:lnTo>
                    <a:pt x="10004" y="1281"/>
                  </a:lnTo>
                  <a:lnTo>
                    <a:pt x="9589" y="1143"/>
                  </a:lnTo>
                  <a:lnTo>
                    <a:pt x="5262" y="139"/>
                  </a:lnTo>
                  <a:lnTo>
                    <a:pt x="4846" y="35"/>
                  </a:lnTo>
                  <a:lnTo>
                    <a:pt x="43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76"/>
            <p:cNvSpPr/>
            <p:nvPr/>
          </p:nvSpPr>
          <p:spPr>
            <a:xfrm>
              <a:off x="11238738" y="6481200"/>
              <a:ext cx="347025" cy="346175"/>
            </a:xfrm>
            <a:custGeom>
              <a:rect b="b" l="l" r="r" t="t"/>
              <a:pathLst>
                <a:path extrusionOk="0" h="13847" w="13881">
                  <a:moveTo>
                    <a:pt x="6438" y="0"/>
                  </a:moveTo>
                  <a:lnTo>
                    <a:pt x="5781" y="70"/>
                  </a:lnTo>
                  <a:lnTo>
                    <a:pt x="5123" y="208"/>
                  </a:lnTo>
                  <a:lnTo>
                    <a:pt x="4500" y="416"/>
                  </a:lnTo>
                  <a:lnTo>
                    <a:pt x="3877" y="693"/>
                  </a:lnTo>
                  <a:lnTo>
                    <a:pt x="3288" y="1004"/>
                  </a:lnTo>
                  <a:lnTo>
                    <a:pt x="2735" y="1385"/>
                  </a:lnTo>
                  <a:lnTo>
                    <a:pt x="2215" y="1800"/>
                  </a:lnTo>
                  <a:lnTo>
                    <a:pt x="1765" y="2285"/>
                  </a:lnTo>
                  <a:lnTo>
                    <a:pt x="1315" y="2804"/>
                  </a:lnTo>
                  <a:lnTo>
                    <a:pt x="969" y="3393"/>
                  </a:lnTo>
                  <a:lnTo>
                    <a:pt x="623" y="3981"/>
                  </a:lnTo>
                  <a:lnTo>
                    <a:pt x="381" y="4639"/>
                  </a:lnTo>
                  <a:lnTo>
                    <a:pt x="173" y="5331"/>
                  </a:lnTo>
                  <a:lnTo>
                    <a:pt x="35" y="6024"/>
                  </a:lnTo>
                  <a:lnTo>
                    <a:pt x="0" y="6716"/>
                  </a:lnTo>
                  <a:lnTo>
                    <a:pt x="0" y="7408"/>
                  </a:lnTo>
                  <a:lnTo>
                    <a:pt x="69" y="8066"/>
                  </a:lnTo>
                  <a:lnTo>
                    <a:pt x="208" y="8724"/>
                  </a:lnTo>
                  <a:lnTo>
                    <a:pt x="415" y="9381"/>
                  </a:lnTo>
                  <a:lnTo>
                    <a:pt x="692" y="9970"/>
                  </a:lnTo>
                  <a:lnTo>
                    <a:pt x="1004" y="10558"/>
                  </a:lnTo>
                  <a:lnTo>
                    <a:pt x="1385" y="11112"/>
                  </a:lnTo>
                  <a:lnTo>
                    <a:pt x="1835" y="11631"/>
                  </a:lnTo>
                  <a:lnTo>
                    <a:pt x="2285" y="12081"/>
                  </a:lnTo>
                  <a:lnTo>
                    <a:pt x="2804" y="12531"/>
                  </a:lnTo>
                  <a:lnTo>
                    <a:pt x="3392" y="12912"/>
                  </a:lnTo>
                  <a:lnTo>
                    <a:pt x="3981" y="13224"/>
                  </a:lnTo>
                  <a:lnTo>
                    <a:pt x="4638" y="13466"/>
                  </a:lnTo>
                  <a:lnTo>
                    <a:pt x="5331" y="13673"/>
                  </a:lnTo>
                  <a:lnTo>
                    <a:pt x="6023" y="13812"/>
                  </a:lnTo>
                  <a:lnTo>
                    <a:pt x="6715" y="13847"/>
                  </a:lnTo>
                  <a:lnTo>
                    <a:pt x="7408" y="13847"/>
                  </a:lnTo>
                  <a:lnTo>
                    <a:pt x="8065" y="13777"/>
                  </a:lnTo>
                  <a:lnTo>
                    <a:pt x="8723" y="13639"/>
                  </a:lnTo>
                  <a:lnTo>
                    <a:pt x="9381" y="13431"/>
                  </a:lnTo>
                  <a:lnTo>
                    <a:pt x="9969" y="13154"/>
                  </a:lnTo>
                  <a:lnTo>
                    <a:pt x="10558" y="12843"/>
                  </a:lnTo>
                  <a:lnTo>
                    <a:pt x="11112" y="12462"/>
                  </a:lnTo>
                  <a:lnTo>
                    <a:pt x="11631" y="12047"/>
                  </a:lnTo>
                  <a:lnTo>
                    <a:pt x="12115" y="11562"/>
                  </a:lnTo>
                  <a:lnTo>
                    <a:pt x="12531" y="11043"/>
                  </a:lnTo>
                  <a:lnTo>
                    <a:pt x="12912" y="10454"/>
                  </a:lnTo>
                  <a:lnTo>
                    <a:pt x="13223" y="9866"/>
                  </a:lnTo>
                  <a:lnTo>
                    <a:pt x="13465" y="9208"/>
                  </a:lnTo>
                  <a:lnTo>
                    <a:pt x="13673" y="8516"/>
                  </a:lnTo>
                  <a:lnTo>
                    <a:pt x="13812" y="7824"/>
                  </a:lnTo>
                  <a:lnTo>
                    <a:pt x="13881" y="7131"/>
                  </a:lnTo>
                  <a:lnTo>
                    <a:pt x="13846" y="6439"/>
                  </a:lnTo>
                  <a:lnTo>
                    <a:pt x="13777" y="5781"/>
                  </a:lnTo>
                  <a:lnTo>
                    <a:pt x="13638" y="5124"/>
                  </a:lnTo>
                  <a:lnTo>
                    <a:pt x="13431" y="4466"/>
                  </a:lnTo>
                  <a:lnTo>
                    <a:pt x="13154" y="3877"/>
                  </a:lnTo>
                  <a:lnTo>
                    <a:pt x="12842" y="3289"/>
                  </a:lnTo>
                  <a:lnTo>
                    <a:pt x="12462" y="2735"/>
                  </a:lnTo>
                  <a:lnTo>
                    <a:pt x="12046" y="2216"/>
                  </a:lnTo>
                  <a:lnTo>
                    <a:pt x="11562" y="1766"/>
                  </a:lnTo>
                  <a:lnTo>
                    <a:pt x="11042" y="1316"/>
                  </a:lnTo>
                  <a:lnTo>
                    <a:pt x="10454" y="935"/>
                  </a:lnTo>
                  <a:lnTo>
                    <a:pt x="9865" y="624"/>
                  </a:lnTo>
                  <a:lnTo>
                    <a:pt x="9208" y="381"/>
                  </a:lnTo>
                  <a:lnTo>
                    <a:pt x="8550" y="174"/>
                  </a:lnTo>
                  <a:lnTo>
                    <a:pt x="7823" y="35"/>
                  </a:lnTo>
                  <a:lnTo>
                    <a:pt x="71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76"/>
            <p:cNvSpPr/>
            <p:nvPr/>
          </p:nvSpPr>
          <p:spPr>
            <a:xfrm>
              <a:off x="11308813" y="6551300"/>
              <a:ext cx="206850" cy="205975"/>
            </a:xfrm>
            <a:custGeom>
              <a:rect b="b" l="l" r="r" t="t"/>
              <a:pathLst>
                <a:path extrusionOk="0" h="8239" w="8274">
                  <a:moveTo>
                    <a:pt x="3843" y="0"/>
                  </a:moveTo>
                  <a:lnTo>
                    <a:pt x="3428" y="35"/>
                  </a:lnTo>
                  <a:lnTo>
                    <a:pt x="3047" y="139"/>
                  </a:lnTo>
                  <a:lnTo>
                    <a:pt x="2666" y="243"/>
                  </a:lnTo>
                  <a:lnTo>
                    <a:pt x="2320" y="416"/>
                  </a:lnTo>
                  <a:lnTo>
                    <a:pt x="1974" y="589"/>
                  </a:lnTo>
                  <a:lnTo>
                    <a:pt x="1628" y="831"/>
                  </a:lnTo>
                  <a:lnTo>
                    <a:pt x="1316" y="1073"/>
                  </a:lnTo>
                  <a:lnTo>
                    <a:pt x="1039" y="1350"/>
                  </a:lnTo>
                  <a:lnTo>
                    <a:pt x="797" y="1662"/>
                  </a:lnTo>
                  <a:lnTo>
                    <a:pt x="555" y="2008"/>
                  </a:lnTo>
                  <a:lnTo>
                    <a:pt x="382" y="2354"/>
                  </a:lnTo>
                  <a:lnTo>
                    <a:pt x="209" y="2770"/>
                  </a:lnTo>
                  <a:lnTo>
                    <a:pt x="105" y="3150"/>
                  </a:lnTo>
                  <a:lnTo>
                    <a:pt x="35" y="3566"/>
                  </a:lnTo>
                  <a:lnTo>
                    <a:pt x="1" y="3981"/>
                  </a:lnTo>
                  <a:lnTo>
                    <a:pt x="1" y="4396"/>
                  </a:lnTo>
                  <a:lnTo>
                    <a:pt x="35" y="4812"/>
                  </a:lnTo>
                  <a:lnTo>
                    <a:pt x="139" y="5193"/>
                  </a:lnTo>
                  <a:lnTo>
                    <a:pt x="243" y="5573"/>
                  </a:lnTo>
                  <a:lnTo>
                    <a:pt x="416" y="5954"/>
                  </a:lnTo>
                  <a:lnTo>
                    <a:pt x="589" y="6300"/>
                  </a:lnTo>
                  <a:lnTo>
                    <a:pt x="832" y="6612"/>
                  </a:lnTo>
                  <a:lnTo>
                    <a:pt x="1074" y="6923"/>
                  </a:lnTo>
                  <a:lnTo>
                    <a:pt x="1351" y="7200"/>
                  </a:lnTo>
                  <a:lnTo>
                    <a:pt x="1662" y="7443"/>
                  </a:lnTo>
                  <a:lnTo>
                    <a:pt x="2009" y="7685"/>
                  </a:lnTo>
                  <a:lnTo>
                    <a:pt x="2389" y="7858"/>
                  </a:lnTo>
                  <a:lnTo>
                    <a:pt x="2770" y="8031"/>
                  </a:lnTo>
                  <a:lnTo>
                    <a:pt x="3151" y="8135"/>
                  </a:lnTo>
                  <a:lnTo>
                    <a:pt x="3601" y="8204"/>
                  </a:lnTo>
                  <a:lnTo>
                    <a:pt x="3982" y="8239"/>
                  </a:lnTo>
                  <a:lnTo>
                    <a:pt x="4397" y="8239"/>
                  </a:lnTo>
                  <a:lnTo>
                    <a:pt x="4812" y="8204"/>
                  </a:lnTo>
                  <a:lnTo>
                    <a:pt x="5193" y="8100"/>
                  </a:lnTo>
                  <a:lnTo>
                    <a:pt x="5574" y="7996"/>
                  </a:lnTo>
                  <a:lnTo>
                    <a:pt x="5955" y="7823"/>
                  </a:lnTo>
                  <a:lnTo>
                    <a:pt x="6301" y="7650"/>
                  </a:lnTo>
                  <a:lnTo>
                    <a:pt x="6612" y="7408"/>
                  </a:lnTo>
                  <a:lnTo>
                    <a:pt x="6924" y="7166"/>
                  </a:lnTo>
                  <a:lnTo>
                    <a:pt x="7201" y="6889"/>
                  </a:lnTo>
                  <a:lnTo>
                    <a:pt x="7443" y="6577"/>
                  </a:lnTo>
                  <a:lnTo>
                    <a:pt x="7685" y="6231"/>
                  </a:lnTo>
                  <a:lnTo>
                    <a:pt x="7859" y="5850"/>
                  </a:lnTo>
                  <a:lnTo>
                    <a:pt x="8032" y="5470"/>
                  </a:lnTo>
                  <a:lnTo>
                    <a:pt x="8135" y="5089"/>
                  </a:lnTo>
                  <a:lnTo>
                    <a:pt x="8239" y="4673"/>
                  </a:lnTo>
                  <a:lnTo>
                    <a:pt x="8274" y="4258"/>
                  </a:lnTo>
                  <a:lnTo>
                    <a:pt x="8239" y="3843"/>
                  </a:lnTo>
                  <a:lnTo>
                    <a:pt x="8205" y="3427"/>
                  </a:lnTo>
                  <a:lnTo>
                    <a:pt x="8101" y="3046"/>
                  </a:lnTo>
                  <a:lnTo>
                    <a:pt x="7997" y="2666"/>
                  </a:lnTo>
                  <a:lnTo>
                    <a:pt x="7824" y="2285"/>
                  </a:lnTo>
                  <a:lnTo>
                    <a:pt x="7651" y="1939"/>
                  </a:lnTo>
                  <a:lnTo>
                    <a:pt x="7409" y="1627"/>
                  </a:lnTo>
                  <a:lnTo>
                    <a:pt x="7166" y="1316"/>
                  </a:lnTo>
                  <a:lnTo>
                    <a:pt x="6889" y="1039"/>
                  </a:lnTo>
                  <a:lnTo>
                    <a:pt x="6578" y="796"/>
                  </a:lnTo>
                  <a:lnTo>
                    <a:pt x="6232" y="554"/>
                  </a:lnTo>
                  <a:lnTo>
                    <a:pt x="5885" y="381"/>
                  </a:lnTo>
                  <a:lnTo>
                    <a:pt x="5505" y="208"/>
                  </a:lnTo>
                  <a:lnTo>
                    <a:pt x="5089" y="104"/>
                  </a:lnTo>
                  <a:lnTo>
                    <a:pt x="4674" y="35"/>
                  </a:lnTo>
                  <a:lnTo>
                    <a:pt x="42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2" name="Google Shape;4172;p76"/>
          <p:cNvGrpSpPr/>
          <p:nvPr/>
        </p:nvGrpSpPr>
        <p:grpSpPr>
          <a:xfrm>
            <a:off x="5013440" y="1496917"/>
            <a:ext cx="423125" cy="423125"/>
            <a:chOff x="6385040" y="1877917"/>
            <a:chExt cx="423125" cy="423125"/>
          </a:xfrm>
        </p:grpSpPr>
        <p:sp>
          <p:nvSpPr>
            <p:cNvPr id="4173" name="Google Shape;4173;p76"/>
            <p:cNvSpPr/>
            <p:nvPr/>
          </p:nvSpPr>
          <p:spPr>
            <a:xfrm>
              <a:off x="6385040" y="2230136"/>
              <a:ext cx="70906" cy="70906"/>
            </a:xfrm>
            <a:custGeom>
              <a:rect b="b" l="l" r="r" t="t"/>
              <a:pathLst>
                <a:path extrusionOk="0" h="2632" w="2632">
                  <a:moveTo>
                    <a:pt x="2392" y="1"/>
                  </a:moveTo>
                  <a:lnTo>
                    <a:pt x="2313" y="28"/>
                  </a:lnTo>
                  <a:lnTo>
                    <a:pt x="2233" y="81"/>
                  </a:lnTo>
                  <a:lnTo>
                    <a:pt x="80" y="2233"/>
                  </a:lnTo>
                  <a:lnTo>
                    <a:pt x="27" y="2313"/>
                  </a:lnTo>
                  <a:lnTo>
                    <a:pt x="1" y="2393"/>
                  </a:lnTo>
                  <a:lnTo>
                    <a:pt x="27" y="2472"/>
                  </a:lnTo>
                  <a:lnTo>
                    <a:pt x="80" y="2552"/>
                  </a:lnTo>
                  <a:lnTo>
                    <a:pt x="160" y="2605"/>
                  </a:lnTo>
                  <a:lnTo>
                    <a:pt x="240" y="2632"/>
                  </a:lnTo>
                  <a:lnTo>
                    <a:pt x="319" y="2605"/>
                  </a:lnTo>
                  <a:lnTo>
                    <a:pt x="399" y="2552"/>
                  </a:lnTo>
                  <a:lnTo>
                    <a:pt x="2552" y="400"/>
                  </a:lnTo>
                  <a:lnTo>
                    <a:pt x="2605" y="320"/>
                  </a:lnTo>
                  <a:lnTo>
                    <a:pt x="2631" y="240"/>
                  </a:lnTo>
                  <a:lnTo>
                    <a:pt x="2605" y="160"/>
                  </a:lnTo>
                  <a:lnTo>
                    <a:pt x="2552" y="81"/>
                  </a:lnTo>
                  <a:lnTo>
                    <a:pt x="2472" y="28"/>
                  </a:lnTo>
                  <a:lnTo>
                    <a:pt x="23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76"/>
            <p:cNvSpPr/>
            <p:nvPr/>
          </p:nvSpPr>
          <p:spPr>
            <a:xfrm>
              <a:off x="6440887" y="2181455"/>
              <a:ext cx="63740" cy="63040"/>
            </a:xfrm>
            <a:custGeom>
              <a:rect b="b" l="l" r="r" t="t"/>
              <a:pathLst>
                <a:path extrusionOk="0" h="2340" w="2366">
                  <a:moveTo>
                    <a:pt x="1303" y="1"/>
                  </a:moveTo>
                  <a:lnTo>
                    <a:pt x="160" y="1170"/>
                  </a:lnTo>
                  <a:lnTo>
                    <a:pt x="107" y="1250"/>
                  </a:lnTo>
                  <a:lnTo>
                    <a:pt x="54" y="1330"/>
                  </a:lnTo>
                  <a:lnTo>
                    <a:pt x="27" y="1436"/>
                  </a:lnTo>
                  <a:lnTo>
                    <a:pt x="0" y="1516"/>
                  </a:lnTo>
                  <a:lnTo>
                    <a:pt x="27" y="1622"/>
                  </a:lnTo>
                  <a:lnTo>
                    <a:pt x="54" y="1702"/>
                  </a:lnTo>
                  <a:lnTo>
                    <a:pt x="107" y="1808"/>
                  </a:lnTo>
                  <a:lnTo>
                    <a:pt x="160" y="1888"/>
                  </a:lnTo>
                  <a:lnTo>
                    <a:pt x="479" y="2207"/>
                  </a:lnTo>
                  <a:lnTo>
                    <a:pt x="558" y="2260"/>
                  </a:lnTo>
                  <a:lnTo>
                    <a:pt x="638" y="2313"/>
                  </a:lnTo>
                  <a:lnTo>
                    <a:pt x="744" y="2339"/>
                  </a:lnTo>
                  <a:lnTo>
                    <a:pt x="930" y="2339"/>
                  </a:lnTo>
                  <a:lnTo>
                    <a:pt x="1037" y="2313"/>
                  </a:lnTo>
                  <a:lnTo>
                    <a:pt x="1116" y="2260"/>
                  </a:lnTo>
                  <a:lnTo>
                    <a:pt x="1196" y="2207"/>
                  </a:lnTo>
                  <a:lnTo>
                    <a:pt x="2365" y="1064"/>
                  </a:lnTo>
                  <a:lnTo>
                    <a:pt x="1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76"/>
            <p:cNvSpPr/>
            <p:nvPr/>
          </p:nvSpPr>
          <p:spPr>
            <a:xfrm>
              <a:off x="6591942" y="1952380"/>
              <a:ext cx="141785" cy="141758"/>
            </a:xfrm>
            <a:custGeom>
              <a:rect b="b" l="l" r="r" t="t"/>
              <a:pathLst>
                <a:path extrusionOk="0" h="5262" w="5263">
                  <a:moveTo>
                    <a:pt x="2578" y="0"/>
                  </a:moveTo>
                  <a:lnTo>
                    <a:pt x="0" y="2578"/>
                  </a:lnTo>
                  <a:lnTo>
                    <a:pt x="2684" y="5262"/>
                  </a:lnTo>
                  <a:lnTo>
                    <a:pt x="5262" y="2658"/>
                  </a:lnTo>
                  <a:lnTo>
                    <a:pt x="2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76"/>
            <p:cNvSpPr/>
            <p:nvPr/>
          </p:nvSpPr>
          <p:spPr>
            <a:xfrm>
              <a:off x="6458075" y="2022533"/>
              <a:ext cx="205471" cy="205498"/>
            </a:xfrm>
            <a:custGeom>
              <a:rect b="b" l="l" r="r" t="t"/>
              <a:pathLst>
                <a:path extrusionOk="0" h="7628" w="7627">
                  <a:moveTo>
                    <a:pt x="4943" y="1"/>
                  </a:moveTo>
                  <a:lnTo>
                    <a:pt x="372" y="4571"/>
                  </a:lnTo>
                  <a:lnTo>
                    <a:pt x="213" y="4757"/>
                  </a:lnTo>
                  <a:lnTo>
                    <a:pt x="106" y="4996"/>
                  </a:lnTo>
                  <a:lnTo>
                    <a:pt x="27" y="5209"/>
                  </a:lnTo>
                  <a:lnTo>
                    <a:pt x="0" y="5448"/>
                  </a:lnTo>
                  <a:lnTo>
                    <a:pt x="27" y="5687"/>
                  </a:lnTo>
                  <a:lnTo>
                    <a:pt x="106" y="5927"/>
                  </a:lnTo>
                  <a:lnTo>
                    <a:pt x="213" y="6139"/>
                  </a:lnTo>
                  <a:lnTo>
                    <a:pt x="372" y="6325"/>
                  </a:lnTo>
                  <a:lnTo>
                    <a:pt x="1302" y="7255"/>
                  </a:lnTo>
                  <a:lnTo>
                    <a:pt x="1488" y="7415"/>
                  </a:lnTo>
                  <a:lnTo>
                    <a:pt x="1701" y="7521"/>
                  </a:lnTo>
                  <a:lnTo>
                    <a:pt x="1940" y="7601"/>
                  </a:lnTo>
                  <a:lnTo>
                    <a:pt x="2179" y="7627"/>
                  </a:lnTo>
                  <a:lnTo>
                    <a:pt x="2418" y="7601"/>
                  </a:lnTo>
                  <a:lnTo>
                    <a:pt x="2631" y="7521"/>
                  </a:lnTo>
                  <a:lnTo>
                    <a:pt x="2844" y="7415"/>
                  </a:lnTo>
                  <a:lnTo>
                    <a:pt x="3056" y="7255"/>
                  </a:lnTo>
                  <a:lnTo>
                    <a:pt x="7627" y="2685"/>
                  </a:lnTo>
                  <a:lnTo>
                    <a:pt x="49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76"/>
            <p:cNvSpPr/>
            <p:nvPr/>
          </p:nvSpPr>
          <p:spPr>
            <a:xfrm>
              <a:off x="6583348" y="2011784"/>
              <a:ext cx="90949" cy="90949"/>
            </a:xfrm>
            <a:custGeom>
              <a:rect b="b" l="l" r="r" t="t"/>
              <a:pathLst>
                <a:path extrusionOk="0" h="3376" w="3376">
                  <a:moveTo>
                    <a:pt x="692" y="1"/>
                  </a:moveTo>
                  <a:lnTo>
                    <a:pt x="133" y="559"/>
                  </a:lnTo>
                  <a:lnTo>
                    <a:pt x="80" y="639"/>
                  </a:lnTo>
                  <a:lnTo>
                    <a:pt x="27" y="718"/>
                  </a:lnTo>
                  <a:lnTo>
                    <a:pt x="1" y="798"/>
                  </a:lnTo>
                  <a:lnTo>
                    <a:pt x="1" y="878"/>
                  </a:lnTo>
                  <a:lnTo>
                    <a:pt x="1" y="958"/>
                  </a:lnTo>
                  <a:lnTo>
                    <a:pt x="27" y="1064"/>
                  </a:lnTo>
                  <a:lnTo>
                    <a:pt x="80" y="1144"/>
                  </a:lnTo>
                  <a:lnTo>
                    <a:pt x="133" y="1197"/>
                  </a:lnTo>
                  <a:lnTo>
                    <a:pt x="2180" y="3243"/>
                  </a:lnTo>
                  <a:lnTo>
                    <a:pt x="2233" y="3296"/>
                  </a:lnTo>
                  <a:lnTo>
                    <a:pt x="2313" y="3323"/>
                  </a:lnTo>
                  <a:lnTo>
                    <a:pt x="2392" y="3349"/>
                  </a:lnTo>
                  <a:lnTo>
                    <a:pt x="2499" y="3376"/>
                  </a:lnTo>
                  <a:lnTo>
                    <a:pt x="2578" y="3349"/>
                  </a:lnTo>
                  <a:lnTo>
                    <a:pt x="2658" y="3323"/>
                  </a:lnTo>
                  <a:lnTo>
                    <a:pt x="2738" y="3296"/>
                  </a:lnTo>
                  <a:lnTo>
                    <a:pt x="2817" y="3243"/>
                  </a:lnTo>
                  <a:lnTo>
                    <a:pt x="3375" y="2685"/>
                  </a:lnTo>
                  <a:lnTo>
                    <a:pt x="6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76"/>
            <p:cNvSpPr/>
            <p:nvPr/>
          </p:nvSpPr>
          <p:spPr>
            <a:xfrm>
              <a:off x="6623436" y="1920159"/>
              <a:ext cx="142486" cy="142486"/>
            </a:xfrm>
            <a:custGeom>
              <a:rect b="b" l="l" r="r" t="t"/>
              <a:pathLst>
                <a:path extrusionOk="0" h="5289" w="5289">
                  <a:moveTo>
                    <a:pt x="4226" y="0"/>
                  </a:moveTo>
                  <a:lnTo>
                    <a:pt x="1" y="4226"/>
                  </a:lnTo>
                  <a:lnTo>
                    <a:pt x="1064" y="5289"/>
                  </a:lnTo>
                  <a:lnTo>
                    <a:pt x="5289" y="1063"/>
                  </a:lnTo>
                  <a:lnTo>
                    <a:pt x="42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76"/>
            <p:cNvSpPr/>
            <p:nvPr/>
          </p:nvSpPr>
          <p:spPr>
            <a:xfrm>
              <a:off x="6623436" y="1973852"/>
              <a:ext cx="88794" cy="88794"/>
            </a:xfrm>
            <a:custGeom>
              <a:rect b="b" l="l" r="r" t="t"/>
              <a:pathLst>
                <a:path extrusionOk="0" h="3296" w="3296">
                  <a:moveTo>
                    <a:pt x="2233" y="1"/>
                  </a:moveTo>
                  <a:lnTo>
                    <a:pt x="1" y="2233"/>
                  </a:lnTo>
                  <a:lnTo>
                    <a:pt x="692" y="2924"/>
                  </a:lnTo>
                  <a:lnTo>
                    <a:pt x="1064" y="3296"/>
                  </a:lnTo>
                  <a:lnTo>
                    <a:pt x="3296" y="1063"/>
                  </a:lnTo>
                  <a:lnTo>
                    <a:pt x="22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76"/>
            <p:cNvSpPr/>
            <p:nvPr/>
          </p:nvSpPr>
          <p:spPr>
            <a:xfrm>
              <a:off x="6633457" y="1983873"/>
              <a:ext cx="68751" cy="68751"/>
            </a:xfrm>
            <a:custGeom>
              <a:rect b="b" l="l" r="r" t="t"/>
              <a:pathLst>
                <a:path extrusionOk="0" h="2552" w="2552">
                  <a:moveTo>
                    <a:pt x="2206" y="1"/>
                  </a:moveTo>
                  <a:lnTo>
                    <a:pt x="1" y="2206"/>
                  </a:lnTo>
                  <a:lnTo>
                    <a:pt x="320" y="2552"/>
                  </a:lnTo>
                  <a:lnTo>
                    <a:pt x="2552" y="319"/>
                  </a:lnTo>
                  <a:lnTo>
                    <a:pt x="2206" y="1"/>
                  </a:lnTo>
                  <a:close/>
                </a:path>
              </a:pathLst>
            </a:custGeom>
            <a:solidFill>
              <a:srgbClr val="8D9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76"/>
            <p:cNvSpPr/>
            <p:nvPr/>
          </p:nvSpPr>
          <p:spPr>
            <a:xfrm>
              <a:off x="6644907" y="1923015"/>
              <a:ext cx="118159" cy="118159"/>
            </a:xfrm>
            <a:custGeom>
              <a:rect b="b" l="l" r="r" t="t"/>
              <a:pathLst>
                <a:path extrusionOk="0" h="4386" w="4386">
                  <a:moveTo>
                    <a:pt x="532" y="1"/>
                  </a:moveTo>
                  <a:lnTo>
                    <a:pt x="426" y="27"/>
                  </a:lnTo>
                  <a:lnTo>
                    <a:pt x="346" y="81"/>
                  </a:lnTo>
                  <a:lnTo>
                    <a:pt x="81" y="373"/>
                  </a:lnTo>
                  <a:lnTo>
                    <a:pt x="1" y="453"/>
                  </a:lnTo>
                  <a:lnTo>
                    <a:pt x="1" y="559"/>
                  </a:lnTo>
                  <a:lnTo>
                    <a:pt x="1" y="665"/>
                  </a:lnTo>
                  <a:lnTo>
                    <a:pt x="81" y="745"/>
                  </a:lnTo>
                  <a:lnTo>
                    <a:pt x="3642" y="4306"/>
                  </a:lnTo>
                  <a:lnTo>
                    <a:pt x="3721" y="4359"/>
                  </a:lnTo>
                  <a:lnTo>
                    <a:pt x="3828" y="4385"/>
                  </a:lnTo>
                  <a:lnTo>
                    <a:pt x="3934" y="4359"/>
                  </a:lnTo>
                  <a:lnTo>
                    <a:pt x="4014" y="4306"/>
                  </a:lnTo>
                  <a:lnTo>
                    <a:pt x="4306" y="4040"/>
                  </a:lnTo>
                  <a:lnTo>
                    <a:pt x="4359" y="3934"/>
                  </a:lnTo>
                  <a:lnTo>
                    <a:pt x="4386" y="3854"/>
                  </a:lnTo>
                  <a:lnTo>
                    <a:pt x="4359" y="3748"/>
                  </a:lnTo>
                  <a:lnTo>
                    <a:pt x="4306" y="3641"/>
                  </a:lnTo>
                  <a:lnTo>
                    <a:pt x="718" y="81"/>
                  </a:lnTo>
                  <a:lnTo>
                    <a:pt x="639" y="27"/>
                  </a:lnTo>
                  <a:lnTo>
                    <a:pt x="5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76"/>
            <p:cNvSpPr/>
            <p:nvPr/>
          </p:nvSpPr>
          <p:spPr>
            <a:xfrm>
              <a:off x="6706493" y="1877917"/>
              <a:ext cx="101672" cy="101699"/>
            </a:xfrm>
            <a:custGeom>
              <a:rect b="b" l="l" r="r" t="t"/>
              <a:pathLst>
                <a:path extrusionOk="0" h="3775" w="3774">
                  <a:moveTo>
                    <a:pt x="558" y="1"/>
                  </a:moveTo>
                  <a:lnTo>
                    <a:pt x="452" y="27"/>
                  </a:lnTo>
                  <a:lnTo>
                    <a:pt x="346" y="80"/>
                  </a:lnTo>
                  <a:lnTo>
                    <a:pt x="80" y="346"/>
                  </a:lnTo>
                  <a:lnTo>
                    <a:pt x="27" y="452"/>
                  </a:lnTo>
                  <a:lnTo>
                    <a:pt x="0" y="559"/>
                  </a:lnTo>
                  <a:lnTo>
                    <a:pt x="27" y="638"/>
                  </a:lnTo>
                  <a:lnTo>
                    <a:pt x="80" y="745"/>
                  </a:lnTo>
                  <a:lnTo>
                    <a:pt x="3030" y="3694"/>
                  </a:lnTo>
                  <a:lnTo>
                    <a:pt x="3109" y="3748"/>
                  </a:lnTo>
                  <a:lnTo>
                    <a:pt x="3216" y="3774"/>
                  </a:lnTo>
                  <a:lnTo>
                    <a:pt x="3322" y="3748"/>
                  </a:lnTo>
                  <a:lnTo>
                    <a:pt x="3402" y="3694"/>
                  </a:lnTo>
                  <a:lnTo>
                    <a:pt x="3694" y="3402"/>
                  </a:lnTo>
                  <a:lnTo>
                    <a:pt x="3747" y="3322"/>
                  </a:lnTo>
                  <a:lnTo>
                    <a:pt x="3774" y="3216"/>
                  </a:lnTo>
                  <a:lnTo>
                    <a:pt x="3747" y="3110"/>
                  </a:lnTo>
                  <a:lnTo>
                    <a:pt x="3694" y="3030"/>
                  </a:lnTo>
                  <a:lnTo>
                    <a:pt x="744" y="80"/>
                  </a:lnTo>
                  <a:lnTo>
                    <a:pt x="638" y="27"/>
                  </a:lnTo>
                  <a:lnTo>
                    <a:pt x="5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76"/>
            <p:cNvSpPr/>
            <p:nvPr/>
          </p:nvSpPr>
          <p:spPr>
            <a:xfrm>
              <a:off x="6445171" y="2200798"/>
              <a:ext cx="40114" cy="40114"/>
            </a:xfrm>
            <a:custGeom>
              <a:rect b="b" l="l" r="r" t="t"/>
              <a:pathLst>
                <a:path extrusionOk="0" h="1489" w="1489">
                  <a:moveTo>
                    <a:pt x="213" y="0"/>
                  </a:moveTo>
                  <a:lnTo>
                    <a:pt x="134" y="27"/>
                  </a:lnTo>
                  <a:lnTo>
                    <a:pt x="54" y="80"/>
                  </a:lnTo>
                  <a:lnTo>
                    <a:pt x="1" y="133"/>
                  </a:lnTo>
                  <a:lnTo>
                    <a:pt x="1" y="240"/>
                  </a:lnTo>
                  <a:lnTo>
                    <a:pt x="1" y="319"/>
                  </a:lnTo>
                  <a:lnTo>
                    <a:pt x="54" y="399"/>
                  </a:lnTo>
                  <a:lnTo>
                    <a:pt x="1090" y="1435"/>
                  </a:lnTo>
                  <a:lnTo>
                    <a:pt x="1170" y="1489"/>
                  </a:lnTo>
                  <a:lnTo>
                    <a:pt x="1330" y="1489"/>
                  </a:lnTo>
                  <a:lnTo>
                    <a:pt x="1409" y="1435"/>
                  </a:lnTo>
                  <a:lnTo>
                    <a:pt x="1462" y="1356"/>
                  </a:lnTo>
                  <a:lnTo>
                    <a:pt x="1489" y="1249"/>
                  </a:lnTo>
                  <a:lnTo>
                    <a:pt x="1462" y="1170"/>
                  </a:lnTo>
                  <a:lnTo>
                    <a:pt x="1409" y="1090"/>
                  </a:lnTo>
                  <a:lnTo>
                    <a:pt x="399" y="80"/>
                  </a:lnTo>
                  <a:lnTo>
                    <a:pt x="320" y="27"/>
                  </a:lnTo>
                  <a:lnTo>
                    <a:pt x="2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76"/>
            <p:cNvSpPr/>
            <p:nvPr/>
          </p:nvSpPr>
          <p:spPr>
            <a:xfrm>
              <a:off x="6490996" y="2144950"/>
              <a:ext cx="21498" cy="21498"/>
            </a:xfrm>
            <a:custGeom>
              <a:rect b="b" l="l" r="r" t="t"/>
              <a:pathLst>
                <a:path extrusionOk="0" h="798" w="798">
                  <a:moveTo>
                    <a:pt x="240" y="1"/>
                  </a:moveTo>
                  <a:lnTo>
                    <a:pt x="160" y="27"/>
                  </a:lnTo>
                  <a:lnTo>
                    <a:pt x="80" y="80"/>
                  </a:lnTo>
                  <a:lnTo>
                    <a:pt x="27" y="160"/>
                  </a:lnTo>
                  <a:lnTo>
                    <a:pt x="1" y="240"/>
                  </a:lnTo>
                  <a:lnTo>
                    <a:pt x="27" y="320"/>
                  </a:lnTo>
                  <a:lnTo>
                    <a:pt x="80" y="399"/>
                  </a:lnTo>
                  <a:lnTo>
                    <a:pt x="399" y="745"/>
                  </a:lnTo>
                  <a:lnTo>
                    <a:pt x="479" y="798"/>
                  </a:lnTo>
                  <a:lnTo>
                    <a:pt x="665" y="798"/>
                  </a:lnTo>
                  <a:lnTo>
                    <a:pt x="745" y="745"/>
                  </a:lnTo>
                  <a:lnTo>
                    <a:pt x="798" y="665"/>
                  </a:lnTo>
                  <a:lnTo>
                    <a:pt x="798" y="559"/>
                  </a:lnTo>
                  <a:lnTo>
                    <a:pt x="798" y="479"/>
                  </a:lnTo>
                  <a:lnTo>
                    <a:pt x="745" y="399"/>
                  </a:lnTo>
                  <a:lnTo>
                    <a:pt x="399" y="80"/>
                  </a:lnTo>
                  <a:lnTo>
                    <a:pt x="319" y="27"/>
                  </a:lnTo>
                  <a:lnTo>
                    <a:pt x="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76"/>
            <p:cNvSpPr/>
            <p:nvPr/>
          </p:nvSpPr>
          <p:spPr>
            <a:xfrm>
              <a:off x="6514623" y="2122051"/>
              <a:ext cx="21498" cy="21498"/>
            </a:xfrm>
            <a:custGeom>
              <a:rect b="b" l="l" r="r" t="t"/>
              <a:pathLst>
                <a:path extrusionOk="0" h="798" w="798">
                  <a:moveTo>
                    <a:pt x="133" y="0"/>
                  </a:moveTo>
                  <a:lnTo>
                    <a:pt x="80" y="53"/>
                  </a:lnTo>
                  <a:lnTo>
                    <a:pt x="27" y="133"/>
                  </a:lnTo>
                  <a:lnTo>
                    <a:pt x="1" y="213"/>
                  </a:lnTo>
                  <a:lnTo>
                    <a:pt x="27" y="319"/>
                  </a:lnTo>
                  <a:lnTo>
                    <a:pt x="80" y="399"/>
                  </a:lnTo>
                  <a:lnTo>
                    <a:pt x="399" y="718"/>
                  </a:lnTo>
                  <a:lnTo>
                    <a:pt x="479" y="771"/>
                  </a:lnTo>
                  <a:lnTo>
                    <a:pt x="559" y="798"/>
                  </a:lnTo>
                  <a:lnTo>
                    <a:pt x="665" y="771"/>
                  </a:lnTo>
                  <a:lnTo>
                    <a:pt x="718" y="718"/>
                  </a:lnTo>
                  <a:lnTo>
                    <a:pt x="771" y="638"/>
                  </a:lnTo>
                  <a:lnTo>
                    <a:pt x="798" y="558"/>
                  </a:lnTo>
                  <a:lnTo>
                    <a:pt x="771" y="479"/>
                  </a:lnTo>
                  <a:lnTo>
                    <a:pt x="718" y="399"/>
                  </a:lnTo>
                  <a:lnTo>
                    <a:pt x="399" y="53"/>
                  </a:lnTo>
                  <a:lnTo>
                    <a:pt x="3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76"/>
            <p:cNvSpPr/>
            <p:nvPr/>
          </p:nvSpPr>
          <p:spPr>
            <a:xfrm>
              <a:off x="6538250" y="2098424"/>
              <a:ext cx="21498" cy="21498"/>
            </a:xfrm>
            <a:custGeom>
              <a:rect b="b" l="l" r="r" t="t"/>
              <a:pathLst>
                <a:path extrusionOk="0" h="798" w="798">
                  <a:moveTo>
                    <a:pt x="213" y="0"/>
                  </a:moveTo>
                  <a:lnTo>
                    <a:pt x="133" y="27"/>
                  </a:lnTo>
                  <a:lnTo>
                    <a:pt x="54" y="80"/>
                  </a:lnTo>
                  <a:lnTo>
                    <a:pt x="0" y="133"/>
                  </a:lnTo>
                  <a:lnTo>
                    <a:pt x="0" y="240"/>
                  </a:lnTo>
                  <a:lnTo>
                    <a:pt x="0" y="319"/>
                  </a:lnTo>
                  <a:lnTo>
                    <a:pt x="54" y="399"/>
                  </a:lnTo>
                  <a:lnTo>
                    <a:pt x="399" y="718"/>
                  </a:lnTo>
                  <a:lnTo>
                    <a:pt x="452" y="771"/>
                  </a:lnTo>
                  <a:lnTo>
                    <a:pt x="558" y="798"/>
                  </a:lnTo>
                  <a:lnTo>
                    <a:pt x="638" y="771"/>
                  </a:lnTo>
                  <a:lnTo>
                    <a:pt x="718" y="718"/>
                  </a:lnTo>
                  <a:lnTo>
                    <a:pt x="771" y="665"/>
                  </a:lnTo>
                  <a:lnTo>
                    <a:pt x="798" y="558"/>
                  </a:lnTo>
                  <a:lnTo>
                    <a:pt x="771" y="479"/>
                  </a:lnTo>
                  <a:lnTo>
                    <a:pt x="718" y="399"/>
                  </a:lnTo>
                  <a:lnTo>
                    <a:pt x="399" y="80"/>
                  </a:lnTo>
                  <a:lnTo>
                    <a:pt x="319" y="27"/>
                  </a:lnTo>
                  <a:lnTo>
                    <a:pt x="2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76"/>
            <p:cNvSpPr/>
            <p:nvPr/>
          </p:nvSpPr>
          <p:spPr>
            <a:xfrm>
              <a:off x="6561149" y="2074797"/>
              <a:ext cx="21525" cy="21498"/>
            </a:xfrm>
            <a:custGeom>
              <a:rect b="b" l="l" r="r" t="t"/>
              <a:pathLst>
                <a:path extrusionOk="0" h="798" w="799">
                  <a:moveTo>
                    <a:pt x="240" y="0"/>
                  </a:moveTo>
                  <a:lnTo>
                    <a:pt x="160" y="27"/>
                  </a:lnTo>
                  <a:lnTo>
                    <a:pt x="81" y="80"/>
                  </a:lnTo>
                  <a:lnTo>
                    <a:pt x="27" y="160"/>
                  </a:lnTo>
                  <a:lnTo>
                    <a:pt x="1" y="240"/>
                  </a:lnTo>
                  <a:lnTo>
                    <a:pt x="27" y="346"/>
                  </a:lnTo>
                  <a:lnTo>
                    <a:pt x="81" y="399"/>
                  </a:lnTo>
                  <a:lnTo>
                    <a:pt x="399" y="745"/>
                  </a:lnTo>
                  <a:lnTo>
                    <a:pt x="479" y="798"/>
                  </a:lnTo>
                  <a:lnTo>
                    <a:pt x="665" y="798"/>
                  </a:lnTo>
                  <a:lnTo>
                    <a:pt x="745" y="745"/>
                  </a:lnTo>
                  <a:lnTo>
                    <a:pt x="798" y="665"/>
                  </a:lnTo>
                  <a:lnTo>
                    <a:pt x="798" y="585"/>
                  </a:lnTo>
                  <a:lnTo>
                    <a:pt x="798" y="479"/>
                  </a:lnTo>
                  <a:lnTo>
                    <a:pt x="745" y="399"/>
                  </a:lnTo>
                  <a:lnTo>
                    <a:pt x="399" y="80"/>
                  </a:lnTo>
                  <a:lnTo>
                    <a:pt x="320" y="27"/>
                  </a:lnTo>
                  <a:lnTo>
                    <a:pt x="2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8" name="Google Shape;4188;p76"/>
          <p:cNvGrpSpPr/>
          <p:nvPr/>
        </p:nvGrpSpPr>
        <p:grpSpPr>
          <a:xfrm>
            <a:off x="1490368" y="2485790"/>
            <a:ext cx="365844" cy="548596"/>
            <a:chOff x="4433975" y="1387038"/>
            <a:chExt cx="1679725" cy="2367700"/>
          </a:xfrm>
        </p:grpSpPr>
        <p:sp>
          <p:nvSpPr>
            <p:cNvPr id="4189" name="Google Shape;4189;p76"/>
            <p:cNvSpPr/>
            <p:nvPr/>
          </p:nvSpPr>
          <p:spPr>
            <a:xfrm>
              <a:off x="4433975" y="1501263"/>
              <a:ext cx="1679725" cy="2253475"/>
            </a:xfrm>
            <a:custGeom>
              <a:rect b="b" l="l" r="r" t="t"/>
              <a:pathLst>
                <a:path extrusionOk="0" h="90139" w="67189">
                  <a:moveTo>
                    <a:pt x="6508" y="0"/>
                  </a:moveTo>
                  <a:lnTo>
                    <a:pt x="0" y="85500"/>
                  </a:lnTo>
                  <a:lnTo>
                    <a:pt x="60716" y="90138"/>
                  </a:lnTo>
                  <a:lnTo>
                    <a:pt x="67189" y="4639"/>
                  </a:lnTo>
                  <a:lnTo>
                    <a:pt x="65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76"/>
            <p:cNvSpPr/>
            <p:nvPr/>
          </p:nvSpPr>
          <p:spPr>
            <a:xfrm>
              <a:off x="4536075" y="1641438"/>
              <a:ext cx="1473775" cy="2006850"/>
            </a:xfrm>
            <a:custGeom>
              <a:rect b="b" l="l" r="r" t="t"/>
              <a:pathLst>
                <a:path extrusionOk="0" h="80274" w="58951">
                  <a:moveTo>
                    <a:pt x="5782" y="1"/>
                  </a:moveTo>
                  <a:lnTo>
                    <a:pt x="1" y="76258"/>
                  </a:lnTo>
                  <a:lnTo>
                    <a:pt x="53170" y="80274"/>
                  </a:lnTo>
                  <a:lnTo>
                    <a:pt x="58951" y="4051"/>
                  </a:lnTo>
                  <a:lnTo>
                    <a:pt x="57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76"/>
            <p:cNvSpPr/>
            <p:nvPr/>
          </p:nvSpPr>
          <p:spPr>
            <a:xfrm>
              <a:off x="5494075" y="1822313"/>
              <a:ext cx="418850" cy="418875"/>
            </a:xfrm>
            <a:custGeom>
              <a:rect b="b" l="l" r="r" t="t"/>
              <a:pathLst>
                <a:path extrusionOk="0" h="16755" w="16754">
                  <a:moveTo>
                    <a:pt x="8169" y="0"/>
                  </a:moveTo>
                  <a:lnTo>
                    <a:pt x="7754" y="35"/>
                  </a:lnTo>
                  <a:lnTo>
                    <a:pt x="7339" y="70"/>
                  </a:lnTo>
                  <a:lnTo>
                    <a:pt x="6923" y="139"/>
                  </a:lnTo>
                  <a:lnTo>
                    <a:pt x="6508" y="208"/>
                  </a:lnTo>
                  <a:lnTo>
                    <a:pt x="5712" y="450"/>
                  </a:lnTo>
                  <a:lnTo>
                    <a:pt x="4950" y="727"/>
                  </a:lnTo>
                  <a:lnTo>
                    <a:pt x="4258" y="1108"/>
                  </a:lnTo>
                  <a:lnTo>
                    <a:pt x="3566" y="1524"/>
                  </a:lnTo>
                  <a:lnTo>
                    <a:pt x="2942" y="2043"/>
                  </a:lnTo>
                  <a:lnTo>
                    <a:pt x="2354" y="2597"/>
                  </a:lnTo>
                  <a:lnTo>
                    <a:pt x="1800" y="3185"/>
                  </a:lnTo>
                  <a:lnTo>
                    <a:pt x="1350" y="3843"/>
                  </a:lnTo>
                  <a:lnTo>
                    <a:pt x="935" y="4535"/>
                  </a:lnTo>
                  <a:lnTo>
                    <a:pt x="589" y="5297"/>
                  </a:lnTo>
                  <a:lnTo>
                    <a:pt x="450" y="5677"/>
                  </a:lnTo>
                  <a:lnTo>
                    <a:pt x="312" y="6093"/>
                  </a:lnTo>
                  <a:lnTo>
                    <a:pt x="208" y="6474"/>
                  </a:lnTo>
                  <a:lnTo>
                    <a:pt x="139" y="6889"/>
                  </a:lnTo>
                  <a:lnTo>
                    <a:pt x="69" y="7339"/>
                  </a:lnTo>
                  <a:lnTo>
                    <a:pt x="35" y="7754"/>
                  </a:lnTo>
                  <a:lnTo>
                    <a:pt x="0" y="8170"/>
                  </a:lnTo>
                  <a:lnTo>
                    <a:pt x="0" y="8620"/>
                  </a:lnTo>
                  <a:lnTo>
                    <a:pt x="35" y="9035"/>
                  </a:lnTo>
                  <a:lnTo>
                    <a:pt x="69" y="9450"/>
                  </a:lnTo>
                  <a:lnTo>
                    <a:pt x="139" y="9866"/>
                  </a:lnTo>
                  <a:lnTo>
                    <a:pt x="208" y="10281"/>
                  </a:lnTo>
                  <a:lnTo>
                    <a:pt x="450" y="11043"/>
                  </a:lnTo>
                  <a:lnTo>
                    <a:pt x="727" y="11804"/>
                  </a:lnTo>
                  <a:lnTo>
                    <a:pt x="1108" y="12531"/>
                  </a:lnTo>
                  <a:lnTo>
                    <a:pt x="1523" y="13224"/>
                  </a:lnTo>
                  <a:lnTo>
                    <a:pt x="2042" y="13847"/>
                  </a:lnTo>
                  <a:lnTo>
                    <a:pt x="2596" y="14435"/>
                  </a:lnTo>
                  <a:lnTo>
                    <a:pt x="3185" y="14954"/>
                  </a:lnTo>
                  <a:lnTo>
                    <a:pt x="3842" y="15439"/>
                  </a:lnTo>
                  <a:lnTo>
                    <a:pt x="4535" y="15854"/>
                  </a:lnTo>
                  <a:lnTo>
                    <a:pt x="5296" y="16200"/>
                  </a:lnTo>
                  <a:lnTo>
                    <a:pt x="5677" y="16339"/>
                  </a:lnTo>
                  <a:lnTo>
                    <a:pt x="6092" y="16443"/>
                  </a:lnTo>
                  <a:lnTo>
                    <a:pt x="6473" y="16547"/>
                  </a:lnTo>
                  <a:lnTo>
                    <a:pt x="6889" y="16650"/>
                  </a:lnTo>
                  <a:lnTo>
                    <a:pt x="7339" y="16720"/>
                  </a:lnTo>
                  <a:lnTo>
                    <a:pt x="7754" y="16754"/>
                  </a:lnTo>
                  <a:lnTo>
                    <a:pt x="9035" y="16754"/>
                  </a:lnTo>
                  <a:lnTo>
                    <a:pt x="9450" y="16720"/>
                  </a:lnTo>
                  <a:lnTo>
                    <a:pt x="9866" y="16650"/>
                  </a:lnTo>
                  <a:lnTo>
                    <a:pt x="10281" y="16547"/>
                  </a:lnTo>
                  <a:lnTo>
                    <a:pt x="11042" y="16339"/>
                  </a:lnTo>
                  <a:lnTo>
                    <a:pt x="11804" y="16027"/>
                  </a:lnTo>
                  <a:lnTo>
                    <a:pt x="12531" y="15681"/>
                  </a:lnTo>
                  <a:lnTo>
                    <a:pt x="13223" y="15231"/>
                  </a:lnTo>
                  <a:lnTo>
                    <a:pt x="13846" y="14747"/>
                  </a:lnTo>
                  <a:lnTo>
                    <a:pt x="14435" y="14193"/>
                  </a:lnTo>
                  <a:lnTo>
                    <a:pt x="14954" y="13604"/>
                  </a:lnTo>
                  <a:lnTo>
                    <a:pt x="15439" y="12947"/>
                  </a:lnTo>
                  <a:lnTo>
                    <a:pt x="15854" y="12220"/>
                  </a:lnTo>
                  <a:lnTo>
                    <a:pt x="16166" y="11493"/>
                  </a:lnTo>
                  <a:lnTo>
                    <a:pt x="16339" y="11077"/>
                  </a:lnTo>
                  <a:lnTo>
                    <a:pt x="16442" y="10697"/>
                  </a:lnTo>
                  <a:lnTo>
                    <a:pt x="16546" y="10281"/>
                  </a:lnTo>
                  <a:lnTo>
                    <a:pt x="16650" y="9866"/>
                  </a:lnTo>
                  <a:lnTo>
                    <a:pt x="16719" y="9450"/>
                  </a:lnTo>
                  <a:lnTo>
                    <a:pt x="16754" y="9035"/>
                  </a:lnTo>
                  <a:lnTo>
                    <a:pt x="16754" y="8585"/>
                  </a:lnTo>
                  <a:lnTo>
                    <a:pt x="16754" y="8170"/>
                  </a:lnTo>
                  <a:lnTo>
                    <a:pt x="16754" y="7754"/>
                  </a:lnTo>
                  <a:lnTo>
                    <a:pt x="16719" y="7339"/>
                  </a:lnTo>
                  <a:lnTo>
                    <a:pt x="16650" y="6924"/>
                  </a:lnTo>
                  <a:lnTo>
                    <a:pt x="16546" y="6508"/>
                  </a:lnTo>
                  <a:lnTo>
                    <a:pt x="16339" y="5712"/>
                  </a:lnTo>
                  <a:lnTo>
                    <a:pt x="16027" y="4950"/>
                  </a:lnTo>
                  <a:lnTo>
                    <a:pt x="15681" y="4258"/>
                  </a:lnTo>
                  <a:lnTo>
                    <a:pt x="15231" y="3566"/>
                  </a:lnTo>
                  <a:lnTo>
                    <a:pt x="14746" y="2943"/>
                  </a:lnTo>
                  <a:lnTo>
                    <a:pt x="14192" y="2354"/>
                  </a:lnTo>
                  <a:lnTo>
                    <a:pt x="13604" y="1800"/>
                  </a:lnTo>
                  <a:lnTo>
                    <a:pt x="12946" y="1350"/>
                  </a:lnTo>
                  <a:lnTo>
                    <a:pt x="12219" y="935"/>
                  </a:lnTo>
                  <a:lnTo>
                    <a:pt x="11492" y="589"/>
                  </a:lnTo>
                  <a:lnTo>
                    <a:pt x="11077" y="450"/>
                  </a:lnTo>
                  <a:lnTo>
                    <a:pt x="10696" y="347"/>
                  </a:lnTo>
                  <a:lnTo>
                    <a:pt x="10281" y="243"/>
                  </a:lnTo>
                  <a:lnTo>
                    <a:pt x="9866" y="139"/>
                  </a:lnTo>
                  <a:lnTo>
                    <a:pt x="9450" y="70"/>
                  </a:lnTo>
                  <a:lnTo>
                    <a:pt x="9035" y="35"/>
                  </a:lnTo>
                  <a:lnTo>
                    <a:pt x="8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76"/>
            <p:cNvSpPr/>
            <p:nvPr/>
          </p:nvSpPr>
          <p:spPr>
            <a:xfrm>
              <a:off x="5594450" y="1922688"/>
              <a:ext cx="218975" cy="218975"/>
            </a:xfrm>
            <a:custGeom>
              <a:rect b="b" l="l" r="r" t="t"/>
              <a:pathLst>
                <a:path extrusionOk="0" h="8759" w="8759">
                  <a:moveTo>
                    <a:pt x="3185" y="1"/>
                  </a:moveTo>
                  <a:lnTo>
                    <a:pt x="2977" y="2735"/>
                  </a:lnTo>
                  <a:lnTo>
                    <a:pt x="208" y="2528"/>
                  </a:lnTo>
                  <a:lnTo>
                    <a:pt x="1" y="5574"/>
                  </a:lnTo>
                  <a:lnTo>
                    <a:pt x="2735" y="5782"/>
                  </a:lnTo>
                  <a:lnTo>
                    <a:pt x="2527" y="8516"/>
                  </a:lnTo>
                  <a:lnTo>
                    <a:pt x="5574" y="8759"/>
                  </a:lnTo>
                  <a:lnTo>
                    <a:pt x="5781" y="6024"/>
                  </a:lnTo>
                  <a:lnTo>
                    <a:pt x="8516" y="6232"/>
                  </a:lnTo>
                  <a:lnTo>
                    <a:pt x="8758" y="3185"/>
                  </a:lnTo>
                  <a:lnTo>
                    <a:pt x="6024" y="2978"/>
                  </a:lnTo>
                  <a:lnTo>
                    <a:pt x="6231" y="243"/>
                  </a:lnTo>
                  <a:lnTo>
                    <a:pt x="318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76"/>
            <p:cNvSpPr/>
            <p:nvPr/>
          </p:nvSpPr>
          <p:spPr>
            <a:xfrm>
              <a:off x="4763675" y="1790288"/>
              <a:ext cx="387725" cy="97825"/>
            </a:xfrm>
            <a:custGeom>
              <a:rect b="b" l="l" r="r" t="t"/>
              <a:pathLst>
                <a:path extrusionOk="0" h="3913" w="15509">
                  <a:moveTo>
                    <a:pt x="208" y="1"/>
                  </a:moveTo>
                  <a:lnTo>
                    <a:pt x="1" y="2770"/>
                  </a:lnTo>
                  <a:lnTo>
                    <a:pt x="15301" y="3912"/>
                  </a:lnTo>
                  <a:lnTo>
                    <a:pt x="15508" y="1178"/>
                  </a:lnTo>
                  <a:lnTo>
                    <a:pt x="2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76"/>
            <p:cNvSpPr/>
            <p:nvPr/>
          </p:nvSpPr>
          <p:spPr>
            <a:xfrm>
              <a:off x="4755025" y="1909713"/>
              <a:ext cx="576375" cy="112525"/>
            </a:xfrm>
            <a:custGeom>
              <a:rect b="b" l="l" r="r" t="t"/>
              <a:pathLst>
                <a:path extrusionOk="0" h="4501" w="23055">
                  <a:moveTo>
                    <a:pt x="208" y="1"/>
                  </a:moveTo>
                  <a:lnTo>
                    <a:pt x="1" y="2770"/>
                  </a:lnTo>
                  <a:lnTo>
                    <a:pt x="22847" y="4501"/>
                  </a:lnTo>
                  <a:lnTo>
                    <a:pt x="23054" y="1731"/>
                  </a:lnTo>
                  <a:lnTo>
                    <a:pt x="2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76"/>
            <p:cNvSpPr/>
            <p:nvPr/>
          </p:nvSpPr>
          <p:spPr>
            <a:xfrm>
              <a:off x="4745500" y="2029138"/>
              <a:ext cx="577250" cy="112525"/>
            </a:xfrm>
            <a:custGeom>
              <a:rect b="b" l="l" r="r" t="t"/>
              <a:pathLst>
                <a:path extrusionOk="0" h="4501" w="23090">
                  <a:moveTo>
                    <a:pt x="209" y="1"/>
                  </a:moveTo>
                  <a:lnTo>
                    <a:pt x="1" y="2770"/>
                  </a:lnTo>
                  <a:lnTo>
                    <a:pt x="22882" y="4501"/>
                  </a:lnTo>
                  <a:lnTo>
                    <a:pt x="23089" y="1731"/>
                  </a:lnTo>
                  <a:lnTo>
                    <a:pt x="2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76"/>
            <p:cNvSpPr/>
            <p:nvPr/>
          </p:nvSpPr>
          <p:spPr>
            <a:xfrm>
              <a:off x="4736850" y="2148563"/>
              <a:ext cx="576375" cy="112525"/>
            </a:xfrm>
            <a:custGeom>
              <a:rect b="b" l="l" r="r" t="t"/>
              <a:pathLst>
                <a:path extrusionOk="0" h="4501" w="23055">
                  <a:moveTo>
                    <a:pt x="208" y="0"/>
                  </a:moveTo>
                  <a:lnTo>
                    <a:pt x="1" y="2770"/>
                  </a:lnTo>
                  <a:lnTo>
                    <a:pt x="22847" y="4500"/>
                  </a:lnTo>
                  <a:lnTo>
                    <a:pt x="23055" y="1731"/>
                  </a:lnTo>
                  <a:lnTo>
                    <a:pt x="2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76"/>
            <p:cNvSpPr/>
            <p:nvPr/>
          </p:nvSpPr>
          <p:spPr>
            <a:xfrm>
              <a:off x="4725600" y="2321638"/>
              <a:ext cx="1131950" cy="154925"/>
            </a:xfrm>
            <a:custGeom>
              <a:rect b="b" l="l" r="r" t="t"/>
              <a:pathLst>
                <a:path extrusionOk="0" h="6197" w="45278">
                  <a:moveTo>
                    <a:pt x="208" y="0"/>
                  </a:moveTo>
                  <a:lnTo>
                    <a:pt x="1" y="2770"/>
                  </a:lnTo>
                  <a:lnTo>
                    <a:pt x="45070" y="6197"/>
                  </a:lnTo>
                  <a:lnTo>
                    <a:pt x="45278" y="3427"/>
                  </a:lnTo>
                  <a:lnTo>
                    <a:pt x="2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76"/>
            <p:cNvSpPr/>
            <p:nvPr/>
          </p:nvSpPr>
          <p:spPr>
            <a:xfrm>
              <a:off x="4716075" y="2441938"/>
              <a:ext cx="1132825" cy="154050"/>
            </a:xfrm>
            <a:custGeom>
              <a:rect b="b" l="l" r="r" t="t"/>
              <a:pathLst>
                <a:path extrusionOk="0" h="6162" w="45313">
                  <a:moveTo>
                    <a:pt x="209" y="0"/>
                  </a:moveTo>
                  <a:lnTo>
                    <a:pt x="1" y="2735"/>
                  </a:lnTo>
                  <a:lnTo>
                    <a:pt x="45105" y="6162"/>
                  </a:lnTo>
                  <a:lnTo>
                    <a:pt x="45312" y="3427"/>
                  </a:lnTo>
                  <a:lnTo>
                    <a:pt x="2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76"/>
            <p:cNvSpPr/>
            <p:nvPr/>
          </p:nvSpPr>
          <p:spPr>
            <a:xfrm>
              <a:off x="4707425" y="2561338"/>
              <a:ext cx="1131950" cy="154075"/>
            </a:xfrm>
            <a:custGeom>
              <a:rect b="b" l="l" r="r" t="t"/>
              <a:pathLst>
                <a:path extrusionOk="0" h="6163" w="45278">
                  <a:moveTo>
                    <a:pt x="208" y="1"/>
                  </a:moveTo>
                  <a:lnTo>
                    <a:pt x="1" y="2736"/>
                  </a:lnTo>
                  <a:lnTo>
                    <a:pt x="45070" y="6162"/>
                  </a:lnTo>
                  <a:lnTo>
                    <a:pt x="45278" y="3428"/>
                  </a:lnTo>
                  <a:lnTo>
                    <a:pt x="2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76"/>
            <p:cNvSpPr/>
            <p:nvPr/>
          </p:nvSpPr>
          <p:spPr>
            <a:xfrm>
              <a:off x="4697925" y="2680763"/>
              <a:ext cx="1132800" cy="154075"/>
            </a:xfrm>
            <a:custGeom>
              <a:rect b="b" l="l" r="r" t="t"/>
              <a:pathLst>
                <a:path extrusionOk="0" h="6163" w="45312">
                  <a:moveTo>
                    <a:pt x="208" y="1"/>
                  </a:moveTo>
                  <a:lnTo>
                    <a:pt x="0" y="2735"/>
                  </a:lnTo>
                  <a:lnTo>
                    <a:pt x="45104" y="6162"/>
                  </a:lnTo>
                  <a:lnTo>
                    <a:pt x="45312" y="3428"/>
                  </a:lnTo>
                  <a:lnTo>
                    <a:pt x="2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76"/>
            <p:cNvSpPr/>
            <p:nvPr/>
          </p:nvSpPr>
          <p:spPr>
            <a:xfrm>
              <a:off x="4689250" y="2800188"/>
              <a:ext cx="1131950" cy="154075"/>
            </a:xfrm>
            <a:custGeom>
              <a:rect b="b" l="l" r="r" t="t"/>
              <a:pathLst>
                <a:path extrusionOk="0" h="6163" w="45278">
                  <a:moveTo>
                    <a:pt x="209" y="1"/>
                  </a:moveTo>
                  <a:lnTo>
                    <a:pt x="1" y="2735"/>
                  </a:lnTo>
                  <a:lnTo>
                    <a:pt x="45070" y="6162"/>
                  </a:lnTo>
                  <a:lnTo>
                    <a:pt x="45278" y="3428"/>
                  </a:lnTo>
                  <a:lnTo>
                    <a:pt x="2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76"/>
            <p:cNvSpPr/>
            <p:nvPr/>
          </p:nvSpPr>
          <p:spPr>
            <a:xfrm>
              <a:off x="4673675" y="3002688"/>
              <a:ext cx="1131950" cy="154925"/>
            </a:xfrm>
            <a:custGeom>
              <a:rect b="b" l="l" r="r" t="t"/>
              <a:pathLst>
                <a:path extrusionOk="0" h="6197" w="45278">
                  <a:moveTo>
                    <a:pt x="208" y="1"/>
                  </a:moveTo>
                  <a:lnTo>
                    <a:pt x="1" y="2770"/>
                  </a:lnTo>
                  <a:lnTo>
                    <a:pt x="45070" y="6197"/>
                  </a:lnTo>
                  <a:lnTo>
                    <a:pt x="45278" y="3428"/>
                  </a:lnTo>
                  <a:lnTo>
                    <a:pt x="2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76"/>
            <p:cNvSpPr/>
            <p:nvPr/>
          </p:nvSpPr>
          <p:spPr>
            <a:xfrm>
              <a:off x="4665025" y="3122113"/>
              <a:ext cx="1131950" cy="154925"/>
            </a:xfrm>
            <a:custGeom>
              <a:rect b="b" l="l" r="r" t="t"/>
              <a:pathLst>
                <a:path extrusionOk="0" h="6197" w="45278">
                  <a:moveTo>
                    <a:pt x="208" y="1"/>
                  </a:moveTo>
                  <a:lnTo>
                    <a:pt x="1" y="2770"/>
                  </a:lnTo>
                  <a:lnTo>
                    <a:pt x="45070" y="6197"/>
                  </a:lnTo>
                  <a:lnTo>
                    <a:pt x="45278" y="3428"/>
                  </a:lnTo>
                  <a:lnTo>
                    <a:pt x="2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76"/>
            <p:cNvSpPr/>
            <p:nvPr/>
          </p:nvSpPr>
          <p:spPr>
            <a:xfrm>
              <a:off x="4655500" y="3241538"/>
              <a:ext cx="1131950" cy="154925"/>
            </a:xfrm>
            <a:custGeom>
              <a:rect b="b" l="l" r="r" t="t"/>
              <a:pathLst>
                <a:path extrusionOk="0" h="6197" w="45278">
                  <a:moveTo>
                    <a:pt x="209" y="1"/>
                  </a:moveTo>
                  <a:lnTo>
                    <a:pt x="1" y="2770"/>
                  </a:lnTo>
                  <a:lnTo>
                    <a:pt x="45070" y="6197"/>
                  </a:lnTo>
                  <a:lnTo>
                    <a:pt x="45278" y="3427"/>
                  </a:lnTo>
                  <a:lnTo>
                    <a:pt x="2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76"/>
            <p:cNvSpPr/>
            <p:nvPr/>
          </p:nvSpPr>
          <p:spPr>
            <a:xfrm>
              <a:off x="4646850" y="3360963"/>
              <a:ext cx="1131950" cy="154925"/>
            </a:xfrm>
            <a:custGeom>
              <a:rect b="b" l="l" r="r" t="t"/>
              <a:pathLst>
                <a:path extrusionOk="0" h="6197" w="45278">
                  <a:moveTo>
                    <a:pt x="208" y="0"/>
                  </a:moveTo>
                  <a:lnTo>
                    <a:pt x="1" y="2770"/>
                  </a:lnTo>
                  <a:lnTo>
                    <a:pt x="45070" y="6197"/>
                  </a:lnTo>
                  <a:lnTo>
                    <a:pt x="45278" y="3427"/>
                  </a:lnTo>
                  <a:lnTo>
                    <a:pt x="2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76"/>
            <p:cNvSpPr/>
            <p:nvPr/>
          </p:nvSpPr>
          <p:spPr>
            <a:xfrm>
              <a:off x="5020700" y="1387038"/>
              <a:ext cx="656850" cy="390300"/>
            </a:xfrm>
            <a:custGeom>
              <a:rect b="b" l="l" r="r" t="t"/>
              <a:pathLst>
                <a:path extrusionOk="0" h="15612" w="26274">
                  <a:moveTo>
                    <a:pt x="13985" y="2112"/>
                  </a:moveTo>
                  <a:lnTo>
                    <a:pt x="14297" y="2146"/>
                  </a:lnTo>
                  <a:lnTo>
                    <a:pt x="14574" y="2250"/>
                  </a:lnTo>
                  <a:lnTo>
                    <a:pt x="14816" y="2423"/>
                  </a:lnTo>
                  <a:lnTo>
                    <a:pt x="14989" y="2596"/>
                  </a:lnTo>
                  <a:lnTo>
                    <a:pt x="15162" y="2838"/>
                  </a:lnTo>
                  <a:lnTo>
                    <a:pt x="15301" y="3115"/>
                  </a:lnTo>
                  <a:lnTo>
                    <a:pt x="15335" y="3392"/>
                  </a:lnTo>
                  <a:lnTo>
                    <a:pt x="15370" y="3669"/>
                  </a:lnTo>
                  <a:lnTo>
                    <a:pt x="15301" y="3981"/>
                  </a:lnTo>
                  <a:lnTo>
                    <a:pt x="15197" y="4258"/>
                  </a:lnTo>
                  <a:lnTo>
                    <a:pt x="15058" y="4500"/>
                  </a:lnTo>
                  <a:lnTo>
                    <a:pt x="14851" y="4708"/>
                  </a:lnTo>
                  <a:lnTo>
                    <a:pt x="14608" y="4846"/>
                  </a:lnTo>
                  <a:lnTo>
                    <a:pt x="14366" y="4985"/>
                  </a:lnTo>
                  <a:lnTo>
                    <a:pt x="14054" y="5054"/>
                  </a:lnTo>
                  <a:lnTo>
                    <a:pt x="13777" y="5054"/>
                  </a:lnTo>
                  <a:lnTo>
                    <a:pt x="13466" y="4985"/>
                  </a:lnTo>
                  <a:lnTo>
                    <a:pt x="13189" y="4881"/>
                  </a:lnTo>
                  <a:lnTo>
                    <a:pt x="12981" y="4742"/>
                  </a:lnTo>
                  <a:lnTo>
                    <a:pt x="12774" y="4535"/>
                  </a:lnTo>
                  <a:lnTo>
                    <a:pt x="12601" y="4292"/>
                  </a:lnTo>
                  <a:lnTo>
                    <a:pt x="12497" y="4050"/>
                  </a:lnTo>
                  <a:lnTo>
                    <a:pt x="12427" y="3773"/>
                  </a:lnTo>
                  <a:lnTo>
                    <a:pt x="12393" y="3462"/>
                  </a:lnTo>
                  <a:lnTo>
                    <a:pt x="12462" y="3150"/>
                  </a:lnTo>
                  <a:lnTo>
                    <a:pt x="12566" y="2908"/>
                  </a:lnTo>
                  <a:lnTo>
                    <a:pt x="12739" y="2665"/>
                  </a:lnTo>
                  <a:lnTo>
                    <a:pt x="12912" y="2458"/>
                  </a:lnTo>
                  <a:lnTo>
                    <a:pt x="13154" y="2285"/>
                  </a:lnTo>
                  <a:lnTo>
                    <a:pt x="13397" y="2181"/>
                  </a:lnTo>
                  <a:lnTo>
                    <a:pt x="13708" y="2112"/>
                  </a:lnTo>
                  <a:close/>
                  <a:moveTo>
                    <a:pt x="9035" y="0"/>
                  </a:moveTo>
                  <a:lnTo>
                    <a:pt x="8724" y="4292"/>
                  </a:lnTo>
                  <a:lnTo>
                    <a:pt x="7720" y="4223"/>
                  </a:lnTo>
                  <a:lnTo>
                    <a:pt x="7097" y="4223"/>
                  </a:lnTo>
                  <a:lnTo>
                    <a:pt x="6820" y="4292"/>
                  </a:lnTo>
                  <a:lnTo>
                    <a:pt x="6508" y="4362"/>
                  </a:lnTo>
                  <a:lnTo>
                    <a:pt x="6266" y="4465"/>
                  </a:lnTo>
                  <a:lnTo>
                    <a:pt x="5989" y="4604"/>
                  </a:lnTo>
                  <a:lnTo>
                    <a:pt x="5747" y="4777"/>
                  </a:lnTo>
                  <a:lnTo>
                    <a:pt x="5539" y="4950"/>
                  </a:lnTo>
                  <a:lnTo>
                    <a:pt x="5331" y="5123"/>
                  </a:lnTo>
                  <a:lnTo>
                    <a:pt x="5124" y="5365"/>
                  </a:lnTo>
                  <a:lnTo>
                    <a:pt x="4951" y="5573"/>
                  </a:lnTo>
                  <a:lnTo>
                    <a:pt x="4812" y="5850"/>
                  </a:lnTo>
                  <a:lnTo>
                    <a:pt x="4708" y="6092"/>
                  </a:lnTo>
                  <a:lnTo>
                    <a:pt x="4604" y="6369"/>
                  </a:lnTo>
                  <a:lnTo>
                    <a:pt x="4535" y="6681"/>
                  </a:lnTo>
                  <a:lnTo>
                    <a:pt x="4501" y="6992"/>
                  </a:lnTo>
                  <a:lnTo>
                    <a:pt x="4501" y="7304"/>
                  </a:lnTo>
                  <a:lnTo>
                    <a:pt x="4501" y="7615"/>
                  </a:lnTo>
                  <a:lnTo>
                    <a:pt x="4570" y="7892"/>
                  </a:lnTo>
                  <a:lnTo>
                    <a:pt x="4639" y="8204"/>
                  </a:lnTo>
                  <a:lnTo>
                    <a:pt x="3220" y="8100"/>
                  </a:lnTo>
                  <a:lnTo>
                    <a:pt x="2908" y="8065"/>
                  </a:lnTo>
                  <a:lnTo>
                    <a:pt x="2597" y="8100"/>
                  </a:lnTo>
                  <a:lnTo>
                    <a:pt x="2320" y="8169"/>
                  </a:lnTo>
                  <a:lnTo>
                    <a:pt x="2043" y="8238"/>
                  </a:lnTo>
                  <a:lnTo>
                    <a:pt x="1766" y="8342"/>
                  </a:lnTo>
                  <a:lnTo>
                    <a:pt x="1489" y="8481"/>
                  </a:lnTo>
                  <a:lnTo>
                    <a:pt x="1247" y="8619"/>
                  </a:lnTo>
                  <a:lnTo>
                    <a:pt x="1039" y="8792"/>
                  </a:lnTo>
                  <a:lnTo>
                    <a:pt x="831" y="9000"/>
                  </a:lnTo>
                  <a:lnTo>
                    <a:pt x="624" y="9208"/>
                  </a:lnTo>
                  <a:lnTo>
                    <a:pt x="451" y="9450"/>
                  </a:lnTo>
                  <a:lnTo>
                    <a:pt x="312" y="9692"/>
                  </a:lnTo>
                  <a:lnTo>
                    <a:pt x="208" y="9969"/>
                  </a:lnTo>
                  <a:lnTo>
                    <a:pt x="104" y="10246"/>
                  </a:lnTo>
                  <a:lnTo>
                    <a:pt x="35" y="10558"/>
                  </a:lnTo>
                  <a:lnTo>
                    <a:pt x="1" y="10835"/>
                  </a:lnTo>
                  <a:lnTo>
                    <a:pt x="1" y="11146"/>
                  </a:lnTo>
                  <a:lnTo>
                    <a:pt x="1" y="11458"/>
                  </a:lnTo>
                  <a:lnTo>
                    <a:pt x="70" y="11735"/>
                  </a:lnTo>
                  <a:lnTo>
                    <a:pt x="139" y="12011"/>
                  </a:lnTo>
                  <a:lnTo>
                    <a:pt x="243" y="12288"/>
                  </a:lnTo>
                  <a:lnTo>
                    <a:pt x="381" y="12565"/>
                  </a:lnTo>
                  <a:lnTo>
                    <a:pt x="520" y="12808"/>
                  </a:lnTo>
                  <a:lnTo>
                    <a:pt x="693" y="13015"/>
                  </a:lnTo>
                  <a:lnTo>
                    <a:pt x="901" y="13223"/>
                  </a:lnTo>
                  <a:lnTo>
                    <a:pt x="1108" y="13431"/>
                  </a:lnTo>
                  <a:lnTo>
                    <a:pt x="1351" y="13604"/>
                  </a:lnTo>
                  <a:lnTo>
                    <a:pt x="1593" y="13742"/>
                  </a:lnTo>
                  <a:lnTo>
                    <a:pt x="1870" y="13846"/>
                  </a:lnTo>
                  <a:lnTo>
                    <a:pt x="2147" y="13950"/>
                  </a:lnTo>
                  <a:lnTo>
                    <a:pt x="2458" y="14019"/>
                  </a:lnTo>
                  <a:lnTo>
                    <a:pt x="2735" y="14054"/>
                  </a:lnTo>
                  <a:lnTo>
                    <a:pt x="23054" y="15611"/>
                  </a:lnTo>
                  <a:lnTo>
                    <a:pt x="23366" y="15611"/>
                  </a:lnTo>
                  <a:lnTo>
                    <a:pt x="23677" y="15577"/>
                  </a:lnTo>
                  <a:lnTo>
                    <a:pt x="23954" y="15542"/>
                  </a:lnTo>
                  <a:lnTo>
                    <a:pt x="24231" y="15473"/>
                  </a:lnTo>
                  <a:lnTo>
                    <a:pt x="24508" y="15335"/>
                  </a:lnTo>
                  <a:lnTo>
                    <a:pt x="24785" y="15231"/>
                  </a:lnTo>
                  <a:lnTo>
                    <a:pt x="25027" y="15058"/>
                  </a:lnTo>
                  <a:lnTo>
                    <a:pt x="25235" y="14885"/>
                  </a:lnTo>
                  <a:lnTo>
                    <a:pt x="25443" y="14677"/>
                  </a:lnTo>
                  <a:lnTo>
                    <a:pt x="25651" y="14469"/>
                  </a:lnTo>
                  <a:lnTo>
                    <a:pt x="25789" y="14227"/>
                  </a:lnTo>
                  <a:lnTo>
                    <a:pt x="25962" y="13985"/>
                  </a:lnTo>
                  <a:lnTo>
                    <a:pt x="26066" y="13708"/>
                  </a:lnTo>
                  <a:lnTo>
                    <a:pt x="26170" y="13431"/>
                  </a:lnTo>
                  <a:lnTo>
                    <a:pt x="26239" y="13154"/>
                  </a:lnTo>
                  <a:lnTo>
                    <a:pt x="26274" y="12842"/>
                  </a:lnTo>
                  <a:lnTo>
                    <a:pt x="26274" y="12531"/>
                  </a:lnTo>
                  <a:lnTo>
                    <a:pt x="26274" y="12254"/>
                  </a:lnTo>
                  <a:lnTo>
                    <a:pt x="26204" y="11942"/>
                  </a:lnTo>
                  <a:lnTo>
                    <a:pt x="26135" y="11665"/>
                  </a:lnTo>
                  <a:lnTo>
                    <a:pt x="26031" y="11388"/>
                  </a:lnTo>
                  <a:lnTo>
                    <a:pt x="25893" y="11146"/>
                  </a:lnTo>
                  <a:lnTo>
                    <a:pt x="25720" y="10904"/>
                  </a:lnTo>
                  <a:lnTo>
                    <a:pt x="25547" y="10662"/>
                  </a:lnTo>
                  <a:lnTo>
                    <a:pt x="25374" y="10454"/>
                  </a:lnTo>
                  <a:lnTo>
                    <a:pt x="25131" y="10281"/>
                  </a:lnTo>
                  <a:lnTo>
                    <a:pt x="24924" y="10108"/>
                  </a:lnTo>
                  <a:lnTo>
                    <a:pt x="24647" y="9969"/>
                  </a:lnTo>
                  <a:lnTo>
                    <a:pt x="24404" y="9831"/>
                  </a:lnTo>
                  <a:lnTo>
                    <a:pt x="24127" y="9727"/>
                  </a:lnTo>
                  <a:lnTo>
                    <a:pt x="23816" y="9658"/>
                  </a:lnTo>
                  <a:lnTo>
                    <a:pt x="23504" y="9623"/>
                  </a:lnTo>
                  <a:lnTo>
                    <a:pt x="22085" y="9519"/>
                  </a:lnTo>
                  <a:lnTo>
                    <a:pt x="22189" y="9242"/>
                  </a:lnTo>
                  <a:lnTo>
                    <a:pt x="22293" y="8965"/>
                  </a:lnTo>
                  <a:lnTo>
                    <a:pt x="22362" y="8654"/>
                  </a:lnTo>
                  <a:lnTo>
                    <a:pt x="22397" y="8342"/>
                  </a:lnTo>
                  <a:lnTo>
                    <a:pt x="22431" y="8031"/>
                  </a:lnTo>
                  <a:lnTo>
                    <a:pt x="22397" y="7754"/>
                  </a:lnTo>
                  <a:lnTo>
                    <a:pt x="22327" y="7442"/>
                  </a:lnTo>
                  <a:lnTo>
                    <a:pt x="22258" y="7165"/>
                  </a:lnTo>
                  <a:lnTo>
                    <a:pt x="22154" y="6888"/>
                  </a:lnTo>
                  <a:lnTo>
                    <a:pt x="22016" y="6646"/>
                  </a:lnTo>
                  <a:lnTo>
                    <a:pt x="21877" y="6404"/>
                  </a:lnTo>
                  <a:lnTo>
                    <a:pt x="21704" y="6162"/>
                  </a:lnTo>
                  <a:lnTo>
                    <a:pt x="21497" y="5954"/>
                  </a:lnTo>
                  <a:lnTo>
                    <a:pt x="21289" y="5781"/>
                  </a:lnTo>
                  <a:lnTo>
                    <a:pt x="21047" y="5608"/>
                  </a:lnTo>
                  <a:lnTo>
                    <a:pt x="20804" y="5469"/>
                  </a:lnTo>
                  <a:lnTo>
                    <a:pt x="20527" y="5331"/>
                  </a:lnTo>
                  <a:lnTo>
                    <a:pt x="20251" y="5227"/>
                  </a:lnTo>
                  <a:lnTo>
                    <a:pt x="19939" y="5158"/>
                  </a:lnTo>
                  <a:lnTo>
                    <a:pt x="19662" y="5123"/>
                  </a:lnTo>
                  <a:lnTo>
                    <a:pt x="18866" y="5088"/>
                  </a:lnTo>
                  <a:lnTo>
                    <a:pt x="19212" y="762"/>
                  </a:lnTo>
                  <a:lnTo>
                    <a:pt x="90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7" name="Google Shape;4207;p76"/>
          <p:cNvGrpSpPr/>
          <p:nvPr/>
        </p:nvGrpSpPr>
        <p:grpSpPr>
          <a:xfrm>
            <a:off x="4955897" y="2597536"/>
            <a:ext cx="423149" cy="423125"/>
            <a:chOff x="7166097" y="4100099"/>
            <a:chExt cx="423149" cy="423125"/>
          </a:xfrm>
        </p:grpSpPr>
        <p:sp>
          <p:nvSpPr>
            <p:cNvPr id="4208" name="Google Shape;4208;p76"/>
            <p:cNvSpPr/>
            <p:nvPr/>
          </p:nvSpPr>
          <p:spPr>
            <a:xfrm>
              <a:off x="7336495" y="4100099"/>
              <a:ext cx="252751" cy="252751"/>
            </a:xfrm>
            <a:custGeom>
              <a:rect b="b" l="l" r="r" t="t"/>
              <a:pathLst>
                <a:path extrusionOk="0" h="9382" w="9382">
                  <a:moveTo>
                    <a:pt x="7122" y="1"/>
                  </a:moveTo>
                  <a:lnTo>
                    <a:pt x="6857" y="27"/>
                  </a:lnTo>
                  <a:lnTo>
                    <a:pt x="6591" y="107"/>
                  </a:lnTo>
                  <a:lnTo>
                    <a:pt x="6352" y="240"/>
                  </a:lnTo>
                  <a:lnTo>
                    <a:pt x="6139" y="399"/>
                  </a:lnTo>
                  <a:lnTo>
                    <a:pt x="0" y="6565"/>
                  </a:lnTo>
                  <a:lnTo>
                    <a:pt x="2817" y="9381"/>
                  </a:lnTo>
                  <a:lnTo>
                    <a:pt x="8982" y="3243"/>
                  </a:lnTo>
                  <a:lnTo>
                    <a:pt x="9142" y="3030"/>
                  </a:lnTo>
                  <a:lnTo>
                    <a:pt x="9275" y="2791"/>
                  </a:lnTo>
                  <a:lnTo>
                    <a:pt x="9354" y="2525"/>
                  </a:lnTo>
                  <a:lnTo>
                    <a:pt x="9381" y="2260"/>
                  </a:lnTo>
                  <a:lnTo>
                    <a:pt x="9354" y="1994"/>
                  </a:lnTo>
                  <a:lnTo>
                    <a:pt x="9275" y="1728"/>
                  </a:lnTo>
                  <a:lnTo>
                    <a:pt x="9142" y="1489"/>
                  </a:lnTo>
                  <a:lnTo>
                    <a:pt x="8982" y="1276"/>
                  </a:lnTo>
                  <a:lnTo>
                    <a:pt x="8106" y="399"/>
                  </a:lnTo>
                  <a:lnTo>
                    <a:pt x="7893" y="240"/>
                  </a:lnTo>
                  <a:lnTo>
                    <a:pt x="7654" y="107"/>
                  </a:lnTo>
                  <a:lnTo>
                    <a:pt x="7388" y="27"/>
                  </a:lnTo>
                  <a:lnTo>
                    <a:pt x="71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76"/>
            <p:cNvSpPr/>
            <p:nvPr/>
          </p:nvSpPr>
          <p:spPr>
            <a:xfrm>
              <a:off x="7189723" y="4266914"/>
              <a:ext cx="232708" cy="232708"/>
            </a:xfrm>
            <a:custGeom>
              <a:rect b="b" l="l" r="r" t="t"/>
              <a:pathLst>
                <a:path extrusionOk="0" h="8638" w="8638">
                  <a:moveTo>
                    <a:pt x="5794" y="1"/>
                  </a:moveTo>
                  <a:lnTo>
                    <a:pt x="3854" y="1967"/>
                  </a:lnTo>
                  <a:lnTo>
                    <a:pt x="3721" y="2100"/>
                  </a:lnTo>
                  <a:lnTo>
                    <a:pt x="3588" y="2259"/>
                  </a:lnTo>
                  <a:lnTo>
                    <a:pt x="3509" y="2445"/>
                  </a:lnTo>
                  <a:lnTo>
                    <a:pt x="3402" y="2605"/>
                  </a:lnTo>
                  <a:lnTo>
                    <a:pt x="3349" y="2791"/>
                  </a:lnTo>
                  <a:lnTo>
                    <a:pt x="3296" y="2977"/>
                  </a:lnTo>
                  <a:lnTo>
                    <a:pt x="3269" y="3163"/>
                  </a:lnTo>
                  <a:lnTo>
                    <a:pt x="3269" y="3349"/>
                  </a:lnTo>
                  <a:lnTo>
                    <a:pt x="3243" y="3561"/>
                  </a:lnTo>
                  <a:lnTo>
                    <a:pt x="3216" y="3747"/>
                  </a:lnTo>
                  <a:lnTo>
                    <a:pt x="3163" y="3960"/>
                  </a:lnTo>
                  <a:lnTo>
                    <a:pt x="3110" y="4146"/>
                  </a:lnTo>
                  <a:lnTo>
                    <a:pt x="3004" y="4332"/>
                  </a:lnTo>
                  <a:lnTo>
                    <a:pt x="2897" y="4492"/>
                  </a:lnTo>
                  <a:lnTo>
                    <a:pt x="2791" y="4651"/>
                  </a:lnTo>
                  <a:lnTo>
                    <a:pt x="2658" y="4810"/>
                  </a:lnTo>
                  <a:lnTo>
                    <a:pt x="1" y="7468"/>
                  </a:lnTo>
                  <a:lnTo>
                    <a:pt x="1170" y="8637"/>
                  </a:lnTo>
                  <a:lnTo>
                    <a:pt x="3827" y="5980"/>
                  </a:lnTo>
                  <a:lnTo>
                    <a:pt x="3987" y="5847"/>
                  </a:lnTo>
                  <a:lnTo>
                    <a:pt x="4146" y="5714"/>
                  </a:lnTo>
                  <a:lnTo>
                    <a:pt x="4306" y="5634"/>
                  </a:lnTo>
                  <a:lnTo>
                    <a:pt x="4492" y="5528"/>
                  </a:lnTo>
                  <a:lnTo>
                    <a:pt x="4678" y="5475"/>
                  </a:lnTo>
                  <a:lnTo>
                    <a:pt x="4890" y="5422"/>
                  </a:lnTo>
                  <a:lnTo>
                    <a:pt x="5076" y="5395"/>
                  </a:lnTo>
                  <a:lnTo>
                    <a:pt x="5289" y="5368"/>
                  </a:lnTo>
                  <a:lnTo>
                    <a:pt x="5475" y="5368"/>
                  </a:lnTo>
                  <a:lnTo>
                    <a:pt x="5661" y="5342"/>
                  </a:lnTo>
                  <a:lnTo>
                    <a:pt x="5847" y="5289"/>
                  </a:lnTo>
                  <a:lnTo>
                    <a:pt x="6033" y="5209"/>
                  </a:lnTo>
                  <a:lnTo>
                    <a:pt x="6193" y="5129"/>
                  </a:lnTo>
                  <a:lnTo>
                    <a:pt x="6379" y="5050"/>
                  </a:lnTo>
                  <a:lnTo>
                    <a:pt x="6538" y="4917"/>
                  </a:lnTo>
                  <a:lnTo>
                    <a:pt x="6671" y="4784"/>
                  </a:lnTo>
                  <a:lnTo>
                    <a:pt x="8637" y="2844"/>
                  </a:lnTo>
                  <a:lnTo>
                    <a:pt x="5794" y="1"/>
                  </a:lnTo>
                  <a:close/>
                </a:path>
              </a:pathLst>
            </a:custGeom>
            <a:solidFill>
              <a:srgbClr val="D9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76"/>
            <p:cNvSpPr/>
            <p:nvPr/>
          </p:nvSpPr>
          <p:spPr>
            <a:xfrm>
              <a:off x="7347244" y="4146652"/>
              <a:ext cx="195450" cy="194749"/>
            </a:xfrm>
            <a:custGeom>
              <a:rect b="b" l="l" r="r" t="t"/>
              <a:pathLst>
                <a:path extrusionOk="0" h="7229" w="7255">
                  <a:moveTo>
                    <a:pt x="6112" y="0"/>
                  </a:moveTo>
                  <a:lnTo>
                    <a:pt x="6006" y="27"/>
                  </a:lnTo>
                  <a:lnTo>
                    <a:pt x="5899" y="106"/>
                  </a:lnTo>
                  <a:lnTo>
                    <a:pt x="106" y="5873"/>
                  </a:lnTo>
                  <a:lnTo>
                    <a:pt x="27" y="5979"/>
                  </a:lnTo>
                  <a:lnTo>
                    <a:pt x="0" y="6112"/>
                  </a:lnTo>
                  <a:lnTo>
                    <a:pt x="27" y="6218"/>
                  </a:lnTo>
                  <a:lnTo>
                    <a:pt x="106" y="6325"/>
                  </a:lnTo>
                  <a:lnTo>
                    <a:pt x="930" y="7149"/>
                  </a:lnTo>
                  <a:lnTo>
                    <a:pt x="1036" y="7228"/>
                  </a:lnTo>
                  <a:lnTo>
                    <a:pt x="1276" y="7228"/>
                  </a:lnTo>
                  <a:lnTo>
                    <a:pt x="1382" y="7149"/>
                  </a:lnTo>
                  <a:lnTo>
                    <a:pt x="7148" y="1355"/>
                  </a:lnTo>
                  <a:lnTo>
                    <a:pt x="7228" y="1249"/>
                  </a:lnTo>
                  <a:lnTo>
                    <a:pt x="7255" y="1143"/>
                  </a:lnTo>
                  <a:lnTo>
                    <a:pt x="7228" y="1010"/>
                  </a:lnTo>
                  <a:lnTo>
                    <a:pt x="7148" y="904"/>
                  </a:lnTo>
                  <a:lnTo>
                    <a:pt x="6351" y="106"/>
                  </a:lnTo>
                  <a:lnTo>
                    <a:pt x="6245" y="27"/>
                  </a:lnTo>
                  <a:lnTo>
                    <a:pt x="6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76"/>
            <p:cNvSpPr/>
            <p:nvPr/>
          </p:nvSpPr>
          <p:spPr>
            <a:xfrm>
              <a:off x="7367288" y="4227554"/>
              <a:ext cx="94506" cy="94506"/>
            </a:xfrm>
            <a:custGeom>
              <a:rect b="b" l="l" r="r" t="t"/>
              <a:pathLst>
                <a:path extrusionOk="0" h="3508" w="3508">
                  <a:moveTo>
                    <a:pt x="2259" y="0"/>
                  </a:moveTo>
                  <a:lnTo>
                    <a:pt x="0" y="2259"/>
                  </a:lnTo>
                  <a:lnTo>
                    <a:pt x="1249" y="3508"/>
                  </a:lnTo>
                  <a:lnTo>
                    <a:pt x="3508" y="1249"/>
                  </a:lnTo>
                  <a:lnTo>
                    <a:pt x="22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76"/>
            <p:cNvSpPr/>
            <p:nvPr/>
          </p:nvSpPr>
          <p:spPr>
            <a:xfrm>
              <a:off x="7166097" y="4460939"/>
              <a:ext cx="62312" cy="62285"/>
            </a:xfrm>
            <a:custGeom>
              <a:rect b="b" l="l" r="r" t="t"/>
              <a:pathLst>
                <a:path extrusionOk="0" h="2312" w="2313">
                  <a:moveTo>
                    <a:pt x="1117" y="0"/>
                  </a:moveTo>
                  <a:lnTo>
                    <a:pt x="240" y="877"/>
                  </a:lnTo>
                  <a:lnTo>
                    <a:pt x="134" y="1010"/>
                  </a:lnTo>
                  <a:lnTo>
                    <a:pt x="54" y="1169"/>
                  </a:lnTo>
                  <a:lnTo>
                    <a:pt x="27" y="1329"/>
                  </a:lnTo>
                  <a:lnTo>
                    <a:pt x="1" y="1488"/>
                  </a:lnTo>
                  <a:lnTo>
                    <a:pt x="27" y="1648"/>
                  </a:lnTo>
                  <a:lnTo>
                    <a:pt x="54" y="1781"/>
                  </a:lnTo>
                  <a:lnTo>
                    <a:pt x="134" y="1940"/>
                  </a:lnTo>
                  <a:lnTo>
                    <a:pt x="240" y="2073"/>
                  </a:lnTo>
                  <a:lnTo>
                    <a:pt x="373" y="2179"/>
                  </a:lnTo>
                  <a:lnTo>
                    <a:pt x="532" y="2259"/>
                  </a:lnTo>
                  <a:lnTo>
                    <a:pt x="665" y="2285"/>
                  </a:lnTo>
                  <a:lnTo>
                    <a:pt x="825" y="2312"/>
                  </a:lnTo>
                  <a:lnTo>
                    <a:pt x="984" y="2285"/>
                  </a:lnTo>
                  <a:lnTo>
                    <a:pt x="1144" y="2259"/>
                  </a:lnTo>
                  <a:lnTo>
                    <a:pt x="1303" y="2179"/>
                  </a:lnTo>
                  <a:lnTo>
                    <a:pt x="1409" y="2073"/>
                  </a:lnTo>
                  <a:lnTo>
                    <a:pt x="2313" y="1196"/>
                  </a:lnTo>
                  <a:lnTo>
                    <a:pt x="11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76"/>
            <p:cNvSpPr/>
            <p:nvPr/>
          </p:nvSpPr>
          <p:spPr>
            <a:xfrm>
              <a:off x="7462495" y="4201772"/>
              <a:ext cx="25081" cy="25081"/>
            </a:xfrm>
            <a:custGeom>
              <a:rect b="b" l="l" r="r" t="t"/>
              <a:pathLst>
                <a:path extrusionOk="0" h="931" w="931">
                  <a:moveTo>
                    <a:pt x="691" y="0"/>
                  </a:moveTo>
                  <a:lnTo>
                    <a:pt x="612" y="27"/>
                  </a:lnTo>
                  <a:lnTo>
                    <a:pt x="532" y="80"/>
                  </a:lnTo>
                  <a:lnTo>
                    <a:pt x="80" y="532"/>
                  </a:lnTo>
                  <a:lnTo>
                    <a:pt x="27" y="612"/>
                  </a:lnTo>
                  <a:lnTo>
                    <a:pt x="0" y="691"/>
                  </a:lnTo>
                  <a:lnTo>
                    <a:pt x="27" y="771"/>
                  </a:lnTo>
                  <a:lnTo>
                    <a:pt x="80" y="851"/>
                  </a:lnTo>
                  <a:lnTo>
                    <a:pt x="133" y="904"/>
                  </a:lnTo>
                  <a:lnTo>
                    <a:pt x="240" y="930"/>
                  </a:lnTo>
                  <a:lnTo>
                    <a:pt x="319" y="904"/>
                  </a:lnTo>
                  <a:lnTo>
                    <a:pt x="399" y="851"/>
                  </a:lnTo>
                  <a:lnTo>
                    <a:pt x="851" y="399"/>
                  </a:lnTo>
                  <a:lnTo>
                    <a:pt x="904" y="319"/>
                  </a:lnTo>
                  <a:lnTo>
                    <a:pt x="931" y="240"/>
                  </a:lnTo>
                  <a:lnTo>
                    <a:pt x="904" y="160"/>
                  </a:lnTo>
                  <a:lnTo>
                    <a:pt x="851" y="80"/>
                  </a:lnTo>
                  <a:lnTo>
                    <a:pt x="771" y="27"/>
                  </a:lnTo>
                  <a:lnTo>
                    <a:pt x="6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76"/>
            <p:cNvSpPr/>
            <p:nvPr/>
          </p:nvSpPr>
          <p:spPr>
            <a:xfrm>
              <a:off x="7493288" y="4183156"/>
              <a:ext cx="12904" cy="12904"/>
            </a:xfrm>
            <a:custGeom>
              <a:rect b="b" l="l" r="r" t="t"/>
              <a:pathLst>
                <a:path extrusionOk="0" h="479" w="479">
                  <a:moveTo>
                    <a:pt x="239" y="0"/>
                  </a:moveTo>
                  <a:lnTo>
                    <a:pt x="160" y="27"/>
                  </a:lnTo>
                  <a:lnTo>
                    <a:pt x="80" y="80"/>
                  </a:lnTo>
                  <a:lnTo>
                    <a:pt x="27" y="133"/>
                  </a:lnTo>
                  <a:lnTo>
                    <a:pt x="0" y="240"/>
                  </a:lnTo>
                  <a:lnTo>
                    <a:pt x="27" y="319"/>
                  </a:lnTo>
                  <a:lnTo>
                    <a:pt x="80" y="399"/>
                  </a:lnTo>
                  <a:lnTo>
                    <a:pt x="160" y="452"/>
                  </a:lnTo>
                  <a:lnTo>
                    <a:pt x="239" y="479"/>
                  </a:lnTo>
                  <a:lnTo>
                    <a:pt x="346" y="452"/>
                  </a:lnTo>
                  <a:lnTo>
                    <a:pt x="399" y="399"/>
                  </a:lnTo>
                  <a:lnTo>
                    <a:pt x="452" y="319"/>
                  </a:lnTo>
                  <a:lnTo>
                    <a:pt x="478" y="240"/>
                  </a:lnTo>
                  <a:lnTo>
                    <a:pt x="452" y="160"/>
                  </a:lnTo>
                  <a:lnTo>
                    <a:pt x="399" y="80"/>
                  </a:lnTo>
                  <a:lnTo>
                    <a:pt x="399" y="54"/>
                  </a:lnTo>
                  <a:lnTo>
                    <a:pt x="319" y="27"/>
                  </a:lnTo>
                  <a:lnTo>
                    <a:pt x="2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76"/>
            <p:cNvSpPr/>
            <p:nvPr/>
          </p:nvSpPr>
          <p:spPr>
            <a:xfrm>
              <a:off x="7308585" y="4339222"/>
              <a:ext cx="41541" cy="41541"/>
            </a:xfrm>
            <a:custGeom>
              <a:rect b="b" l="l" r="r" t="t"/>
              <a:pathLst>
                <a:path extrusionOk="0" h="1542" w="1542">
                  <a:moveTo>
                    <a:pt x="771" y="1"/>
                  </a:moveTo>
                  <a:lnTo>
                    <a:pt x="611" y="27"/>
                  </a:lnTo>
                  <a:lnTo>
                    <a:pt x="478" y="54"/>
                  </a:lnTo>
                  <a:lnTo>
                    <a:pt x="346" y="133"/>
                  </a:lnTo>
                  <a:lnTo>
                    <a:pt x="239" y="213"/>
                  </a:lnTo>
                  <a:lnTo>
                    <a:pt x="133" y="346"/>
                  </a:lnTo>
                  <a:lnTo>
                    <a:pt x="80" y="479"/>
                  </a:lnTo>
                  <a:lnTo>
                    <a:pt x="27" y="612"/>
                  </a:lnTo>
                  <a:lnTo>
                    <a:pt x="0" y="771"/>
                  </a:lnTo>
                  <a:lnTo>
                    <a:pt x="27" y="931"/>
                  </a:lnTo>
                  <a:lnTo>
                    <a:pt x="80" y="1063"/>
                  </a:lnTo>
                  <a:lnTo>
                    <a:pt x="133" y="1196"/>
                  </a:lnTo>
                  <a:lnTo>
                    <a:pt x="239" y="1303"/>
                  </a:lnTo>
                  <a:lnTo>
                    <a:pt x="346" y="1409"/>
                  </a:lnTo>
                  <a:lnTo>
                    <a:pt x="478" y="1462"/>
                  </a:lnTo>
                  <a:lnTo>
                    <a:pt x="611" y="1515"/>
                  </a:lnTo>
                  <a:lnTo>
                    <a:pt x="771" y="1542"/>
                  </a:lnTo>
                  <a:lnTo>
                    <a:pt x="930" y="1515"/>
                  </a:lnTo>
                  <a:lnTo>
                    <a:pt x="1063" y="1462"/>
                  </a:lnTo>
                  <a:lnTo>
                    <a:pt x="1196" y="1409"/>
                  </a:lnTo>
                  <a:lnTo>
                    <a:pt x="1329" y="1303"/>
                  </a:lnTo>
                  <a:lnTo>
                    <a:pt x="1408" y="1196"/>
                  </a:lnTo>
                  <a:lnTo>
                    <a:pt x="1488" y="1063"/>
                  </a:lnTo>
                  <a:lnTo>
                    <a:pt x="1515" y="931"/>
                  </a:lnTo>
                  <a:lnTo>
                    <a:pt x="1541" y="771"/>
                  </a:lnTo>
                  <a:lnTo>
                    <a:pt x="1515" y="612"/>
                  </a:lnTo>
                  <a:lnTo>
                    <a:pt x="1488" y="479"/>
                  </a:lnTo>
                  <a:lnTo>
                    <a:pt x="1408" y="346"/>
                  </a:lnTo>
                  <a:lnTo>
                    <a:pt x="1329" y="213"/>
                  </a:lnTo>
                  <a:lnTo>
                    <a:pt x="1196" y="133"/>
                  </a:lnTo>
                  <a:lnTo>
                    <a:pt x="1063" y="54"/>
                  </a:lnTo>
                  <a:lnTo>
                    <a:pt x="930" y="27"/>
                  </a:lnTo>
                  <a:lnTo>
                    <a:pt x="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6" name="Google Shape;4216;p76"/>
          <p:cNvGrpSpPr/>
          <p:nvPr/>
        </p:nvGrpSpPr>
        <p:grpSpPr>
          <a:xfrm>
            <a:off x="1508797" y="3803799"/>
            <a:ext cx="423149" cy="423125"/>
            <a:chOff x="7166097" y="4100099"/>
            <a:chExt cx="423149" cy="423125"/>
          </a:xfrm>
        </p:grpSpPr>
        <p:sp>
          <p:nvSpPr>
            <p:cNvPr id="4217" name="Google Shape;4217;p76"/>
            <p:cNvSpPr/>
            <p:nvPr/>
          </p:nvSpPr>
          <p:spPr>
            <a:xfrm>
              <a:off x="7336495" y="4100099"/>
              <a:ext cx="252751" cy="252751"/>
            </a:xfrm>
            <a:custGeom>
              <a:rect b="b" l="l" r="r" t="t"/>
              <a:pathLst>
                <a:path extrusionOk="0" h="9382" w="9382">
                  <a:moveTo>
                    <a:pt x="7122" y="1"/>
                  </a:moveTo>
                  <a:lnTo>
                    <a:pt x="6857" y="27"/>
                  </a:lnTo>
                  <a:lnTo>
                    <a:pt x="6591" y="107"/>
                  </a:lnTo>
                  <a:lnTo>
                    <a:pt x="6352" y="240"/>
                  </a:lnTo>
                  <a:lnTo>
                    <a:pt x="6139" y="399"/>
                  </a:lnTo>
                  <a:lnTo>
                    <a:pt x="0" y="6565"/>
                  </a:lnTo>
                  <a:lnTo>
                    <a:pt x="2817" y="9381"/>
                  </a:lnTo>
                  <a:lnTo>
                    <a:pt x="8982" y="3243"/>
                  </a:lnTo>
                  <a:lnTo>
                    <a:pt x="9142" y="3030"/>
                  </a:lnTo>
                  <a:lnTo>
                    <a:pt x="9275" y="2791"/>
                  </a:lnTo>
                  <a:lnTo>
                    <a:pt x="9354" y="2525"/>
                  </a:lnTo>
                  <a:lnTo>
                    <a:pt x="9381" y="2260"/>
                  </a:lnTo>
                  <a:lnTo>
                    <a:pt x="9354" y="1994"/>
                  </a:lnTo>
                  <a:lnTo>
                    <a:pt x="9275" y="1728"/>
                  </a:lnTo>
                  <a:lnTo>
                    <a:pt x="9142" y="1489"/>
                  </a:lnTo>
                  <a:lnTo>
                    <a:pt x="8982" y="1276"/>
                  </a:lnTo>
                  <a:lnTo>
                    <a:pt x="8106" y="399"/>
                  </a:lnTo>
                  <a:lnTo>
                    <a:pt x="7893" y="240"/>
                  </a:lnTo>
                  <a:lnTo>
                    <a:pt x="7654" y="107"/>
                  </a:lnTo>
                  <a:lnTo>
                    <a:pt x="7388" y="27"/>
                  </a:lnTo>
                  <a:lnTo>
                    <a:pt x="71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76"/>
            <p:cNvSpPr/>
            <p:nvPr/>
          </p:nvSpPr>
          <p:spPr>
            <a:xfrm>
              <a:off x="7189723" y="4266914"/>
              <a:ext cx="232708" cy="232708"/>
            </a:xfrm>
            <a:custGeom>
              <a:rect b="b" l="l" r="r" t="t"/>
              <a:pathLst>
                <a:path extrusionOk="0" h="8638" w="8638">
                  <a:moveTo>
                    <a:pt x="5794" y="1"/>
                  </a:moveTo>
                  <a:lnTo>
                    <a:pt x="3854" y="1967"/>
                  </a:lnTo>
                  <a:lnTo>
                    <a:pt x="3721" y="2100"/>
                  </a:lnTo>
                  <a:lnTo>
                    <a:pt x="3588" y="2259"/>
                  </a:lnTo>
                  <a:lnTo>
                    <a:pt x="3509" y="2445"/>
                  </a:lnTo>
                  <a:lnTo>
                    <a:pt x="3402" y="2605"/>
                  </a:lnTo>
                  <a:lnTo>
                    <a:pt x="3349" y="2791"/>
                  </a:lnTo>
                  <a:lnTo>
                    <a:pt x="3296" y="2977"/>
                  </a:lnTo>
                  <a:lnTo>
                    <a:pt x="3269" y="3163"/>
                  </a:lnTo>
                  <a:lnTo>
                    <a:pt x="3269" y="3349"/>
                  </a:lnTo>
                  <a:lnTo>
                    <a:pt x="3243" y="3561"/>
                  </a:lnTo>
                  <a:lnTo>
                    <a:pt x="3216" y="3747"/>
                  </a:lnTo>
                  <a:lnTo>
                    <a:pt x="3163" y="3960"/>
                  </a:lnTo>
                  <a:lnTo>
                    <a:pt x="3110" y="4146"/>
                  </a:lnTo>
                  <a:lnTo>
                    <a:pt x="3004" y="4332"/>
                  </a:lnTo>
                  <a:lnTo>
                    <a:pt x="2897" y="4492"/>
                  </a:lnTo>
                  <a:lnTo>
                    <a:pt x="2791" y="4651"/>
                  </a:lnTo>
                  <a:lnTo>
                    <a:pt x="2658" y="4810"/>
                  </a:lnTo>
                  <a:lnTo>
                    <a:pt x="1" y="7468"/>
                  </a:lnTo>
                  <a:lnTo>
                    <a:pt x="1170" y="8637"/>
                  </a:lnTo>
                  <a:lnTo>
                    <a:pt x="3827" y="5980"/>
                  </a:lnTo>
                  <a:lnTo>
                    <a:pt x="3987" y="5847"/>
                  </a:lnTo>
                  <a:lnTo>
                    <a:pt x="4146" y="5714"/>
                  </a:lnTo>
                  <a:lnTo>
                    <a:pt x="4306" y="5634"/>
                  </a:lnTo>
                  <a:lnTo>
                    <a:pt x="4492" y="5528"/>
                  </a:lnTo>
                  <a:lnTo>
                    <a:pt x="4678" y="5475"/>
                  </a:lnTo>
                  <a:lnTo>
                    <a:pt x="4890" y="5422"/>
                  </a:lnTo>
                  <a:lnTo>
                    <a:pt x="5076" y="5395"/>
                  </a:lnTo>
                  <a:lnTo>
                    <a:pt x="5289" y="5368"/>
                  </a:lnTo>
                  <a:lnTo>
                    <a:pt x="5475" y="5368"/>
                  </a:lnTo>
                  <a:lnTo>
                    <a:pt x="5661" y="5342"/>
                  </a:lnTo>
                  <a:lnTo>
                    <a:pt x="5847" y="5289"/>
                  </a:lnTo>
                  <a:lnTo>
                    <a:pt x="6033" y="5209"/>
                  </a:lnTo>
                  <a:lnTo>
                    <a:pt x="6193" y="5129"/>
                  </a:lnTo>
                  <a:lnTo>
                    <a:pt x="6379" y="5050"/>
                  </a:lnTo>
                  <a:lnTo>
                    <a:pt x="6538" y="4917"/>
                  </a:lnTo>
                  <a:lnTo>
                    <a:pt x="6671" y="4784"/>
                  </a:lnTo>
                  <a:lnTo>
                    <a:pt x="8637" y="2844"/>
                  </a:lnTo>
                  <a:lnTo>
                    <a:pt x="5794" y="1"/>
                  </a:lnTo>
                  <a:close/>
                </a:path>
              </a:pathLst>
            </a:custGeom>
            <a:solidFill>
              <a:srgbClr val="D9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76"/>
            <p:cNvSpPr/>
            <p:nvPr/>
          </p:nvSpPr>
          <p:spPr>
            <a:xfrm>
              <a:off x="7347244" y="4146652"/>
              <a:ext cx="195450" cy="194749"/>
            </a:xfrm>
            <a:custGeom>
              <a:rect b="b" l="l" r="r" t="t"/>
              <a:pathLst>
                <a:path extrusionOk="0" h="7229" w="7255">
                  <a:moveTo>
                    <a:pt x="6112" y="0"/>
                  </a:moveTo>
                  <a:lnTo>
                    <a:pt x="6006" y="27"/>
                  </a:lnTo>
                  <a:lnTo>
                    <a:pt x="5899" y="106"/>
                  </a:lnTo>
                  <a:lnTo>
                    <a:pt x="106" y="5873"/>
                  </a:lnTo>
                  <a:lnTo>
                    <a:pt x="27" y="5979"/>
                  </a:lnTo>
                  <a:lnTo>
                    <a:pt x="0" y="6112"/>
                  </a:lnTo>
                  <a:lnTo>
                    <a:pt x="27" y="6218"/>
                  </a:lnTo>
                  <a:lnTo>
                    <a:pt x="106" y="6325"/>
                  </a:lnTo>
                  <a:lnTo>
                    <a:pt x="930" y="7149"/>
                  </a:lnTo>
                  <a:lnTo>
                    <a:pt x="1036" y="7228"/>
                  </a:lnTo>
                  <a:lnTo>
                    <a:pt x="1276" y="7228"/>
                  </a:lnTo>
                  <a:lnTo>
                    <a:pt x="1382" y="7149"/>
                  </a:lnTo>
                  <a:lnTo>
                    <a:pt x="7148" y="1355"/>
                  </a:lnTo>
                  <a:lnTo>
                    <a:pt x="7228" y="1249"/>
                  </a:lnTo>
                  <a:lnTo>
                    <a:pt x="7255" y="1143"/>
                  </a:lnTo>
                  <a:lnTo>
                    <a:pt x="7228" y="1010"/>
                  </a:lnTo>
                  <a:lnTo>
                    <a:pt x="7148" y="904"/>
                  </a:lnTo>
                  <a:lnTo>
                    <a:pt x="6351" y="106"/>
                  </a:lnTo>
                  <a:lnTo>
                    <a:pt x="6245" y="27"/>
                  </a:lnTo>
                  <a:lnTo>
                    <a:pt x="6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76"/>
            <p:cNvSpPr/>
            <p:nvPr/>
          </p:nvSpPr>
          <p:spPr>
            <a:xfrm>
              <a:off x="7367288" y="4227554"/>
              <a:ext cx="94506" cy="94506"/>
            </a:xfrm>
            <a:custGeom>
              <a:rect b="b" l="l" r="r" t="t"/>
              <a:pathLst>
                <a:path extrusionOk="0" h="3508" w="3508">
                  <a:moveTo>
                    <a:pt x="2259" y="0"/>
                  </a:moveTo>
                  <a:lnTo>
                    <a:pt x="0" y="2259"/>
                  </a:lnTo>
                  <a:lnTo>
                    <a:pt x="1249" y="3508"/>
                  </a:lnTo>
                  <a:lnTo>
                    <a:pt x="3508" y="1249"/>
                  </a:lnTo>
                  <a:lnTo>
                    <a:pt x="22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76"/>
            <p:cNvSpPr/>
            <p:nvPr/>
          </p:nvSpPr>
          <p:spPr>
            <a:xfrm>
              <a:off x="7166097" y="4460939"/>
              <a:ext cx="62312" cy="62285"/>
            </a:xfrm>
            <a:custGeom>
              <a:rect b="b" l="l" r="r" t="t"/>
              <a:pathLst>
                <a:path extrusionOk="0" h="2312" w="2313">
                  <a:moveTo>
                    <a:pt x="1117" y="0"/>
                  </a:moveTo>
                  <a:lnTo>
                    <a:pt x="240" y="877"/>
                  </a:lnTo>
                  <a:lnTo>
                    <a:pt x="134" y="1010"/>
                  </a:lnTo>
                  <a:lnTo>
                    <a:pt x="54" y="1169"/>
                  </a:lnTo>
                  <a:lnTo>
                    <a:pt x="27" y="1329"/>
                  </a:lnTo>
                  <a:lnTo>
                    <a:pt x="1" y="1488"/>
                  </a:lnTo>
                  <a:lnTo>
                    <a:pt x="27" y="1648"/>
                  </a:lnTo>
                  <a:lnTo>
                    <a:pt x="54" y="1781"/>
                  </a:lnTo>
                  <a:lnTo>
                    <a:pt x="134" y="1940"/>
                  </a:lnTo>
                  <a:lnTo>
                    <a:pt x="240" y="2073"/>
                  </a:lnTo>
                  <a:lnTo>
                    <a:pt x="373" y="2179"/>
                  </a:lnTo>
                  <a:lnTo>
                    <a:pt x="532" y="2259"/>
                  </a:lnTo>
                  <a:lnTo>
                    <a:pt x="665" y="2285"/>
                  </a:lnTo>
                  <a:lnTo>
                    <a:pt x="825" y="2312"/>
                  </a:lnTo>
                  <a:lnTo>
                    <a:pt x="984" y="2285"/>
                  </a:lnTo>
                  <a:lnTo>
                    <a:pt x="1144" y="2259"/>
                  </a:lnTo>
                  <a:lnTo>
                    <a:pt x="1303" y="2179"/>
                  </a:lnTo>
                  <a:lnTo>
                    <a:pt x="1409" y="2073"/>
                  </a:lnTo>
                  <a:lnTo>
                    <a:pt x="2313" y="1196"/>
                  </a:lnTo>
                  <a:lnTo>
                    <a:pt x="11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76"/>
            <p:cNvSpPr/>
            <p:nvPr/>
          </p:nvSpPr>
          <p:spPr>
            <a:xfrm>
              <a:off x="7462495" y="4201772"/>
              <a:ext cx="25081" cy="25081"/>
            </a:xfrm>
            <a:custGeom>
              <a:rect b="b" l="l" r="r" t="t"/>
              <a:pathLst>
                <a:path extrusionOk="0" h="931" w="931">
                  <a:moveTo>
                    <a:pt x="691" y="0"/>
                  </a:moveTo>
                  <a:lnTo>
                    <a:pt x="612" y="27"/>
                  </a:lnTo>
                  <a:lnTo>
                    <a:pt x="532" y="80"/>
                  </a:lnTo>
                  <a:lnTo>
                    <a:pt x="80" y="532"/>
                  </a:lnTo>
                  <a:lnTo>
                    <a:pt x="27" y="612"/>
                  </a:lnTo>
                  <a:lnTo>
                    <a:pt x="0" y="691"/>
                  </a:lnTo>
                  <a:lnTo>
                    <a:pt x="27" y="771"/>
                  </a:lnTo>
                  <a:lnTo>
                    <a:pt x="80" y="851"/>
                  </a:lnTo>
                  <a:lnTo>
                    <a:pt x="133" y="904"/>
                  </a:lnTo>
                  <a:lnTo>
                    <a:pt x="240" y="930"/>
                  </a:lnTo>
                  <a:lnTo>
                    <a:pt x="319" y="904"/>
                  </a:lnTo>
                  <a:lnTo>
                    <a:pt x="399" y="851"/>
                  </a:lnTo>
                  <a:lnTo>
                    <a:pt x="851" y="399"/>
                  </a:lnTo>
                  <a:lnTo>
                    <a:pt x="904" y="319"/>
                  </a:lnTo>
                  <a:lnTo>
                    <a:pt x="931" y="240"/>
                  </a:lnTo>
                  <a:lnTo>
                    <a:pt x="904" y="160"/>
                  </a:lnTo>
                  <a:lnTo>
                    <a:pt x="851" y="80"/>
                  </a:lnTo>
                  <a:lnTo>
                    <a:pt x="771" y="27"/>
                  </a:lnTo>
                  <a:lnTo>
                    <a:pt x="6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76"/>
            <p:cNvSpPr/>
            <p:nvPr/>
          </p:nvSpPr>
          <p:spPr>
            <a:xfrm>
              <a:off x="7493288" y="4183156"/>
              <a:ext cx="12904" cy="12904"/>
            </a:xfrm>
            <a:custGeom>
              <a:rect b="b" l="l" r="r" t="t"/>
              <a:pathLst>
                <a:path extrusionOk="0" h="479" w="479">
                  <a:moveTo>
                    <a:pt x="239" y="0"/>
                  </a:moveTo>
                  <a:lnTo>
                    <a:pt x="160" y="27"/>
                  </a:lnTo>
                  <a:lnTo>
                    <a:pt x="80" y="80"/>
                  </a:lnTo>
                  <a:lnTo>
                    <a:pt x="27" y="133"/>
                  </a:lnTo>
                  <a:lnTo>
                    <a:pt x="0" y="240"/>
                  </a:lnTo>
                  <a:lnTo>
                    <a:pt x="27" y="319"/>
                  </a:lnTo>
                  <a:lnTo>
                    <a:pt x="80" y="399"/>
                  </a:lnTo>
                  <a:lnTo>
                    <a:pt x="160" y="452"/>
                  </a:lnTo>
                  <a:lnTo>
                    <a:pt x="239" y="479"/>
                  </a:lnTo>
                  <a:lnTo>
                    <a:pt x="346" y="452"/>
                  </a:lnTo>
                  <a:lnTo>
                    <a:pt x="399" y="399"/>
                  </a:lnTo>
                  <a:lnTo>
                    <a:pt x="452" y="319"/>
                  </a:lnTo>
                  <a:lnTo>
                    <a:pt x="478" y="240"/>
                  </a:lnTo>
                  <a:lnTo>
                    <a:pt x="452" y="160"/>
                  </a:lnTo>
                  <a:lnTo>
                    <a:pt x="399" y="80"/>
                  </a:lnTo>
                  <a:lnTo>
                    <a:pt x="399" y="54"/>
                  </a:lnTo>
                  <a:lnTo>
                    <a:pt x="319" y="27"/>
                  </a:lnTo>
                  <a:lnTo>
                    <a:pt x="2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76"/>
            <p:cNvSpPr/>
            <p:nvPr/>
          </p:nvSpPr>
          <p:spPr>
            <a:xfrm>
              <a:off x="7308585" y="4339222"/>
              <a:ext cx="41541" cy="41541"/>
            </a:xfrm>
            <a:custGeom>
              <a:rect b="b" l="l" r="r" t="t"/>
              <a:pathLst>
                <a:path extrusionOk="0" h="1542" w="1542">
                  <a:moveTo>
                    <a:pt x="771" y="1"/>
                  </a:moveTo>
                  <a:lnTo>
                    <a:pt x="611" y="27"/>
                  </a:lnTo>
                  <a:lnTo>
                    <a:pt x="478" y="54"/>
                  </a:lnTo>
                  <a:lnTo>
                    <a:pt x="346" y="133"/>
                  </a:lnTo>
                  <a:lnTo>
                    <a:pt x="239" y="213"/>
                  </a:lnTo>
                  <a:lnTo>
                    <a:pt x="133" y="346"/>
                  </a:lnTo>
                  <a:lnTo>
                    <a:pt x="80" y="479"/>
                  </a:lnTo>
                  <a:lnTo>
                    <a:pt x="27" y="612"/>
                  </a:lnTo>
                  <a:lnTo>
                    <a:pt x="0" y="771"/>
                  </a:lnTo>
                  <a:lnTo>
                    <a:pt x="27" y="931"/>
                  </a:lnTo>
                  <a:lnTo>
                    <a:pt x="80" y="1063"/>
                  </a:lnTo>
                  <a:lnTo>
                    <a:pt x="133" y="1196"/>
                  </a:lnTo>
                  <a:lnTo>
                    <a:pt x="239" y="1303"/>
                  </a:lnTo>
                  <a:lnTo>
                    <a:pt x="346" y="1409"/>
                  </a:lnTo>
                  <a:lnTo>
                    <a:pt x="478" y="1462"/>
                  </a:lnTo>
                  <a:lnTo>
                    <a:pt x="611" y="1515"/>
                  </a:lnTo>
                  <a:lnTo>
                    <a:pt x="771" y="1542"/>
                  </a:lnTo>
                  <a:lnTo>
                    <a:pt x="930" y="1515"/>
                  </a:lnTo>
                  <a:lnTo>
                    <a:pt x="1063" y="1462"/>
                  </a:lnTo>
                  <a:lnTo>
                    <a:pt x="1196" y="1409"/>
                  </a:lnTo>
                  <a:lnTo>
                    <a:pt x="1329" y="1303"/>
                  </a:lnTo>
                  <a:lnTo>
                    <a:pt x="1408" y="1196"/>
                  </a:lnTo>
                  <a:lnTo>
                    <a:pt x="1488" y="1063"/>
                  </a:lnTo>
                  <a:lnTo>
                    <a:pt x="1515" y="931"/>
                  </a:lnTo>
                  <a:lnTo>
                    <a:pt x="1541" y="771"/>
                  </a:lnTo>
                  <a:lnTo>
                    <a:pt x="1515" y="612"/>
                  </a:lnTo>
                  <a:lnTo>
                    <a:pt x="1488" y="479"/>
                  </a:lnTo>
                  <a:lnTo>
                    <a:pt x="1408" y="346"/>
                  </a:lnTo>
                  <a:lnTo>
                    <a:pt x="1329" y="213"/>
                  </a:lnTo>
                  <a:lnTo>
                    <a:pt x="1196" y="133"/>
                  </a:lnTo>
                  <a:lnTo>
                    <a:pt x="1063" y="54"/>
                  </a:lnTo>
                  <a:lnTo>
                    <a:pt x="930" y="27"/>
                  </a:lnTo>
                  <a:lnTo>
                    <a:pt x="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5" name="Google Shape;4225;p76"/>
          <p:cNvGrpSpPr/>
          <p:nvPr/>
        </p:nvGrpSpPr>
        <p:grpSpPr>
          <a:xfrm>
            <a:off x="4955907" y="3803805"/>
            <a:ext cx="423120" cy="388049"/>
            <a:chOff x="4774244" y="1895105"/>
            <a:chExt cx="423120" cy="388049"/>
          </a:xfrm>
        </p:grpSpPr>
        <p:sp>
          <p:nvSpPr>
            <p:cNvPr id="4226" name="Google Shape;4226;p76"/>
            <p:cNvSpPr/>
            <p:nvPr/>
          </p:nvSpPr>
          <p:spPr>
            <a:xfrm>
              <a:off x="4795716" y="2247324"/>
              <a:ext cx="41541" cy="35830"/>
            </a:xfrm>
            <a:custGeom>
              <a:rect b="b" l="l" r="r" t="t"/>
              <a:pathLst>
                <a:path extrusionOk="0" h="1330" w="1542">
                  <a:moveTo>
                    <a:pt x="0" y="1"/>
                  </a:moveTo>
                  <a:lnTo>
                    <a:pt x="160" y="1064"/>
                  </a:lnTo>
                  <a:lnTo>
                    <a:pt x="186" y="1170"/>
                  </a:lnTo>
                  <a:lnTo>
                    <a:pt x="266" y="1250"/>
                  </a:lnTo>
                  <a:lnTo>
                    <a:pt x="346" y="1329"/>
                  </a:lnTo>
                  <a:lnTo>
                    <a:pt x="1196" y="1329"/>
                  </a:lnTo>
                  <a:lnTo>
                    <a:pt x="1276" y="1250"/>
                  </a:lnTo>
                  <a:lnTo>
                    <a:pt x="1356" y="1170"/>
                  </a:lnTo>
                  <a:lnTo>
                    <a:pt x="1382" y="1064"/>
                  </a:lnTo>
                  <a:lnTo>
                    <a:pt x="1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76"/>
            <p:cNvSpPr/>
            <p:nvPr/>
          </p:nvSpPr>
          <p:spPr>
            <a:xfrm>
              <a:off x="5133629" y="2247324"/>
              <a:ext cx="41541" cy="35830"/>
            </a:xfrm>
            <a:custGeom>
              <a:rect b="b" l="l" r="r" t="t"/>
              <a:pathLst>
                <a:path extrusionOk="0" h="1330" w="1542">
                  <a:moveTo>
                    <a:pt x="0" y="1"/>
                  </a:moveTo>
                  <a:lnTo>
                    <a:pt x="160" y="1064"/>
                  </a:lnTo>
                  <a:lnTo>
                    <a:pt x="186" y="1170"/>
                  </a:lnTo>
                  <a:lnTo>
                    <a:pt x="266" y="1250"/>
                  </a:lnTo>
                  <a:lnTo>
                    <a:pt x="372" y="1329"/>
                  </a:lnTo>
                  <a:lnTo>
                    <a:pt x="1196" y="1329"/>
                  </a:lnTo>
                  <a:lnTo>
                    <a:pt x="1276" y="1250"/>
                  </a:lnTo>
                  <a:lnTo>
                    <a:pt x="1356" y="1170"/>
                  </a:lnTo>
                  <a:lnTo>
                    <a:pt x="1382" y="1064"/>
                  </a:lnTo>
                  <a:lnTo>
                    <a:pt x="1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76"/>
            <p:cNvSpPr/>
            <p:nvPr/>
          </p:nvSpPr>
          <p:spPr>
            <a:xfrm>
              <a:off x="4774244" y="1895105"/>
              <a:ext cx="423120" cy="294266"/>
            </a:xfrm>
            <a:custGeom>
              <a:rect b="b" l="l" r="r" t="t"/>
              <a:pathLst>
                <a:path extrusionOk="0" h="10923" w="15706">
                  <a:moveTo>
                    <a:pt x="638" y="0"/>
                  </a:moveTo>
                  <a:lnTo>
                    <a:pt x="505" y="27"/>
                  </a:lnTo>
                  <a:lnTo>
                    <a:pt x="372" y="54"/>
                  </a:lnTo>
                  <a:lnTo>
                    <a:pt x="266" y="133"/>
                  </a:lnTo>
                  <a:lnTo>
                    <a:pt x="186" y="186"/>
                  </a:lnTo>
                  <a:lnTo>
                    <a:pt x="106" y="293"/>
                  </a:lnTo>
                  <a:lnTo>
                    <a:pt x="53" y="399"/>
                  </a:lnTo>
                  <a:lnTo>
                    <a:pt x="0" y="505"/>
                  </a:lnTo>
                  <a:lnTo>
                    <a:pt x="0" y="638"/>
                  </a:lnTo>
                  <a:lnTo>
                    <a:pt x="0" y="10922"/>
                  </a:lnTo>
                  <a:lnTo>
                    <a:pt x="15705" y="10922"/>
                  </a:lnTo>
                  <a:lnTo>
                    <a:pt x="15705" y="638"/>
                  </a:lnTo>
                  <a:lnTo>
                    <a:pt x="15679" y="505"/>
                  </a:lnTo>
                  <a:lnTo>
                    <a:pt x="15652" y="399"/>
                  </a:lnTo>
                  <a:lnTo>
                    <a:pt x="15573" y="293"/>
                  </a:lnTo>
                  <a:lnTo>
                    <a:pt x="15519" y="186"/>
                  </a:lnTo>
                  <a:lnTo>
                    <a:pt x="15413" y="133"/>
                  </a:lnTo>
                  <a:lnTo>
                    <a:pt x="15307" y="54"/>
                  </a:lnTo>
                  <a:lnTo>
                    <a:pt x="15200" y="27"/>
                  </a:lnTo>
                  <a:lnTo>
                    <a:pt x="150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76"/>
            <p:cNvSpPr/>
            <p:nvPr/>
          </p:nvSpPr>
          <p:spPr>
            <a:xfrm>
              <a:off x="4774244" y="2175743"/>
              <a:ext cx="423120" cy="78045"/>
            </a:xfrm>
            <a:custGeom>
              <a:rect b="b" l="l" r="r" t="t"/>
              <a:pathLst>
                <a:path extrusionOk="0" h="2897" w="15706">
                  <a:moveTo>
                    <a:pt x="0" y="0"/>
                  </a:moveTo>
                  <a:lnTo>
                    <a:pt x="0" y="2259"/>
                  </a:lnTo>
                  <a:lnTo>
                    <a:pt x="0" y="2392"/>
                  </a:lnTo>
                  <a:lnTo>
                    <a:pt x="53" y="2498"/>
                  </a:lnTo>
                  <a:lnTo>
                    <a:pt x="106" y="2605"/>
                  </a:lnTo>
                  <a:lnTo>
                    <a:pt x="186" y="2711"/>
                  </a:lnTo>
                  <a:lnTo>
                    <a:pt x="266" y="2791"/>
                  </a:lnTo>
                  <a:lnTo>
                    <a:pt x="372" y="2844"/>
                  </a:lnTo>
                  <a:lnTo>
                    <a:pt x="505" y="2870"/>
                  </a:lnTo>
                  <a:lnTo>
                    <a:pt x="638" y="2897"/>
                  </a:lnTo>
                  <a:lnTo>
                    <a:pt x="15068" y="2897"/>
                  </a:lnTo>
                  <a:lnTo>
                    <a:pt x="15200" y="2870"/>
                  </a:lnTo>
                  <a:lnTo>
                    <a:pt x="15307" y="2844"/>
                  </a:lnTo>
                  <a:lnTo>
                    <a:pt x="15413" y="2791"/>
                  </a:lnTo>
                  <a:lnTo>
                    <a:pt x="15519" y="2711"/>
                  </a:lnTo>
                  <a:lnTo>
                    <a:pt x="15573" y="2605"/>
                  </a:lnTo>
                  <a:lnTo>
                    <a:pt x="15652" y="2498"/>
                  </a:lnTo>
                  <a:lnTo>
                    <a:pt x="15679" y="2392"/>
                  </a:lnTo>
                  <a:lnTo>
                    <a:pt x="15705" y="2259"/>
                  </a:lnTo>
                  <a:lnTo>
                    <a:pt x="157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76"/>
            <p:cNvSpPr/>
            <p:nvPr/>
          </p:nvSpPr>
          <p:spPr>
            <a:xfrm>
              <a:off x="5110003" y="2198643"/>
              <a:ext cx="34375" cy="34402"/>
            </a:xfrm>
            <a:custGeom>
              <a:rect b="b" l="l" r="r" t="t"/>
              <a:pathLst>
                <a:path extrusionOk="0" h="1277" w="1276">
                  <a:moveTo>
                    <a:pt x="505" y="1"/>
                  </a:moveTo>
                  <a:lnTo>
                    <a:pt x="399" y="54"/>
                  </a:lnTo>
                  <a:lnTo>
                    <a:pt x="293" y="107"/>
                  </a:lnTo>
                  <a:lnTo>
                    <a:pt x="186" y="187"/>
                  </a:lnTo>
                  <a:lnTo>
                    <a:pt x="107" y="293"/>
                  </a:lnTo>
                  <a:lnTo>
                    <a:pt x="54" y="399"/>
                  </a:lnTo>
                  <a:lnTo>
                    <a:pt x="0" y="506"/>
                  </a:lnTo>
                  <a:lnTo>
                    <a:pt x="0" y="638"/>
                  </a:lnTo>
                  <a:lnTo>
                    <a:pt x="0" y="771"/>
                  </a:lnTo>
                  <a:lnTo>
                    <a:pt x="54" y="878"/>
                  </a:lnTo>
                  <a:lnTo>
                    <a:pt x="107" y="984"/>
                  </a:lnTo>
                  <a:lnTo>
                    <a:pt x="186" y="1090"/>
                  </a:lnTo>
                  <a:lnTo>
                    <a:pt x="293" y="1170"/>
                  </a:lnTo>
                  <a:lnTo>
                    <a:pt x="399" y="1223"/>
                  </a:lnTo>
                  <a:lnTo>
                    <a:pt x="505" y="1250"/>
                  </a:lnTo>
                  <a:lnTo>
                    <a:pt x="638" y="1276"/>
                  </a:lnTo>
                  <a:lnTo>
                    <a:pt x="771" y="1250"/>
                  </a:lnTo>
                  <a:lnTo>
                    <a:pt x="877" y="1223"/>
                  </a:lnTo>
                  <a:lnTo>
                    <a:pt x="984" y="1170"/>
                  </a:lnTo>
                  <a:lnTo>
                    <a:pt x="1090" y="1090"/>
                  </a:lnTo>
                  <a:lnTo>
                    <a:pt x="1170" y="984"/>
                  </a:lnTo>
                  <a:lnTo>
                    <a:pt x="1223" y="878"/>
                  </a:lnTo>
                  <a:lnTo>
                    <a:pt x="1249" y="771"/>
                  </a:lnTo>
                  <a:lnTo>
                    <a:pt x="1276" y="638"/>
                  </a:lnTo>
                  <a:lnTo>
                    <a:pt x="1249" y="506"/>
                  </a:lnTo>
                  <a:lnTo>
                    <a:pt x="1223" y="399"/>
                  </a:lnTo>
                  <a:lnTo>
                    <a:pt x="1170" y="293"/>
                  </a:lnTo>
                  <a:lnTo>
                    <a:pt x="1090" y="187"/>
                  </a:lnTo>
                  <a:lnTo>
                    <a:pt x="984" y="107"/>
                  </a:lnTo>
                  <a:lnTo>
                    <a:pt x="877" y="54"/>
                  </a:lnTo>
                  <a:lnTo>
                    <a:pt x="7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76"/>
            <p:cNvSpPr/>
            <p:nvPr/>
          </p:nvSpPr>
          <p:spPr>
            <a:xfrm>
              <a:off x="4937476" y="2202953"/>
              <a:ext cx="143913" cy="25081"/>
            </a:xfrm>
            <a:custGeom>
              <a:rect b="b" l="l" r="r" t="t"/>
              <a:pathLst>
                <a:path extrusionOk="0" h="931" w="5342">
                  <a:moveTo>
                    <a:pt x="452" y="0"/>
                  </a:moveTo>
                  <a:lnTo>
                    <a:pt x="372" y="27"/>
                  </a:lnTo>
                  <a:lnTo>
                    <a:pt x="292" y="53"/>
                  </a:lnTo>
                  <a:lnTo>
                    <a:pt x="213" y="80"/>
                  </a:lnTo>
                  <a:lnTo>
                    <a:pt x="133" y="133"/>
                  </a:lnTo>
                  <a:lnTo>
                    <a:pt x="80" y="213"/>
                  </a:lnTo>
                  <a:lnTo>
                    <a:pt x="27" y="292"/>
                  </a:lnTo>
                  <a:lnTo>
                    <a:pt x="0" y="372"/>
                  </a:lnTo>
                  <a:lnTo>
                    <a:pt x="0" y="478"/>
                  </a:lnTo>
                  <a:lnTo>
                    <a:pt x="0" y="558"/>
                  </a:lnTo>
                  <a:lnTo>
                    <a:pt x="27" y="665"/>
                  </a:lnTo>
                  <a:lnTo>
                    <a:pt x="80" y="744"/>
                  </a:lnTo>
                  <a:lnTo>
                    <a:pt x="133" y="797"/>
                  </a:lnTo>
                  <a:lnTo>
                    <a:pt x="213" y="851"/>
                  </a:lnTo>
                  <a:lnTo>
                    <a:pt x="292" y="904"/>
                  </a:lnTo>
                  <a:lnTo>
                    <a:pt x="372" y="930"/>
                  </a:lnTo>
                  <a:lnTo>
                    <a:pt x="4969" y="930"/>
                  </a:lnTo>
                  <a:lnTo>
                    <a:pt x="5076" y="904"/>
                  </a:lnTo>
                  <a:lnTo>
                    <a:pt x="5155" y="851"/>
                  </a:lnTo>
                  <a:lnTo>
                    <a:pt x="5209" y="797"/>
                  </a:lnTo>
                  <a:lnTo>
                    <a:pt x="5262" y="744"/>
                  </a:lnTo>
                  <a:lnTo>
                    <a:pt x="5315" y="665"/>
                  </a:lnTo>
                  <a:lnTo>
                    <a:pt x="5341" y="558"/>
                  </a:lnTo>
                  <a:lnTo>
                    <a:pt x="5341" y="478"/>
                  </a:lnTo>
                  <a:lnTo>
                    <a:pt x="5341" y="372"/>
                  </a:lnTo>
                  <a:lnTo>
                    <a:pt x="5315" y="292"/>
                  </a:lnTo>
                  <a:lnTo>
                    <a:pt x="5262" y="213"/>
                  </a:lnTo>
                  <a:lnTo>
                    <a:pt x="5209" y="133"/>
                  </a:lnTo>
                  <a:lnTo>
                    <a:pt x="5155" y="80"/>
                  </a:lnTo>
                  <a:lnTo>
                    <a:pt x="5076" y="53"/>
                  </a:lnTo>
                  <a:lnTo>
                    <a:pt x="4969" y="27"/>
                  </a:lnTo>
                  <a:lnTo>
                    <a:pt x="48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76"/>
            <p:cNvSpPr/>
            <p:nvPr/>
          </p:nvSpPr>
          <p:spPr>
            <a:xfrm>
              <a:off x="4977563" y="2202953"/>
              <a:ext cx="12177" cy="25081"/>
            </a:xfrm>
            <a:custGeom>
              <a:rect b="b" l="l" r="r" t="t"/>
              <a:pathLst>
                <a:path extrusionOk="0" h="931" w="452">
                  <a:moveTo>
                    <a:pt x="0" y="0"/>
                  </a:moveTo>
                  <a:lnTo>
                    <a:pt x="0" y="930"/>
                  </a:lnTo>
                  <a:lnTo>
                    <a:pt x="452" y="930"/>
                  </a:lnTo>
                  <a:lnTo>
                    <a:pt x="4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76"/>
            <p:cNvSpPr/>
            <p:nvPr/>
          </p:nvSpPr>
          <p:spPr>
            <a:xfrm>
              <a:off x="5029101" y="2202953"/>
              <a:ext cx="12904" cy="25081"/>
            </a:xfrm>
            <a:custGeom>
              <a:rect b="b" l="l" r="r" t="t"/>
              <a:pathLst>
                <a:path extrusionOk="0" h="931" w="479">
                  <a:moveTo>
                    <a:pt x="0" y="0"/>
                  </a:moveTo>
                  <a:lnTo>
                    <a:pt x="0" y="930"/>
                  </a:lnTo>
                  <a:lnTo>
                    <a:pt x="479" y="930"/>
                  </a:lnTo>
                  <a:lnTo>
                    <a:pt x="4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76"/>
            <p:cNvSpPr/>
            <p:nvPr/>
          </p:nvSpPr>
          <p:spPr>
            <a:xfrm>
              <a:off x="4820043" y="2203653"/>
              <a:ext cx="12931" cy="24381"/>
            </a:xfrm>
            <a:custGeom>
              <a:rect b="b" l="l" r="r" t="t"/>
              <a:pathLst>
                <a:path extrusionOk="0" h="905" w="480">
                  <a:moveTo>
                    <a:pt x="160" y="1"/>
                  </a:moveTo>
                  <a:lnTo>
                    <a:pt x="81" y="54"/>
                  </a:lnTo>
                  <a:lnTo>
                    <a:pt x="27" y="134"/>
                  </a:lnTo>
                  <a:lnTo>
                    <a:pt x="1" y="240"/>
                  </a:lnTo>
                  <a:lnTo>
                    <a:pt x="1" y="665"/>
                  </a:lnTo>
                  <a:lnTo>
                    <a:pt x="27" y="771"/>
                  </a:lnTo>
                  <a:lnTo>
                    <a:pt x="81" y="825"/>
                  </a:lnTo>
                  <a:lnTo>
                    <a:pt x="160" y="878"/>
                  </a:lnTo>
                  <a:lnTo>
                    <a:pt x="240" y="904"/>
                  </a:lnTo>
                  <a:lnTo>
                    <a:pt x="346" y="878"/>
                  </a:lnTo>
                  <a:lnTo>
                    <a:pt x="426" y="825"/>
                  </a:lnTo>
                  <a:lnTo>
                    <a:pt x="479" y="771"/>
                  </a:lnTo>
                  <a:lnTo>
                    <a:pt x="479" y="665"/>
                  </a:lnTo>
                  <a:lnTo>
                    <a:pt x="479" y="240"/>
                  </a:lnTo>
                  <a:lnTo>
                    <a:pt x="479" y="134"/>
                  </a:lnTo>
                  <a:lnTo>
                    <a:pt x="426" y="54"/>
                  </a:lnTo>
                  <a:lnTo>
                    <a:pt x="3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76"/>
            <p:cNvSpPr/>
            <p:nvPr/>
          </p:nvSpPr>
          <p:spPr>
            <a:xfrm>
              <a:off x="4843670" y="2203653"/>
              <a:ext cx="12931" cy="24381"/>
            </a:xfrm>
            <a:custGeom>
              <a:rect b="b" l="l" r="r" t="t"/>
              <a:pathLst>
                <a:path extrusionOk="0" h="905" w="480">
                  <a:moveTo>
                    <a:pt x="134" y="1"/>
                  </a:moveTo>
                  <a:lnTo>
                    <a:pt x="54" y="54"/>
                  </a:lnTo>
                  <a:lnTo>
                    <a:pt x="27" y="134"/>
                  </a:lnTo>
                  <a:lnTo>
                    <a:pt x="1" y="240"/>
                  </a:lnTo>
                  <a:lnTo>
                    <a:pt x="1" y="665"/>
                  </a:lnTo>
                  <a:lnTo>
                    <a:pt x="27" y="771"/>
                  </a:lnTo>
                  <a:lnTo>
                    <a:pt x="54" y="825"/>
                  </a:lnTo>
                  <a:lnTo>
                    <a:pt x="134" y="878"/>
                  </a:lnTo>
                  <a:lnTo>
                    <a:pt x="240" y="904"/>
                  </a:lnTo>
                  <a:lnTo>
                    <a:pt x="320" y="878"/>
                  </a:lnTo>
                  <a:lnTo>
                    <a:pt x="399" y="825"/>
                  </a:lnTo>
                  <a:lnTo>
                    <a:pt x="453" y="771"/>
                  </a:lnTo>
                  <a:lnTo>
                    <a:pt x="479" y="665"/>
                  </a:lnTo>
                  <a:lnTo>
                    <a:pt x="479" y="240"/>
                  </a:lnTo>
                  <a:lnTo>
                    <a:pt x="453" y="134"/>
                  </a:lnTo>
                  <a:lnTo>
                    <a:pt x="399" y="54"/>
                  </a:lnTo>
                  <a:lnTo>
                    <a:pt x="3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76"/>
            <p:cNvSpPr/>
            <p:nvPr/>
          </p:nvSpPr>
          <p:spPr>
            <a:xfrm>
              <a:off x="4866596" y="2203653"/>
              <a:ext cx="12904" cy="24381"/>
            </a:xfrm>
            <a:custGeom>
              <a:rect b="b" l="l" r="r" t="t"/>
              <a:pathLst>
                <a:path extrusionOk="0" h="905" w="479">
                  <a:moveTo>
                    <a:pt x="160" y="1"/>
                  </a:moveTo>
                  <a:lnTo>
                    <a:pt x="80" y="54"/>
                  </a:lnTo>
                  <a:lnTo>
                    <a:pt x="27" y="134"/>
                  </a:lnTo>
                  <a:lnTo>
                    <a:pt x="0" y="240"/>
                  </a:lnTo>
                  <a:lnTo>
                    <a:pt x="0" y="665"/>
                  </a:lnTo>
                  <a:lnTo>
                    <a:pt x="27" y="771"/>
                  </a:lnTo>
                  <a:lnTo>
                    <a:pt x="80" y="825"/>
                  </a:lnTo>
                  <a:lnTo>
                    <a:pt x="160" y="878"/>
                  </a:lnTo>
                  <a:lnTo>
                    <a:pt x="239" y="904"/>
                  </a:lnTo>
                  <a:lnTo>
                    <a:pt x="346" y="878"/>
                  </a:lnTo>
                  <a:lnTo>
                    <a:pt x="399" y="825"/>
                  </a:lnTo>
                  <a:lnTo>
                    <a:pt x="452" y="771"/>
                  </a:lnTo>
                  <a:lnTo>
                    <a:pt x="479" y="665"/>
                  </a:lnTo>
                  <a:lnTo>
                    <a:pt x="479" y="240"/>
                  </a:lnTo>
                  <a:lnTo>
                    <a:pt x="452" y="134"/>
                  </a:lnTo>
                  <a:lnTo>
                    <a:pt x="399" y="54"/>
                  </a:lnTo>
                  <a:lnTo>
                    <a:pt x="3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76"/>
            <p:cNvSpPr/>
            <p:nvPr/>
          </p:nvSpPr>
          <p:spPr>
            <a:xfrm>
              <a:off x="4810021" y="1933764"/>
              <a:ext cx="350840" cy="209054"/>
            </a:xfrm>
            <a:custGeom>
              <a:rect b="b" l="l" r="r" t="t"/>
              <a:pathLst>
                <a:path extrusionOk="0" h="7760" w="13023">
                  <a:moveTo>
                    <a:pt x="320" y="0"/>
                  </a:moveTo>
                  <a:lnTo>
                    <a:pt x="213" y="27"/>
                  </a:lnTo>
                  <a:lnTo>
                    <a:pt x="107" y="80"/>
                  </a:lnTo>
                  <a:lnTo>
                    <a:pt x="27" y="186"/>
                  </a:lnTo>
                  <a:lnTo>
                    <a:pt x="1" y="319"/>
                  </a:lnTo>
                  <a:lnTo>
                    <a:pt x="1" y="7441"/>
                  </a:lnTo>
                  <a:lnTo>
                    <a:pt x="27" y="7574"/>
                  </a:lnTo>
                  <a:lnTo>
                    <a:pt x="107" y="7654"/>
                  </a:lnTo>
                  <a:lnTo>
                    <a:pt x="213" y="7733"/>
                  </a:lnTo>
                  <a:lnTo>
                    <a:pt x="320" y="7760"/>
                  </a:lnTo>
                  <a:lnTo>
                    <a:pt x="12703" y="7760"/>
                  </a:lnTo>
                  <a:lnTo>
                    <a:pt x="12836" y="7733"/>
                  </a:lnTo>
                  <a:lnTo>
                    <a:pt x="12916" y="7654"/>
                  </a:lnTo>
                  <a:lnTo>
                    <a:pt x="12996" y="7574"/>
                  </a:lnTo>
                  <a:lnTo>
                    <a:pt x="13022" y="7441"/>
                  </a:lnTo>
                  <a:lnTo>
                    <a:pt x="13022" y="319"/>
                  </a:lnTo>
                  <a:lnTo>
                    <a:pt x="12996" y="186"/>
                  </a:lnTo>
                  <a:lnTo>
                    <a:pt x="12916" y="80"/>
                  </a:lnTo>
                  <a:lnTo>
                    <a:pt x="12836" y="27"/>
                  </a:lnTo>
                  <a:lnTo>
                    <a:pt x="127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76"/>
            <p:cNvSpPr/>
            <p:nvPr/>
          </p:nvSpPr>
          <p:spPr>
            <a:xfrm>
              <a:off x="4810021" y="1933764"/>
              <a:ext cx="350840" cy="55874"/>
            </a:xfrm>
            <a:custGeom>
              <a:rect b="b" l="l" r="r" t="t"/>
              <a:pathLst>
                <a:path extrusionOk="0" h="2074" w="13023">
                  <a:moveTo>
                    <a:pt x="320" y="0"/>
                  </a:moveTo>
                  <a:lnTo>
                    <a:pt x="213" y="27"/>
                  </a:lnTo>
                  <a:lnTo>
                    <a:pt x="107" y="80"/>
                  </a:lnTo>
                  <a:lnTo>
                    <a:pt x="27" y="186"/>
                  </a:lnTo>
                  <a:lnTo>
                    <a:pt x="1" y="319"/>
                  </a:lnTo>
                  <a:lnTo>
                    <a:pt x="1" y="2073"/>
                  </a:lnTo>
                  <a:lnTo>
                    <a:pt x="13022" y="2073"/>
                  </a:lnTo>
                  <a:lnTo>
                    <a:pt x="13022" y="319"/>
                  </a:lnTo>
                  <a:lnTo>
                    <a:pt x="12996" y="186"/>
                  </a:lnTo>
                  <a:lnTo>
                    <a:pt x="12916" y="80"/>
                  </a:lnTo>
                  <a:lnTo>
                    <a:pt x="12836" y="27"/>
                  </a:lnTo>
                  <a:lnTo>
                    <a:pt x="127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76"/>
            <p:cNvSpPr/>
            <p:nvPr/>
          </p:nvSpPr>
          <p:spPr>
            <a:xfrm>
              <a:off x="4837958" y="1955236"/>
              <a:ext cx="71607" cy="12904"/>
            </a:xfrm>
            <a:custGeom>
              <a:rect b="b" l="l" r="r" t="t"/>
              <a:pathLst>
                <a:path extrusionOk="0" h="479" w="2658">
                  <a:moveTo>
                    <a:pt x="239" y="1"/>
                  </a:moveTo>
                  <a:lnTo>
                    <a:pt x="133" y="27"/>
                  </a:lnTo>
                  <a:lnTo>
                    <a:pt x="53" y="80"/>
                  </a:lnTo>
                  <a:lnTo>
                    <a:pt x="0" y="133"/>
                  </a:lnTo>
                  <a:lnTo>
                    <a:pt x="0" y="240"/>
                  </a:lnTo>
                  <a:lnTo>
                    <a:pt x="0" y="319"/>
                  </a:lnTo>
                  <a:lnTo>
                    <a:pt x="53" y="399"/>
                  </a:lnTo>
                  <a:lnTo>
                    <a:pt x="133" y="452"/>
                  </a:lnTo>
                  <a:lnTo>
                    <a:pt x="239" y="479"/>
                  </a:lnTo>
                  <a:lnTo>
                    <a:pt x="2418" y="479"/>
                  </a:lnTo>
                  <a:lnTo>
                    <a:pt x="2525" y="452"/>
                  </a:lnTo>
                  <a:lnTo>
                    <a:pt x="2604" y="399"/>
                  </a:lnTo>
                  <a:lnTo>
                    <a:pt x="2658" y="319"/>
                  </a:lnTo>
                  <a:lnTo>
                    <a:pt x="2658" y="240"/>
                  </a:lnTo>
                  <a:lnTo>
                    <a:pt x="2658" y="133"/>
                  </a:lnTo>
                  <a:lnTo>
                    <a:pt x="2604" y="80"/>
                  </a:lnTo>
                  <a:lnTo>
                    <a:pt x="2525" y="27"/>
                  </a:lnTo>
                  <a:lnTo>
                    <a:pt x="24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76"/>
            <p:cNvSpPr/>
            <p:nvPr/>
          </p:nvSpPr>
          <p:spPr>
            <a:xfrm>
              <a:off x="4956065" y="1955236"/>
              <a:ext cx="177588" cy="12904"/>
            </a:xfrm>
            <a:custGeom>
              <a:rect b="b" l="l" r="r" t="t"/>
              <a:pathLst>
                <a:path extrusionOk="0" h="479" w="6592">
                  <a:moveTo>
                    <a:pt x="240" y="1"/>
                  </a:moveTo>
                  <a:lnTo>
                    <a:pt x="160" y="27"/>
                  </a:lnTo>
                  <a:lnTo>
                    <a:pt x="81" y="80"/>
                  </a:lnTo>
                  <a:lnTo>
                    <a:pt x="28" y="133"/>
                  </a:lnTo>
                  <a:lnTo>
                    <a:pt x="1" y="240"/>
                  </a:lnTo>
                  <a:lnTo>
                    <a:pt x="28" y="319"/>
                  </a:lnTo>
                  <a:lnTo>
                    <a:pt x="81" y="399"/>
                  </a:lnTo>
                  <a:lnTo>
                    <a:pt x="160" y="452"/>
                  </a:lnTo>
                  <a:lnTo>
                    <a:pt x="240" y="479"/>
                  </a:lnTo>
                  <a:lnTo>
                    <a:pt x="6352" y="479"/>
                  </a:lnTo>
                  <a:lnTo>
                    <a:pt x="6432" y="452"/>
                  </a:lnTo>
                  <a:lnTo>
                    <a:pt x="6512" y="399"/>
                  </a:lnTo>
                  <a:lnTo>
                    <a:pt x="6565" y="319"/>
                  </a:lnTo>
                  <a:lnTo>
                    <a:pt x="6591" y="240"/>
                  </a:lnTo>
                  <a:lnTo>
                    <a:pt x="6565" y="133"/>
                  </a:lnTo>
                  <a:lnTo>
                    <a:pt x="6512" y="80"/>
                  </a:lnTo>
                  <a:lnTo>
                    <a:pt x="6432" y="27"/>
                  </a:lnTo>
                  <a:lnTo>
                    <a:pt x="63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76"/>
            <p:cNvSpPr/>
            <p:nvPr/>
          </p:nvSpPr>
          <p:spPr>
            <a:xfrm>
              <a:off x="4841541" y="2022533"/>
              <a:ext cx="59430" cy="46552"/>
            </a:xfrm>
            <a:custGeom>
              <a:rect b="b" l="l" r="r" t="t"/>
              <a:pathLst>
                <a:path extrusionOk="0" h="1728" w="2206">
                  <a:moveTo>
                    <a:pt x="611" y="1"/>
                  </a:moveTo>
                  <a:lnTo>
                    <a:pt x="478" y="27"/>
                  </a:lnTo>
                  <a:lnTo>
                    <a:pt x="372" y="54"/>
                  </a:lnTo>
                  <a:lnTo>
                    <a:pt x="266" y="107"/>
                  </a:lnTo>
                  <a:lnTo>
                    <a:pt x="186" y="187"/>
                  </a:lnTo>
                  <a:lnTo>
                    <a:pt x="106" y="319"/>
                  </a:lnTo>
                  <a:lnTo>
                    <a:pt x="27" y="426"/>
                  </a:lnTo>
                  <a:lnTo>
                    <a:pt x="0" y="559"/>
                  </a:lnTo>
                  <a:lnTo>
                    <a:pt x="0" y="691"/>
                  </a:lnTo>
                  <a:lnTo>
                    <a:pt x="0" y="851"/>
                  </a:lnTo>
                  <a:lnTo>
                    <a:pt x="80" y="1010"/>
                  </a:lnTo>
                  <a:lnTo>
                    <a:pt x="160" y="1143"/>
                  </a:lnTo>
                  <a:lnTo>
                    <a:pt x="292" y="1303"/>
                  </a:lnTo>
                  <a:lnTo>
                    <a:pt x="478" y="1462"/>
                  </a:lnTo>
                  <a:lnTo>
                    <a:pt x="664" y="1568"/>
                  </a:lnTo>
                  <a:lnTo>
                    <a:pt x="877" y="1675"/>
                  </a:lnTo>
                  <a:lnTo>
                    <a:pt x="1090" y="1728"/>
                  </a:lnTo>
                  <a:lnTo>
                    <a:pt x="1329" y="1675"/>
                  </a:lnTo>
                  <a:lnTo>
                    <a:pt x="1541" y="1568"/>
                  </a:lnTo>
                  <a:lnTo>
                    <a:pt x="1727" y="1462"/>
                  </a:lnTo>
                  <a:lnTo>
                    <a:pt x="1913" y="1303"/>
                  </a:lnTo>
                  <a:lnTo>
                    <a:pt x="2020" y="1143"/>
                  </a:lnTo>
                  <a:lnTo>
                    <a:pt x="2126" y="1010"/>
                  </a:lnTo>
                  <a:lnTo>
                    <a:pt x="2179" y="851"/>
                  </a:lnTo>
                  <a:lnTo>
                    <a:pt x="2206" y="691"/>
                  </a:lnTo>
                  <a:lnTo>
                    <a:pt x="2206" y="559"/>
                  </a:lnTo>
                  <a:lnTo>
                    <a:pt x="2153" y="426"/>
                  </a:lnTo>
                  <a:lnTo>
                    <a:pt x="2099" y="319"/>
                  </a:lnTo>
                  <a:lnTo>
                    <a:pt x="2020" y="187"/>
                  </a:lnTo>
                  <a:lnTo>
                    <a:pt x="1913" y="107"/>
                  </a:lnTo>
                  <a:lnTo>
                    <a:pt x="1807" y="54"/>
                  </a:lnTo>
                  <a:lnTo>
                    <a:pt x="1701" y="27"/>
                  </a:lnTo>
                  <a:lnTo>
                    <a:pt x="1595" y="1"/>
                  </a:lnTo>
                  <a:lnTo>
                    <a:pt x="1462" y="1"/>
                  </a:lnTo>
                  <a:lnTo>
                    <a:pt x="1355" y="27"/>
                  </a:lnTo>
                  <a:lnTo>
                    <a:pt x="1223" y="80"/>
                  </a:lnTo>
                  <a:lnTo>
                    <a:pt x="1090" y="160"/>
                  </a:lnTo>
                  <a:lnTo>
                    <a:pt x="983" y="80"/>
                  </a:lnTo>
                  <a:lnTo>
                    <a:pt x="850" y="27"/>
                  </a:lnTo>
                  <a:lnTo>
                    <a:pt x="7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76"/>
            <p:cNvSpPr/>
            <p:nvPr/>
          </p:nvSpPr>
          <p:spPr>
            <a:xfrm>
              <a:off x="4915978" y="2008228"/>
              <a:ext cx="132464" cy="71607"/>
            </a:xfrm>
            <a:custGeom>
              <a:rect b="b" l="l" r="r" t="t"/>
              <a:pathLst>
                <a:path extrusionOk="0" h="2658" w="4917">
                  <a:moveTo>
                    <a:pt x="1861" y="0"/>
                  </a:moveTo>
                  <a:lnTo>
                    <a:pt x="1781" y="27"/>
                  </a:lnTo>
                  <a:lnTo>
                    <a:pt x="1728" y="53"/>
                  </a:lnTo>
                  <a:lnTo>
                    <a:pt x="1675" y="106"/>
                  </a:lnTo>
                  <a:lnTo>
                    <a:pt x="1648" y="160"/>
                  </a:lnTo>
                  <a:lnTo>
                    <a:pt x="1250" y="1090"/>
                  </a:lnTo>
                  <a:lnTo>
                    <a:pt x="213" y="1090"/>
                  </a:lnTo>
                  <a:lnTo>
                    <a:pt x="134" y="1116"/>
                  </a:lnTo>
                  <a:lnTo>
                    <a:pt x="54" y="1169"/>
                  </a:lnTo>
                  <a:lnTo>
                    <a:pt x="1" y="1222"/>
                  </a:lnTo>
                  <a:lnTo>
                    <a:pt x="1" y="1329"/>
                  </a:lnTo>
                  <a:lnTo>
                    <a:pt x="1" y="1408"/>
                  </a:lnTo>
                  <a:lnTo>
                    <a:pt x="54" y="1488"/>
                  </a:lnTo>
                  <a:lnTo>
                    <a:pt x="134" y="1541"/>
                  </a:lnTo>
                  <a:lnTo>
                    <a:pt x="213" y="1568"/>
                  </a:lnTo>
                  <a:lnTo>
                    <a:pt x="1409" y="1568"/>
                  </a:lnTo>
                  <a:lnTo>
                    <a:pt x="1489" y="1541"/>
                  </a:lnTo>
                  <a:lnTo>
                    <a:pt x="1542" y="1515"/>
                  </a:lnTo>
                  <a:lnTo>
                    <a:pt x="1595" y="1488"/>
                  </a:lnTo>
                  <a:lnTo>
                    <a:pt x="1648" y="1408"/>
                  </a:lnTo>
                  <a:lnTo>
                    <a:pt x="1861" y="877"/>
                  </a:lnTo>
                  <a:lnTo>
                    <a:pt x="2525" y="2498"/>
                  </a:lnTo>
                  <a:lnTo>
                    <a:pt x="2578" y="2578"/>
                  </a:lnTo>
                  <a:lnTo>
                    <a:pt x="2632" y="2604"/>
                  </a:lnTo>
                  <a:lnTo>
                    <a:pt x="2685" y="2631"/>
                  </a:lnTo>
                  <a:lnTo>
                    <a:pt x="2738" y="2657"/>
                  </a:lnTo>
                  <a:lnTo>
                    <a:pt x="2764" y="2657"/>
                  </a:lnTo>
                  <a:lnTo>
                    <a:pt x="2818" y="2631"/>
                  </a:lnTo>
                  <a:lnTo>
                    <a:pt x="2871" y="2604"/>
                  </a:lnTo>
                  <a:lnTo>
                    <a:pt x="2924" y="2578"/>
                  </a:lnTo>
                  <a:lnTo>
                    <a:pt x="2977" y="2525"/>
                  </a:lnTo>
                  <a:lnTo>
                    <a:pt x="3588" y="1249"/>
                  </a:lnTo>
                  <a:lnTo>
                    <a:pt x="3641" y="1382"/>
                  </a:lnTo>
                  <a:lnTo>
                    <a:pt x="3695" y="1435"/>
                  </a:lnTo>
                  <a:lnTo>
                    <a:pt x="3748" y="1462"/>
                  </a:lnTo>
                  <a:lnTo>
                    <a:pt x="3801" y="1488"/>
                  </a:lnTo>
                  <a:lnTo>
                    <a:pt x="3854" y="1515"/>
                  </a:lnTo>
                  <a:lnTo>
                    <a:pt x="4678" y="1515"/>
                  </a:lnTo>
                  <a:lnTo>
                    <a:pt x="4758" y="1488"/>
                  </a:lnTo>
                  <a:lnTo>
                    <a:pt x="4837" y="1435"/>
                  </a:lnTo>
                  <a:lnTo>
                    <a:pt x="4890" y="1355"/>
                  </a:lnTo>
                  <a:lnTo>
                    <a:pt x="4917" y="1276"/>
                  </a:lnTo>
                  <a:lnTo>
                    <a:pt x="4890" y="1169"/>
                  </a:lnTo>
                  <a:lnTo>
                    <a:pt x="4837" y="1090"/>
                  </a:lnTo>
                  <a:lnTo>
                    <a:pt x="4758" y="1036"/>
                  </a:lnTo>
                  <a:lnTo>
                    <a:pt x="4013" y="1036"/>
                  </a:lnTo>
                  <a:lnTo>
                    <a:pt x="3774" y="611"/>
                  </a:lnTo>
                  <a:lnTo>
                    <a:pt x="3748" y="558"/>
                  </a:lnTo>
                  <a:lnTo>
                    <a:pt x="3695" y="532"/>
                  </a:lnTo>
                  <a:lnTo>
                    <a:pt x="3641" y="505"/>
                  </a:lnTo>
                  <a:lnTo>
                    <a:pt x="3509" y="505"/>
                  </a:lnTo>
                  <a:lnTo>
                    <a:pt x="3455" y="532"/>
                  </a:lnTo>
                  <a:lnTo>
                    <a:pt x="3402" y="585"/>
                  </a:lnTo>
                  <a:lnTo>
                    <a:pt x="3349" y="638"/>
                  </a:lnTo>
                  <a:lnTo>
                    <a:pt x="2764" y="1834"/>
                  </a:lnTo>
                  <a:lnTo>
                    <a:pt x="2074" y="160"/>
                  </a:lnTo>
                  <a:lnTo>
                    <a:pt x="2047" y="106"/>
                  </a:lnTo>
                  <a:lnTo>
                    <a:pt x="1994" y="53"/>
                  </a:lnTo>
                  <a:lnTo>
                    <a:pt x="1941" y="27"/>
                  </a:lnTo>
                  <a:lnTo>
                    <a:pt x="18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76"/>
            <p:cNvSpPr/>
            <p:nvPr/>
          </p:nvSpPr>
          <p:spPr>
            <a:xfrm>
              <a:off x="5057011" y="2014666"/>
              <a:ext cx="37258" cy="55847"/>
            </a:xfrm>
            <a:custGeom>
              <a:rect b="b" l="l" r="r" t="t"/>
              <a:pathLst>
                <a:path extrusionOk="0" h="2073" w="1383">
                  <a:moveTo>
                    <a:pt x="825" y="479"/>
                  </a:moveTo>
                  <a:lnTo>
                    <a:pt x="878" y="505"/>
                  </a:lnTo>
                  <a:lnTo>
                    <a:pt x="904" y="558"/>
                  </a:lnTo>
                  <a:lnTo>
                    <a:pt x="904" y="744"/>
                  </a:lnTo>
                  <a:lnTo>
                    <a:pt x="878" y="797"/>
                  </a:lnTo>
                  <a:lnTo>
                    <a:pt x="506" y="797"/>
                  </a:lnTo>
                  <a:lnTo>
                    <a:pt x="479" y="744"/>
                  </a:lnTo>
                  <a:lnTo>
                    <a:pt x="479" y="558"/>
                  </a:lnTo>
                  <a:lnTo>
                    <a:pt x="506" y="505"/>
                  </a:lnTo>
                  <a:lnTo>
                    <a:pt x="559" y="479"/>
                  </a:lnTo>
                  <a:close/>
                  <a:moveTo>
                    <a:pt x="825" y="1276"/>
                  </a:moveTo>
                  <a:lnTo>
                    <a:pt x="878" y="1302"/>
                  </a:lnTo>
                  <a:lnTo>
                    <a:pt x="904" y="1329"/>
                  </a:lnTo>
                  <a:lnTo>
                    <a:pt x="904" y="1542"/>
                  </a:lnTo>
                  <a:lnTo>
                    <a:pt x="878" y="1568"/>
                  </a:lnTo>
                  <a:lnTo>
                    <a:pt x="825" y="1595"/>
                  </a:lnTo>
                  <a:lnTo>
                    <a:pt x="559" y="1595"/>
                  </a:lnTo>
                  <a:lnTo>
                    <a:pt x="506" y="1568"/>
                  </a:lnTo>
                  <a:lnTo>
                    <a:pt x="479" y="1542"/>
                  </a:lnTo>
                  <a:lnTo>
                    <a:pt x="479" y="1329"/>
                  </a:lnTo>
                  <a:lnTo>
                    <a:pt x="506" y="1302"/>
                  </a:lnTo>
                  <a:lnTo>
                    <a:pt x="559" y="1276"/>
                  </a:lnTo>
                  <a:close/>
                  <a:moveTo>
                    <a:pt x="559" y="0"/>
                  </a:moveTo>
                  <a:lnTo>
                    <a:pt x="426" y="27"/>
                  </a:lnTo>
                  <a:lnTo>
                    <a:pt x="346" y="53"/>
                  </a:lnTo>
                  <a:lnTo>
                    <a:pt x="240" y="107"/>
                  </a:lnTo>
                  <a:lnTo>
                    <a:pt x="160" y="160"/>
                  </a:lnTo>
                  <a:lnTo>
                    <a:pt x="107" y="239"/>
                  </a:lnTo>
                  <a:lnTo>
                    <a:pt x="54" y="346"/>
                  </a:lnTo>
                  <a:lnTo>
                    <a:pt x="27" y="452"/>
                  </a:lnTo>
                  <a:lnTo>
                    <a:pt x="1" y="558"/>
                  </a:lnTo>
                  <a:lnTo>
                    <a:pt x="1" y="744"/>
                  </a:lnTo>
                  <a:lnTo>
                    <a:pt x="27" y="904"/>
                  </a:lnTo>
                  <a:lnTo>
                    <a:pt x="107" y="1037"/>
                  </a:lnTo>
                  <a:lnTo>
                    <a:pt x="27" y="1169"/>
                  </a:lnTo>
                  <a:lnTo>
                    <a:pt x="1" y="1329"/>
                  </a:lnTo>
                  <a:lnTo>
                    <a:pt x="1" y="1542"/>
                  </a:lnTo>
                  <a:lnTo>
                    <a:pt x="27" y="1648"/>
                  </a:lnTo>
                  <a:lnTo>
                    <a:pt x="54" y="1754"/>
                  </a:lnTo>
                  <a:lnTo>
                    <a:pt x="107" y="1834"/>
                  </a:lnTo>
                  <a:lnTo>
                    <a:pt x="160" y="1914"/>
                  </a:lnTo>
                  <a:lnTo>
                    <a:pt x="240" y="1967"/>
                  </a:lnTo>
                  <a:lnTo>
                    <a:pt x="346" y="2020"/>
                  </a:lnTo>
                  <a:lnTo>
                    <a:pt x="426" y="2046"/>
                  </a:lnTo>
                  <a:lnTo>
                    <a:pt x="559" y="2073"/>
                  </a:lnTo>
                  <a:lnTo>
                    <a:pt x="825" y="2073"/>
                  </a:lnTo>
                  <a:lnTo>
                    <a:pt x="958" y="2046"/>
                  </a:lnTo>
                  <a:lnTo>
                    <a:pt x="1037" y="2020"/>
                  </a:lnTo>
                  <a:lnTo>
                    <a:pt x="1144" y="1967"/>
                  </a:lnTo>
                  <a:lnTo>
                    <a:pt x="1223" y="1914"/>
                  </a:lnTo>
                  <a:lnTo>
                    <a:pt x="1276" y="1834"/>
                  </a:lnTo>
                  <a:lnTo>
                    <a:pt x="1330" y="1754"/>
                  </a:lnTo>
                  <a:lnTo>
                    <a:pt x="1356" y="1648"/>
                  </a:lnTo>
                  <a:lnTo>
                    <a:pt x="1383" y="1542"/>
                  </a:lnTo>
                  <a:lnTo>
                    <a:pt x="1383" y="1329"/>
                  </a:lnTo>
                  <a:lnTo>
                    <a:pt x="1356" y="1169"/>
                  </a:lnTo>
                  <a:lnTo>
                    <a:pt x="1276" y="1037"/>
                  </a:lnTo>
                  <a:lnTo>
                    <a:pt x="1356" y="904"/>
                  </a:lnTo>
                  <a:lnTo>
                    <a:pt x="1383" y="744"/>
                  </a:lnTo>
                  <a:lnTo>
                    <a:pt x="1383" y="558"/>
                  </a:lnTo>
                  <a:lnTo>
                    <a:pt x="1356" y="452"/>
                  </a:lnTo>
                  <a:lnTo>
                    <a:pt x="1330" y="346"/>
                  </a:lnTo>
                  <a:lnTo>
                    <a:pt x="1276" y="239"/>
                  </a:lnTo>
                  <a:lnTo>
                    <a:pt x="1223" y="160"/>
                  </a:lnTo>
                  <a:lnTo>
                    <a:pt x="1144" y="107"/>
                  </a:lnTo>
                  <a:lnTo>
                    <a:pt x="1037" y="53"/>
                  </a:lnTo>
                  <a:lnTo>
                    <a:pt x="958" y="27"/>
                  </a:lnTo>
                  <a:lnTo>
                    <a:pt x="8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76"/>
            <p:cNvSpPr/>
            <p:nvPr/>
          </p:nvSpPr>
          <p:spPr>
            <a:xfrm>
              <a:off x="5099981" y="2014666"/>
              <a:ext cx="36531" cy="55847"/>
            </a:xfrm>
            <a:custGeom>
              <a:rect b="b" l="l" r="r" t="t"/>
              <a:pathLst>
                <a:path extrusionOk="0" h="2073" w="1356">
                  <a:moveTo>
                    <a:pt x="824" y="479"/>
                  </a:moveTo>
                  <a:lnTo>
                    <a:pt x="851" y="505"/>
                  </a:lnTo>
                  <a:lnTo>
                    <a:pt x="877" y="558"/>
                  </a:lnTo>
                  <a:lnTo>
                    <a:pt x="877" y="1542"/>
                  </a:lnTo>
                  <a:lnTo>
                    <a:pt x="851" y="1568"/>
                  </a:lnTo>
                  <a:lnTo>
                    <a:pt x="824" y="1595"/>
                  </a:lnTo>
                  <a:lnTo>
                    <a:pt x="532" y="1595"/>
                  </a:lnTo>
                  <a:lnTo>
                    <a:pt x="479" y="1568"/>
                  </a:lnTo>
                  <a:lnTo>
                    <a:pt x="452" y="1542"/>
                  </a:lnTo>
                  <a:lnTo>
                    <a:pt x="452" y="558"/>
                  </a:lnTo>
                  <a:lnTo>
                    <a:pt x="479" y="505"/>
                  </a:lnTo>
                  <a:lnTo>
                    <a:pt x="532" y="479"/>
                  </a:lnTo>
                  <a:close/>
                  <a:moveTo>
                    <a:pt x="532" y="0"/>
                  </a:moveTo>
                  <a:lnTo>
                    <a:pt x="426" y="27"/>
                  </a:lnTo>
                  <a:lnTo>
                    <a:pt x="319" y="53"/>
                  </a:lnTo>
                  <a:lnTo>
                    <a:pt x="213" y="107"/>
                  </a:lnTo>
                  <a:lnTo>
                    <a:pt x="133" y="160"/>
                  </a:lnTo>
                  <a:lnTo>
                    <a:pt x="80" y="239"/>
                  </a:lnTo>
                  <a:lnTo>
                    <a:pt x="27" y="346"/>
                  </a:lnTo>
                  <a:lnTo>
                    <a:pt x="0" y="452"/>
                  </a:lnTo>
                  <a:lnTo>
                    <a:pt x="0" y="558"/>
                  </a:lnTo>
                  <a:lnTo>
                    <a:pt x="0" y="1542"/>
                  </a:lnTo>
                  <a:lnTo>
                    <a:pt x="0" y="1648"/>
                  </a:lnTo>
                  <a:lnTo>
                    <a:pt x="27" y="1754"/>
                  </a:lnTo>
                  <a:lnTo>
                    <a:pt x="80" y="1834"/>
                  </a:lnTo>
                  <a:lnTo>
                    <a:pt x="133" y="1914"/>
                  </a:lnTo>
                  <a:lnTo>
                    <a:pt x="213" y="1967"/>
                  </a:lnTo>
                  <a:lnTo>
                    <a:pt x="319" y="2020"/>
                  </a:lnTo>
                  <a:lnTo>
                    <a:pt x="426" y="2046"/>
                  </a:lnTo>
                  <a:lnTo>
                    <a:pt x="532" y="2073"/>
                  </a:lnTo>
                  <a:lnTo>
                    <a:pt x="824" y="2073"/>
                  </a:lnTo>
                  <a:lnTo>
                    <a:pt x="930" y="2046"/>
                  </a:lnTo>
                  <a:lnTo>
                    <a:pt x="1010" y="2020"/>
                  </a:lnTo>
                  <a:lnTo>
                    <a:pt x="1116" y="1967"/>
                  </a:lnTo>
                  <a:lnTo>
                    <a:pt x="1196" y="1914"/>
                  </a:lnTo>
                  <a:lnTo>
                    <a:pt x="1249" y="1834"/>
                  </a:lnTo>
                  <a:lnTo>
                    <a:pt x="1302" y="1754"/>
                  </a:lnTo>
                  <a:lnTo>
                    <a:pt x="1329" y="1648"/>
                  </a:lnTo>
                  <a:lnTo>
                    <a:pt x="1356" y="1542"/>
                  </a:lnTo>
                  <a:lnTo>
                    <a:pt x="1356" y="558"/>
                  </a:lnTo>
                  <a:lnTo>
                    <a:pt x="1329" y="452"/>
                  </a:lnTo>
                  <a:lnTo>
                    <a:pt x="1302" y="346"/>
                  </a:lnTo>
                  <a:lnTo>
                    <a:pt x="1249" y="239"/>
                  </a:lnTo>
                  <a:lnTo>
                    <a:pt x="1196" y="160"/>
                  </a:lnTo>
                  <a:lnTo>
                    <a:pt x="1116" y="107"/>
                  </a:lnTo>
                  <a:lnTo>
                    <a:pt x="1010" y="53"/>
                  </a:lnTo>
                  <a:lnTo>
                    <a:pt x="930" y="27"/>
                  </a:lnTo>
                  <a:lnTo>
                    <a:pt x="8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76"/>
            <p:cNvSpPr/>
            <p:nvPr/>
          </p:nvSpPr>
          <p:spPr>
            <a:xfrm>
              <a:off x="5111430" y="2089830"/>
              <a:ext cx="25081" cy="12904"/>
            </a:xfrm>
            <a:custGeom>
              <a:rect b="b" l="l" r="r" t="t"/>
              <a:pathLst>
                <a:path extrusionOk="0" h="479" w="931">
                  <a:moveTo>
                    <a:pt x="160" y="0"/>
                  </a:moveTo>
                  <a:lnTo>
                    <a:pt x="80" y="54"/>
                  </a:lnTo>
                  <a:lnTo>
                    <a:pt x="27" y="133"/>
                  </a:lnTo>
                  <a:lnTo>
                    <a:pt x="1" y="240"/>
                  </a:lnTo>
                  <a:lnTo>
                    <a:pt x="27" y="319"/>
                  </a:lnTo>
                  <a:lnTo>
                    <a:pt x="80" y="399"/>
                  </a:lnTo>
                  <a:lnTo>
                    <a:pt x="160" y="452"/>
                  </a:lnTo>
                  <a:lnTo>
                    <a:pt x="240" y="479"/>
                  </a:lnTo>
                  <a:lnTo>
                    <a:pt x="691" y="479"/>
                  </a:lnTo>
                  <a:lnTo>
                    <a:pt x="771" y="452"/>
                  </a:lnTo>
                  <a:lnTo>
                    <a:pt x="851" y="399"/>
                  </a:lnTo>
                  <a:lnTo>
                    <a:pt x="904" y="319"/>
                  </a:lnTo>
                  <a:lnTo>
                    <a:pt x="931" y="240"/>
                  </a:lnTo>
                  <a:lnTo>
                    <a:pt x="904" y="133"/>
                  </a:lnTo>
                  <a:lnTo>
                    <a:pt x="851" y="54"/>
                  </a:lnTo>
                  <a:lnTo>
                    <a:pt x="7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76"/>
            <p:cNvSpPr/>
            <p:nvPr/>
          </p:nvSpPr>
          <p:spPr>
            <a:xfrm>
              <a:off x="5054155" y="2109874"/>
              <a:ext cx="82356" cy="12904"/>
            </a:xfrm>
            <a:custGeom>
              <a:rect b="b" l="l" r="r" t="t"/>
              <a:pathLst>
                <a:path extrusionOk="0" h="479" w="3057">
                  <a:moveTo>
                    <a:pt x="240" y="1"/>
                  </a:moveTo>
                  <a:lnTo>
                    <a:pt x="133" y="27"/>
                  </a:lnTo>
                  <a:lnTo>
                    <a:pt x="54" y="80"/>
                  </a:lnTo>
                  <a:lnTo>
                    <a:pt x="27" y="160"/>
                  </a:lnTo>
                  <a:lnTo>
                    <a:pt x="1" y="240"/>
                  </a:lnTo>
                  <a:lnTo>
                    <a:pt x="27" y="346"/>
                  </a:lnTo>
                  <a:lnTo>
                    <a:pt x="54" y="399"/>
                  </a:lnTo>
                  <a:lnTo>
                    <a:pt x="133" y="452"/>
                  </a:lnTo>
                  <a:lnTo>
                    <a:pt x="240" y="479"/>
                  </a:lnTo>
                  <a:lnTo>
                    <a:pt x="2817" y="479"/>
                  </a:lnTo>
                  <a:lnTo>
                    <a:pt x="2897" y="452"/>
                  </a:lnTo>
                  <a:lnTo>
                    <a:pt x="2977" y="399"/>
                  </a:lnTo>
                  <a:lnTo>
                    <a:pt x="3030" y="346"/>
                  </a:lnTo>
                  <a:lnTo>
                    <a:pt x="3057" y="240"/>
                  </a:lnTo>
                  <a:lnTo>
                    <a:pt x="3030" y="160"/>
                  </a:lnTo>
                  <a:lnTo>
                    <a:pt x="2977" y="80"/>
                  </a:lnTo>
                  <a:lnTo>
                    <a:pt x="2897" y="27"/>
                  </a:lnTo>
                  <a:lnTo>
                    <a:pt x="28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76"/>
            <p:cNvSpPr/>
            <p:nvPr/>
          </p:nvSpPr>
          <p:spPr>
            <a:xfrm>
              <a:off x="4835076" y="2090558"/>
              <a:ext cx="40141" cy="12904"/>
            </a:xfrm>
            <a:custGeom>
              <a:rect b="b" l="l" r="r" t="t"/>
              <a:pathLst>
                <a:path extrusionOk="0" h="479" w="1490">
                  <a:moveTo>
                    <a:pt x="214" y="0"/>
                  </a:moveTo>
                  <a:lnTo>
                    <a:pt x="134" y="27"/>
                  </a:lnTo>
                  <a:lnTo>
                    <a:pt x="54" y="53"/>
                  </a:lnTo>
                  <a:lnTo>
                    <a:pt x="1" y="133"/>
                  </a:lnTo>
                  <a:lnTo>
                    <a:pt x="1" y="239"/>
                  </a:lnTo>
                  <a:lnTo>
                    <a:pt x="1" y="319"/>
                  </a:lnTo>
                  <a:lnTo>
                    <a:pt x="54" y="399"/>
                  </a:lnTo>
                  <a:lnTo>
                    <a:pt x="134" y="452"/>
                  </a:lnTo>
                  <a:lnTo>
                    <a:pt x="214" y="478"/>
                  </a:lnTo>
                  <a:lnTo>
                    <a:pt x="1250" y="478"/>
                  </a:lnTo>
                  <a:lnTo>
                    <a:pt x="1330" y="452"/>
                  </a:lnTo>
                  <a:lnTo>
                    <a:pt x="1409" y="399"/>
                  </a:lnTo>
                  <a:lnTo>
                    <a:pt x="1463" y="319"/>
                  </a:lnTo>
                  <a:lnTo>
                    <a:pt x="1489" y="239"/>
                  </a:lnTo>
                  <a:lnTo>
                    <a:pt x="1463" y="133"/>
                  </a:lnTo>
                  <a:lnTo>
                    <a:pt x="1409" y="53"/>
                  </a:lnTo>
                  <a:lnTo>
                    <a:pt x="1330" y="27"/>
                  </a:lnTo>
                  <a:lnTo>
                    <a:pt x="12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76"/>
            <p:cNvSpPr/>
            <p:nvPr/>
          </p:nvSpPr>
          <p:spPr>
            <a:xfrm>
              <a:off x="4835076" y="2109874"/>
              <a:ext cx="40141" cy="12904"/>
            </a:xfrm>
            <a:custGeom>
              <a:rect b="b" l="l" r="r" t="t"/>
              <a:pathLst>
                <a:path extrusionOk="0" h="479" w="1490">
                  <a:moveTo>
                    <a:pt x="214" y="1"/>
                  </a:moveTo>
                  <a:lnTo>
                    <a:pt x="134" y="27"/>
                  </a:lnTo>
                  <a:lnTo>
                    <a:pt x="54" y="80"/>
                  </a:lnTo>
                  <a:lnTo>
                    <a:pt x="1" y="160"/>
                  </a:lnTo>
                  <a:lnTo>
                    <a:pt x="1" y="240"/>
                  </a:lnTo>
                  <a:lnTo>
                    <a:pt x="1" y="346"/>
                  </a:lnTo>
                  <a:lnTo>
                    <a:pt x="54" y="399"/>
                  </a:lnTo>
                  <a:lnTo>
                    <a:pt x="134" y="452"/>
                  </a:lnTo>
                  <a:lnTo>
                    <a:pt x="214" y="479"/>
                  </a:lnTo>
                  <a:lnTo>
                    <a:pt x="1250" y="479"/>
                  </a:lnTo>
                  <a:lnTo>
                    <a:pt x="1330" y="452"/>
                  </a:lnTo>
                  <a:lnTo>
                    <a:pt x="1409" y="399"/>
                  </a:lnTo>
                  <a:lnTo>
                    <a:pt x="1463" y="346"/>
                  </a:lnTo>
                  <a:lnTo>
                    <a:pt x="1489" y="240"/>
                  </a:lnTo>
                  <a:lnTo>
                    <a:pt x="1463" y="160"/>
                  </a:lnTo>
                  <a:lnTo>
                    <a:pt x="1409" y="80"/>
                  </a:lnTo>
                  <a:lnTo>
                    <a:pt x="1330" y="27"/>
                  </a:lnTo>
                  <a:lnTo>
                    <a:pt x="12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157"/>
                                        </p:tgtEl>
                                        <p:attrNameLst>
                                          <p:attrName>style.visibility</p:attrName>
                                        </p:attrNameLst>
                                      </p:cBhvr>
                                      <p:to>
                                        <p:strVal val="visible"/>
                                      </p:to>
                                    </p:set>
                                    <p:animEffect filter="fade" transition="in">
                                      <p:cBhvr>
                                        <p:cTn dur="1000"/>
                                        <p:tgtEl>
                                          <p:spTgt spid="4157"/>
                                        </p:tgtEl>
                                      </p:cBhvr>
                                    </p:animEffect>
                                  </p:childTnLst>
                                </p:cTn>
                              </p:par>
                              <p:par>
                                <p:cTn fill="hold" nodeType="withEffect" presetClass="entr" presetID="10" presetSubtype="0">
                                  <p:stCondLst>
                                    <p:cond delay="0"/>
                                  </p:stCondLst>
                                  <p:childTnLst>
                                    <p:set>
                                      <p:cBhvr>
                                        <p:cTn dur="1" fill="hold">
                                          <p:stCondLst>
                                            <p:cond delay="0"/>
                                          </p:stCondLst>
                                        </p:cTn>
                                        <p:tgtEl>
                                          <p:spTgt spid="4158"/>
                                        </p:tgtEl>
                                        <p:attrNameLst>
                                          <p:attrName>style.visibility</p:attrName>
                                        </p:attrNameLst>
                                      </p:cBhvr>
                                      <p:to>
                                        <p:strVal val="visible"/>
                                      </p:to>
                                    </p:set>
                                    <p:animEffect filter="fade" transition="in">
                                      <p:cBhvr>
                                        <p:cTn dur="1000"/>
                                        <p:tgtEl>
                                          <p:spTgt spid="4158"/>
                                        </p:tgtEl>
                                      </p:cBhvr>
                                    </p:animEffect>
                                  </p:childTnLst>
                                </p:cTn>
                              </p:par>
                              <p:par>
                                <p:cTn fill="hold" nodeType="withEffect" presetClass="entr" presetID="10" presetSubtype="0">
                                  <p:stCondLst>
                                    <p:cond delay="0"/>
                                  </p:stCondLst>
                                  <p:childTnLst>
                                    <p:set>
                                      <p:cBhvr>
                                        <p:cTn dur="1" fill="hold">
                                          <p:stCondLst>
                                            <p:cond delay="0"/>
                                          </p:stCondLst>
                                        </p:cTn>
                                        <p:tgtEl>
                                          <p:spTgt spid="4159"/>
                                        </p:tgtEl>
                                        <p:attrNameLst>
                                          <p:attrName>style.visibility</p:attrName>
                                        </p:attrNameLst>
                                      </p:cBhvr>
                                      <p:to>
                                        <p:strVal val="visible"/>
                                      </p:to>
                                    </p:set>
                                    <p:animEffect filter="fade" transition="in">
                                      <p:cBhvr>
                                        <p:cTn dur="1000"/>
                                        <p:tgtEl>
                                          <p:spTgt spid="4159"/>
                                        </p:tgtEl>
                                      </p:cBhvr>
                                    </p:animEffect>
                                  </p:childTnLst>
                                </p:cTn>
                              </p:par>
                              <p:par>
                                <p:cTn fill="hold" nodeType="withEffect" presetClass="entr" presetID="10" presetSubtype="0">
                                  <p:stCondLst>
                                    <p:cond delay="0"/>
                                  </p:stCondLst>
                                  <p:childTnLst>
                                    <p:set>
                                      <p:cBhvr>
                                        <p:cTn dur="1" fill="hold">
                                          <p:stCondLst>
                                            <p:cond delay="0"/>
                                          </p:stCondLst>
                                        </p:cTn>
                                        <p:tgtEl>
                                          <p:spTgt spid="4160"/>
                                        </p:tgtEl>
                                        <p:attrNameLst>
                                          <p:attrName>style.visibility</p:attrName>
                                        </p:attrNameLst>
                                      </p:cBhvr>
                                      <p:to>
                                        <p:strVal val="visible"/>
                                      </p:to>
                                    </p:set>
                                    <p:animEffect filter="fade" transition="in">
                                      <p:cBhvr>
                                        <p:cTn dur="1000"/>
                                        <p:tgtEl>
                                          <p:spTgt spid="4160"/>
                                        </p:tgtEl>
                                      </p:cBhvr>
                                    </p:animEffect>
                                  </p:childTnLst>
                                </p:cTn>
                              </p:par>
                              <p:par>
                                <p:cTn fill="hold" nodeType="withEffect" presetClass="entr" presetID="10" presetSubtype="0">
                                  <p:stCondLst>
                                    <p:cond delay="0"/>
                                  </p:stCondLst>
                                  <p:childTnLst>
                                    <p:set>
                                      <p:cBhvr>
                                        <p:cTn dur="1" fill="hold">
                                          <p:stCondLst>
                                            <p:cond delay="0"/>
                                          </p:stCondLst>
                                        </p:cTn>
                                        <p:tgtEl>
                                          <p:spTgt spid="4161"/>
                                        </p:tgtEl>
                                        <p:attrNameLst>
                                          <p:attrName>style.visibility</p:attrName>
                                        </p:attrNameLst>
                                      </p:cBhvr>
                                      <p:to>
                                        <p:strVal val="visible"/>
                                      </p:to>
                                    </p:set>
                                    <p:animEffect filter="fade" transition="in">
                                      <p:cBhvr>
                                        <p:cTn dur="1000"/>
                                        <p:tgtEl>
                                          <p:spTgt spid="4161"/>
                                        </p:tgtEl>
                                      </p:cBhvr>
                                    </p:animEffect>
                                  </p:childTnLst>
                                </p:cTn>
                              </p:par>
                              <p:par>
                                <p:cTn fill="hold" nodeType="withEffect" presetClass="entr" presetID="10" presetSubtype="0">
                                  <p:stCondLst>
                                    <p:cond delay="0"/>
                                  </p:stCondLst>
                                  <p:childTnLst>
                                    <p:set>
                                      <p:cBhvr>
                                        <p:cTn dur="1" fill="hold">
                                          <p:stCondLst>
                                            <p:cond delay="0"/>
                                          </p:stCondLst>
                                        </p:cTn>
                                        <p:tgtEl>
                                          <p:spTgt spid="4162"/>
                                        </p:tgtEl>
                                        <p:attrNameLst>
                                          <p:attrName>style.visibility</p:attrName>
                                        </p:attrNameLst>
                                      </p:cBhvr>
                                      <p:to>
                                        <p:strVal val="visible"/>
                                      </p:to>
                                    </p:set>
                                    <p:animEffect filter="fade" transition="in">
                                      <p:cBhvr>
                                        <p:cTn dur="1000"/>
                                        <p:tgtEl>
                                          <p:spTgt spid="4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2" name="Shape 4252"/>
        <p:cNvGrpSpPr/>
        <p:nvPr/>
      </p:nvGrpSpPr>
      <p:grpSpPr>
        <a:xfrm>
          <a:off x="0" y="0"/>
          <a:ext cx="0" cy="0"/>
          <a:chOff x="0" y="0"/>
          <a:chExt cx="0" cy="0"/>
        </a:xfrm>
      </p:grpSpPr>
      <p:sp>
        <p:nvSpPr>
          <p:cNvPr id="4253" name="Google Shape;4253;p77"/>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 in Dataset</a:t>
            </a:r>
            <a:endParaRPr/>
          </a:p>
        </p:txBody>
      </p:sp>
      <p:sp>
        <p:nvSpPr>
          <p:cNvPr id="4254" name="Google Shape;4254;p77"/>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55" name="Google Shape;4255;p77"/>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256" name="Google Shape;4256;p77"/>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
        <p:nvSpPr>
          <p:cNvPr id="4257" name="Google Shape;4257;p77"/>
          <p:cNvSpPr txBox="1"/>
          <p:nvPr>
            <p:ph idx="1" type="subTitle"/>
          </p:nvPr>
        </p:nvSpPr>
        <p:spPr>
          <a:xfrm>
            <a:off x="2233775" y="1605100"/>
            <a:ext cx="2988300" cy="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Heart Rate</a:t>
            </a:r>
            <a:endParaRPr/>
          </a:p>
        </p:txBody>
      </p:sp>
      <p:sp>
        <p:nvSpPr>
          <p:cNvPr id="4258" name="Google Shape;4258;p77"/>
          <p:cNvSpPr txBox="1"/>
          <p:nvPr>
            <p:ph idx="2" type="subTitle"/>
          </p:nvPr>
        </p:nvSpPr>
        <p:spPr>
          <a:xfrm>
            <a:off x="5725358" y="1605106"/>
            <a:ext cx="2148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Glucose</a:t>
            </a:r>
            <a:endParaRPr/>
          </a:p>
        </p:txBody>
      </p:sp>
      <p:sp>
        <p:nvSpPr>
          <p:cNvPr id="4259" name="Google Shape;4259;p77"/>
          <p:cNvSpPr txBox="1"/>
          <p:nvPr>
            <p:ph idx="4" type="subTitle"/>
          </p:nvPr>
        </p:nvSpPr>
        <p:spPr>
          <a:xfrm>
            <a:off x="2233775" y="1972450"/>
            <a:ext cx="22740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Heart Rate of a Person</a:t>
            </a:r>
            <a:endParaRPr/>
          </a:p>
          <a:p>
            <a:pPr indent="0" lvl="0" marL="0" rtl="0" algn="l">
              <a:spcBef>
                <a:spcPts val="0"/>
              </a:spcBef>
              <a:spcAft>
                <a:spcPts val="0"/>
              </a:spcAft>
              <a:buNone/>
            </a:pPr>
            <a:r>
              <a:t/>
            </a:r>
            <a:endParaRPr/>
          </a:p>
        </p:txBody>
      </p:sp>
      <p:sp>
        <p:nvSpPr>
          <p:cNvPr id="4260" name="Google Shape;4260;p77"/>
          <p:cNvSpPr txBox="1"/>
          <p:nvPr>
            <p:ph idx="5" type="subTitle"/>
          </p:nvPr>
        </p:nvSpPr>
        <p:spPr>
          <a:xfrm>
            <a:off x="5725349" y="2048650"/>
            <a:ext cx="25170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Glucose level of  a Person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61" name="Google Shape;4261;p77"/>
          <p:cNvSpPr/>
          <p:nvPr/>
        </p:nvSpPr>
        <p:spPr>
          <a:xfrm>
            <a:off x="1269742" y="174215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77"/>
          <p:cNvSpPr/>
          <p:nvPr/>
        </p:nvSpPr>
        <p:spPr>
          <a:xfrm>
            <a:off x="4760249" y="174215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3" name="Google Shape;4263;p77"/>
          <p:cNvGrpSpPr/>
          <p:nvPr/>
        </p:nvGrpSpPr>
        <p:grpSpPr>
          <a:xfrm>
            <a:off x="5013440" y="1877917"/>
            <a:ext cx="423125" cy="423125"/>
            <a:chOff x="6385040" y="1877917"/>
            <a:chExt cx="423125" cy="423125"/>
          </a:xfrm>
        </p:grpSpPr>
        <p:sp>
          <p:nvSpPr>
            <p:cNvPr id="4264" name="Google Shape;4264;p77"/>
            <p:cNvSpPr/>
            <p:nvPr/>
          </p:nvSpPr>
          <p:spPr>
            <a:xfrm>
              <a:off x="6385040" y="2230136"/>
              <a:ext cx="70906" cy="70906"/>
            </a:xfrm>
            <a:custGeom>
              <a:rect b="b" l="l" r="r" t="t"/>
              <a:pathLst>
                <a:path extrusionOk="0" h="2632" w="2632">
                  <a:moveTo>
                    <a:pt x="2392" y="1"/>
                  </a:moveTo>
                  <a:lnTo>
                    <a:pt x="2313" y="28"/>
                  </a:lnTo>
                  <a:lnTo>
                    <a:pt x="2233" y="81"/>
                  </a:lnTo>
                  <a:lnTo>
                    <a:pt x="80" y="2233"/>
                  </a:lnTo>
                  <a:lnTo>
                    <a:pt x="27" y="2313"/>
                  </a:lnTo>
                  <a:lnTo>
                    <a:pt x="1" y="2393"/>
                  </a:lnTo>
                  <a:lnTo>
                    <a:pt x="27" y="2472"/>
                  </a:lnTo>
                  <a:lnTo>
                    <a:pt x="80" y="2552"/>
                  </a:lnTo>
                  <a:lnTo>
                    <a:pt x="160" y="2605"/>
                  </a:lnTo>
                  <a:lnTo>
                    <a:pt x="240" y="2632"/>
                  </a:lnTo>
                  <a:lnTo>
                    <a:pt x="319" y="2605"/>
                  </a:lnTo>
                  <a:lnTo>
                    <a:pt x="399" y="2552"/>
                  </a:lnTo>
                  <a:lnTo>
                    <a:pt x="2552" y="400"/>
                  </a:lnTo>
                  <a:lnTo>
                    <a:pt x="2605" y="320"/>
                  </a:lnTo>
                  <a:lnTo>
                    <a:pt x="2631" y="240"/>
                  </a:lnTo>
                  <a:lnTo>
                    <a:pt x="2605" y="160"/>
                  </a:lnTo>
                  <a:lnTo>
                    <a:pt x="2552" y="81"/>
                  </a:lnTo>
                  <a:lnTo>
                    <a:pt x="2472" y="28"/>
                  </a:lnTo>
                  <a:lnTo>
                    <a:pt x="23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77"/>
            <p:cNvSpPr/>
            <p:nvPr/>
          </p:nvSpPr>
          <p:spPr>
            <a:xfrm>
              <a:off x="6440887" y="2181455"/>
              <a:ext cx="63740" cy="63040"/>
            </a:xfrm>
            <a:custGeom>
              <a:rect b="b" l="l" r="r" t="t"/>
              <a:pathLst>
                <a:path extrusionOk="0" h="2340" w="2366">
                  <a:moveTo>
                    <a:pt x="1303" y="1"/>
                  </a:moveTo>
                  <a:lnTo>
                    <a:pt x="160" y="1170"/>
                  </a:lnTo>
                  <a:lnTo>
                    <a:pt x="107" y="1250"/>
                  </a:lnTo>
                  <a:lnTo>
                    <a:pt x="54" y="1330"/>
                  </a:lnTo>
                  <a:lnTo>
                    <a:pt x="27" y="1436"/>
                  </a:lnTo>
                  <a:lnTo>
                    <a:pt x="0" y="1516"/>
                  </a:lnTo>
                  <a:lnTo>
                    <a:pt x="27" y="1622"/>
                  </a:lnTo>
                  <a:lnTo>
                    <a:pt x="54" y="1702"/>
                  </a:lnTo>
                  <a:lnTo>
                    <a:pt x="107" y="1808"/>
                  </a:lnTo>
                  <a:lnTo>
                    <a:pt x="160" y="1888"/>
                  </a:lnTo>
                  <a:lnTo>
                    <a:pt x="479" y="2207"/>
                  </a:lnTo>
                  <a:lnTo>
                    <a:pt x="558" y="2260"/>
                  </a:lnTo>
                  <a:lnTo>
                    <a:pt x="638" y="2313"/>
                  </a:lnTo>
                  <a:lnTo>
                    <a:pt x="744" y="2339"/>
                  </a:lnTo>
                  <a:lnTo>
                    <a:pt x="930" y="2339"/>
                  </a:lnTo>
                  <a:lnTo>
                    <a:pt x="1037" y="2313"/>
                  </a:lnTo>
                  <a:lnTo>
                    <a:pt x="1116" y="2260"/>
                  </a:lnTo>
                  <a:lnTo>
                    <a:pt x="1196" y="2207"/>
                  </a:lnTo>
                  <a:lnTo>
                    <a:pt x="2365" y="1064"/>
                  </a:lnTo>
                  <a:lnTo>
                    <a:pt x="1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77"/>
            <p:cNvSpPr/>
            <p:nvPr/>
          </p:nvSpPr>
          <p:spPr>
            <a:xfrm>
              <a:off x="6591942" y="1952380"/>
              <a:ext cx="141785" cy="141758"/>
            </a:xfrm>
            <a:custGeom>
              <a:rect b="b" l="l" r="r" t="t"/>
              <a:pathLst>
                <a:path extrusionOk="0" h="5262" w="5263">
                  <a:moveTo>
                    <a:pt x="2578" y="0"/>
                  </a:moveTo>
                  <a:lnTo>
                    <a:pt x="0" y="2578"/>
                  </a:lnTo>
                  <a:lnTo>
                    <a:pt x="2684" y="5262"/>
                  </a:lnTo>
                  <a:lnTo>
                    <a:pt x="5262" y="2658"/>
                  </a:lnTo>
                  <a:lnTo>
                    <a:pt x="2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77"/>
            <p:cNvSpPr/>
            <p:nvPr/>
          </p:nvSpPr>
          <p:spPr>
            <a:xfrm>
              <a:off x="6458075" y="2022533"/>
              <a:ext cx="205471" cy="205498"/>
            </a:xfrm>
            <a:custGeom>
              <a:rect b="b" l="l" r="r" t="t"/>
              <a:pathLst>
                <a:path extrusionOk="0" h="7628" w="7627">
                  <a:moveTo>
                    <a:pt x="4943" y="1"/>
                  </a:moveTo>
                  <a:lnTo>
                    <a:pt x="372" y="4571"/>
                  </a:lnTo>
                  <a:lnTo>
                    <a:pt x="213" y="4757"/>
                  </a:lnTo>
                  <a:lnTo>
                    <a:pt x="106" y="4996"/>
                  </a:lnTo>
                  <a:lnTo>
                    <a:pt x="27" y="5209"/>
                  </a:lnTo>
                  <a:lnTo>
                    <a:pt x="0" y="5448"/>
                  </a:lnTo>
                  <a:lnTo>
                    <a:pt x="27" y="5687"/>
                  </a:lnTo>
                  <a:lnTo>
                    <a:pt x="106" y="5927"/>
                  </a:lnTo>
                  <a:lnTo>
                    <a:pt x="213" y="6139"/>
                  </a:lnTo>
                  <a:lnTo>
                    <a:pt x="372" y="6325"/>
                  </a:lnTo>
                  <a:lnTo>
                    <a:pt x="1302" y="7255"/>
                  </a:lnTo>
                  <a:lnTo>
                    <a:pt x="1488" y="7415"/>
                  </a:lnTo>
                  <a:lnTo>
                    <a:pt x="1701" y="7521"/>
                  </a:lnTo>
                  <a:lnTo>
                    <a:pt x="1940" y="7601"/>
                  </a:lnTo>
                  <a:lnTo>
                    <a:pt x="2179" y="7627"/>
                  </a:lnTo>
                  <a:lnTo>
                    <a:pt x="2418" y="7601"/>
                  </a:lnTo>
                  <a:lnTo>
                    <a:pt x="2631" y="7521"/>
                  </a:lnTo>
                  <a:lnTo>
                    <a:pt x="2844" y="7415"/>
                  </a:lnTo>
                  <a:lnTo>
                    <a:pt x="3056" y="7255"/>
                  </a:lnTo>
                  <a:lnTo>
                    <a:pt x="7627" y="2685"/>
                  </a:lnTo>
                  <a:lnTo>
                    <a:pt x="49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77"/>
            <p:cNvSpPr/>
            <p:nvPr/>
          </p:nvSpPr>
          <p:spPr>
            <a:xfrm>
              <a:off x="6583348" y="2011784"/>
              <a:ext cx="90949" cy="90949"/>
            </a:xfrm>
            <a:custGeom>
              <a:rect b="b" l="l" r="r" t="t"/>
              <a:pathLst>
                <a:path extrusionOk="0" h="3376" w="3376">
                  <a:moveTo>
                    <a:pt x="692" y="1"/>
                  </a:moveTo>
                  <a:lnTo>
                    <a:pt x="133" y="559"/>
                  </a:lnTo>
                  <a:lnTo>
                    <a:pt x="80" y="639"/>
                  </a:lnTo>
                  <a:lnTo>
                    <a:pt x="27" y="718"/>
                  </a:lnTo>
                  <a:lnTo>
                    <a:pt x="1" y="798"/>
                  </a:lnTo>
                  <a:lnTo>
                    <a:pt x="1" y="878"/>
                  </a:lnTo>
                  <a:lnTo>
                    <a:pt x="1" y="958"/>
                  </a:lnTo>
                  <a:lnTo>
                    <a:pt x="27" y="1064"/>
                  </a:lnTo>
                  <a:lnTo>
                    <a:pt x="80" y="1144"/>
                  </a:lnTo>
                  <a:lnTo>
                    <a:pt x="133" y="1197"/>
                  </a:lnTo>
                  <a:lnTo>
                    <a:pt x="2180" y="3243"/>
                  </a:lnTo>
                  <a:lnTo>
                    <a:pt x="2233" y="3296"/>
                  </a:lnTo>
                  <a:lnTo>
                    <a:pt x="2313" y="3323"/>
                  </a:lnTo>
                  <a:lnTo>
                    <a:pt x="2392" y="3349"/>
                  </a:lnTo>
                  <a:lnTo>
                    <a:pt x="2499" y="3376"/>
                  </a:lnTo>
                  <a:lnTo>
                    <a:pt x="2578" y="3349"/>
                  </a:lnTo>
                  <a:lnTo>
                    <a:pt x="2658" y="3323"/>
                  </a:lnTo>
                  <a:lnTo>
                    <a:pt x="2738" y="3296"/>
                  </a:lnTo>
                  <a:lnTo>
                    <a:pt x="2817" y="3243"/>
                  </a:lnTo>
                  <a:lnTo>
                    <a:pt x="3375" y="2685"/>
                  </a:lnTo>
                  <a:lnTo>
                    <a:pt x="6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77"/>
            <p:cNvSpPr/>
            <p:nvPr/>
          </p:nvSpPr>
          <p:spPr>
            <a:xfrm>
              <a:off x="6623436" y="1920159"/>
              <a:ext cx="142486" cy="142486"/>
            </a:xfrm>
            <a:custGeom>
              <a:rect b="b" l="l" r="r" t="t"/>
              <a:pathLst>
                <a:path extrusionOk="0" h="5289" w="5289">
                  <a:moveTo>
                    <a:pt x="4226" y="0"/>
                  </a:moveTo>
                  <a:lnTo>
                    <a:pt x="1" y="4226"/>
                  </a:lnTo>
                  <a:lnTo>
                    <a:pt x="1064" y="5289"/>
                  </a:lnTo>
                  <a:lnTo>
                    <a:pt x="5289" y="1063"/>
                  </a:lnTo>
                  <a:lnTo>
                    <a:pt x="42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77"/>
            <p:cNvSpPr/>
            <p:nvPr/>
          </p:nvSpPr>
          <p:spPr>
            <a:xfrm>
              <a:off x="6623436" y="1973852"/>
              <a:ext cx="88794" cy="88794"/>
            </a:xfrm>
            <a:custGeom>
              <a:rect b="b" l="l" r="r" t="t"/>
              <a:pathLst>
                <a:path extrusionOk="0" h="3296" w="3296">
                  <a:moveTo>
                    <a:pt x="2233" y="1"/>
                  </a:moveTo>
                  <a:lnTo>
                    <a:pt x="1" y="2233"/>
                  </a:lnTo>
                  <a:lnTo>
                    <a:pt x="692" y="2924"/>
                  </a:lnTo>
                  <a:lnTo>
                    <a:pt x="1064" y="3296"/>
                  </a:lnTo>
                  <a:lnTo>
                    <a:pt x="3296" y="1063"/>
                  </a:lnTo>
                  <a:lnTo>
                    <a:pt x="22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77"/>
            <p:cNvSpPr/>
            <p:nvPr/>
          </p:nvSpPr>
          <p:spPr>
            <a:xfrm>
              <a:off x="6633457" y="1983873"/>
              <a:ext cx="68751" cy="68751"/>
            </a:xfrm>
            <a:custGeom>
              <a:rect b="b" l="l" r="r" t="t"/>
              <a:pathLst>
                <a:path extrusionOk="0" h="2552" w="2552">
                  <a:moveTo>
                    <a:pt x="2206" y="1"/>
                  </a:moveTo>
                  <a:lnTo>
                    <a:pt x="1" y="2206"/>
                  </a:lnTo>
                  <a:lnTo>
                    <a:pt x="320" y="2552"/>
                  </a:lnTo>
                  <a:lnTo>
                    <a:pt x="2552" y="319"/>
                  </a:lnTo>
                  <a:lnTo>
                    <a:pt x="2206" y="1"/>
                  </a:lnTo>
                  <a:close/>
                </a:path>
              </a:pathLst>
            </a:custGeom>
            <a:solidFill>
              <a:srgbClr val="8D9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77"/>
            <p:cNvSpPr/>
            <p:nvPr/>
          </p:nvSpPr>
          <p:spPr>
            <a:xfrm>
              <a:off x="6644907" y="1923015"/>
              <a:ext cx="118159" cy="118159"/>
            </a:xfrm>
            <a:custGeom>
              <a:rect b="b" l="l" r="r" t="t"/>
              <a:pathLst>
                <a:path extrusionOk="0" h="4386" w="4386">
                  <a:moveTo>
                    <a:pt x="532" y="1"/>
                  </a:moveTo>
                  <a:lnTo>
                    <a:pt x="426" y="27"/>
                  </a:lnTo>
                  <a:lnTo>
                    <a:pt x="346" y="81"/>
                  </a:lnTo>
                  <a:lnTo>
                    <a:pt x="81" y="373"/>
                  </a:lnTo>
                  <a:lnTo>
                    <a:pt x="1" y="453"/>
                  </a:lnTo>
                  <a:lnTo>
                    <a:pt x="1" y="559"/>
                  </a:lnTo>
                  <a:lnTo>
                    <a:pt x="1" y="665"/>
                  </a:lnTo>
                  <a:lnTo>
                    <a:pt x="81" y="745"/>
                  </a:lnTo>
                  <a:lnTo>
                    <a:pt x="3642" y="4306"/>
                  </a:lnTo>
                  <a:lnTo>
                    <a:pt x="3721" y="4359"/>
                  </a:lnTo>
                  <a:lnTo>
                    <a:pt x="3828" y="4385"/>
                  </a:lnTo>
                  <a:lnTo>
                    <a:pt x="3934" y="4359"/>
                  </a:lnTo>
                  <a:lnTo>
                    <a:pt x="4014" y="4306"/>
                  </a:lnTo>
                  <a:lnTo>
                    <a:pt x="4306" y="4040"/>
                  </a:lnTo>
                  <a:lnTo>
                    <a:pt x="4359" y="3934"/>
                  </a:lnTo>
                  <a:lnTo>
                    <a:pt x="4386" y="3854"/>
                  </a:lnTo>
                  <a:lnTo>
                    <a:pt x="4359" y="3748"/>
                  </a:lnTo>
                  <a:lnTo>
                    <a:pt x="4306" y="3641"/>
                  </a:lnTo>
                  <a:lnTo>
                    <a:pt x="718" y="81"/>
                  </a:lnTo>
                  <a:lnTo>
                    <a:pt x="639" y="27"/>
                  </a:lnTo>
                  <a:lnTo>
                    <a:pt x="5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77"/>
            <p:cNvSpPr/>
            <p:nvPr/>
          </p:nvSpPr>
          <p:spPr>
            <a:xfrm>
              <a:off x="6706493" y="1877917"/>
              <a:ext cx="101672" cy="101699"/>
            </a:xfrm>
            <a:custGeom>
              <a:rect b="b" l="l" r="r" t="t"/>
              <a:pathLst>
                <a:path extrusionOk="0" h="3775" w="3774">
                  <a:moveTo>
                    <a:pt x="558" y="1"/>
                  </a:moveTo>
                  <a:lnTo>
                    <a:pt x="452" y="27"/>
                  </a:lnTo>
                  <a:lnTo>
                    <a:pt x="346" y="80"/>
                  </a:lnTo>
                  <a:lnTo>
                    <a:pt x="80" y="346"/>
                  </a:lnTo>
                  <a:lnTo>
                    <a:pt x="27" y="452"/>
                  </a:lnTo>
                  <a:lnTo>
                    <a:pt x="0" y="559"/>
                  </a:lnTo>
                  <a:lnTo>
                    <a:pt x="27" y="638"/>
                  </a:lnTo>
                  <a:lnTo>
                    <a:pt x="80" y="745"/>
                  </a:lnTo>
                  <a:lnTo>
                    <a:pt x="3030" y="3694"/>
                  </a:lnTo>
                  <a:lnTo>
                    <a:pt x="3109" y="3748"/>
                  </a:lnTo>
                  <a:lnTo>
                    <a:pt x="3216" y="3774"/>
                  </a:lnTo>
                  <a:lnTo>
                    <a:pt x="3322" y="3748"/>
                  </a:lnTo>
                  <a:lnTo>
                    <a:pt x="3402" y="3694"/>
                  </a:lnTo>
                  <a:lnTo>
                    <a:pt x="3694" y="3402"/>
                  </a:lnTo>
                  <a:lnTo>
                    <a:pt x="3747" y="3322"/>
                  </a:lnTo>
                  <a:lnTo>
                    <a:pt x="3774" y="3216"/>
                  </a:lnTo>
                  <a:lnTo>
                    <a:pt x="3747" y="3110"/>
                  </a:lnTo>
                  <a:lnTo>
                    <a:pt x="3694" y="3030"/>
                  </a:lnTo>
                  <a:lnTo>
                    <a:pt x="744" y="80"/>
                  </a:lnTo>
                  <a:lnTo>
                    <a:pt x="638" y="27"/>
                  </a:lnTo>
                  <a:lnTo>
                    <a:pt x="5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77"/>
            <p:cNvSpPr/>
            <p:nvPr/>
          </p:nvSpPr>
          <p:spPr>
            <a:xfrm>
              <a:off x="6445171" y="2200798"/>
              <a:ext cx="40114" cy="40114"/>
            </a:xfrm>
            <a:custGeom>
              <a:rect b="b" l="l" r="r" t="t"/>
              <a:pathLst>
                <a:path extrusionOk="0" h="1489" w="1489">
                  <a:moveTo>
                    <a:pt x="213" y="0"/>
                  </a:moveTo>
                  <a:lnTo>
                    <a:pt x="134" y="27"/>
                  </a:lnTo>
                  <a:lnTo>
                    <a:pt x="54" y="80"/>
                  </a:lnTo>
                  <a:lnTo>
                    <a:pt x="1" y="133"/>
                  </a:lnTo>
                  <a:lnTo>
                    <a:pt x="1" y="240"/>
                  </a:lnTo>
                  <a:lnTo>
                    <a:pt x="1" y="319"/>
                  </a:lnTo>
                  <a:lnTo>
                    <a:pt x="54" y="399"/>
                  </a:lnTo>
                  <a:lnTo>
                    <a:pt x="1090" y="1435"/>
                  </a:lnTo>
                  <a:lnTo>
                    <a:pt x="1170" y="1489"/>
                  </a:lnTo>
                  <a:lnTo>
                    <a:pt x="1330" y="1489"/>
                  </a:lnTo>
                  <a:lnTo>
                    <a:pt x="1409" y="1435"/>
                  </a:lnTo>
                  <a:lnTo>
                    <a:pt x="1462" y="1356"/>
                  </a:lnTo>
                  <a:lnTo>
                    <a:pt x="1489" y="1249"/>
                  </a:lnTo>
                  <a:lnTo>
                    <a:pt x="1462" y="1170"/>
                  </a:lnTo>
                  <a:lnTo>
                    <a:pt x="1409" y="1090"/>
                  </a:lnTo>
                  <a:lnTo>
                    <a:pt x="399" y="80"/>
                  </a:lnTo>
                  <a:lnTo>
                    <a:pt x="320" y="27"/>
                  </a:lnTo>
                  <a:lnTo>
                    <a:pt x="2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77"/>
            <p:cNvSpPr/>
            <p:nvPr/>
          </p:nvSpPr>
          <p:spPr>
            <a:xfrm>
              <a:off x="6490996" y="2144950"/>
              <a:ext cx="21498" cy="21498"/>
            </a:xfrm>
            <a:custGeom>
              <a:rect b="b" l="l" r="r" t="t"/>
              <a:pathLst>
                <a:path extrusionOk="0" h="798" w="798">
                  <a:moveTo>
                    <a:pt x="240" y="1"/>
                  </a:moveTo>
                  <a:lnTo>
                    <a:pt x="160" y="27"/>
                  </a:lnTo>
                  <a:lnTo>
                    <a:pt x="80" y="80"/>
                  </a:lnTo>
                  <a:lnTo>
                    <a:pt x="27" y="160"/>
                  </a:lnTo>
                  <a:lnTo>
                    <a:pt x="1" y="240"/>
                  </a:lnTo>
                  <a:lnTo>
                    <a:pt x="27" y="320"/>
                  </a:lnTo>
                  <a:lnTo>
                    <a:pt x="80" y="399"/>
                  </a:lnTo>
                  <a:lnTo>
                    <a:pt x="399" y="745"/>
                  </a:lnTo>
                  <a:lnTo>
                    <a:pt x="479" y="798"/>
                  </a:lnTo>
                  <a:lnTo>
                    <a:pt x="665" y="798"/>
                  </a:lnTo>
                  <a:lnTo>
                    <a:pt x="745" y="745"/>
                  </a:lnTo>
                  <a:lnTo>
                    <a:pt x="798" y="665"/>
                  </a:lnTo>
                  <a:lnTo>
                    <a:pt x="798" y="559"/>
                  </a:lnTo>
                  <a:lnTo>
                    <a:pt x="798" y="479"/>
                  </a:lnTo>
                  <a:lnTo>
                    <a:pt x="745" y="399"/>
                  </a:lnTo>
                  <a:lnTo>
                    <a:pt x="399" y="80"/>
                  </a:lnTo>
                  <a:lnTo>
                    <a:pt x="319" y="27"/>
                  </a:lnTo>
                  <a:lnTo>
                    <a:pt x="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77"/>
            <p:cNvSpPr/>
            <p:nvPr/>
          </p:nvSpPr>
          <p:spPr>
            <a:xfrm>
              <a:off x="6514623" y="2122051"/>
              <a:ext cx="21498" cy="21498"/>
            </a:xfrm>
            <a:custGeom>
              <a:rect b="b" l="l" r="r" t="t"/>
              <a:pathLst>
                <a:path extrusionOk="0" h="798" w="798">
                  <a:moveTo>
                    <a:pt x="133" y="0"/>
                  </a:moveTo>
                  <a:lnTo>
                    <a:pt x="80" y="53"/>
                  </a:lnTo>
                  <a:lnTo>
                    <a:pt x="27" y="133"/>
                  </a:lnTo>
                  <a:lnTo>
                    <a:pt x="1" y="213"/>
                  </a:lnTo>
                  <a:lnTo>
                    <a:pt x="27" y="319"/>
                  </a:lnTo>
                  <a:lnTo>
                    <a:pt x="80" y="399"/>
                  </a:lnTo>
                  <a:lnTo>
                    <a:pt x="399" y="718"/>
                  </a:lnTo>
                  <a:lnTo>
                    <a:pt x="479" y="771"/>
                  </a:lnTo>
                  <a:lnTo>
                    <a:pt x="559" y="798"/>
                  </a:lnTo>
                  <a:lnTo>
                    <a:pt x="665" y="771"/>
                  </a:lnTo>
                  <a:lnTo>
                    <a:pt x="718" y="718"/>
                  </a:lnTo>
                  <a:lnTo>
                    <a:pt x="771" y="638"/>
                  </a:lnTo>
                  <a:lnTo>
                    <a:pt x="798" y="558"/>
                  </a:lnTo>
                  <a:lnTo>
                    <a:pt x="771" y="479"/>
                  </a:lnTo>
                  <a:lnTo>
                    <a:pt x="718" y="399"/>
                  </a:lnTo>
                  <a:lnTo>
                    <a:pt x="399" y="53"/>
                  </a:lnTo>
                  <a:lnTo>
                    <a:pt x="3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77"/>
            <p:cNvSpPr/>
            <p:nvPr/>
          </p:nvSpPr>
          <p:spPr>
            <a:xfrm>
              <a:off x="6538250" y="2098424"/>
              <a:ext cx="21498" cy="21498"/>
            </a:xfrm>
            <a:custGeom>
              <a:rect b="b" l="l" r="r" t="t"/>
              <a:pathLst>
                <a:path extrusionOk="0" h="798" w="798">
                  <a:moveTo>
                    <a:pt x="213" y="0"/>
                  </a:moveTo>
                  <a:lnTo>
                    <a:pt x="133" y="27"/>
                  </a:lnTo>
                  <a:lnTo>
                    <a:pt x="54" y="80"/>
                  </a:lnTo>
                  <a:lnTo>
                    <a:pt x="0" y="133"/>
                  </a:lnTo>
                  <a:lnTo>
                    <a:pt x="0" y="240"/>
                  </a:lnTo>
                  <a:lnTo>
                    <a:pt x="0" y="319"/>
                  </a:lnTo>
                  <a:lnTo>
                    <a:pt x="54" y="399"/>
                  </a:lnTo>
                  <a:lnTo>
                    <a:pt x="399" y="718"/>
                  </a:lnTo>
                  <a:lnTo>
                    <a:pt x="452" y="771"/>
                  </a:lnTo>
                  <a:lnTo>
                    <a:pt x="558" y="798"/>
                  </a:lnTo>
                  <a:lnTo>
                    <a:pt x="638" y="771"/>
                  </a:lnTo>
                  <a:lnTo>
                    <a:pt x="718" y="718"/>
                  </a:lnTo>
                  <a:lnTo>
                    <a:pt x="771" y="665"/>
                  </a:lnTo>
                  <a:lnTo>
                    <a:pt x="798" y="558"/>
                  </a:lnTo>
                  <a:lnTo>
                    <a:pt x="771" y="479"/>
                  </a:lnTo>
                  <a:lnTo>
                    <a:pt x="718" y="399"/>
                  </a:lnTo>
                  <a:lnTo>
                    <a:pt x="399" y="80"/>
                  </a:lnTo>
                  <a:lnTo>
                    <a:pt x="319" y="27"/>
                  </a:lnTo>
                  <a:lnTo>
                    <a:pt x="2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77"/>
            <p:cNvSpPr/>
            <p:nvPr/>
          </p:nvSpPr>
          <p:spPr>
            <a:xfrm>
              <a:off x="6561149" y="2074797"/>
              <a:ext cx="21525" cy="21498"/>
            </a:xfrm>
            <a:custGeom>
              <a:rect b="b" l="l" r="r" t="t"/>
              <a:pathLst>
                <a:path extrusionOk="0" h="798" w="799">
                  <a:moveTo>
                    <a:pt x="240" y="0"/>
                  </a:moveTo>
                  <a:lnTo>
                    <a:pt x="160" y="27"/>
                  </a:lnTo>
                  <a:lnTo>
                    <a:pt x="81" y="80"/>
                  </a:lnTo>
                  <a:lnTo>
                    <a:pt x="27" y="160"/>
                  </a:lnTo>
                  <a:lnTo>
                    <a:pt x="1" y="240"/>
                  </a:lnTo>
                  <a:lnTo>
                    <a:pt x="27" y="346"/>
                  </a:lnTo>
                  <a:lnTo>
                    <a:pt x="81" y="399"/>
                  </a:lnTo>
                  <a:lnTo>
                    <a:pt x="399" y="745"/>
                  </a:lnTo>
                  <a:lnTo>
                    <a:pt x="479" y="798"/>
                  </a:lnTo>
                  <a:lnTo>
                    <a:pt x="665" y="798"/>
                  </a:lnTo>
                  <a:lnTo>
                    <a:pt x="745" y="745"/>
                  </a:lnTo>
                  <a:lnTo>
                    <a:pt x="798" y="665"/>
                  </a:lnTo>
                  <a:lnTo>
                    <a:pt x="798" y="585"/>
                  </a:lnTo>
                  <a:lnTo>
                    <a:pt x="798" y="479"/>
                  </a:lnTo>
                  <a:lnTo>
                    <a:pt x="745" y="399"/>
                  </a:lnTo>
                  <a:lnTo>
                    <a:pt x="399" y="80"/>
                  </a:lnTo>
                  <a:lnTo>
                    <a:pt x="320" y="27"/>
                  </a:lnTo>
                  <a:lnTo>
                    <a:pt x="2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9" name="Google Shape;4279;p77"/>
          <p:cNvGrpSpPr/>
          <p:nvPr/>
        </p:nvGrpSpPr>
        <p:grpSpPr>
          <a:xfrm>
            <a:off x="1439059" y="1740097"/>
            <a:ext cx="541319" cy="548543"/>
            <a:chOff x="11393043" y="2103646"/>
            <a:chExt cx="1064122" cy="1275978"/>
          </a:xfrm>
        </p:grpSpPr>
        <p:sp>
          <p:nvSpPr>
            <p:cNvPr id="4280" name="Google Shape;4280;p77"/>
            <p:cNvSpPr/>
            <p:nvPr/>
          </p:nvSpPr>
          <p:spPr>
            <a:xfrm>
              <a:off x="11393043" y="2180693"/>
              <a:ext cx="1064122" cy="1198931"/>
            </a:xfrm>
            <a:custGeom>
              <a:rect b="b" l="l" r="r" t="t"/>
              <a:pathLst>
                <a:path extrusionOk="0" h="76280" w="67703">
                  <a:moveTo>
                    <a:pt x="3223" y="0"/>
                  </a:moveTo>
                  <a:cubicBezTo>
                    <a:pt x="1532" y="0"/>
                    <a:pt x="1" y="1691"/>
                    <a:pt x="1" y="3676"/>
                  </a:cubicBezTo>
                  <a:lnTo>
                    <a:pt x="1" y="72762"/>
                  </a:lnTo>
                  <a:cubicBezTo>
                    <a:pt x="1" y="74748"/>
                    <a:pt x="1532" y="76279"/>
                    <a:pt x="3223" y="76279"/>
                  </a:cubicBezTo>
                  <a:lnTo>
                    <a:pt x="64492" y="76279"/>
                  </a:lnTo>
                  <a:cubicBezTo>
                    <a:pt x="66330" y="76279"/>
                    <a:pt x="67702" y="74748"/>
                    <a:pt x="67702" y="72762"/>
                  </a:cubicBezTo>
                  <a:lnTo>
                    <a:pt x="67702" y="3676"/>
                  </a:lnTo>
                  <a:cubicBezTo>
                    <a:pt x="67702" y="1691"/>
                    <a:pt x="66330" y="0"/>
                    <a:pt x="64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77"/>
            <p:cNvSpPr/>
            <p:nvPr/>
          </p:nvSpPr>
          <p:spPr>
            <a:xfrm>
              <a:off x="11460455" y="2257725"/>
              <a:ext cx="929297" cy="1054487"/>
            </a:xfrm>
            <a:custGeom>
              <a:rect b="b" l="l" r="r" t="t"/>
              <a:pathLst>
                <a:path extrusionOk="0" h="67090" w="59125">
                  <a:moveTo>
                    <a:pt x="0" y="1"/>
                  </a:moveTo>
                  <a:lnTo>
                    <a:pt x="0" y="67089"/>
                  </a:lnTo>
                  <a:lnTo>
                    <a:pt x="59124" y="67089"/>
                  </a:lnTo>
                  <a:lnTo>
                    <a:pt x="591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77"/>
            <p:cNvSpPr/>
            <p:nvPr/>
          </p:nvSpPr>
          <p:spPr>
            <a:xfrm>
              <a:off x="11703699" y="2151804"/>
              <a:ext cx="454927" cy="154094"/>
            </a:xfrm>
            <a:custGeom>
              <a:rect b="b" l="l" r="r" t="t"/>
              <a:pathLst>
                <a:path extrusionOk="0" h="9804" w="28944">
                  <a:moveTo>
                    <a:pt x="3211" y="0"/>
                  </a:moveTo>
                  <a:cubicBezTo>
                    <a:pt x="1532" y="0"/>
                    <a:pt x="1" y="1691"/>
                    <a:pt x="1" y="3676"/>
                  </a:cubicBezTo>
                  <a:lnTo>
                    <a:pt x="1" y="5821"/>
                  </a:lnTo>
                  <a:cubicBezTo>
                    <a:pt x="1" y="7818"/>
                    <a:pt x="1532" y="9803"/>
                    <a:pt x="3211" y="9803"/>
                  </a:cubicBezTo>
                  <a:lnTo>
                    <a:pt x="25427" y="9803"/>
                  </a:lnTo>
                  <a:cubicBezTo>
                    <a:pt x="27265" y="9803"/>
                    <a:pt x="28944" y="7818"/>
                    <a:pt x="28944" y="5821"/>
                  </a:cubicBezTo>
                  <a:lnTo>
                    <a:pt x="28944" y="3676"/>
                  </a:lnTo>
                  <a:cubicBezTo>
                    <a:pt x="28944" y="1691"/>
                    <a:pt x="27265" y="0"/>
                    <a:pt x="25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77"/>
            <p:cNvSpPr/>
            <p:nvPr/>
          </p:nvSpPr>
          <p:spPr>
            <a:xfrm>
              <a:off x="11761477" y="2103646"/>
              <a:ext cx="337062" cy="144460"/>
            </a:xfrm>
            <a:custGeom>
              <a:rect b="b" l="l" r="r" t="t"/>
              <a:pathLst>
                <a:path extrusionOk="0" h="9191" w="21445">
                  <a:moveTo>
                    <a:pt x="2599" y="1"/>
                  </a:moveTo>
                  <a:cubicBezTo>
                    <a:pt x="1226" y="1"/>
                    <a:pt x="1" y="1692"/>
                    <a:pt x="1" y="3677"/>
                  </a:cubicBezTo>
                  <a:lnTo>
                    <a:pt x="1" y="5821"/>
                  </a:lnTo>
                  <a:cubicBezTo>
                    <a:pt x="1" y="7819"/>
                    <a:pt x="1226" y="9191"/>
                    <a:pt x="2599" y="9191"/>
                  </a:cubicBezTo>
                  <a:lnTo>
                    <a:pt x="18994" y="9191"/>
                  </a:lnTo>
                  <a:cubicBezTo>
                    <a:pt x="20366" y="9191"/>
                    <a:pt x="21445" y="7819"/>
                    <a:pt x="21445" y="5821"/>
                  </a:cubicBezTo>
                  <a:lnTo>
                    <a:pt x="21445" y="3677"/>
                  </a:lnTo>
                  <a:cubicBezTo>
                    <a:pt x="21445" y="1692"/>
                    <a:pt x="20366" y="1"/>
                    <a:pt x="189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77"/>
            <p:cNvSpPr/>
            <p:nvPr/>
          </p:nvSpPr>
          <p:spPr>
            <a:xfrm>
              <a:off x="11761477" y="2199947"/>
              <a:ext cx="337062" cy="48158"/>
            </a:xfrm>
            <a:custGeom>
              <a:rect b="b" l="l" r="r" t="t"/>
              <a:pathLst>
                <a:path extrusionOk="0" h="3064" w="21445">
                  <a:moveTo>
                    <a:pt x="1373" y="1"/>
                  </a:moveTo>
                  <a:cubicBezTo>
                    <a:pt x="761" y="1"/>
                    <a:pt x="1" y="773"/>
                    <a:pt x="1" y="1385"/>
                  </a:cubicBezTo>
                  <a:lnTo>
                    <a:pt x="1" y="1998"/>
                  </a:lnTo>
                  <a:cubicBezTo>
                    <a:pt x="1" y="2758"/>
                    <a:pt x="761" y="3064"/>
                    <a:pt x="1373" y="3064"/>
                  </a:cubicBezTo>
                  <a:lnTo>
                    <a:pt x="20526" y="3064"/>
                  </a:lnTo>
                  <a:cubicBezTo>
                    <a:pt x="21138" y="3064"/>
                    <a:pt x="21445" y="2758"/>
                    <a:pt x="21445" y="1998"/>
                  </a:cubicBezTo>
                  <a:lnTo>
                    <a:pt x="21445" y="1385"/>
                  </a:lnTo>
                  <a:cubicBezTo>
                    <a:pt x="21445" y="773"/>
                    <a:pt x="21138" y="1"/>
                    <a:pt x="205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77"/>
            <p:cNvSpPr/>
            <p:nvPr/>
          </p:nvSpPr>
          <p:spPr>
            <a:xfrm>
              <a:off x="12187500"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77"/>
            <p:cNvSpPr/>
            <p:nvPr/>
          </p:nvSpPr>
          <p:spPr>
            <a:xfrm>
              <a:off x="12182690" y="2380604"/>
              <a:ext cx="7340" cy="818552"/>
            </a:xfrm>
            <a:custGeom>
              <a:rect b="b" l="l" r="r" t="t"/>
              <a:pathLst>
                <a:path extrusionOk="0" h="52079" w="467">
                  <a:moveTo>
                    <a:pt x="307" y="0"/>
                  </a:moveTo>
                  <a:cubicBezTo>
                    <a:pt x="160" y="0"/>
                    <a:pt x="1" y="148"/>
                    <a:pt x="1" y="148"/>
                  </a:cubicBezTo>
                  <a:lnTo>
                    <a:pt x="1" y="51919"/>
                  </a:lnTo>
                  <a:cubicBezTo>
                    <a:pt x="1" y="51919"/>
                    <a:pt x="160" y="52079"/>
                    <a:pt x="307" y="52079"/>
                  </a:cubicBezTo>
                  <a:lnTo>
                    <a:pt x="466" y="51919"/>
                  </a:lnTo>
                  <a:lnTo>
                    <a:pt x="466" y="148"/>
                  </a:lnTo>
                  <a:lnTo>
                    <a:pt x="307"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77"/>
            <p:cNvSpPr/>
            <p:nvPr/>
          </p:nvSpPr>
          <p:spPr>
            <a:xfrm>
              <a:off x="12002222"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77"/>
            <p:cNvSpPr/>
            <p:nvPr/>
          </p:nvSpPr>
          <p:spPr>
            <a:xfrm>
              <a:off x="11999723" y="2380604"/>
              <a:ext cx="7340" cy="818552"/>
            </a:xfrm>
            <a:custGeom>
              <a:rect b="b" l="l" r="r" t="t"/>
              <a:pathLst>
                <a:path extrusionOk="0" h="52079" w="467">
                  <a:moveTo>
                    <a:pt x="160" y="0"/>
                  </a:moveTo>
                  <a:lnTo>
                    <a:pt x="1" y="148"/>
                  </a:lnTo>
                  <a:lnTo>
                    <a:pt x="1" y="51919"/>
                  </a:lnTo>
                  <a:lnTo>
                    <a:pt x="160" y="52079"/>
                  </a:lnTo>
                  <a:cubicBezTo>
                    <a:pt x="307" y="52079"/>
                    <a:pt x="466" y="51919"/>
                    <a:pt x="466" y="51919"/>
                  </a:cubicBezTo>
                  <a:lnTo>
                    <a:pt x="466" y="148"/>
                  </a:lnTo>
                  <a:cubicBezTo>
                    <a:pt x="466" y="148"/>
                    <a:pt x="307" y="0"/>
                    <a:pt x="160"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77"/>
            <p:cNvSpPr/>
            <p:nvPr/>
          </p:nvSpPr>
          <p:spPr>
            <a:xfrm>
              <a:off x="11559255"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77"/>
            <p:cNvSpPr/>
            <p:nvPr/>
          </p:nvSpPr>
          <p:spPr>
            <a:xfrm>
              <a:off x="11554446" y="2380604"/>
              <a:ext cx="7136" cy="818552"/>
            </a:xfrm>
            <a:custGeom>
              <a:rect b="b" l="l" r="r" t="t"/>
              <a:pathLst>
                <a:path extrusionOk="0" h="52079" w="454">
                  <a:moveTo>
                    <a:pt x="307" y="0"/>
                  </a:moveTo>
                  <a:cubicBezTo>
                    <a:pt x="147" y="0"/>
                    <a:pt x="0" y="148"/>
                    <a:pt x="0" y="148"/>
                  </a:cubicBezTo>
                  <a:lnTo>
                    <a:pt x="0" y="51919"/>
                  </a:lnTo>
                  <a:cubicBezTo>
                    <a:pt x="0" y="51919"/>
                    <a:pt x="147" y="52079"/>
                    <a:pt x="307" y="52079"/>
                  </a:cubicBezTo>
                  <a:lnTo>
                    <a:pt x="454" y="51919"/>
                  </a:lnTo>
                  <a:lnTo>
                    <a:pt x="454" y="148"/>
                  </a:lnTo>
                  <a:lnTo>
                    <a:pt x="307"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77"/>
            <p:cNvSpPr/>
            <p:nvPr/>
          </p:nvSpPr>
          <p:spPr>
            <a:xfrm>
              <a:off x="11645922"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77"/>
            <p:cNvSpPr/>
            <p:nvPr/>
          </p:nvSpPr>
          <p:spPr>
            <a:xfrm>
              <a:off x="11641112" y="2380604"/>
              <a:ext cx="7136" cy="818552"/>
            </a:xfrm>
            <a:custGeom>
              <a:rect b="b" l="l" r="r" t="t"/>
              <a:pathLst>
                <a:path extrusionOk="0" h="52079" w="454">
                  <a:moveTo>
                    <a:pt x="307" y="0"/>
                  </a:moveTo>
                  <a:cubicBezTo>
                    <a:pt x="147" y="0"/>
                    <a:pt x="0" y="148"/>
                    <a:pt x="0" y="148"/>
                  </a:cubicBezTo>
                  <a:lnTo>
                    <a:pt x="0" y="51919"/>
                  </a:lnTo>
                  <a:cubicBezTo>
                    <a:pt x="0" y="51919"/>
                    <a:pt x="147" y="52079"/>
                    <a:pt x="307" y="52079"/>
                  </a:cubicBezTo>
                  <a:cubicBezTo>
                    <a:pt x="454" y="52079"/>
                    <a:pt x="454" y="51919"/>
                    <a:pt x="454" y="51919"/>
                  </a:cubicBezTo>
                  <a:lnTo>
                    <a:pt x="454" y="148"/>
                  </a:lnTo>
                  <a:cubicBezTo>
                    <a:pt x="454" y="148"/>
                    <a:pt x="454" y="0"/>
                    <a:pt x="307"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77"/>
            <p:cNvSpPr/>
            <p:nvPr/>
          </p:nvSpPr>
          <p:spPr>
            <a:xfrm>
              <a:off x="11732588"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77"/>
            <p:cNvSpPr/>
            <p:nvPr/>
          </p:nvSpPr>
          <p:spPr>
            <a:xfrm>
              <a:off x="11730089" y="2380604"/>
              <a:ext cx="4825" cy="818552"/>
            </a:xfrm>
            <a:custGeom>
              <a:rect b="b" l="l" r="r" t="t"/>
              <a:pathLst>
                <a:path extrusionOk="0" h="52079" w="307">
                  <a:moveTo>
                    <a:pt x="160" y="0"/>
                  </a:moveTo>
                  <a:cubicBezTo>
                    <a:pt x="1" y="0"/>
                    <a:pt x="1" y="148"/>
                    <a:pt x="1" y="148"/>
                  </a:cubicBezTo>
                  <a:lnTo>
                    <a:pt x="1" y="51919"/>
                  </a:lnTo>
                  <a:cubicBezTo>
                    <a:pt x="1" y="51919"/>
                    <a:pt x="1" y="52079"/>
                    <a:pt x="160" y="52079"/>
                  </a:cubicBezTo>
                  <a:cubicBezTo>
                    <a:pt x="307" y="52079"/>
                    <a:pt x="307" y="51919"/>
                    <a:pt x="307" y="51919"/>
                  </a:cubicBezTo>
                  <a:lnTo>
                    <a:pt x="307" y="148"/>
                  </a:lnTo>
                  <a:cubicBezTo>
                    <a:pt x="307" y="148"/>
                    <a:pt x="307" y="0"/>
                    <a:pt x="160"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77"/>
            <p:cNvSpPr/>
            <p:nvPr/>
          </p:nvSpPr>
          <p:spPr>
            <a:xfrm>
              <a:off x="11828889"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77"/>
            <p:cNvSpPr/>
            <p:nvPr/>
          </p:nvSpPr>
          <p:spPr>
            <a:xfrm>
              <a:off x="11826390" y="2380604"/>
              <a:ext cx="4825" cy="818552"/>
            </a:xfrm>
            <a:custGeom>
              <a:rect b="b" l="l" r="r" t="t"/>
              <a:pathLst>
                <a:path extrusionOk="0" h="52079" w="307">
                  <a:moveTo>
                    <a:pt x="160" y="0"/>
                  </a:moveTo>
                  <a:cubicBezTo>
                    <a:pt x="0" y="0"/>
                    <a:pt x="0" y="148"/>
                    <a:pt x="0" y="148"/>
                  </a:cubicBezTo>
                  <a:lnTo>
                    <a:pt x="0" y="51919"/>
                  </a:lnTo>
                  <a:cubicBezTo>
                    <a:pt x="0" y="51919"/>
                    <a:pt x="0" y="52079"/>
                    <a:pt x="160" y="52079"/>
                  </a:cubicBezTo>
                  <a:cubicBezTo>
                    <a:pt x="307" y="52079"/>
                    <a:pt x="307" y="51919"/>
                    <a:pt x="307" y="51919"/>
                  </a:cubicBezTo>
                  <a:lnTo>
                    <a:pt x="307" y="148"/>
                  </a:lnTo>
                  <a:cubicBezTo>
                    <a:pt x="307" y="148"/>
                    <a:pt x="307" y="0"/>
                    <a:pt x="160"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77"/>
            <p:cNvSpPr/>
            <p:nvPr/>
          </p:nvSpPr>
          <p:spPr>
            <a:xfrm>
              <a:off x="11915555"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77"/>
            <p:cNvSpPr/>
            <p:nvPr/>
          </p:nvSpPr>
          <p:spPr>
            <a:xfrm>
              <a:off x="11913056" y="2380604"/>
              <a:ext cx="7340" cy="818552"/>
            </a:xfrm>
            <a:custGeom>
              <a:rect b="b" l="l" r="r" t="t"/>
              <a:pathLst>
                <a:path extrusionOk="0" h="52079" w="467">
                  <a:moveTo>
                    <a:pt x="160" y="0"/>
                  </a:moveTo>
                  <a:cubicBezTo>
                    <a:pt x="1" y="0"/>
                    <a:pt x="1" y="148"/>
                    <a:pt x="1" y="148"/>
                  </a:cubicBezTo>
                  <a:lnTo>
                    <a:pt x="1" y="51919"/>
                  </a:lnTo>
                  <a:cubicBezTo>
                    <a:pt x="1" y="51919"/>
                    <a:pt x="1" y="52079"/>
                    <a:pt x="160" y="52079"/>
                  </a:cubicBezTo>
                  <a:cubicBezTo>
                    <a:pt x="307" y="52079"/>
                    <a:pt x="466" y="51919"/>
                    <a:pt x="466" y="51919"/>
                  </a:cubicBezTo>
                  <a:lnTo>
                    <a:pt x="466" y="148"/>
                  </a:lnTo>
                  <a:cubicBezTo>
                    <a:pt x="466" y="148"/>
                    <a:pt x="307" y="0"/>
                    <a:pt x="160"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77"/>
            <p:cNvSpPr/>
            <p:nvPr/>
          </p:nvSpPr>
          <p:spPr>
            <a:xfrm>
              <a:off x="12274182" y="2382914"/>
              <a:ext cx="16" cy="813742"/>
            </a:xfrm>
            <a:custGeom>
              <a:rect b="b" l="l" r="r" t="t"/>
              <a:pathLst>
                <a:path extrusionOk="0" h="51773" w="1">
                  <a:moveTo>
                    <a:pt x="0" y="1"/>
                  </a:moveTo>
                  <a:lnTo>
                    <a:pt x="0" y="51772"/>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77"/>
            <p:cNvSpPr/>
            <p:nvPr/>
          </p:nvSpPr>
          <p:spPr>
            <a:xfrm>
              <a:off x="12269356" y="2380604"/>
              <a:ext cx="7340" cy="818552"/>
            </a:xfrm>
            <a:custGeom>
              <a:rect b="b" l="l" r="r" t="t"/>
              <a:pathLst>
                <a:path extrusionOk="0" h="52079" w="467">
                  <a:moveTo>
                    <a:pt x="307" y="0"/>
                  </a:moveTo>
                  <a:cubicBezTo>
                    <a:pt x="160" y="0"/>
                    <a:pt x="1" y="148"/>
                    <a:pt x="1" y="148"/>
                  </a:cubicBezTo>
                  <a:lnTo>
                    <a:pt x="1" y="51919"/>
                  </a:lnTo>
                  <a:cubicBezTo>
                    <a:pt x="1" y="51919"/>
                    <a:pt x="160" y="52079"/>
                    <a:pt x="307" y="52079"/>
                  </a:cubicBezTo>
                  <a:lnTo>
                    <a:pt x="466" y="51919"/>
                  </a:lnTo>
                  <a:lnTo>
                    <a:pt x="466" y="148"/>
                  </a:lnTo>
                  <a:lnTo>
                    <a:pt x="307"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77"/>
            <p:cNvSpPr/>
            <p:nvPr/>
          </p:nvSpPr>
          <p:spPr>
            <a:xfrm>
              <a:off x="12098523"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77"/>
            <p:cNvSpPr/>
            <p:nvPr/>
          </p:nvSpPr>
          <p:spPr>
            <a:xfrm>
              <a:off x="12096024" y="2380604"/>
              <a:ext cx="7340" cy="818552"/>
            </a:xfrm>
            <a:custGeom>
              <a:rect b="b" l="l" r="r" t="t"/>
              <a:pathLst>
                <a:path extrusionOk="0" h="52079" w="467">
                  <a:moveTo>
                    <a:pt x="160" y="0"/>
                  </a:moveTo>
                  <a:lnTo>
                    <a:pt x="0" y="148"/>
                  </a:lnTo>
                  <a:lnTo>
                    <a:pt x="0" y="51919"/>
                  </a:lnTo>
                  <a:lnTo>
                    <a:pt x="160" y="52079"/>
                  </a:lnTo>
                  <a:cubicBezTo>
                    <a:pt x="307" y="52079"/>
                    <a:pt x="466" y="51919"/>
                    <a:pt x="466" y="51919"/>
                  </a:cubicBezTo>
                  <a:lnTo>
                    <a:pt x="466" y="148"/>
                  </a:lnTo>
                  <a:cubicBezTo>
                    <a:pt x="466" y="148"/>
                    <a:pt x="307" y="0"/>
                    <a:pt x="160"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77"/>
            <p:cNvSpPr/>
            <p:nvPr/>
          </p:nvSpPr>
          <p:spPr>
            <a:xfrm>
              <a:off x="11645922"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77"/>
            <p:cNvSpPr/>
            <p:nvPr/>
          </p:nvSpPr>
          <p:spPr>
            <a:xfrm>
              <a:off x="11641112" y="2380604"/>
              <a:ext cx="7136" cy="818552"/>
            </a:xfrm>
            <a:custGeom>
              <a:rect b="b" l="l" r="r" t="t"/>
              <a:pathLst>
                <a:path extrusionOk="0" h="52079" w="454">
                  <a:moveTo>
                    <a:pt x="307" y="0"/>
                  </a:moveTo>
                  <a:cubicBezTo>
                    <a:pt x="147" y="0"/>
                    <a:pt x="0" y="148"/>
                    <a:pt x="0" y="148"/>
                  </a:cubicBezTo>
                  <a:lnTo>
                    <a:pt x="0" y="51919"/>
                  </a:lnTo>
                  <a:cubicBezTo>
                    <a:pt x="0" y="51919"/>
                    <a:pt x="147" y="52079"/>
                    <a:pt x="307" y="52079"/>
                  </a:cubicBezTo>
                  <a:cubicBezTo>
                    <a:pt x="454" y="52079"/>
                    <a:pt x="454" y="51919"/>
                    <a:pt x="454" y="51919"/>
                  </a:cubicBezTo>
                  <a:lnTo>
                    <a:pt x="454" y="148"/>
                  </a:lnTo>
                  <a:cubicBezTo>
                    <a:pt x="454" y="148"/>
                    <a:pt x="454" y="0"/>
                    <a:pt x="307"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77"/>
            <p:cNvSpPr/>
            <p:nvPr/>
          </p:nvSpPr>
          <p:spPr>
            <a:xfrm>
              <a:off x="11511113" y="2886173"/>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77"/>
            <p:cNvSpPr/>
            <p:nvPr/>
          </p:nvSpPr>
          <p:spPr>
            <a:xfrm>
              <a:off x="11506287" y="2883674"/>
              <a:ext cx="818552" cy="7324"/>
            </a:xfrm>
            <a:custGeom>
              <a:rect b="b" l="l" r="r" t="t"/>
              <a:pathLst>
                <a:path extrusionOk="0" h="466" w="52079">
                  <a:moveTo>
                    <a:pt x="307" y="0"/>
                  </a:moveTo>
                  <a:cubicBezTo>
                    <a:pt x="148" y="0"/>
                    <a:pt x="1" y="0"/>
                    <a:pt x="1" y="159"/>
                  </a:cubicBezTo>
                  <a:cubicBezTo>
                    <a:pt x="1" y="306"/>
                    <a:pt x="148" y="466"/>
                    <a:pt x="307" y="466"/>
                  </a:cubicBezTo>
                  <a:lnTo>
                    <a:pt x="51920" y="466"/>
                  </a:lnTo>
                  <a:cubicBezTo>
                    <a:pt x="52079" y="466"/>
                    <a:pt x="52079" y="306"/>
                    <a:pt x="52079" y="159"/>
                  </a:cubicBezTo>
                  <a:cubicBezTo>
                    <a:pt x="52079" y="0"/>
                    <a:pt x="52079" y="0"/>
                    <a:pt x="51920"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77"/>
            <p:cNvSpPr/>
            <p:nvPr/>
          </p:nvSpPr>
          <p:spPr>
            <a:xfrm>
              <a:off x="11511113" y="2443191"/>
              <a:ext cx="811227" cy="16"/>
            </a:xfrm>
            <a:custGeom>
              <a:rect b="b" l="l" r="r" t="t"/>
              <a:pathLst>
                <a:path extrusionOk="0" h="1" w="51613">
                  <a:moveTo>
                    <a:pt x="51613" y="1"/>
                  </a:moveTo>
                  <a:lnTo>
                    <a:pt x="0"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77"/>
            <p:cNvSpPr/>
            <p:nvPr/>
          </p:nvSpPr>
          <p:spPr>
            <a:xfrm>
              <a:off x="11506287" y="2438381"/>
              <a:ext cx="818552" cy="7136"/>
            </a:xfrm>
            <a:custGeom>
              <a:rect b="b" l="l" r="r" t="t"/>
              <a:pathLst>
                <a:path extrusionOk="0" h="454" w="52079">
                  <a:moveTo>
                    <a:pt x="307" y="1"/>
                  </a:moveTo>
                  <a:cubicBezTo>
                    <a:pt x="148" y="1"/>
                    <a:pt x="1" y="148"/>
                    <a:pt x="1" y="307"/>
                  </a:cubicBezTo>
                  <a:cubicBezTo>
                    <a:pt x="1" y="307"/>
                    <a:pt x="148" y="454"/>
                    <a:pt x="307" y="454"/>
                  </a:cubicBezTo>
                  <a:lnTo>
                    <a:pt x="51920" y="454"/>
                  </a:lnTo>
                  <a:cubicBezTo>
                    <a:pt x="52079" y="454"/>
                    <a:pt x="52079" y="307"/>
                    <a:pt x="52079" y="307"/>
                  </a:cubicBezTo>
                  <a:cubicBezTo>
                    <a:pt x="52079" y="148"/>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77"/>
            <p:cNvSpPr/>
            <p:nvPr/>
          </p:nvSpPr>
          <p:spPr>
            <a:xfrm>
              <a:off x="11511113" y="2616539"/>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77"/>
            <p:cNvSpPr/>
            <p:nvPr/>
          </p:nvSpPr>
          <p:spPr>
            <a:xfrm>
              <a:off x="11506287" y="2611714"/>
              <a:ext cx="818552" cy="7151"/>
            </a:xfrm>
            <a:custGeom>
              <a:rect b="b" l="l" r="r" t="t"/>
              <a:pathLst>
                <a:path extrusionOk="0" h="455" w="52079">
                  <a:moveTo>
                    <a:pt x="307" y="1"/>
                  </a:moveTo>
                  <a:cubicBezTo>
                    <a:pt x="148" y="1"/>
                    <a:pt x="1" y="148"/>
                    <a:pt x="1" y="307"/>
                  </a:cubicBezTo>
                  <a:cubicBezTo>
                    <a:pt x="1" y="454"/>
                    <a:pt x="148" y="454"/>
                    <a:pt x="307" y="454"/>
                  </a:cubicBezTo>
                  <a:lnTo>
                    <a:pt x="51920" y="454"/>
                  </a:lnTo>
                  <a:cubicBezTo>
                    <a:pt x="52079" y="454"/>
                    <a:pt x="52079" y="454"/>
                    <a:pt x="52079" y="307"/>
                  </a:cubicBezTo>
                  <a:cubicBezTo>
                    <a:pt x="52079" y="148"/>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77"/>
            <p:cNvSpPr/>
            <p:nvPr/>
          </p:nvSpPr>
          <p:spPr>
            <a:xfrm>
              <a:off x="11511113" y="2712840"/>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77"/>
            <p:cNvSpPr/>
            <p:nvPr/>
          </p:nvSpPr>
          <p:spPr>
            <a:xfrm>
              <a:off x="11506287" y="2710326"/>
              <a:ext cx="818552" cy="4841"/>
            </a:xfrm>
            <a:custGeom>
              <a:rect b="b" l="l" r="r" t="t"/>
              <a:pathLst>
                <a:path extrusionOk="0" h="308" w="52079">
                  <a:moveTo>
                    <a:pt x="307" y="1"/>
                  </a:moveTo>
                  <a:cubicBezTo>
                    <a:pt x="148" y="1"/>
                    <a:pt x="1" y="1"/>
                    <a:pt x="1" y="160"/>
                  </a:cubicBezTo>
                  <a:cubicBezTo>
                    <a:pt x="1" y="307"/>
                    <a:pt x="148" y="307"/>
                    <a:pt x="307" y="307"/>
                  </a:cubicBezTo>
                  <a:lnTo>
                    <a:pt x="51920" y="307"/>
                  </a:lnTo>
                  <a:cubicBezTo>
                    <a:pt x="52079" y="307"/>
                    <a:pt x="52079" y="307"/>
                    <a:pt x="52079" y="160"/>
                  </a:cubicBezTo>
                  <a:cubicBezTo>
                    <a:pt x="52079" y="1"/>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77"/>
            <p:cNvSpPr/>
            <p:nvPr/>
          </p:nvSpPr>
          <p:spPr>
            <a:xfrm>
              <a:off x="11511113" y="2799507"/>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77"/>
            <p:cNvSpPr/>
            <p:nvPr/>
          </p:nvSpPr>
          <p:spPr>
            <a:xfrm>
              <a:off x="11506287" y="2796992"/>
              <a:ext cx="818552" cy="4841"/>
            </a:xfrm>
            <a:custGeom>
              <a:rect b="b" l="l" r="r" t="t"/>
              <a:pathLst>
                <a:path extrusionOk="0" h="308" w="52079">
                  <a:moveTo>
                    <a:pt x="307" y="1"/>
                  </a:moveTo>
                  <a:cubicBezTo>
                    <a:pt x="148" y="1"/>
                    <a:pt x="1" y="1"/>
                    <a:pt x="1" y="160"/>
                  </a:cubicBezTo>
                  <a:cubicBezTo>
                    <a:pt x="1" y="307"/>
                    <a:pt x="148" y="307"/>
                    <a:pt x="307" y="307"/>
                  </a:cubicBezTo>
                  <a:lnTo>
                    <a:pt x="51920" y="307"/>
                  </a:lnTo>
                  <a:cubicBezTo>
                    <a:pt x="52079" y="307"/>
                    <a:pt x="52079" y="307"/>
                    <a:pt x="52079" y="160"/>
                  </a:cubicBezTo>
                  <a:cubicBezTo>
                    <a:pt x="52079" y="1"/>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77"/>
            <p:cNvSpPr/>
            <p:nvPr/>
          </p:nvSpPr>
          <p:spPr>
            <a:xfrm>
              <a:off x="11511113" y="3158117"/>
              <a:ext cx="811227" cy="16"/>
            </a:xfrm>
            <a:custGeom>
              <a:rect b="b" l="l" r="r" t="t"/>
              <a:pathLst>
                <a:path extrusionOk="0" h="1" w="51613">
                  <a:moveTo>
                    <a:pt x="51613" y="1"/>
                  </a:moveTo>
                  <a:lnTo>
                    <a:pt x="0"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77"/>
            <p:cNvSpPr/>
            <p:nvPr/>
          </p:nvSpPr>
          <p:spPr>
            <a:xfrm>
              <a:off x="11506287" y="3153308"/>
              <a:ext cx="818552" cy="7324"/>
            </a:xfrm>
            <a:custGeom>
              <a:rect b="b" l="l" r="r" t="t"/>
              <a:pathLst>
                <a:path extrusionOk="0" h="466" w="52079">
                  <a:moveTo>
                    <a:pt x="307" y="0"/>
                  </a:moveTo>
                  <a:cubicBezTo>
                    <a:pt x="148" y="0"/>
                    <a:pt x="1" y="159"/>
                    <a:pt x="1" y="307"/>
                  </a:cubicBezTo>
                  <a:cubicBezTo>
                    <a:pt x="1" y="307"/>
                    <a:pt x="148" y="466"/>
                    <a:pt x="307" y="466"/>
                  </a:cubicBezTo>
                  <a:lnTo>
                    <a:pt x="51920" y="466"/>
                  </a:lnTo>
                  <a:cubicBezTo>
                    <a:pt x="52079" y="466"/>
                    <a:pt x="52079" y="307"/>
                    <a:pt x="52079" y="307"/>
                  </a:cubicBezTo>
                  <a:cubicBezTo>
                    <a:pt x="52079" y="159"/>
                    <a:pt x="52079" y="0"/>
                    <a:pt x="51920"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77"/>
            <p:cNvSpPr/>
            <p:nvPr/>
          </p:nvSpPr>
          <p:spPr>
            <a:xfrm>
              <a:off x="11511113" y="2982474"/>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77"/>
            <p:cNvSpPr/>
            <p:nvPr/>
          </p:nvSpPr>
          <p:spPr>
            <a:xfrm>
              <a:off x="11506287" y="2979959"/>
              <a:ext cx="818552" cy="7340"/>
            </a:xfrm>
            <a:custGeom>
              <a:rect b="b" l="l" r="r" t="t"/>
              <a:pathLst>
                <a:path extrusionOk="0" h="467" w="52079">
                  <a:moveTo>
                    <a:pt x="307" y="1"/>
                  </a:moveTo>
                  <a:cubicBezTo>
                    <a:pt x="148" y="1"/>
                    <a:pt x="1" y="160"/>
                    <a:pt x="1" y="160"/>
                  </a:cubicBezTo>
                  <a:cubicBezTo>
                    <a:pt x="1" y="307"/>
                    <a:pt x="148" y="467"/>
                    <a:pt x="307" y="467"/>
                  </a:cubicBezTo>
                  <a:lnTo>
                    <a:pt x="51920" y="467"/>
                  </a:lnTo>
                  <a:cubicBezTo>
                    <a:pt x="52079" y="467"/>
                    <a:pt x="52079" y="307"/>
                    <a:pt x="52079" y="160"/>
                  </a:cubicBezTo>
                  <a:cubicBezTo>
                    <a:pt x="52079" y="160"/>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77"/>
            <p:cNvSpPr/>
            <p:nvPr/>
          </p:nvSpPr>
          <p:spPr>
            <a:xfrm>
              <a:off x="11511113" y="3069140"/>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77"/>
            <p:cNvSpPr/>
            <p:nvPr/>
          </p:nvSpPr>
          <p:spPr>
            <a:xfrm>
              <a:off x="11506287" y="3066641"/>
              <a:ext cx="818552" cy="7324"/>
            </a:xfrm>
            <a:custGeom>
              <a:rect b="b" l="l" r="r" t="t"/>
              <a:pathLst>
                <a:path extrusionOk="0" h="466" w="52079">
                  <a:moveTo>
                    <a:pt x="307" y="0"/>
                  </a:moveTo>
                  <a:cubicBezTo>
                    <a:pt x="148" y="0"/>
                    <a:pt x="1" y="159"/>
                    <a:pt x="1" y="159"/>
                  </a:cubicBezTo>
                  <a:cubicBezTo>
                    <a:pt x="1" y="306"/>
                    <a:pt x="148" y="466"/>
                    <a:pt x="307" y="466"/>
                  </a:cubicBezTo>
                  <a:lnTo>
                    <a:pt x="51920" y="466"/>
                  </a:lnTo>
                  <a:cubicBezTo>
                    <a:pt x="52079" y="466"/>
                    <a:pt x="52079" y="306"/>
                    <a:pt x="52079" y="159"/>
                  </a:cubicBezTo>
                  <a:cubicBezTo>
                    <a:pt x="52079" y="159"/>
                    <a:pt x="52079" y="0"/>
                    <a:pt x="51920"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77"/>
            <p:cNvSpPr/>
            <p:nvPr/>
          </p:nvSpPr>
          <p:spPr>
            <a:xfrm>
              <a:off x="11511113" y="2529873"/>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77"/>
            <p:cNvSpPr/>
            <p:nvPr/>
          </p:nvSpPr>
          <p:spPr>
            <a:xfrm>
              <a:off x="11506287" y="2525048"/>
              <a:ext cx="818552" cy="7151"/>
            </a:xfrm>
            <a:custGeom>
              <a:rect b="b" l="l" r="r" t="t"/>
              <a:pathLst>
                <a:path extrusionOk="0" h="455" w="52079">
                  <a:moveTo>
                    <a:pt x="307" y="1"/>
                  </a:moveTo>
                  <a:cubicBezTo>
                    <a:pt x="148" y="1"/>
                    <a:pt x="1" y="148"/>
                    <a:pt x="1" y="307"/>
                  </a:cubicBezTo>
                  <a:cubicBezTo>
                    <a:pt x="1" y="307"/>
                    <a:pt x="148" y="454"/>
                    <a:pt x="307" y="454"/>
                  </a:cubicBezTo>
                  <a:lnTo>
                    <a:pt x="51920" y="454"/>
                  </a:lnTo>
                  <a:cubicBezTo>
                    <a:pt x="52079" y="454"/>
                    <a:pt x="52079" y="307"/>
                    <a:pt x="52079" y="307"/>
                  </a:cubicBezTo>
                  <a:cubicBezTo>
                    <a:pt x="52079" y="148"/>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77"/>
            <p:cNvSpPr/>
            <p:nvPr/>
          </p:nvSpPr>
          <p:spPr>
            <a:xfrm>
              <a:off x="11518233" y="2382914"/>
              <a:ext cx="832996" cy="823361"/>
            </a:xfrm>
            <a:custGeom>
              <a:rect b="b" l="l" r="r" t="t"/>
              <a:pathLst>
                <a:path extrusionOk="0" h="52385" w="52998">
                  <a:moveTo>
                    <a:pt x="20072" y="1"/>
                  </a:moveTo>
                  <a:lnTo>
                    <a:pt x="17009" y="32326"/>
                  </a:lnTo>
                  <a:lnTo>
                    <a:pt x="14558" y="27424"/>
                  </a:lnTo>
                  <a:lnTo>
                    <a:pt x="10416" y="43195"/>
                  </a:lnTo>
                  <a:lnTo>
                    <a:pt x="7046" y="23135"/>
                  </a:lnTo>
                  <a:lnTo>
                    <a:pt x="1" y="36002"/>
                  </a:lnTo>
                  <a:lnTo>
                    <a:pt x="1079" y="36762"/>
                  </a:lnTo>
                  <a:lnTo>
                    <a:pt x="6434" y="27265"/>
                  </a:lnTo>
                  <a:lnTo>
                    <a:pt x="10269" y="49481"/>
                  </a:lnTo>
                  <a:lnTo>
                    <a:pt x="15011" y="31407"/>
                  </a:lnTo>
                  <a:lnTo>
                    <a:pt x="17768" y="37374"/>
                  </a:lnTo>
                  <a:lnTo>
                    <a:pt x="19913" y="14705"/>
                  </a:lnTo>
                  <a:lnTo>
                    <a:pt x="22523" y="43195"/>
                  </a:lnTo>
                  <a:lnTo>
                    <a:pt x="24054" y="32166"/>
                  </a:lnTo>
                  <a:lnTo>
                    <a:pt x="26040" y="42582"/>
                  </a:lnTo>
                  <a:lnTo>
                    <a:pt x="27265" y="22216"/>
                  </a:lnTo>
                  <a:lnTo>
                    <a:pt x="28650" y="52385"/>
                  </a:lnTo>
                  <a:lnTo>
                    <a:pt x="31554" y="32473"/>
                  </a:lnTo>
                  <a:lnTo>
                    <a:pt x="33698" y="39212"/>
                  </a:lnTo>
                  <a:lnTo>
                    <a:pt x="34470" y="28184"/>
                  </a:lnTo>
                  <a:lnTo>
                    <a:pt x="38146" y="37681"/>
                  </a:lnTo>
                  <a:lnTo>
                    <a:pt x="41822" y="30941"/>
                  </a:lnTo>
                  <a:lnTo>
                    <a:pt x="52238" y="38906"/>
                  </a:lnTo>
                  <a:lnTo>
                    <a:pt x="52998" y="37533"/>
                  </a:lnTo>
                  <a:lnTo>
                    <a:pt x="41516" y="28797"/>
                  </a:lnTo>
                  <a:lnTo>
                    <a:pt x="38293" y="34470"/>
                  </a:lnTo>
                  <a:lnTo>
                    <a:pt x="33698" y="22216"/>
                  </a:lnTo>
                  <a:lnTo>
                    <a:pt x="32938" y="32019"/>
                  </a:lnTo>
                  <a:lnTo>
                    <a:pt x="31100" y="26505"/>
                  </a:lnTo>
                  <a:lnTo>
                    <a:pt x="29262" y="38600"/>
                  </a:lnTo>
                  <a:lnTo>
                    <a:pt x="28037" y="9191"/>
                  </a:lnTo>
                  <a:lnTo>
                    <a:pt x="26652" y="9044"/>
                  </a:lnTo>
                  <a:lnTo>
                    <a:pt x="25280" y="32019"/>
                  </a:lnTo>
                  <a:lnTo>
                    <a:pt x="23748" y="24202"/>
                  </a:lnTo>
                  <a:lnTo>
                    <a:pt x="22829" y="31554"/>
                  </a:lnTo>
                  <a:lnTo>
                    <a:pt x="200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4" name="Google Shape;4324;p77"/>
          <p:cNvSpPr txBox="1"/>
          <p:nvPr>
            <p:ph idx="1" type="subTitle"/>
          </p:nvPr>
        </p:nvSpPr>
        <p:spPr>
          <a:xfrm>
            <a:off x="3986375" y="2976700"/>
            <a:ext cx="2988300" cy="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 Year CHD</a:t>
            </a:r>
            <a:endParaRPr/>
          </a:p>
        </p:txBody>
      </p:sp>
      <p:sp>
        <p:nvSpPr>
          <p:cNvPr id="4325" name="Google Shape;4325;p77"/>
          <p:cNvSpPr txBox="1"/>
          <p:nvPr>
            <p:ph idx="4" type="subTitle"/>
          </p:nvPr>
        </p:nvSpPr>
        <p:spPr>
          <a:xfrm>
            <a:off x="3986375" y="3267850"/>
            <a:ext cx="2274000" cy="80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Weather or not a Patient can have 10 Year Heart Disease</a:t>
            </a:r>
            <a:endParaRPr/>
          </a:p>
        </p:txBody>
      </p:sp>
      <p:sp>
        <p:nvSpPr>
          <p:cNvPr id="4326" name="Google Shape;4326;p77"/>
          <p:cNvSpPr/>
          <p:nvPr/>
        </p:nvSpPr>
        <p:spPr>
          <a:xfrm>
            <a:off x="3022342" y="311375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7" name="Google Shape;4327;p77"/>
          <p:cNvGrpSpPr/>
          <p:nvPr/>
        </p:nvGrpSpPr>
        <p:grpSpPr>
          <a:xfrm>
            <a:off x="3239114" y="3219378"/>
            <a:ext cx="380878" cy="423121"/>
            <a:chOff x="3148389" y="3357000"/>
            <a:chExt cx="380878" cy="423121"/>
          </a:xfrm>
        </p:grpSpPr>
        <p:sp>
          <p:nvSpPr>
            <p:cNvPr id="4328" name="Google Shape;4328;p77"/>
            <p:cNvSpPr/>
            <p:nvPr/>
          </p:nvSpPr>
          <p:spPr>
            <a:xfrm>
              <a:off x="3148389" y="3449352"/>
              <a:ext cx="380878" cy="330769"/>
            </a:xfrm>
            <a:custGeom>
              <a:rect b="b" l="l" r="r" t="t"/>
              <a:pathLst>
                <a:path extrusionOk="0" h="12278" w="14138">
                  <a:moveTo>
                    <a:pt x="1" y="0"/>
                  </a:moveTo>
                  <a:lnTo>
                    <a:pt x="1" y="11586"/>
                  </a:lnTo>
                  <a:lnTo>
                    <a:pt x="27" y="11719"/>
                  </a:lnTo>
                  <a:lnTo>
                    <a:pt x="54" y="11852"/>
                  </a:lnTo>
                  <a:lnTo>
                    <a:pt x="134" y="11958"/>
                  </a:lnTo>
                  <a:lnTo>
                    <a:pt x="213" y="12065"/>
                  </a:lnTo>
                  <a:lnTo>
                    <a:pt x="320" y="12144"/>
                  </a:lnTo>
                  <a:lnTo>
                    <a:pt x="426" y="12224"/>
                  </a:lnTo>
                  <a:lnTo>
                    <a:pt x="559" y="12251"/>
                  </a:lnTo>
                  <a:lnTo>
                    <a:pt x="692" y="12277"/>
                  </a:lnTo>
                  <a:lnTo>
                    <a:pt x="13447" y="12277"/>
                  </a:lnTo>
                  <a:lnTo>
                    <a:pt x="13580" y="12251"/>
                  </a:lnTo>
                  <a:lnTo>
                    <a:pt x="13713" y="12224"/>
                  </a:lnTo>
                  <a:lnTo>
                    <a:pt x="13819" y="12144"/>
                  </a:lnTo>
                  <a:lnTo>
                    <a:pt x="13925" y="12065"/>
                  </a:lnTo>
                  <a:lnTo>
                    <a:pt x="14032" y="11958"/>
                  </a:lnTo>
                  <a:lnTo>
                    <a:pt x="14085" y="11852"/>
                  </a:lnTo>
                  <a:lnTo>
                    <a:pt x="14138" y="11719"/>
                  </a:lnTo>
                  <a:lnTo>
                    <a:pt x="14138" y="11586"/>
                  </a:lnTo>
                  <a:lnTo>
                    <a:pt x="141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77"/>
            <p:cNvSpPr/>
            <p:nvPr/>
          </p:nvSpPr>
          <p:spPr>
            <a:xfrm>
              <a:off x="3148389" y="3387066"/>
              <a:ext cx="380878" cy="76617"/>
            </a:xfrm>
            <a:custGeom>
              <a:rect b="b" l="l" r="r" t="t"/>
              <a:pathLst>
                <a:path extrusionOk="0" h="2844" w="14138">
                  <a:moveTo>
                    <a:pt x="559" y="0"/>
                  </a:moveTo>
                  <a:lnTo>
                    <a:pt x="426" y="53"/>
                  </a:lnTo>
                  <a:lnTo>
                    <a:pt x="320" y="107"/>
                  </a:lnTo>
                  <a:lnTo>
                    <a:pt x="213" y="186"/>
                  </a:lnTo>
                  <a:lnTo>
                    <a:pt x="134" y="293"/>
                  </a:lnTo>
                  <a:lnTo>
                    <a:pt x="54" y="425"/>
                  </a:lnTo>
                  <a:lnTo>
                    <a:pt x="27" y="558"/>
                  </a:lnTo>
                  <a:lnTo>
                    <a:pt x="1" y="691"/>
                  </a:lnTo>
                  <a:lnTo>
                    <a:pt x="1" y="2844"/>
                  </a:lnTo>
                  <a:lnTo>
                    <a:pt x="14138" y="2844"/>
                  </a:lnTo>
                  <a:lnTo>
                    <a:pt x="14138" y="691"/>
                  </a:lnTo>
                  <a:lnTo>
                    <a:pt x="14138" y="558"/>
                  </a:lnTo>
                  <a:lnTo>
                    <a:pt x="14085" y="425"/>
                  </a:lnTo>
                  <a:lnTo>
                    <a:pt x="14032" y="293"/>
                  </a:lnTo>
                  <a:lnTo>
                    <a:pt x="13925" y="186"/>
                  </a:lnTo>
                  <a:lnTo>
                    <a:pt x="13819" y="107"/>
                  </a:lnTo>
                  <a:lnTo>
                    <a:pt x="13713" y="53"/>
                  </a:lnTo>
                  <a:lnTo>
                    <a:pt x="135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77"/>
            <p:cNvSpPr/>
            <p:nvPr/>
          </p:nvSpPr>
          <p:spPr>
            <a:xfrm>
              <a:off x="3219269" y="3357000"/>
              <a:ext cx="35830" cy="106682"/>
            </a:xfrm>
            <a:custGeom>
              <a:rect b="b" l="l" r="r" t="t"/>
              <a:pathLst>
                <a:path extrusionOk="0" h="3960" w="1330">
                  <a:moveTo>
                    <a:pt x="665" y="0"/>
                  </a:moveTo>
                  <a:lnTo>
                    <a:pt x="532" y="27"/>
                  </a:lnTo>
                  <a:lnTo>
                    <a:pt x="399" y="53"/>
                  </a:lnTo>
                  <a:lnTo>
                    <a:pt x="293" y="107"/>
                  </a:lnTo>
                  <a:lnTo>
                    <a:pt x="186" y="213"/>
                  </a:lnTo>
                  <a:lnTo>
                    <a:pt x="107" y="293"/>
                  </a:lnTo>
                  <a:lnTo>
                    <a:pt x="54" y="425"/>
                  </a:lnTo>
                  <a:lnTo>
                    <a:pt x="0" y="532"/>
                  </a:lnTo>
                  <a:lnTo>
                    <a:pt x="0" y="691"/>
                  </a:lnTo>
                  <a:lnTo>
                    <a:pt x="0" y="3960"/>
                  </a:lnTo>
                  <a:lnTo>
                    <a:pt x="1329" y="3960"/>
                  </a:lnTo>
                  <a:lnTo>
                    <a:pt x="1329" y="691"/>
                  </a:lnTo>
                  <a:lnTo>
                    <a:pt x="1329" y="532"/>
                  </a:lnTo>
                  <a:lnTo>
                    <a:pt x="1276" y="425"/>
                  </a:lnTo>
                  <a:lnTo>
                    <a:pt x="1223" y="293"/>
                  </a:lnTo>
                  <a:lnTo>
                    <a:pt x="1143" y="213"/>
                  </a:lnTo>
                  <a:lnTo>
                    <a:pt x="1037" y="107"/>
                  </a:lnTo>
                  <a:lnTo>
                    <a:pt x="931" y="53"/>
                  </a:lnTo>
                  <a:lnTo>
                    <a:pt x="798" y="27"/>
                  </a:lnTo>
                  <a:lnTo>
                    <a:pt x="6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77"/>
            <p:cNvSpPr/>
            <p:nvPr/>
          </p:nvSpPr>
          <p:spPr>
            <a:xfrm>
              <a:off x="3422588" y="3357000"/>
              <a:ext cx="36531" cy="106682"/>
            </a:xfrm>
            <a:custGeom>
              <a:rect b="b" l="l" r="r" t="t"/>
              <a:pathLst>
                <a:path extrusionOk="0" h="3960" w="1356">
                  <a:moveTo>
                    <a:pt x="665" y="0"/>
                  </a:moveTo>
                  <a:lnTo>
                    <a:pt x="532" y="27"/>
                  </a:lnTo>
                  <a:lnTo>
                    <a:pt x="399" y="53"/>
                  </a:lnTo>
                  <a:lnTo>
                    <a:pt x="293" y="107"/>
                  </a:lnTo>
                  <a:lnTo>
                    <a:pt x="186" y="213"/>
                  </a:lnTo>
                  <a:lnTo>
                    <a:pt x="107" y="293"/>
                  </a:lnTo>
                  <a:lnTo>
                    <a:pt x="54" y="425"/>
                  </a:lnTo>
                  <a:lnTo>
                    <a:pt x="0" y="532"/>
                  </a:lnTo>
                  <a:lnTo>
                    <a:pt x="0" y="691"/>
                  </a:lnTo>
                  <a:lnTo>
                    <a:pt x="0" y="3960"/>
                  </a:lnTo>
                  <a:lnTo>
                    <a:pt x="1356" y="3960"/>
                  </a:lnTo>
                  <a:lnTo>
                    <a:pt x="1356" y="691"/>
                  </a:lnTo>
                  <a:lnTo>
                    <a:pt x="1329" y="532"/>
                  </a:lnTo>
                  <a:lnTo>
                    <a:pt x="1303" y="425"/>
                  </a:lnTo>
                  <a:lnTo>
                    <a:pt x="1223" y="293"/>
                  </a:lnTo>
                  <a:lnTo>
                    <a:pt x="1143" y="213"/>
                  </a:lnTo>
                  <a:lnTo>
                    <a:pt x="1037" y="107"/>
                  </a:lnTo>
                  <a:lnTo>
                    <a:pt x="931" y="53"/>
                  </a:lnTo>
                  <a:lnTo>
                    <a:pt x="798" y="27"/>
                  </a:lnTo>
                  <a:lnTo>
                    <a:pt x="6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77"/>
            <p:cNvSpPr/>
            <p:nvPr/>
          </p:nvSpPr>
          <p:spPr>
            <a:xfrm>
              <a:off x="3188476" y="3500162"/>
              <a:ext cx="90249" cy="90949"/>
            </a:xfrm>
            <a:custGeom>
              <a:rect b="b" l="l" r="r" t="t"/>
              <a:pathLst>
                <a:path extrusionOk="0" h="3376" w="3350">
                  <a:moveTo>
                    <a:pt x="1170" y="1"/>
                  </a:moveTo>
                  <a:lnTo>
                    <a:pt x="1090" y="28"/>
                  </a:lnTo>
                  <a:lnTo>
                    <a:pt x="1011" y="81"/>
                  </a:lnTo>
                  <a:lnTo>
                    <a:pt x="957" y="160"/>
                  </a:lnTo>
                  <a:lnTo>
                    <a:pt x="931" y="240"/>
                  </a:lnTo>
                  <a:lnTo>
                    <a:pt x="931" y="958"/>
                  </a:lnTo>
                  <a:lnTo>
                    <a:pt x="134" y="958"/>
                  </a:lnTo>
                  <a:lnTo>
                    <a:pt x="54" y="1011"/>
                  </a:lnTo>
                  <a:lnTo>
                    <a:pt x="1" y="1091"/>
                  </a:lnTo>
                  <a:lnTo>
                    <a:pt x="1" y="1197"/>
                  </a:lnTo>
                  <a:lnTo>
                    <a:pt x="1" y="2180"/>
                  </a:lnTo>
                  <a:lnTo>
                    <a:pt x="1" y="2286"/>
                  </a:lnTo>
                  <a:lnTo>
                    <a:pt x="54" y="2339"/>
                  </a:lnTo>
                  <a:lnTo>
                    <a:pt x="134" y="2393"/>
                  </a:lnTo>
                  <a:lnTo>
                    <a:pt x="240" y="2419"/>
                  </a:lnTo>
                  <a:lnTo>
                    <a:pt x="931" y="2419"/>
                  </a:lnTo>
                  <a:lnTo>
                    <a:pt x="931" y="3110"/>
                  </a:lnTo>
                  <a:lnTo>
                    <a:pt x="957" y="3216"/>
                  </a:lnTo>
                  <a:lnTo>
                    <a:pt x="1011" y="3296"/>
                  </a:lnTo>
                  <a:lnTo>
                    <a:pt x="1090" y="3349"/>
                  </a:lnTo>
                  <a:lnTo>
                    <a:pt x="1170" y="3376"/>
                  </a:lnTo>
                  <a:lnTo>
                    <a:pt x="2153" y="3376"/>
                  </a:lnTo>
                  <a:lnTo>
                    <a:pt x="2260" y="3349"/>
                  </a:lnTo>
                  <a:lnTo>
                    <a:pt x="2339" y="3296"/>
                  </a:lnTo>
                  <a:lnTo>
                    <a:pt x="2392" y="3216"/>
                  </a:lnTo>
                  <a:lnTo>
                    <a:pt x="2419" y="3110"/>
                  </a:lnTo>
                  <a:lnTo>
                    <a:pt x="2419" y="2419"/>
                  </a:lnTo>
                  <a:lnTo>
                    <a:pt x="3110" y="2419"/>
                  </a:lnTo>
                  <a:lnTo>
                    <a:pt x="3190" y="2393"/>
                  </a:lnTo>
                  <a:lnTo>
                    <a:pt x="3269" y="2339"/>
                  </a:lnTo>
                  <a:lnTo>
                    <a:pt x="3323" y="2286"/>
                  </a:lnTo>
                  <a:lnTo>
                    <a:pt x="3349" y="2180"/>
                  </a:lnTo>
                  <a:lnTo>
                    <a:pt x="3349" y="1197"/>
                  </a:lnTo>
                  <a:lnTo>
                    <a:pt x="3323" y="1091"/>
                  </a:lnTo>
                  <a:lnTo>
                    <a:pt x="3269" y="1011"/>
                  </a:lnTo>
                  <a:lnTo>
                    <a:pt x="3190" y="958"/>
                  </a:lnTo>
                  <a:lnTo>
                    <a:pt x="2419" y="958"/>
                  </a:lnTo>
                  <a:lnTo>
                    <a:pt x="2419" y="240"/>
                  </a:lnTo>
                  <a:lnTo>
                    <a:pt x="2392" y="160"/>
                  </a:lnTo>
                  <a:lnTo>
                    <a:pt x="2339" y="81"/>
                  </a:lnTo>
                  <a:lnTo>
                    <a:pt x="2260" y="28"/>
                  </a:lnTo>
                  <a:lnTo>
                    <a:pt x="21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77"/>
            <p:cNvSpPr/>
            <p:nvPr/>
          </p:nvSpPr>
          <p:spPr>
            <a:xfrm>
              <a:off x="3319487" y="3500162"/>
              <a:ext cx="37985" cy="29392"/>
            </a:xfrm>
            <a:custGeom>
              <a:rect b="b" l="l" r="r" t="t"/>
              <a:pathLst>
                <a:path extrusionOk="0" h="1091" w="1410">
                  <a:moveTo>
                    <a:pt x="559" y="1"/>
                  </a:moveTo>
                  <a:lnTo>
                    <a:pt x="426" y="28"/>
                  </a:lnTo>
                  <a:lnTo>
                    <a:pt x="346" y="54"/>
                  </a:lnTo>
                  <a:lnTo>
                    <a:pt x="240" y="107"/>
                  </a:lnTo>
                  <a:lnTo>
                    <a:pt x="160" y="160"/>
                  </a:lnTo>
                  <a:lnTo>
                    <a:pt x="81" y="240"/>
                  </a:lnTo>
                  <a:lnTo>
                    <a:pt x="54" y="346"/>
                  </a:lnTo>
                  <a:lnTo>
                    <a:pt x="1" y="453"/>
                  </a:lnTo>
                  <a:lnTo>
                    <a:pt x="1" y="559"/>
                  </a:lnTo>
                  <a:lnTo>
                    <a:pt x="1" y="665"/>
                  </a:lnTo>
                  <a:lnTo>
                    <a:pt x="54" y="772"/>
                  </a:lnTo>
                  <a:lnTo>
                    <a:pt x="81" y="851"/>
                  </a:lnTo>
                  <a:lnTo>
                    <a:pt x="160" y="931"/>
                  </a:lnTo>
                  <a:lnTo>
                    <a:pt x="240" y="1011"/>
                  </a:lnTo>
                  <a:lnTo>
                    <a:pt x="346" y="1064"/>
                  </a:lnTo>
                  <a:lnTo>
                    <a:pt x="426" y="1091"/>
                  </a:lnTo>
                  <a:lnTo>
                    <a:pt x="984" y="1091"/>
                  </a:lnTo>
                  <a:lnTo>
                    <a:pt x="1090" y="1064"/>
                  </a:lnTo>
                  <a:lnTo>
                    <a:pt x="1170" y="1011"/>
                  </a:lnTo>
                  <a:lnTo>
                    <a:pt x="1250" y="931"/>
                  </a:lnTo>
                  <a:lnTo>
                    <a:pt x="1330" y="851"/>
                  </a:lnTo>
                  <a:lnTo>
                    <a:pt x="1383" y="772"/>
                  </a:lnTo>
                  <a:lnTo>
                    <a:pt x="1409" y="665"/>
                  </a:lnTo>
                  <a:lnTo>
                    <a:pt x="1409" y="559"/>
                  </a:lnTo>
                  <a:lnTo>
                    <a:pt x="1409" y="453"/>
                  </a:lnTo>
                  <a:lnTo>
                    <a:pt x="1383" y="346"/>
                  </a:lnTo>
                  <a:lnTo>
                    <a:pt x="1330" y="240"/>
                  </a:lnTo>
                  <a:lnTo>
                    <a:pt x="1250" y="160"/>
                  </a:lnTo>
                  <a:lnTo>
                    <a:pt x="1170" y="107"/>
                  </a:lnTo>
                  <a:lnTo>
                    <a:pt x="1090" y="54"/>
                  </a:lnTo>
                  <a:lnTo>
                    <a:pt x="984" y="28"/>
                  </a:lnTo>
                  <a:lnTo>
                    <a:pt x="8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77"/>
            <p:cNvSpPr/>
            <p:nvPr/>
          </p:nvSpPr>
          <p:spPr>
            <a:xfrm>
              <a:off x="3319487" y="3553881"/>
              <a:ext cx="37985" cy="29365"/>
            </a:xfrm>
            <a:custGeom>
              <a:rect b="b" l="l" r="r" t="t"/>
              <a:pathLst>
                <a:path extrusionOk="0" h="1090" w="1410">
                  <a:moveTo>
                    <a:pt x="426" y="0"/>
                  </a:moveTo>
                  <a:lnTo>
                    <a:pt x="346" y="27"/>
                  </a:lnTo>
                  <a:lnTo>
                    <a:pt x="240" y="80"/>
                  </a:lnTo>
                  <a:lnTo>
                    <a:pt x="160" y="159"/>
                  </a:lnTo>
                  <a:lnTo>
                    <a:pt x="81" y="239"/>
                  </a:lnTo>
                  <a:lnTo>
                    <a:pt x="54" y="319"/>
                  </a:lnTo>
                  <a:lnTo>
                    <a:pt x="1" y="425"/>
                  </a:lnTo>
                  <a:lnTo>
                    <a:pt x="1" y="531"/>
                  </a:lnTo>
                  <a:lnTo>
                    <a:pt x="1" y="664"/>
                  </a:lnTo>
                  <a:lnTo>
                    <a:pt x="54" y="744"/>
                  </a:lnTo>
                  <a:lnTo>
                    <a:pt x="81" y="850"/>
                  </a:lnTo>
                  <a:lnTo>
                    <a:pt x="160" y="930"/>
                  </a:lnTo>
                  <a:lnTo>
                    <a:pt x="240" y="983"/>
                  </a:lnTo>
                  <a:lnTo>
                    <a:pt x="346" y="1036"/>
                  </a:lnTo>
                  <a:lnTo>
                    <a:pt x="426" y="1090"/>
                  </a:lnTo>
                  <a:lnTo>
                    <a:pt x="984" y="1090"/>
                  </a:lnTo>
                  <a:lnTo>
                    <a:pt x="1090" y="1036"/>
                  </a:lnTo>
                  <a:lnTo>
                    <a:pt x="1170" y="983"/>
                  </a:lnTo>
                  <a:lnTo>
                    <a:pt x="1250" y="930"/>
                  </a:lnTo>
                  <a:lnTo>
                    <a:pt x="1330" y="850"/>
                  </a:lnTo>
                  <a:lnTo>
                    <a:pt x="1383" y="744"/>
                  </a:lnTo>
                  <a:lnTo>
                    <a:pt x="1409" y="664"/>
                  </a:lnTo>
                  <a:lnTo>
                    <a:pt x="1409" y="531"/>
                  </a:lnTo>
                  <a:lnTo>
                    <a:pt x="1409" y="425"/>
                  </a:lnTo>
                  <a:lnTo>
                    <a:pt x="1383" y="319"/>
                  </a:lnTo>
                  <a:lnTo>
                    <a:pt x="1330" y="239"/>
                  </a:lnTo>
                  <a:lnTo>
                    <a:pt x="1250" y="159"/>
                  </a:lnTo>
                  <a:lnTo>
                    <a:pt x="1170" y="80"/>
                  </a:lnTo>
                  <a:lnTo>
                    <a:pt x="1090" y="27"/>
                  </a:lnTo>
                  <a:lnTo>
                    <a:pt x="9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77"/>
            <p:cNvSpPr/>
            <p:nvPr/>
          </p:nvSpPr>
          <p:spPr>
            <a:xfrm>
              <a:off x="3319487" y="3606846"/>
              <a:ext cx="37985" cy="30092"/>
            </a:xfrm>
            <a:custGeom>
              <a:rect b="b" l="l" r="r" t="t"/>
              <a:pathLst>
                <a:path extrusionOk="0" h="1117" w="1410">
                  <a:moveTo>
                    <a:pt x="559" y="0"/>
                  </a:moveTo>
                  <a:lnTo>
                    <a:pt x="426" y="27"/>
                  </a:lnTo>
                  <a:lnTo>
                    <a:pt x="346" y="54"/>
                  </a:lnTo>
                  <a:lnTo>
                    <a:pt x="240" y="107"/>
                  </a:lnTo>
                  <a:lnTo>
                    <a:pt x="160" y="160"/>
                  </a:lnTo>
                  <a:lnTo>
                    <a:pt x="81" y="240"/>
                  </a:lnTo>
                  <a:lnTo>
                    <a:pt x="54" y="346"/>
                  </a:lnTo>
                  <a:lnTo>
                    <a:pt x="1" y="452"/>
                  </a:lnTo>
                  <a:lnTo>
                    <a:pt x="1" y="559"/>
                  </a:lnTo>
                  <a:lnTo>
                    <a:pt x="1" y="665"/>
                  </a:lnTo>
                  <a:lnTo>
                    <a:pt x="54" y="771"/>
                  </a:lnTo>
                  <a:lnTo>
                    <a:pt x="81" y="877"/>
                  </a:lnTo>
                  <a:lnTo>
                    <a:pt x="160" y="957"/>
                  </a:lnTo>
                  <a:lnTo>
                    <a:pt x="240" y="1010"/>
                  </a:lnTo>
                  <a:lnTo>
                    <a:pt x="346" y="1063"/>
                  </a:lnTo>
                  <a:lnTo>
                    <a:pt x="426" y="1090"/>
                  </a:lnTo>
                  <a:lnTo>
                    <a:pt x="559" y="1117"/>
                  </a:lnTo>
                  <a:lnTo>
                    <a:pt x="878" y="1117"/>
                  </a:lnTo>
                  <a:lnTo>
                    <a:pt x="984" y="1090"/>
                  </a:lnTo>
                  <a:lnTo>
                    <a:pt x="1090" y="1063"/>
                  </a:lnTo>
                  <a:lnTo>
                    <a:pt x="1170" y="1010"/>
                  </a:lnTo>
                  <a:lnTo>
                    <a:pt x="1250" y="957"/>
                  </a:lnTo>
                  <a:lnTo>
                    <a:pt x="1330" y="877"/>
                  </a:lnTo>
                  <a:lnTo>
                    <a:pt x="1383" y="771"/>
                  </a:lnTo>
                  <a:lnTo>
                    <a:pt x="1409" y="665"/>
                  </a:lnTo>
                  <a:lnTo>
                    <a:pt x="1409" y="559"/>
                  </a:lnTo>
                  <a:lnTo>
                    <a:pt x="1409" y="452"/>
                  </a:lnTo>
                  <a:lnTo>
                    <a:pt x="1383" y="346"/>
                  </a:lnTo>
                  <a:lnTo>
                    <a:pt x="1330" y="240"/>
                  </a:lnTo>
                  <a:lnTo>
                    <a:pt x="1250" y="160"/>
                  </a:lnTo>
                  <a:lnTo>
                    <a:pt x="1170" y="107"/>
                  </a:lnTo>
                  <a:lnTo>
                    <a:pt x="1090" y="54"/>
                  </a:lnTo>
                  <a:lnTo>
                    <a:pt x="984" y="27"/>
                  </a:lnTo>
                  <a:lnTo>
                    <a:pt x="8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77"/>
            <p:cNvSpPr/>
            <p:nvPr/>
          </p:nvSpPr>
          <p:spPr>
            <a:xfrm>
              <a:off x="3319487" y="3660538"/>
              <a:ext cx="37985" cy="29392"/>
            </a:xfrm>
            <a:custGeom>
              <a:rect b="b" l="l" r="r" t="t"/>
              <a:pathLst>
                <a:path extrusionOk="0" h="1091" w="1410">
                  <a:moveTo>
                    <a:pt x="426" y="1"/>
                  </a:moveTo>
                  <a:lnTo>
                    <a:pt x="346" y="54"/>
                  </a:lnTo>
                  <a:lnTo>
                    <a:pt x="240" y="107"/>
                  </a:lnTo>
                  <a:lnTo>
                    <a:pt x="160" y="160"/>
                  </a:lnTo>
                  <a:lnTo>
                    <a:pt x="81" y="240"/>
                  </a:lnTo>
                  <a:lnTo>
                    <a:pt x="54" y="346"/>
                  </a:lnTo>
                  <a:lnTo>
                    <a:pt x="1" y="426"/>
                  </a:lnTo>
                  <a:lnTo>
                    <a:pt x="1" y="559"/>
                  </a:lnTo>
                  <a:lnTo>
                    <a:pt x="1" y="665"/>
                  </a:lnTo>
                  <a:lnTo>
                    <a:pt x="54" y="771"/>
                  </a:lnTo>
                  <a:lnTo>
                    <a:pt x="81" y="851"/>
                  </a:lnTo>
                  <a:lnTo>
                    <a:pt x="160" y="931"/>
                  </a:lnTo>
                  <a:lnTo>
                    <a:pt x="240" y="1010"/>
                  </a:lnTo>
                  <a:lnTo>
                    <a:pt x="346" y="1063"/>
                  </a:lnTo>
                  <a:lnTo>
                    <a:pt x="426" y="1090"/>
                  </a:lnTo>
                  <a:lnTo>
                    <a:pt x="984" y="1090"/>
                  </a:lnTo>
                  <a:lnTo>
                    <a:pt x="1090" y="1063"/>
                  </a:lnTo>
                  <a:lnTo>
                    <a:pt x="1170" y="1010"/>
                  </a:lnTo>
                  <a:lnTo>
                    <a:pt x="1250" y="931"/>
                  </a:lnTo>
                  <a:lnTo>
                    <a:pt x="1330" y="851"/>
                  </a:lnTo>
                  <a:lnTo>
                    <a:pt x="1383" y="771"/>
                  </a:lnTo>
                  <a:lnTo>
                    <a:pt x="1409" y="665"/>
                  </a:lnTo>
                  <a:lnTo>
                    <a:pt x="1409" y="559"/>
                  </a:lnTo>
                  <a:lnTo>
                    <a:pt x="1409" y="426"/>
                  </a:lnTo>
                  <a:lnTo>
                    <a:pt x="1383" y="346"/>
                  </a:lnTo>
                  <a:lnTo>
                    <a:pt x="1330" y="240"/>
                  </a:lnTo>
                  <a:lnTo>
                    <a:pt x="1250" y="160"/>
                  </a:lnTo>
                  <a:lnTo>
                    <a:pt x="1170" y="107"/>
                  </a:lnTo>
                  <a:lnTo>
                    <a:pt x="1090" y="54"/>
                  </a:lnTo>
                  <a:lnTo>
                    <a:pt x="9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77"/>
            <p:cNvSpPr/>
            <p:nvPr/>
          </p:nvSpPr>
          <p:spPr>
            <a:xfrm>
              <a:off x="3319487" y="3714231"/>
              <a:ext cx="37985" cy="29392"/>
            </a:xfrm>
            <a:custGeom>
              <a:rect b="b" l="l" r="r" t="t"/>
              <a:pathLst>
                <a:path extrusionOk="0" h="1091" w="1410">
                  <a:moveTo>
                    <a:pt x="426" y="1"/>
                  </a:moveTo>
                  <a:lnTo>
                    <a:pt x="346" y="27"/>
                  </a:lnTo>
                  <a:lnTo>
                    <a:pt x="240" y="80"/>
                  </a:lnTo>
                  <a:lnTo>
                    <a:pt x="160" y="160"/>
                  </a:lnTo>
                  <a:lnTo>
                    <a:pt x="81" y="240"/>
                  </a:lnTo>
                  <a:lnTo>
                    <a:pt x="54" y="319"/>
                  </a:lnTo>
                  <a:lnTo>
                    <a:pt x="1" y="426"/>
                  </a:lnTo>
                  <a:lnTo>
                    <a:pt x="1" y="532"/>
                  </a:lnTo>
                  <a:lnTo>
                    <a:pt x="1" y="638"/>
                  </a:lnTo>
                  <a:lnTo>
                    <a:pt x="54" y="745"/>
                  </a:lnTo>
                  <a:lnTo>
                    <a:pt x="81" y="851"/>
                  </a:lnTo>
                  <a:lnTo>
                    <a:pt x="160" y="931"/>
                  </a:lnTo>
                  <a:lnTo>
                    <a:pt x="240" y="984"/>
                  </a:lnTo>
                  <a:lnTo>
                    <a:pt x="346" y="1037"/>
                  </a:lnTo>
                  <a:lnTo>
                    <a:pt x="426" y="1064"/>
                  </a:lnTo>
                  <a:lnTo>
                    <a:pt x="559" y="1090"/>
                  </a:lnTo>
                  <a:lnTo>
                    <a:pt x="878" y="1090"/>
                  </a:lnTo>
                  <a:lnTo>
                    <a:pt x="984" y="1064"/>
                  </a:lnTo>
                  <a:lnTo>
                    <a:pt x="1090" y="1037"/>
                  </a:lnTo>
                  <a:lnTo>
                    <a:pt x="1170" y="984"/>
                  </a:lnTo>
                  <a:lnTo>
                    <a:pt x="1250" y="931"/>
                  </a:lnTo>
                  <a:lnTo>
                    <a:pt x="1330" y="851"/>
                  </a:lnTo>
                  <a:lnTo>
                    <a:pt x="1383" y="745"/>
                  </a:lnTo>
                  <a:lnTo>
                    <a:pt x="1409" y="638"/>
                  </a:lnTo>
                  <a:lnTo>
                    <a:pt x="1409" y="532"/>
                  </a:lnTo>
                  <a:lnTo>
                    <a:pt x="1409" y="426"/>
                  </a:lnTo>
                  <a:lnTo>
                    <a:pt x="1383" y="319"/>
                  </a:lnTo>
                  <a:lnTo>
                    <a:pt x="1330" y="240"/>
                  </a:lnTo>
                  <a:lnTo>
                    <a:pt x="1250" y="160"/>
                  </a:lnTo>
                  <a:lnTo>
                    <a:pt x="1170" y="80"/>
                  </a:lnTo>
                  <a:lnTo>
                    <a:pt x="1090" y="27"/>
                  </a:lnTo>
                  <a:lnTo>
                    <a:pt x="9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77"/>
            <p:cNvSpPr/>
            <p:nvPr/>
          </p:nvSpPr>
          <p:spPr>
            <a:xfrm>
              <a:off x="3385357" y="3500162"/>
              <a:ext cx="37985" cy="29392"/>
            </a:xfrm>
            <a:custGeom>
              <a:rect b="b" l="l" r="r" t="t"/>
              <a:pathLst>
                <a:path extrusionOk="0" h="1091" w="1410">
                  <a:moveTo>
                    <a:pt x="559" y="1"/>
                  </a:moveTo>
                  <a:lnTo>
                    <a:pt x="426" y="28"/>
                  </a:lnTo>
                  <a:lnTo>
                    <a:pt x="346" y="54"/>
                  </a:lnTo>
                  <a:lnTo>
                    <a:pt x="240" y="107"/>
                  </a:lnTo>
                  <a:lnTo>
                    <a:pt x="160" y="160"/>
                  </a:lnTo>
                  <a:lnTo>
                    <a:pt x="107" y="240"/>
                  </a:lnTo>
                  <a:lnTo>
                    <a:pt x="54" y="346"/>
                  </a:lnTo>
                  <a:lnTo>
                    <a:pt x="1" y="453"/>
                  </a:lnTo>
                  <a:lnTo>
                    <a:pt x="1" y="559"/>
                  </a:lnTo>
                  <a:lnTo>
                    <a:pt x="1" y="665"/>
                  </a:lnTo>
                  <a:lnTo>
                    <a:pt x="54" y="772"/>
                  </a:lnTo>
                  <a:lnTo>
                    <a:pt x="107" y="851"/>
                  </a:lnTo>
                  <a:lnTo>
                    <a:pt x="160" y="931"/>
                  </a:lnTo>
                  <a:lnTo>
                    <a:pt x="240" y="1011"/>
                  </a:lnTo>
                  <a:lnTo>
                    <a:pt x="346" y="1064"/>
                  </a:lnTo>
                  <a:lnTo>
                    <a:pt x="426" y="1091"/>
                  </a:lnTo>
                  <a:lnTo>
                    <a:pt x="984" y="1091"/>
                  </a:lnTo>
                  <a:lnTo>
                    <a:pt x="1090" y="1064"/>
                  </a:lnTo>
                  <a:lnTo>
                    <a:pt x="1170" y="1011"/>
                  </a:lnTo>
                  <a:lnTo>
                    <a:pt x="1250" y="931"/>
                  </a:lnTo>
                  <a:lnTo>
                    <a:pt x="1329" y="851"/>
                  </a:lnTo>
                  <a:lnTo>
                    <a:pt x="1382" y="772"/>
                  </a:lnTo>
                  <a:lnTo>
                    <a:pt x="1409" y="665"/>
                  </a:lnTo>
                  <a:lnTo>
                    <a:pt x="1409" y="559"/>
                  </a:lnTo>
                  <a:lnTo>
                    <a:pt x="1409" y="453"/>
                  </a:lnTo>
                  <a:lnTo>
                    <a:pt x="1382" y="346"/>
                  </a:lnTo>
                  <a:lnTo>
                    <a:pt x="1329" y="240"/>
                  </a:lnTo>
                  <a:lnTo>
                    <a:pt x="1250" y="160"/>
                  </a:lnTo>
                  <a:lnTo>
                    <a:pt x="1170" y="107"/>
                  </a:lnTo>
                  <a:lnTo>
                    <a:pt x="1090" y="54"/>
                  </a:lnTo>
                  <a:lnTo>
                    <a:pt x="984" y="28"/>
                  </a:lnTo>
                  <a:lnTo>
                    <a:pt x="8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77"/>
            <p:cNvSpPr/>
            <p:nvPr/>
          </p:nvSpPr>
          <p:spPr>
            <a:xfrm>
              <a:off x="3385357" y="3553881"/>
              <a:ext cx="37985" cy="29365"/>
            </a:xfrm>
            <a:custGeom>
              <a:rect b="b" l="l" r="r" t="t"/>
              <a:pathLst>
                <a:path extrusionOk="0" h="1090" w="1410">
                  <a:moveTo>
                    <a:pt x="426" y="0"/>
                  </a:moveTo>
                  <a:lnTo>
                    <a:pt x="346" y="27"/>
                  </a:lnTo>
                  <a:lnTo>
                    <a:pt x="240" y="80"/>
                  </a:lnTo>
                  <a:lnTo>
                    <a:pt x="160" y="159"/>
                  </a:lnTo>
                  <a:lnTo>
                    <a:pt x="107" y="239"/>
                  </a:lnTo>
                  <a:lnTo>
                    <a:pt x="54" y="319"/>
                  </a:lnTo>
                  <a:lnTo>
                    <a:pt x="1" y="425"/>
                  </a:lnTo>
                  <a:lnTo>
                    <a:pt x="1" y="531"/>
                  </a:lnTo>
                  <a:lnTo>
                    <a:pt x="1" y="664"/>
                  </a:lnTo>
                  <a:lnTo>
                    <a:pt x="54" y="744"/>
                  </a:lnTo>
                  <a:lnTo>
                    <a:pt x="107" y="850"/>
                  </a:lnTo>
                  <a:lnTo>
                    <a:pt x="160" y="930"/>
                  </a:lnTo>
                  <a:lnTo>
                    <a:pt x="240" y="983"/>
                  </a:lnTo>
                  <a:lnTo>
                    <a:pt x="346" y="1036"/>
                  </a:lnTo>
                  <a:lnTo>
                    <a:pt x="426" y="1090"/>
                  </a:lnTo>
                  <a:lnTo>
                    <a:pt x="984" y="1090"/>
                  </a:lnTo>
                  <a:lnTo>
                    <a:pt x="1090" y="1036"/>
                  </a:lnTo>
                  <a:lnTo>
                    <a:pt x="1170" y="983"/>
                  </a:lnTo>
                  <a:lnTo>
                    <a:pt x="1250" y="930"/>
                  </a:lnTo>
                  <a:lnTo>
                    <a:pt x="1329" y="850"/>
                  </a:lnTo>
                  <a:lnTo>
                    <a:pt x="1382" y="744"/>
                  </a:lnTo>
                  <a:lnTo>
                    <a:pt x="1409" y="664"/>
                  </a:lnTo>
                  <a:lnTo>
                    <a:pt x="1409" y="531"/>
                  </a:lnTo>
                  <a:lnTo>
                    <a:pt x="1409" y="425"/>
                  </a:lnTo>
                  <a:lnTo>
                    <a:pt x="1382" y="319"/>
                  </a:lnTo>
                  <a:lnTo>
                    <a:pt x="1329" y="239"/>
                  </a:lnTo>
                  <a:lnTo>
                    <a:pt x="1250" y="159"/>
                  </a:lnTo>
                  <a:lnTo>
                    <a:pt x="1170" y="80"/>
                  </a:lnTo>
                  <a:lnTo>
                    <a:pt x="1090" y="27"/>
                  </a:lnTo>
                  <a:lnTo>
                    <a:pt x="9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77"/>
            <p:cNvSpPr/>
            <p:nvPr/>
          </p:nvSpPr>
          <p:spPr>
            <a:xfrm>
              <a:off x="3385357" y="3606846"/>
              <a:ext cx="37985" cy="30092"/>
            </a:xfrm>
            <a:custGeom>
              <a:rect b="b" l="l" r="r" t="t"/>
              <a:pathLst>
                <a:path extrusionOk="0" h="1117" w="1410">
                  <a:moveTo>
                    <a:pt x="559" y="0"/>
                  </a:moveTo>
                  <a:lnTo>
                    <a:pt x="426" y="27"/>
                  </a:lnTo>
                  <a:lnTo>
                    <a:pt x="346" y="54"/>
                  </a:lnTo>
                  <a:lnTo>
                    <a:pt x="240" y="107"/>
                  </a:lnTo>
                  <a:lnTo>
                    <a:pt x="160" y="160"/>
                  </a:lnTo>
                  <a:lnTo>
                    <a:pt x="107" y="240"/>
                  </a:lnTo>
                  <a:lnTo>
                    <a:pt x="54" y="346"/>
                  </a:lnTo>
                  <a:lnTo>
                    <a:pt x="1" y="452"/>
                  </a:lnTo>
                  <a:lnTo>
                    <a:pt x="1" y="559"/>
                  </a:lnTo>
                  <a:lnTo>
                    <a:pt x="1" y="665"/>
                  </a:lnTo>
                  <a:lnTo>
                    <a:pt x="54" y="771"/>
                  </a:lnTo>
                  <a:lnTo>
                    <a:pt x="107" y="877"/>
                  </a:lnTo>
                  <a:lnTo>
                    <a:pt x="160" y="957"/>
                  </a:lnTo>
                  <a:lnTo>
                    <a:pt x="240" y="1010"/>
                  </a:lnTo>
                  <a:lnTo>
                    <a:pt x="346" y="1063"/>
                  </a:lnTo>
                  <a:lnTo>
                    <a:pt x="426" y="1090"/>
                  </a:lnTo>
                  <a:lnTo>
                    <a:pt x="559" y="1117"/>
                  </a:lnTo>
                  <a:lnTo>
                    <a:pt x="878" y="1117"/>
                  </a:lnTo>
                  <a:lnTo>
                    <a:pt x="984" y="1090"/>
                  </a:lnTo>
                  <a:lnTo>
                    <a:pt x="1090" y="1063"/>
                  </a:lnTo>
                  <a:lnTo>
                    <a:pt x="1170" y="1010"/>
                  </a:lnTo>
                  <a:lnTo>
                    <a:pt x="1250" y="957"/>
                  </a:lnTo>
                  <a:lnTo>
                    <a:pt x="1329" y="877"/>
                  </a:lnTo>
                  <a:lnTo>
                    <a:pt x="1382" y="771"/>
                  </a:lnTo>
                  <a:lnTo>
                    <a:pt x="1409" y="665"/>
                  </a:lnTo>
                  <a:lnTo>
                    <a:pt x="1409" y="559"/>
                  </a:lnTo>
                  <a:lnTo>
                    <a:pt x="1409" y="452"/>
                  </a:lnTo>
                  <a:lnTo>
                    <a:pt x="1382" y="346"/>
                  </a:lnTo>
                  <a:lnTo>
                    <a:pt x="1329" y="240"/>
                  </a:lnTo>
                  <a:lnTo>
                    <a:pt x="1250" y="160"/>
                  </a:lnTo>
                  <a:lnTo>
                    <a:pt x="1170" y="107"/>
                  </a:lnTo>
                  <a:lnTo>
                    <a:pt x="1090" y="54"/>
                  </a:lnTo>
                  <a:lnTo>
                    <a:pt x="984" y="27"/>
                  </a:lnTo>
                  <a:lnTo>
                    <a:pt x="8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77"/>
            <p:cNvSpPr/>
            <p:nvPr/>
          </p:nvSpPr>
          <p:spPr>
            <a:xfrm>
              <a:off x="3385357" y="3660538"/>
              <a:ext cx="37985" cy="29392"/>
            </a:xfrm>
            <a:custGeom>
              <a:rect b="b" l="l" r="r" t="t"/>
              <a:pathLst>
                <a:path extrusionOk="0" h="1091" w="1410">
                  <a:moveTo>
                    <a:pt x="426" y="1"/>
                  </a:moveTo>
                  <a:lnTo>
                    <a:pt x="346" y="54"/>
                  </a:lnTo>
                  <a:lnTo>
                    <a:pt x="240" y="107"/>
                  </a:lnTo>
                  <a:lnTo>
                    <a:pt x="160" y="160"/>
                  </a:lnTo>
                  <a:lnTo>
                    <a:pt x="107" y="240"/>
                  </a:lnTo>
                  <a:lnTo>
                    <a:pt x="54" y="346"/>
                  </a:lnTo>
                  <a:lnTo>
                    <a:pt x="1" y="426"/>
                  </a:lnTo>
                  <a:lnTo>
                    <a:pt x="1" y="559"/>
                  </a:lnTo>
                  <a:lnTo>
                    <a:pt x="1" y="665"/>
                  </a:lnTo>
                  <a:lnTo>
                    <a:pt x="54" y="771"/>
                  </a:lnTo>
                  <a:lnTo>
                    <a:pt x="107" y="851"/>
                  </a:lnTo>
                  <a:lnTo>
                    <a:pt x="160" y="931"/>
                  </a:lnTo>
                  <a:lnTo>
                    <a:pt x="240" y="1010"/>
                  </a:lnTo>
                  <a:lnTo>
                    <a:pt x="346" y="1063"/>
                  </a:lnTo>
                  <a:lnTo>
                    <a:pt x="426" y="1090"/>
                  </a:lnTo>
                  <a:lnTo>
                    <a:pt x="984" y="1090"/>
                  </a:lnTo>
                  <a:lnTo>
                    <a:pt x="1090" y="1063"/>
                  </a:lnTo>
                  <a:lnTo>
                    <a:pt x="1170" y="1010"/>
                  </a:lnTo>
                  <a:lnTo>
                    <a:pt x="1250" y="931"/>
                  </a:lnTo>
                  <a:lnTo>
                    <a:pt x="1329" y="851"/>
                  </a:lnTo>
                  <a:lnTo>
                    <a:pt x="1382" y="771"/>
                  </a:lnTo>
                  <a:lnTo>
                    <a:pt x="1409" y="665"/>
                  </a:lnTo>
                  <a:lnTo>
                    <a:pt x="1409" y="559"/>
                  </a:lnTo>
                  <a:lnTo>
                    <a:pt x="1409" y="426"/>
                  </a:lnTo>
                  <a:lnTo>
                    <a:pt x="1382" y="346"/>
                  </a:lnTo>
                  <a:lnTo>
                    <a:pt x="1329" y="240"/>
                  </a:lnTo>
                  <a:lnTo>
                    <a:pt x="1250" y="160"/>
                  </a:lnTo>
                  <a:lnTo>
                    <a:pt x="1170" y="107"/>
                  </a:lnTo>
                  <a:lnTo>
                    <a:pt x="1090" y="54"/>
                  </a:lnTo>
                  <a:lnTo>
                    <a:pt x="9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77"/>
            <p:cNvSpPr/>
            <p:nvPr/>
          </p:nvSpPr>
          <p:spPr>
            <a:xfrm>
              <a:off x="3385357" y="3714231"/>
              <a:ext cx="37985" cy="29392"/>
            </a:xfrm>
            <a:custGeom>
              <a:rect b="b" l="l" r="r" t="t"/>
              <a:pathLst>
                <a:path extrusionOk="0" h="1091" w="1410">
                  <a:moveTo>
                    <a:pt x="426" y="1"/>
                  </a:moveTo>
                  <a:lnTo>
                    <a:pt x="346" y="27"/>
                  </a:lnTo>
                  <a:lnTo>
                    <a:pt x="240" y="80"/>
                  </a:lnTo>
                  <a:lnTo>
                    <a:pt x="160" y="160"/>
                  </a:lnTo>
                  <a:lnTo>
                    <a:pt x="107" y="240"/>
                  </a:lnTo>
                  <a:lnTo>
                    <a:pt x="54" y="319"/>
                  </a:lnTo>
                  <a:lnTo>
                    <a:pt x="1" y="426"/>
                  </a:lnTo>
                  <a:lnTo>
                    <a:pt x="1" y="532"/>
                  </a:lnTo>
                  <a:lnTo>
                    <a:pt x="1" y="638"/>
                  </a:lnTo>
                  <a:lnTo>
                    <a:pt x="54" y="745"/>
                  </a:lnTo>
                  <a:lnTo>
                    <a:pt x="107" y="851"/>
                  </a:lnTo>
                  <a:lnTo>
                    <a:pt x="160" y="931"/>
                  </a:lnTo>
                  <a:lnTo>
                    <a:pt x="240" y="984"/>
                  </a:lnTo>
                  <a:lnTo>
                    <a:pt x="346" y="1037"/>
                  </a:lnTo>
                  <a:lnTo>
                    <a:pt x="426" y="1064"/>
                  </a:lnTo>
                  <a:lnTo>
                    <a:pt x="559" y="1090"/>
                  </a:lnTo>
                  <a:lnTo>
                    <a:pt x="878" y="1090"/>
                  </a:lnTo>
                  <a:lnTo>
                    <a:pt x="984" y="1064"/>
                  </a:lnTo>
                  <a:lnTo>
                    <a:pt x="1090" y="1037"/>
                  </a:lnTo>
                  <a:lnTo>
                    <a:pt x="1170" y="984"/>
                  </a:lnTo>
                  <a:lnTo>
                    <a:pt x="1250" y="931"/>
                  </a:lnTo>
                  <a:lnTo>
                    <a:pt x="1329" y="851"/>
                  </a:lnTo>
                  <a:lnTo>
                    <a:pt x="1382" y="745"/>
                  </a:lnTo>
                  <a:lnTo>
                    <a:pt x="1409" y="638"/>
                  </a:lnTo>
                  <a:lnTo>
                    <a:pt x="1409" y="532"/>
                  </a:lnTo>
                  <a:lnTo>
                    <a:pt x="1409" y="426"/>
                  </a:lnTo>
                  <a:lnTo>
                    <a:pt x="1382" y="319"/>
                  </a:lnTo>
                  <a:lnTo>
                    <a:pt x="1329" y="240"/>
                  </a:lnTo>
                  <a:lnTo>
                    <a:pt x="1250" y="160"/>
                  </a:lnTo>
                  <a:lnTo>
                    <a:pt x="1170" y="80"/>
                  </a:lnTo>
                  <a:lnTo>
                    <a:pt x="1090" y="27"/>
                  </a:lnTo>
                  <a:lnTo>
                    <a:pt x="9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77"/>
            <p:cNvSpPr/>
            <p:nvPr/>
          </p:nvSpPr>
          <p:spPr>
            <a:xfrm>
              <a:off x="3451226" y="3500162"/>
              <a:ext cx="38686" cy="29392"/>
            </a:xfrm>
            <a:custGeom>
              <a:rect b="b" l="l" r="r" t="t"/>
              <a:pathLst>
                <a:path extrusionOk="0" h="1091" w="1436">
                  <a:moveTo>
                    <a:pt x="558" y="1"/>
                  </a:moveTo>
                  <a:lnTo>
                    <a:pt x="452" y="28"/>
                  </a:lnTo>
                  <a:lnTo>
                    <a:pt x="346" y="54"/>
                  </a:lnTo>
                  <a:lnTo>
                    <a:pt x="240" y="107"/>
                  </a:lnTo>
                  <a:lnTo>
                    <a:pt x="160" y="160"/>
                  </a:lnTo>
                  <a:lnTo>
                    <a:pt x="107" y="240"/>
                  </a:lnTo>
                  <a:lnTo>
                    <a:pt x="54" y="346"/>
                  </a:lnTo>
                  <a:lnTo>
                    <a:pt x="0" y="453"/>
                  </a:lnTo>
                  <a:lnTo>
                    <a:pt x="0" y="559"/>
                  </a:lnTo>
                  <a:lnTo>
                    <a:pt x="0" y="665"/>
                  </a:lnTo>
                  <a:lnTo>
                    <a:pt x="54" y="772"/>
                  </a:lnTo>
                  <a:lnTo>
                    <a:pt x="107" y="851"/>
                  </a:lnTo>
                  <a:lnTo>
                    <a:pt x="160" y="931"/>
                  </a:lnTo>
                  <a:lnTo>
                    <a:pt x="240" y="1011"/>
                  </a:lnTo>
                  <a:lnTo>
                    <a:pt x="346" y="1064"/>
                  </a:lnTo>
                  <a:lnTo>
                    <a:pt x="452" y="1091"/>
                  </a:lnTo>
                  <a:lnTo>
                    <a:pt x="984" y="1091"/>
                  </a:lnTo>
                  <a:lnTo>
                    <a:pt x="1090" y="1064"/>
                  </a:lnTo>
                  <a:lnTo>
                    <a:pt x="1170" y="1011"/>
                  </a:lnTo>
                  <a:lnTo>
                    <a:pt x="1249" y="931"/>
                  </a:lnTo>
                  <a:lnTo>
                    <a:pt x="1329" y="851"/>
                  </a:lnTo>
                  <a:lnTo>
                    <a:pt x="1382" y="772"/>
                  </a:lnTo>
                  <a:lnTo>
                    <a:pt x="1409" y="665"/>
                  </a:lnTo>
                  <a:lnTo>
                    <a:pt x="1435" y="559"/>
                  </a:lnTo>
                  <a:lnTo>
                    <a:pt x="1409" y="453"/>
                  </a:lnTo>
                  <a:lnTo>
                    <a:pt x="1382" y="346"/>
                  </a:lnTo>
                  <a:lnTo>
                    <a:pt x="1329" y="240"/>
                  </a:lnTo>
                  <a:lnTo>
                    <a:pt x="1249" y="160"/>
                  </a:lnTo>
                  <a:lnTo>
                    <a:pt x="1170" y="107"/>
                  </a:lnTo>
                  <a:lnTo>
                    <a:pt x="1090" y="54"/>
                  </a:lnTo>
                  <a:lnTo>
                    <a:pt x="984" y="28"/>
                  </a:lnTo>
                  <a:lnTo>
                    <a:pt x="8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77"/>
            <p:cNvSpPr/>
            <p:nvPr/>
          </p:nvSpPr>
          <p:spPr>
            <a:xfrm>
              <a:off x="3451226" y="3553881"/>
              <a:ext cx="38686" cy="29365"/>
            </a:xfrm>
            <a:custGeom>
              <a:rect b="b" l="l" r="r" t="t"/>
              <a:pathLst>
                <a:path extrusionOk="0" h="1090" w="1436">
                  <a:moveTo>
                    <a:pt x="452" y="0"/>
                  </a:moveTo>
                  <a:lnTo>
                    <a:pt x="346" y="27"/>
                  </a:lnTo>
                  <a:lnTo>
                    <a:pt x="240" y="80"/>
                  </a:lnTo>
                  <a:lnTo>
                    <a:pt x="160" y="159"/>
                  </a:lnTo>
                  <a:lnTo>
                    <a:pt x="107" y="239"/>
                  </a:lnTo>
                  <a:lnTo>
                    <a:pt x="54" y="319"/>
                  </a:lnTo>
                  <a:lnTo>
                    <a:pt x="0" y="425"/>
                  </a:lnTo>
                  <a:lnTo>
                    <a:pt x="0" y="531"/>
                  </a:lnTo>
                  <a:lnTo>
                    <a:pt x="0" y="664"/>
                  </a:lnTo>
                  <a:lnTo>
                    <a:pt x="54" y="744"/>
                  </a:lnTo>
                  <a:lnTo>
                    <a:pt x="107" y="850"/>
                  </a:lnTo>
                  <a:lnTo>
                    <a:pt x="160" y="930"/>
                  </a:lnTo>
                  <a:lnTo>
                    <a:pt x="240" y="983"/>
                  </a:lnTo>
                  <a:lnTo>
                    <a:pt x="346" y="1036"/>
                  </a:lnTo>
                  <a:lnTo>
                    <a:pt x="452" y="1090"/>
                  </a:lnTo>
                  <a:lnTo>
                    <a:pt x="984" y="1090"/>
                  </a:lnTo>
                  <a:lnTo>
                    <a:pt x="1090" y="1036"/>
                  </a:lnTo>
                  <a:lnTo>
                    <a:pt x="1170" y="983"/>
                  </a:lnTo>
                  <a:lnTo>
                    <a:pt x="1249" y="930"/>
                  </a:lnTo>
                  <a:lnTo>
                    <a:pt x="1329" y="850"/>
                  </a:lnTo>
                  <a:lnTo>
                    <a:pt x="1382" y="744"/>
                  </a:lnTo>
                  <a:lnTo>
                    <a:pt x="1409" y="664"/>
                  </a:lnTo>
                  <a:lnTo>
                    <a:pt x="1435" y="531"/>
                  </a:lnTo>
                  <a:lnTo>
                    <a:pt x="1409" y="425"/>
                  </a:lnTo>
                  <a:lnTo>
                    <a:pt x="1382" y="319"/>
                  </a:lnTo>
                  <a:lnTo>
                    <a:pt x="1329" y="239"/>
                  </a:lnTo>
                  <a:lnTo>
                    <a:pt x="1249" y="159"/>
                  </a:lnTo>
                  <a:lnTo>
                    <a:pt x="1170" y="80"/>
                  </a:lnTo>
                  <a:lnTo>
                    <a:pt x="1090" y="27"/>
                  </a:lnTo>
                  <a:lnTo>
                    <a:pt x="9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77"/>
            <p:cNvSpPr/>
            <p:nvPr/>
          </p:nvSpPr>
          <p:spPr>
            <a:xfrm>
              <a:off x="3451226" y="3606846"/>
              <a:ext cx="38686" cy="30092"/>
            </a:xfrm>
            <a:custGeom>
              <a:rect b="b" l="l" r="r" t="t"/>
              <a:pathLst>
                <a:path extrusionOk="0" h="1117" w="1436">
                  <a:moveTo>
                    <a:pt x="558" y="0"/>
                  </a:moveTo>
                  <a:lnTo>
                    <a:pt x="452" y="27"/>
                  </a:lnTo>
                  <a:lnTo>
                    <a:pt x="346" y="54"/>
                  </a:lnTo>
                  <a:lnTo>
                    <a:pt x="240" y="107"/>
                  </a:lnTo>
                  <a:lnTo>
                    <a:pt x="160" y="160"/>
                  </a:lnTo>
                  <a:lnTo>
                    <a:pt x="107" y="240"/>
                  </a:lnTo>
                  <a:lnTo>
                    <a:pt x="54" y="346"/>
                  </a:lnTo>
                  <a:lnTo>
                    <a:pt x="0" y="452"/>
                  </a:lnTo>
                  <a:lnTo>
                    <a:pt x="0" y="559"/>
                  </a:lnTo>
                  <a:lnTo>
                    <a:pt x="0" y="665"/>
                  </a:lnTo>
                  <a:lnTo>
                    <a:pt x="54" y="771"/>
                  </a:lnTo>
                  <a:lnTo>
                    <a:pt x="107" y="877"/>
                  </a:lnTo>
                  <a:lnTo>
                    <a:pt x="160" y="957"/>
                  </a:lnTo>
                  <a:lnTo>
                    <a:pt x="240" y="1010"/>
                  </a:lnTo>
                  <a:lnTo>
                    <a:pt x="346" y="1063"/>
                  </a:lnTo>
                  <a:lnTo>
                    <a:pt x="452" y="1090"/>
                  </a:lnTo>
                  <a:lnTo>
                    <a:pt x="558" y="1117"/>
                  </a:lnTo>
                  <a:lnTo>
                    <a:pt x="877" y="1117"/>
                  </a:lnTo>
                  <a:lnTo>
                    <a:pt x="984" y="1090"/>
                  </a:lnTo>
                  <a:lnTo>
                    <a:pt x="1090" y="1063"/>
                  </a:lnTo>
                  <a:lnTo>
                    <a:pt x="1170" y="1010"/>
                  </a:lnTo>
                  <a:lnTo>
                    <a:pt x="1249" y="957"/>
                  </a:lnTo>
                  <a:lnTo>
                    <a:pt x="1329" y="877"/>
                  </a:lnTo>
                  <a:lnTo>
                    <a:pt x="1382" y="771"/>
                  </a:lnTo>
                  <a:lnTo>
                    <a:pt x="1409" y="665"/>
                  </a:lnTo>
                  <a:lnTo>
                    <a:pt x="1435" y="559"/>
                  </a:lnTo>
                  <a:lnTo>
                    <a:pt x="1409" y="452"/>
                  </a:lnTo>
                  <a:lnTo>
                    <a:pt x="1382" y="346"/>
                  </a:lnTo>
                  <a:lnTo>
                    <a:pt x="1329" y="240"/>
                  </a:lnTo>
                  <a:lnTo>
                    <a:pt x="1249" y="160"/>
                  </a:lnTo>
                  <a:lnTo>
                    <a:pt x="1170" y="107"/>
                  </a:lnTo>
                  <a:lnTo>
                    <a:pt x="1090" y="54"/>
                  </a:lnTo>
                  <a:lnTo>
                    <a:pt x="984" y="27"/>
                  </a:lnTo>
                  <a:lnTo>
                    <a:pt x="8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77"/>
            <p:cNvSpPr/>
            <p:nvPr/>
          </p:nvSpPr>
          <p:spPr>
            <a:xfrm>
              <a:off x="3451226" y="3660538"/>
              <a:ext cx="38686" cy="29392"/>
            </a:xfrm>
            <a:custGeom>
              <a:rect b="b" l="l" r="r" t="t"/>
              <a:pathLst>
                <a:path extrusionOk="0" h="1091" w="1436">
                  <a:moveTo>
                    <a:pt x="452" y="1"/>
                  </a:moveTo>
                  <a:lnTo>
                    <a:pt x="346" y="54"/>
                  </a:lnTo>
                  <a:lnTo>
                    <a:pt x="240" y="107"/>
                  </a:lnTo>
                  <a:lnTo>
                    <a:pt x="160" y="160"/>
                  </a:lnTo>
                  <a:lnTo>
                    <a:pt x="107" y="240"/>
                  </a:lnTo>
                  <a:lnTo>
                    <a:pt x="54" y="346"/>
                  </a:lnTo>
                  <a:lnTo>
                    <a:pt x="0" y="426"/>
                  </a:lnTo>
                  <a:lnTo>
                    <a:pt x="0" y="559"/>
                  </a:lnTo>
                  <a:lnTo>
                    <a:pt x="0" y="665"/>
                  </a:lnTo>
                  <a:lnTo>
                    <a:pt x="54" y="771"/>
                  </a:lnTo>
                  <a:lnTo>
                    <a:pt x="107" y="851"/>
                  </a:lnTo>
                  <a:lnTo>
                    <a:pt x="160" y="931"/>
                  </a:lnTo>
                  <a:lnTo>
                    <a:pt x="240" y="1010"/>
                  </a:lnTo>
                  <a:lnTo>
                    <a:pt x="346" y="1063"/>
                  </a:lnTo>
                  <a:lnTo>
                    <a:pt x="452" y="1090"/>
                  </a:lnTo>
                  <a:lnTo>
                    <a:pt x="984" y="1090"/>
                  </a:lnTo>
                  <a:lnTo>
                    <a:pt x="1090" y="1063"/>
                  </a:lnTo>
                  <a:lnTo>
                    <a:pt x="1170" y="1010"/>
                  </a:lnTo>
                  <a:lnTo>
                    <a:pt x="1249" y="931"/>
                  </a:lnTo>
                  <a:lnTo>
                    <a:pt x="1329" y="851"/>
                  </a:lnTo>
                  <a:lnTo>
                    <a:pt x="1382" y="771"/>
                  </a:lnTo>
                  <a:lnTo>
                    <a:pt x="1409" y="665"/>
                  </a:lnTo>
                  <a:lnTo>
                    <a:pt x="1435" y="559"/>
                  </a:lnTo>
                  <a:lnTo>
                    <a:pt x="1409" y="426"/>
                  </a:lnTo>
                  <a:lnTo>
                    <a:pt x="1382" y="346"/>
                  </a:lnTo>
                  <a:lnTo>
                    <a:pt x="1329" y="240"/>
                  </a:lnTo>
                  <a:lnTo>
                    <a:pt x="1249" y="160"/>
                  </a:lnTo>
                  <a:lnTo>
                    <a:pt x="1170" y="107"/>
                  </a:lnTo>
                  <a:lnTo>
                    <a:pt x="1090" y="54"/>
                  </a:lnTo>
                  <a:lnTo>
                    <a:pt x="9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77"/>
            <p:cNvSpPr/>
            <p:nvPr/>
          </p:nvSpPr>
          <p:spPr>
            <a:xfrm>
              <a:off x="3182037" y="3714958"/>
              <a:ext cx="48007" cy="12904"/>
            </a:xfrm>
            <a:custGeom>
              <a:rect b="b" l="l" r="r" t="t"/>
              <a:pathLst>
                <a:path extrusionOk="0" h="479" w="1782">
                  <a:moveTo>
                    <a:pt x="240" y="0"/>
                  </a:moveTo>
                  <a:lnTo>
                    <a:pt x="133" y="27"/>
                  </a:lnTo>
                  <a:lnTo>
                    <a:pt x="54" y="80"/>
                  </a:lnTo>
                  <a:lnTo>
                    <a:pt x="1" y="160"/>
                  </a:lnTo>
                  <a:lnTo>
                    <a:pt x="1" y="239"/>
                  </a:lnTo>
                  <a:lnTo>
                    <a:pt x="1" y="346"/>
                  </a:lnTo>
                  <a:lnTo>
                    <a:pt x="54" y="399"/>
                  </a:lnTo>
                  <a:lnTo>
                    <a:pt x="133" y="452"/>
                  </a:lnTo>
                  <a:lnTo>
                    <a:pt x="240" y="478"/>
                  </a:lnTo>
                  <a:lnTo>
                    <a:pt x="1542" y="478"/>
                  </a:lnTo>
                  <a:lnTo>
                    <a:pt x="1648" y="452"/>
                  </a:lnTo>
                  <a:lnTo>
                    <a:pt x="1728" y="399"/>
                  </a:lnTo>
                  <a:lnTo>
                    <a:pt x="1755" y="346"/>
                  </a:lnTo>
                  <a:lnTo>
                    <a:pt x="1781" y="239"/>
                  </a:lnTo>
                  <a:lnTo>
                    <a:pt x="1755" y="160"/>
                  </a:lnTo>
                  <a:lnTo>
                    <a:pt x="1728" y="80"/>
                  </a:lnTo>
                  <a:lnTo>
                    <a:pt x="1648" y="27"/>
                  </a:lnTo>
                  <a:lnTo>
                    <a:pt x="15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77"/>
            <p:cNvSpPr/>
            <p:nvPr/>
          </p:nvSpPr>
          <p:spPr>
            <a:xfrm>
              <a:off x="3182037" y="3692759"/>
              <a:ext cx="97388" cy="12904"/>
            </a:xfrm>
            <a:custGeom>
              <a:rect b="b" l="l" r="r" t="t"/>
              <a:pathLst>
                <a:path extrusionOk="0" h="479" w="3615">
                  <a:moveTo>
                    <a:pt x="240" y="0"/>
                  </a:moveTo>
                  <a:lnTo>
                    <a:pt x="133" y="27"/>
                  </a:lnTo>
                  <a:lnTo>
                    <a:pt x="54" y="80"/>
                  </a:lnTo>
                  <a:lnTo>
                    <a:pt x="1" y="133"/>
                  </a:lnTo>
                  <a:lnTo>
                    <a:pt x="1" y="240"/>
                  </a:lnTo>
                  <a:lnTo>
                    <a:pt x="1" y="319"/>
                  </a:lnTo>
                  <a:lnTo>
                    <a:pt x="54" y="399"/>
                  </a:lnTo>
                  <a:lnTo>
                    <a:pt x="133" y="452"/>
                  </a:lnTo>
                  <a:lnTo>
                    <a:pt x="240" y="479"/>
                  </a:lnTo>
                  <a:lnTo>
                    <a:pt x="3376" y="479"/>
                  </a:lnTo>
                  <a:lnTo>
                    <a:pt x="3455" y="452"/>
                  </a:lnTo>
                  <a:lnTo>
                    <a:pt x="3535" y="399"/>
                  </a:lnTo>
                  <a:lnTo>
                    <a:pt x="3588" y="319"/>
                  </a:lnTo>
                  <a:lnTo>
                    <a:pt x="3615" y="240"/>
                  </a:lnTo>
                  <a:lnTo>
                    <a:pt x="3588" y="133"/>
                  </a:lnTo>
                  <a:lnTo>
                    <a:pt x="3535" y="80"/>
                  </a:lnTo>
                  <a:lnTo>
                    <a:pt x="3455" y="27"/>
                  </a:lnTo>
                  <a:lnTo>
                    <a:pt x="33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77"/>
            <p:cNvSpPr/>
            <p:nvPr/>
          </p:nvSpPr>
          <p:spPr>
            <a:xfrm>
              <a:off x="3182037" y="3659111"/>
              <a:ext cx="48007" cy="12904"/>
            </a:xfrm>
            <a:custGeom>
              <a:rect b="b" l="l" r="r" t="t"/>
              <a:pathLst>
                <a:path extrusionOk="0" h="479" w="1782">
                  <a:moveTo>
                    <a:pt x="240" y="0"/>
                  </a:moveTo>
                  <a:lnTo>
                    <a:pt x="133" y="27"/>
                  </a:lnTo>
                  <a:lnTo>
                    <a:pt x="54" y="80"/>
                  </a:lnTo>
                  <a:lnTo>
                    <a:pt x="1" y="160"/>
                  </a:lnTo>
                  <a:lnTo>
                    <a:pt x="1" y="240"/>
                  </a:lnTo>
                  <a:lnTo>
                    <a:pt x="1" y="346"/>
                  </a:lnTo>
                  <a:lnTo>
                    <a:pt x="54" y="426"/>
                  </a:lnTo>
                  <a:lnTo>
                    <a:pt x="133" y="479"/>
                  </a:lnTo>
                  <a:lnTo>
                    <a:pt x="1648" y="479"/>
                  </a:lnTo>
                  <a:lnTo>
                    <a:pt x="1728" y="426"/>
                  </a:lnTo>
                  <a:lnTo>
                    <a:pt x="1755" y="346"/>
                  </a:lnTo>
                  <a:lnTo>
                    <a:pt x="1781" y="240"/>
                  </a:lnTo>
                  <a:lnTo>
                    <a:pt x="1755" y="160"/>
                  </a:lnTo>
                  <a:lnTo>
                    <a:pt x="1728" y="80"/>
                  </a:lnTo>
                  <a:lnTo>
                    <a:pt x="1648" y="27"/>
                  </a:lnTo>
                  <a:lnTo>
                    <a:pt x="15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77"/>
            <p:cNvSpPr/>
            <p:nvPr/>
          </p:nvSpPr>
          <p:spPr>
            <a:xfrm>
              <a:off x="3182037" y="3638339"/>
              <a:ext cx="48007" cy="12204"/>
            </a:xfrm>
            <a:custGeom>
              <a:rect b="b" l="l" r="r" t="t"/>
              <a:pathLst>
                <a:path extrusionOk="0" h="453" w="1782">
                  <a:moveTo>
                    <a:pt x="133" y="1"/>
                  </a:moveTo>
                  <a:lnTo>
                    <a:pt x="54" y="54"/>
                  </a:lnTo>
                  <a:lnTo>
                    <a:pt x="1" y="134"/>
                  </a:lnTo>
                  <a:lnTo>
                    <a:pt x="1" y="213"/>
                  </a:lnTo>
                  <a:lnTo>
                    <a:pt x="1" y="320"/>
                  </a:lnTo>
                  <a:lnTo>
                    <a:pt x="54" y="399"/>
                  </a:lnTo>
                  <a:lnTo>
                    <a:pt x="133" y="452"/>
                  </a:lnTo>
                  <a:lnTo>
                    <a:pt x="1648" y="452"/>
                  </a:lnTo>
                  <a:lnTo>
                    <a:pt x="1728" y="399"/>
                  </a:lnTo>
                  <a:lnTo>
                    <a:pt x="1755" y="320"/>
                  </a:lnTo>
                  <a:lnTo>
                    <a:pt x="1781" y="213"/>
                  </a:lnTo>
                  <a:lnTo>
                    <a:pt x="1755" y="134"/>
                  </a:lnTo>
                  <a:lnTo>
                    <a:pt x="1728" y="54"/>
                  </a:lnTo>
                  <a:lnTo>
                    <a:pt x="16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261"/>
                                        </p:tgtEl>
                                        <p:attrNameLst>
                                          <p:attrName>style.visibility</p:attrName>
                                        </p:attrNameLst>
                                      </p:cBhvr>
                                      <p:to>
                                        <p:strVal val="visible"/>
                                      </p:to>
                                    </p:set>
                                    <p:animEffect filter="fade" transition="in">
                                      <p:cBhvr>
                                        <p:cTn dur="1000"/>
                                        <p:tgtEl>
                                          <p:spTgt spid="4261"/>
                                        </p:tgtEl>
                                      </p:cBhvr>
                                    </p:animEffect>
                                  </p:childTnLst>
                                </p:cTn>
                              </p:par>
                              <p:par>
                                <p:cTn fill="hold" nodeType="withEffect" presetClass="entr" presetID="10" presetSubtype="0">
                                  <p:stCondLst>
                                    <p:cond delay="0"/>
                                  </p:stCondLst>
                                  <p:childTnLst>
                                    <p:set>
                                      <p:cBhvr>
                                        <p:cTn dur="1" fill="hold">
                                          <p:stCondLst>
                                            <p:cond delay="0"/>
                                          </p:stCondLst>
                                        </p:cTn>
                                        <p:tgtEl>
                                          <p:spTgt spid="4262"/>
                                        </p:tgtEl>
                                        <p:attrNameLst>
                                          <p:attrName>style.visibility</p:attrName>
                                        </p:attrNameLst>
                                      </p:cBhvr>
                                      <p:to>
                                        <p:strVal val="visible"/>
                                      </p:to>
                                    </p:set>
                                    <p:animEffect filter="fade" transition="in">
                                      <p:cBhvr>
                                        <p:cTn dur="1000"/>
                                        <p:tgtEl>
                                          <p:spTgt spid="4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6" name="Shape 2676"/>
        <p:cNvGrpSpPr/>
        <p:nvPr/>
      </p:nvGrpSpPr>
      <p:grpSpPr>
        <a:xfrm>
          <a:off x="0" y="0"/>
          <a:ext cx="0" cy="0"/>
          <a:chOff x="0" y="0"/>
          <a:chExt cx="0" cy="0"/>
        </a:xfrm>
      </p:grpSpPr>
      <p:sp>
        <p:nvSpPr>
          <p:cNvPr id="2677" name="Google Shape;2677;p6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TEAM </a:t>
            </a:r>
            <a:endParaRPr/>
          </a:p>
        </p:txBody>
      </p:sp>
      <p:sp>
        <p:nvSpPr>
          <p:cNvPr id="2678" name="Google Shape;2678;p60"/>
          <p:cNvSpPr/>
          <p:nvPr/>
        </p:nvSpPr>
        <p:spPr>
          <a:xfrm>
            <a:off x="1714355" y="1438590"/>
            <a:ext cx="1886841" cy="146972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60"/>
          <p:cNvSpPr/>
          <p:nvPr/>
        </p:nvSpPr>
        <p:spPr>
          <a:xfrm>
            <a:off x="5563005" y="1438590"/>
            <a:ext cx="1886841" cy="146972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60"/>
          <p:cNvSpPr txBox="1"/>
          <p:nvPr>
            <p:ph idx="1" type="subTitle"/>
          </p:nvPr>
        </p:nvSpPr>
        <p:spPr>
          <a:xfrm>
            <a:off x="1376625" y="3122125"/>
            <a:ext cx="2954100" cy="26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Dr. Mubasher Shahzad</a:t>
            </a:r>
            <a:endParaRPr/>
          </a:p>
        </p:txBody>
      </p:sp>
      <p:sp>
        <p:nvSpPr>
          <p:cNvPr id="2681" name="Google Shape;2681;p60"/>
          <p:cNvSpPr txBox="1"/>
          <p:nvPr>
            <p:ph idx="3" type="subTitle"/>
          </p:nvPr>
        </p:nvSpPr>
        <p:spPr>
          <a:xfrm>
            <a:off x="5530075" y="3122113"/>
            <a:ext cx="1952700" cy="26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Tayyab Riaz</a:t>
            </a:r>
            <a:endParaRPr/>
          </a:p>
        </p:txBody>
      </p:sp>
      <p:pic>
        <p:nvPicPr>
          <p:cNvPr id="2682" name="Google Shape;2682;p60"/>
          <p:cNvPicPr preferRelativeResize="0"/>
          <p:nvPr/>
        </p:nvPicPr>
        <p:blipFill>
          <a:blip r:embed="rId3">
            <a:alphaModFix/>
          </a:blip>
          <a:stretch>
            <a:fillRect/>
          </a:stretch>
        </p:blipFill>
        <p:spPr>
          <a:xfrm>
            <a:off x="1886475" y="1402150"/>
            <a:ext cx="1542600" cy="1542600"/>
          </a:xfrm>
          <a:prstGeom prst="ellipse">
            <a:avLst/>
          </a:prstGeom>
          <a:noFill/>
          <a:ln>
            <a:noFill/>
          </a:ln>
        </p:spPr>
      </p:pic>
      <p:sp>
        <p:nvSpPr>
          <p:cNvPr id="2683" name="Google Shape;2683;p60"/>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4" name="Google Shape;2684;p60"/>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2685" name="Google Shape;2685;p60"/>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grpSp>
        <p:nvGrpSpPr>
          <p:cNvPr id="2686" name="Google Shape;2686;p60"/>
          <p:cNvGrpSpPr/>
          <p:nvPr/>
        </p:nvGrpSpPr>
        <p:grpSpPr>
          <a:xfrm flipH="1" rot="-5400000">
            <a:off x="5815904" y="970307"/>
            <a:ext cx="1420565" cy="2137513"/>
            <a:chOff x="3039218" y="1560945"/>
            <a:chExt cx="554302" cy="1133118"/>
          </a:xfrm>
        </p:grpSpPr>
        <p:sp>
          <p:nvSpPr>
            <p:cNvPr id="2687" name="Google Shape;2687;p60"/>
            <p:cNvSpPr/>
            <p:nvPr/>
          </p:nvSpPr>
          <p:spPr>
            <a:xfrm>
              <a:off x="3067043" y="2114615"/>
              <a:ext cx="25904" cy="6925"/>
            </a:xfrm>
            <a:custGeom>
              <a:rect b="b" l="l" r="r" t="t"/>
              <a:pathLst>
                <a:path extrusionOk="0" h="274" w="1025">
                  <a:moveTo>
                    <a:pt x="992" y="1"/>
                  </a:moveTo>
                  <a:cubicBezTo>
                    <a:pt x="992" y="1"/>
                    <a:pt x="0" y="61"/>
                    <a:pt x="38" y="208"/>
                  </a:cubicBezTo>
                  <a:cubicBezTo>
                    <a:pt x="51" y="257"/>
                    <a:pt x="165" y="273"/>
                    <a:pt x="311" y="273"/>
                  </a:cubicBezTo>
                  <a:cubicBezTo>
                    <a:pt x="603" y="273"/>
                    <a:pt x="1024" y="208"/>
                    <a:pt x="1024" y="208"/>
                  </a:cubicBezTo>
                  <a:lnTo>
                    <a:pt x="992"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60"/>
            <p:cNvSpPr/>
            <p:nvPr/>
          </p:nvSpPr>
          <p:spPr>
            <a:xfrm>
              <a:off x="3039218" y="2118482"/>
              <a:ext cx="30378" cy="19940"/>
            </a:xfrm>
            <a:custGeom>
              <a:rect b="b" l="l" r="r" t="t"/>
              <a:pathLst>
                <a:path extrusionOk="0" h="789" w="1202">
                  <a:moveTo>
                    <a:pt x="1101" y="0"/>
                  </a:moveTo>
                  <a:cubicBezTo>
                    <a:pt x="1101" y="0"/>
                    <a:pt x="0" y="540"/>
                    <a:pt x="153" y="752"/>
                  </a:cubicBezTo>
                  <a:cubicBezTo>
                    <a:pt x="171" y="777"/>
                    <a:pt x="199" y="788"/>
                    <a:pt x="235" y="788"/>
                  </a:cubicBezTo>
                  <a:cubicBezTo>
                    <a:pt x="503" y="788"/>
                    <a:pt x="1201" y="160"/>
                    <a:pt x="1177" y="93"/>
                  </a:cubicBezTo>
                  <a:cubicBezTo>
                    <a:pt x="1172" y="49"/>
                    <a:pt x="1139" y="17"/>
                    <a:pt x="1101"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60"/>
            <p:cNvSpPr/>
            <p:nvPr/>
          </p:nvSpPr>
          <p:spPr>
            <a:xfrm>
              <a:off x="3062620" y="2148480"/>
              <a:ext cx="22543" cy="28078"/>
            </a:xfrm>
            <a:custGeom>
              <a:rect b="b" l="l" r="r" t="t"/>
              <a:pathLst>
                <a:path extrusionOk="0" h="1111" w="892">
                  <a:moveTo>
                    <a:pt x="742" y="0"/>
                  </a:moveTo>
                  <a:cubicBezTo>
                    <a:pt x="737" y="0"/>
                    <a:pt x="731" y="0"/>
                    <a:pt x="725" y="1"/>
                  </a:cubicBezTo>
                  <a:cubicBezTo>
                    <a:pt x="725" y="1"/>
                    <a:pt x="1" y="987"/>
                    <a:pt x="235" y="1102"/>
                  </a:cubicBezTo>
                  <a:cubicBezTo>
                    <a:pt x="247" y="1108"/>
                    <a:pt x="259" y="1111"/>
                    <a:pt x="272" y="1111"/>
                  </a:cubicBezTo>
                  <a:cubicBezTo>
                    <a:pt x="511" y="1111"/>
                    <a:pt x="891" y="96"/>
                    <a:pt x="834" y="39"/>
                  </a:cubicBezTo>
                  <a:cubicBezTo>
                    <a:pt x="811" y="15"/>
                    <a:pt x="779" y="0"/>
                    <a:pt x="742"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60"/>
            <p:cNvSpPr/>
            <p:nvPr/>
          </p:nvSpPr>
          <p:spPr>
            <a:xfrm>
              <a:off x="3049554" y="2174309"/>
              <a:ext cx="22518" cy="28128"/>
            </a:xfrm>
            <a:custGeom>
              <a:rect b="b" l="l" r="r" t="t"/>
              <a:pathLst>
                <a:path extrusionOk="0" h="1113" w="891">
                  <a:moveTo>
                    <a:pt x="751" y="0"/>
                  </a:moveTo>
                  <a:cubicBezTo>
                    <a:pt x="743" y="0"/>
                    <a:pt x="734" y="1"/>
                    <a:pt x="725" y="3"/>
                  </a:cubicBezTo>
                  <a:cubicBezTo>
                    <a:pt x="725" y="3"/>
                    <a:pt x="0" y="990"/>
                    <a:pt x="234" y="1104"/>
                  </a:cubicBezTo>
                  <a:cubicBezTo>
                    <a:pt x="246" y="1110"/>
                    <a:pt x="257" y="1112"/>
                    <a:pt x="270" y="1112"/>
                  </a:cubicBezTo>
                  <a:cubicBezTo>
                    <a:pt x="509" y="1112"/>
                    <a:pt x="891" y="93"/>
                    <a:pt x="834" y="42"/>
                  </a:cubicBezTo>
                  <a:cubicBezTo>
                    <a:pt x="812" y="16"/>
                    <a:pt x="784" y="0"/>
                    <a:pt x="751"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60"/>
            <p:cNvSpPr/>
            <p:nvPr/>
          </p:nvSpPr>
          <p:spPr>
            <a:xfrm>
              <a:off x="3059739" y="2185024"/>
              <a:ext cx="23478" cy="31717"/>
            </a:xfrm>
            <a:custGeom>
              <a:rect b="b" l="l" r="r" t="t"/>
              <a:pathLst>
                <a:path extrusionOk="0" h="1255" w="929">
                  <a:moveTo>
                    <a:pt x="774" y="0"/>
                  </a:moveTo>
                  <a:cubicBezTo>
                    <a:pt x="763" y="0"/>
                    <a:pt x="752" y="2"/>
                    <a:pt x="741" y="4"/>
                  </a:cubicBezTo>
                  <a:cubicBezTo>
                    <a:pt x="741" y="4"/>
                    <a:pt x="0" y="1132"/>
                    <a:pt x="262" y="1247"/>
                  </a:cubicBezTo>
                  <a:cubicBezTo>
                    <a:pt x="273" y="1252"/>
                    <a:pt x="285" y="1254"/>
                    <a:pt x="297" y="1254"/>
                  </a:cubicBezTo>
                  <a:cubicBezTo>
                    <a:pt x="563" y="1254"/>
                    <a:pt x="929" y="95"/>
                    <a:pt x="861" y="43"/>
                  </a:cubicBezTo>
                  <a:cubicBezTo>
                    <a:pt x="841" y="14"/>
                    <a:pt x="807" y="0"/>
                    <a:pt x="774"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60"/>
            <p:cNvSpPr/>
            <p:nvPr/>
          </p:nvSpPr>
          <p:spPr>
            <a:xfrm>
              <a:off x="3189741" y="2601161"/>
              <a:ext cx="123254" cy="92902"/>
            </a:xfrm>
            <a:custGeom>
              <a:rect b="b" l="l" r="r" t="t"/>
              <a:pathLst>
                <a:path extrusionOk="0" h="3676" w="4877">
                  <a:moveTo>
                    <a:pt x="3357" y="0"/>
                  </a:moveTo>
                  <a:cubicBezTo>
                    <a:pt x="3060" y="0"/>
                    <a:pt x="2834" y="65"/>
                    <a:pt x="2834" y="65"/>
                  </a:cubicBezTo>
                  <a:cubicBezTo>
                    <a:pt x="2855" y="376"/>
                    <a:pt x="2899" y="490"/>
                    <a:pt x="2316" y="806"/>
                  </a:cubicBezTo>
                  <a:cubicBezTo>
                    <a:pt x="1738" y="1117"/>
                    <a:pt x="850" y="2005"/>
                    <a:pt x="850" y="2005"/>
                  </a:cubicBezTo>
                  <a:cubicBezTo>
                    <a:pt x="0" y="2539"/>
                    <a:pt x="289" y="2599"/>
                    <a:pt x="289" y="2599"/>
                  </a:cubicBezTo>
                  <a:cubicBezTo>
                    <a:pt x="301" y="2616"/>
                    <a:pt x="324" y="2623"/>
                    <a:pt x="353" y="2623"/>
                  </a:cubicBezTo>
                  <a:cubicBezTo>
                    <a:pt x="526" y="2623"/>
                    <a:pt x="942" y="2359"/>
                    <a:pt x="943" y="2359"/>
                  </a:cubicBezTo>
                  <a:lnTo>
                    <a:pt x="943" y="2359"/>
                  </a:lnTo>
                  <a:cubicBezTo>
                    <a:pt x="431" y="2703"/>
                    <a:pt x="289" y="2964"/>
                    <a:pt x="354" y="3079"/>
                  </a:cubicBezTo>
                  <a:cubicBezTo>
                    <a:pt x="371" y="3111"/>
                    <a:pt x="400" y="3123"/>
                    <a:pt x="432" y="3123"/>
                  </a:cubicBezTo>
                  <a:cubicBezTo>
                    <a:pt x="511" y="3123"/>
                    <a:pt x="610" y="3051"/>
                    <a:pt x="610" y="3051"/>
                  </a:cubicBezTo>
                  <a:lnTo>
                    <a:pt x="1135" y="2668"/>
                  </a:lnTo>
                  <a:lnTo>
                    <a:pt x="1135" y="2668"/>
                  </a:lnTo>
                  <a:cubicBezTo>
                    <a:pt x="900" y="2870"/>
                    <a:pt x="590" y="3208"/>
                    <a:pt x="687" y="3296"/>
                  </a:cubicBezTo>
                  <a:cubicBezTo>
                    <a:pt x="726" y="3332"/>
                    <a:pt x="768" y="3345"/>
                    <a:pt x="809" y="3345"/>
                  </a:cubicBezTo>
                  <a:cubicBezTo>
                    <a:pt x="906" y="3345"/>
                    <a:pt x="992" y="3275"/>
                    <a:pt x="992" y="3275"/>
                  </a:cubicBezTo>
                  <a:lnTo>
                    <a:pt x="1657" y="2648"/>
                  </a:lnTo>
                  <a:lnTo>
                    <a:pt x="1657" y="2648"/>
                  </a:lnTo>
                  <a:cubicBezTo>
                    <a:pt x="1656" y="2648"/>
                    <a:pt x="1264" y="3051"/>
                    <a:pt x="1144" y="3269"/>
                  </a:cubicBezTo>
                  <a:cubicBezTo>
                    <a:pt x="1068" y="3408"/>
                    <a:pt x="1157" y="3485"/>
                    <a:pt x="1253" y="3485"/>
                  </a:cubicBezTo>
                  <a:cubicBezTo>
                    <a:pt x="1308" y="3485"/>
                    <a:pt x="1365" y="3459"/>
                    <a:pt x="1395" y="3405"/>
                  </a:cubicBezTo>
                  <a:cubicBezTo>
                    <a:pt x="1471" y="3258"/>
                    <a:pt x="2120" y="2768"/>
                    <a:pt x="2120" y="2768"/>
                  </a:cubicBezTo>
                  <a:cubicBezTo>
                    <a:pt x="2207" y="2299"/>
                    <a:pt x="3030" y="1896"/>
                    <a:pt x="3030" y="1896"/>
                  </a:cubicBezTo>
                  <a:lnTo>
                    <a:pt x="3030" y="1896"/>
                  </a:lnTo>
                  <a:cubicBezTo>
                    <a:pt x="2910" y="2049"/>
                    <a:pt x="2152" y="2806"/>
                    <a:pt x="2152" y="2806"/>
                  </a:cubicBezTo>
                  <a:cubicBezTo>
                    <a:pt x="2049" y="2828"/>
                    <a:pt x="1449" y="3509"/>
                    <a:pt x="1787" y="3656"/>
                  </a:cubicBezTo>
                  <a:cubicBezTo>
                    <a:pt x="1818" y="3669"/>
                    <a:pt x="1848" y="3676"/>
                    <a:pt x="1878" y="3676"/>
                  </a:cubicBezTo>
                  <a:cubicBezTo>
                    <a:pt x="2172" y="3676"/>
                    <a:pt x="2398" y="3068"/>
                    <a:pt x="2398" y="3068"/>
                  </a:cubicBezTo>
                  <a:cubicBezTo>
                    <a:pt x="2420" y="3069"/>
                    <a:pt x="2442" y="3070"/>
                    <a:pt x="2464" y="3070"/>
                  </a:cubicBezTo>
                  <a:cubicBezTo>
                    <a:pt x="3149" y="3070"/>
                    <a:pt x="3645" y="2267"/>
                    <a:pt x="3798" y="1929"/>
                  </a:cubicBezTo>
                  <a:cubicBezTo>
                    <a:pt x="3956" y="1575"/>
                    <a:pt x="4218" y="1640"/>
                    <a:pt x="4545" y="1466"/>
                  </a:cubicBezTo>
                  <a:cubicBezTo>
                    <a:pt x="4877" y="1291"/>
                    <a:pt x="4648" y="910"/>
                    <a:pt x="4648" y="910"/>
                  </a:cubicBezTo>
                  <a:cubicBezTo>
                    <a:pt x="4421" y="151"/>
                    <a:pt x="3808" y="0"/>
                    <a:pt x="3357"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60"/>
            <p:cNvSpPr/>
            <p:nvPr/>
          </p:nvSpPr>
          <p:spPr>
            <a:xfrm>
              <a:off x="3318353" y="2601161"/>
              <a:ext cx="123128" cy="92902"/>
            </a:xfrm>
            <a:custGeom>
              <a:rect b="b" l="l" r="r" t="t"/>
              <a:pathLst>
                <a:path extrusionOk="0" h="3676" w="4872">
                  <a:moveTo>
                    <a:pt x="1519" y="0"/>
                  </a:moveTo>
                  <a:cubicBezTo>
                    <a:pt x="1069" y="0"/>
                    <a:pt x="456" y="151"/>
                    <a:pt x="229" y="910"/>
                  </a:cubicBezTo>
                  <a:cubicBezTo>
                    <a:pt x="229" y="910"/>
                    <a:pt x="0" y="1291"/>
                    <a:pt x="327" y="1466"/>
                  </a:cubicBezTo>
                  <a:cubicBezTo>
                    <a:pt x="654" y="1640"/>
                    <a:pt x="921" y="1575"/>
                    <a:pt x="1079" y="1929"/>
                  </a:cubicBezTo>
                  <a:cubicBezTo>
                    <a:pt x="1232" y="2267"/>
                    <a:pt x="1728" y="3070"/>
                    <a:pt x="2413" y="3070"/>
                  </a:cubicBezTo>
                  <a:cubicBezTo>
                    <a:pt x="2435" y="3070"/>
                    <a:pt x="2457" y="3069"/>
                    <a:pt x="2480" y="3068"/>
                  </a:cubicBezTo>
                  <a:cubicBezTo>
                    <a:pt x="2480" y="3068"/>
                    <a:pt x="2705" y="3676"/>
                    <a:pt x="2996" y="3676"/>
                  </a:cubicBezTo>
                  <a:cubicBezTo>
                    <a:pt x="3025" y="3676"/>
                    <a:pt x="3054" y="3669"/>
                    <a:pt x="3085" y="3656"/>
                  </a:cubicBezTo>
                  <a:cubicBezTo>
                    <a:pt x="3422" y="3509"/>
                    <a:pt x="2823" y="2828"/>
                    <a:pt x="2719" y="2806"/>
                  </a:cubicBezTo>
                  <a:cubicBezTo>
                    <a:pt x="2719" y="2806"/>
                    <a:pt x="1962" y="2049"/>
                    <a:pt x="1842" y="1896"/>
                  </a:cubicBezTo>
                  <a:lnTo>
                    <a:pt x="1842" y="1896"/>
                  </a:lnTo>
                  <a:cubicBezTo>
                    <a:pt x="1842" y="1896"/>
                    <a:pt x="2665" y="2299"/>
                    <a:pt x="2752" y="2768"/>
                  </a:cubicBezTo>
                  <a:cubicBezTo>
                    <a:pt x="2752" y="2768"/>
                    <a:pt x="3406" y="3258"/>
                    <a:pt x="3482" y="3405"/>
                  </a:cubicBezTo>
                  <a:cubicBezTo>
                    <a:pt x="3510" y="3459"/>
                    <a:pt x="3566" y="3485"/>
                    <a:pt x="3621" y="3485"/>
                  </a:cubicBezTo>
                  <a:cubicBezTo>
                    <a:pt x="3715" y="3485"/>
                    <a:pt x="3804" y="3408"/>
                    <a:pt x="3728" y="3269"/>
                  </a:cubicBezTo>
                  <a:cubicBezTo>
                    <a:pt x="3608" y="3051"/>
                    <a:pt x="3216" y="2648"/>
                    <a:pt x="3215" y="2648"/>
                  </a:cubicBezTo>
                  <a:lnTo>
                    <a:pt x="3215" y="2648"/>
                  </a:lnTo>
                  <a:lnTo>
                    <a:pt x="3880" y="3275"/>
                  </a:lnTo>
                  <a:cubicBezTo>
                    <a:pt x="3880" y="3275"/>
                    <a:pt x="3966" y="3345"/>
                    <a:pt x="4063" y="3345"/>
                  </a:cubicBezTo>
                  <a:cubicBezTo>
                    <a:pt x="4104" y="3345"/>
                    <a:pt x="4146" y="3332"/>
                    <a:pt x="4185" y="3296"/>
                  </a:cubicBezTo>
                  <a:cubicBezTo>
                    <a:pt x="4283" y="3207"/>
                    <a:pt x="3962" y="2860"/>
                    <a:pt x="3729" y="2660"/>
                  </a:cubicBezTo>
                  <a:lnTo>
                    <a:pt x="3729" y="2660"/>
                  </a:lnTo>
                  <a:lnTo>
                    <a:pt x="4262" y="3051"/>
                  </a:lnTo>
                  <a:cubicBezTo>
                    <a:pt x="4262" y="3051"/>
                    <a:pt x="4364" y="3123"/>
                    <a:pt x="4444" y="3123"/>
                  </a:cubicBezTo>
                  <a:cubicBezTo>
                    <a:pt x="4477" y="3123"/>
                    <a:pt x="4506" y="3111"/>
                    <a:pt x="4523" y="3079"/>
                  </a:cubicBezTo>
                  <a:cubicBezTo>
                    <a:pt x="4583" y="2964"/>
                    <a:pt x="4447" y="2703"/>
                    <a:pt x="3929" y="2359"/>
                  </a:cubicBezTo>
                  <a:lnTo>
                    <a:pt x="3929" y="2359"/>
                  </a:lnTo>
                  <a:cubicBezTo>
                    <a:pt x="3929" y="2359"/>
                    <a:pt x="4350" y="2623"/>
                    <a:pt x="4524" y="2623"/>
                  </a:cubicBezTo>
                  <a:cubicBezTo>
                    <a:pt x="4554" y="2623"/>
                    <a:pt x="4576" y="2616"/>
                    <a:pt x="4588" y="2599"/>
                  </a:cubicBezTo>
                  <a:cubicBezTo>
                    <a:pt x="4588" y="2599"/>
                    <a:pt x="4872" y="2539"/>
                    <a:pt x="4022" y="2005"/>
                  </a:cubicBezTo>
                  <a:cubicBezTo>
                    <a:pt x="4022" y="2005"/>
                    <a:pt x="3139" y="1117"/>
                    <a:pt x="2556" y="806"/>
                  </a:cubicBezTo>
                  <a:cubicBezTo>
                    <a:pt x="1967" y="490"/>
                    <a:pt x="2017" y="376"/>
                    <a:pt x="2038" y="65"/>
                  </a:cubicBezTo>
                  <a:cubicBezTo>
                    <a:pt x="2040" y="65"/>
                    <a:pt x="1815" y="0"/>
                    <a:pt x="1519"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60"/>
            <p:cNvSpPr/>
            <p:nvPr/>
          </p:nvSpPr>
          <p:spPr>
            <a:xfrm>
              <a:off x="3198814" y="1987343"/>
              <a:ext cx="235110" cy="126742"/>
            </a:xfrm>
            <a:custGeom>
              <a:rect b="b" l="l" r="r" t="t"/>
              <a:pathLst>
                <a:path extrusionOk="0" h="5015" w="9303">
                  <a:moveTo>
                    <a:pt x="2438" y="1"/>
                  </a:moveTo>
                  <a:cubicBezTo>
                    <a:pt x="2196" y="1"/>
                    <a:pt x="1925" y="61"/>
                    <a:pt x="1624" y="209"/>
                  </a:cubicBezTo>
                  <a:cubicBezTo>
                    <a:pt x="1" y="1010"/>
                    <a:pt x="507" y="1942"/>
                    <a:pt x="1292" y="2361"/>
                  </a:cubicBezTo>
                  <a:cubicBezTo>
                    <a:pt x="2077" y="2781"/>
                    <a:pt x="2338" y="3337"/>
                    <a:pt x="2600" y="3794"/>
                  </a:cubicBezTo>
                  <a:cubicBezTo>
                    <a:pt x="2713" y="3998"/>
                    <a:pt x="2809" y="4026"/>
                    <a:pt x="2915" y="4026"/>
                  </a:cubicBezTo>
                  <a:cubicBezTo>
                    <a:pt x="2955" y="4026"/>
                    <a:pt x="2996" y="4022"/>
                    <a:pt x="3039" y="4022"/>
                  </a:cubicBezTo>
                  <a:cubicBezTo>
                    <a:pt x="3144" y="4022"/>
                    <a:pt x="3264" y="4044"/>
                    <a:pt x="3417" y="4197"/>
                  </a:cubicBezTo>
                  <a:cubicBezTo>
                    <a:pt x="3788" y="4568"/>
                    <a:pt x="4126" y="4988"/>
                    <a:pt x="4627" y="5015"/>
                  </a:cubicBezTo>
                  <a:lnTo>
                    <a:pt x="4681" y="5015"/>
                  </a:lnTo>
                  <a:cubicBezTo>
                    <a:pt x="5183" y="4982"/>
                    <a:pt x="5521" y="4563"/>
                    <a:pt x="5891" y="4197"/>
                  </a:cubicBezTo>
                  <a:cubicBezTo>
                    <a:pt x="6044" y="4044"/>
                    <a:pt x="6164" y="4022"/>
                    <a:pt x="6269" y="4022"/>
                  </a:cubicBezTo>
                  <a:cubicBezTo>
                    <a:pt x="6312" y="4022"/>
                    <a:pt x="6353" y="4026"/>
                    <a:pt x="6393" y="4026"/>
                  </a:cubicBezTo>
                  <a:cubicBezTo>
                    <a:pt x="6499" y="4026"/>
                    <a:pt x="6596" y="3998"/>
                    <a:pt x="6708" y="3794"/>
                  </a:cubicBezTo>
                  <a:cubicBezTo>
                    <a:pt x="6964" y="3337"/>
                    <a:pt x="7231" y="2781"/>
                    <a:pt x="8016" y="2361"/>
                  </a:cubicBezTo>
                  <a:cubicBezTo>
                    <a:pt x="8801" y="1942"/>
                    <a:pt x="9302" y="1015"/>
                    <a:pt x="7678" y="209"/>
                  </a:cubicBezTo>
                  <a:cubicBezTo>
                    <a:pt x="7378" y="61"/>
                    <a:pt x="7107" y="1"/>
                    <a:pt x="6865" y="1"/>
                  </a:cubicBezTo>
                  <a:cubicBezTo>
                    <a:pt x="5795" y="1"/>
                    <a:pt x="5292" y="1179"/>
                    <a:pt x="5292" y="1179"/>
                  </a:cubicBezTo>
                  <a:cubicBezTo>
                    <a:pt x="5292" y="1179"/>
                    <a:pt x="4899" y="1770"/>
                    <a:pt x="5162" y="1770"/>
                  </a:cubicBezTo>
                  <a:cubicBezTo>
                    <a:pt x="5198" y="1770"/>
                    <a:pt x="5245" y="1759"/>
                    <a:pt x="5308" y="1735"/>
                  </a:cubicBezTo>
                  <a:cubicBezTo>
                    <a:pt x="5390" y="1702"/>
                    <a:pt x="5469" y="1687"/>
                    <a:pt x="5544" y="1687"/>
                  </a:cubicBezTo>
                  <a:cubicBezTo>
                    <a:pt x="5949" y="1687"/>
                    <a:pt x="6242" y="2133"/>
                    <a:pt x="6283" y="2753"/>
                  </a:cubicBezTo>
                  <a:cubicBezTo>
                    <a:pt x="6327" y="3495"/>
                    <a:pt x="5858" y="3233"/>
                    <a:pt x="5308" y="3903"/>
                  </a:cubicBezTo>
                  <a:cubicBezTo>
                    <a:pt x="5042" y="4233"/>
                    <a:pt x="4874" y="4316"/>
                    <a:pt x="4771" y="4316"/>
                  </a:cubicBezTo>
                  <a:cubicBezTo>
                    <a:pt x="4733" y="4316"/>
                    <a:pt x="4704" y="4305"/>
                    <a:pt x="4681" y="4290"/>
                  </a:cubicBezTo>
                  <a:lnTo>
                    <a:pt x="4681" y="4219"/>
                  </a:lnTo>
                  <a:cubicBezTo>
                    <a:pt x="4670" y="4236"/>
                    <a:pt x="4665" y="4252"/>
                    <a:pt x="4654" y="4263"/>
                  </a:cubicBezTo>
                  <a:cubicBezTo>
                    <a:pt x="4638" y="4252"/>
                    <a:pt x="4632" y="4236"/>
                    <a:pt x="4621" y="4219"/>
                  </a:cubicBezTo>
                  <a:lnTo>
                    <a:pt x="4621" y="4290"/>
                  </a:lnTo>
                  <a:cubicBezTo>
                    <a:pt x="4601" y="4305"/>
                    <a:pt x="4572" y="4316"/>
                    <a:pt x="4534" y="4316"/>
                  </a:cubicBezTo>
                  <a:cubicBezTo>
                    <a:pt x="4431" y="4316"/>
                    <a:pt x="4261" y="4233"/>
                    <a:pt x="3995" y="3903"/>
                  </a:cubicBezTo>
                  <a:cubicBezTo>
                    <a:pt x="3444" y="3228"/>
                    <a:pt x="2976" y="3495"/>
                    <a:pt x="3019" y="2753"/>
                  </a:cubicBezTo>
                  <a:cubicBezTo>
                    <a:pt x="3061" y="2129"/>
                    <a:pt x="3354" y="1686"/>
                    <a:pt x="3758" y="1686"/>
                  </a:cubicBezTo>
                  <a:cubicBezTo>
                    <a:pt x="3833" y="1686"/>
                    <a:pt x="3912" y="1702"/>
                    <a:pt x="3995" y="1735"/>
                  </a:cubicBezTo>
                  <a:cubicBezTo>
                    <a:pt x="4056" y="1758"/>
                    <a:pt x="4103" y="1769"/>
                    <a:pt x="4139" y="1769"/>
                  </a:cubicBezTo>
                  <a:cubicBezTo>
                    <a:pt x="4406" y="1769"/>
                    <a:pt x="4011" y="1179"/>
                    <a:pt x="4011" y="1179"/>
                  </a:cubicBezTo>
                  <a:cubicBezTo>
                    <a:pt x="4011" y="1179"/>
                    <a:pt x="3507" y="1"/>
                    <a:pt x="2438"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60"/>
            <p:cNvSpPr/>
            <p:nvPr/>
          </p:nvSpPr>
          <p:spPr>
            <a:xfrm>
              <a:off x="3304301" y="2011327"/>
              <a:ext cx="25500" cy="16553"/>
            </a:xfrm>
            <a:custGeom>
              <a:rect b="b" l="l" r="r" t="t"/>
              <a:pathLst>
                <a:path extrusionOk="0" h="655" w="1009">
                  <a:moveTo>
                    <a:pt x="126" y="1"/>
                  </a:moveTo>
                  <a:cubicBezTo>
                    <a:pt x="55" y="1"/>
                    <a:pt x="1" y="55"/>
                    <a:pt x="1" y="126"/>
                  </a:cubicBezTo>
                  <a:lnTo>
                    <a:pt x="1" y="529"/>
                  </a:lnTo>
                  <a:cubicBezTo>
                    <a:pt x="1" y="600"/>
                    <a:pt x="55" y="655"/>
                    <a:pt x="126" y="655"/>
                  </a:cubicBezTo>
                  <a:lnTo>
                    <a:pt x="889" y="655"/>
                  </a:lnTo>
                  <a:cubicBezTo>
                    <a:pt x="954" y="655"/>
                    <a:pt x="1009" y="600"/>
                    <a:pt x="1009" y="529"/>
                  </a:cubicBezTo>
                  <a:lnTo>
                    <a:pt x="1009" y="126"/>
                  </a:lnTo>
                  <a:cubicBezTo>
                    <a:pt x="1009" y="55"/>
                    <a:pt x="954" y="1"/>
                    <a:pt x="88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60"/>
            <p:cNvSpPr/>
            <p:nvPr/>
          </p:nvSpPr>
          <p:spPr>
            <a:xfrm>
              <a:off x="3304301" y="2005944"/>
              <a:ext cx="25500" cy="5560"/>
            </a:xfrm>
            <a:custGeom>
              <a:rect b="b" l="l" r="r" t="t"/>
              <a:pathLst>
                <a:path extrusionOk="0" h="220" w="1009">
                  <a:moveTo>
                    <a:pt x="105" y="1"/>
                  </a:moveTo>
                  <a:cubicBezTo>
                    <a:pt x="45" y="1"/>
                    <a:pt x="1" y="48"/>
                    <a:pt x="6" y="110"/>
                  </a:cubicBezTo>
                  <a:cubicBezTo>
                    <a:pt x="6" y="170"/>
                    <a:pt x="50" y="219"/>
                    <a:pt x="115" y="219"/>
                  </a:cubicBezTo>
                  <a:lnTo>
                    <a:pt x="900" y="219"/>
                  </a:lnTo>
                  <a:cubicBezTo>
                    <a:pt x="960" y="219"/>
                    <a:pt x="1009" y="170"/>
                    <a:pt x="1009" y="110"/>
                  </a:cubicBezTo>
                  <a:cubicBezTo>
                    <a:pt x="1009" y="48"/>
                    <a:pt x="965" y="1"/>
                    <a:pt x="909" y="1"/>
                  </a:cubicBezTo>
                  <a:cubicBezTo>
                    <a:pt x="906" y="1"/>
                    <a:pt x="903" y="1"/>
                    <a:pt x="900" y="1"/>
                  </a:cubicBezTo>
                  <a:lnTo>
                    <a:pt x="115" y="1"/>
                  </a:lnTo>
                  <a:cubicBezTo>
                    <a:pt x="112" y="1"/>
                    <a:pt x="108" y="1"/>
                    <a:pt x="105"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60"/>
            <p:cNvSpPr/>
            <p:nvPr/>
          </p:nvSpPr>
          <p:spPr>
            <a:xfrm>
              <a:off x="3304301" y="1989441"/>
              <a:ext cx="25500" cy="16402"/>
            </a:xfrm>
            <a:custGeom>
              <a:rect b="b" l="l" r="r" t="t"/>
              <a:pathLst>
                <a:path extrusionOk="0" h="649" w="1009">
                  <a:moveTo>
                    <a:pt x="126" y="0"/>
                  </a:moveTo>
                  <a:cubicBezTo>
                    <a:pt x="55" y="0"/>
                    <a:pt x="1" y="55"/>
                    <a:pt x="1" y="126"/>
                  </a:cubicBezTo>
                  <a:lnTo>
                    <a:pt x="1" y="529"/>
                  </a:lnTo>
                  <a:cubicBezTo>
                    <a:pt x="1" y="600"/>
                    <a:pt x="55" y="649"/>
                    <a:pt x="126" y="649"/>
                  </a:cubicBezTo>
                  <a:lnTo>
                    <a:pt x="889" y="649"/>
                  </a:lnTo>
                  <a:cubicBezTo>
                    <a:pt x="954" y="649"/>
                    <a:pt x="1009" y="600"/>
                    <a:pt x="1009" y="529"/>
                  </a:cubicBezTo>
                  <a:lnTo>
                    <a:pt x="1009" y="126"/>
                  </a:lnTo>
                  <a:cubicBezTo>
                    <a:pt x="1009" y="55"/>
                    <a:pt x="954" y="0"/>
                    <a:pt x="889"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60"/>
            <p:cNvSpPr/>
            <p:nvPr/>
          </p:nvSpPr>
          <p:spPr>
            <a:xfrm>
              <a:off x="3304301" y="1984058"/>
              <a:ext cx="25500" cy="5535"/>
            </a:xfrm>
            <a:custGeom>
              <a:rect b="b" l="l" r="r" t="t"/>
              <a:pathLst>
                <a:path extrusionOk="0" h="219" w="1009">
                  <a:moveTo>
                    <a:pt x="115" y="1"/>
                  </a:moveTo>
                  <a:cubicBezTo>
                    <a:pt x="50" y="1"/>
                    <a:pt x="1" y="50"/>
                    <a:pt x="6" y="110"/>
                  </a:cubicBezTo>
                  <a:cubicBezTo>
                    <a:pt x="6" y="170"/>
                    <a:pt x="50" y="219"/>
                    <a:pt x="115" y="219"/>
                  </a:cubicBezTo>
                  <a:lnTo>
                    <a:pt x="900" y="219"/>
                  </a:lnTo>
                  <a:cubicBezTo>
                    <a:pt x="960" y="219"/>
                    <a:pt x="1009" y="170"/>
                    <a:pt x="1009" y="110"/>
                  </a:cubicBezTo>
                  <a:cubicBezTo>
                    <a:pt x="1009" y="50"/>
                    <a:pt x="960" y="1"/>
                    <a:pt x="90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60"/>
            <p:cNvSpPr/>
            <p:nvPr/>
          </p:nvSpPr>
          <p:spPr>
            <a:xfrm>
              <a:off x="3304301" y="1967555"/>
              <a:ext cx="25500" cy="16402"/>
            </a:xfrm>
            <a:custGeom>
              <a:rect b="b" l="l" r="r" t="t"/>
              <a:pathLst>
                <a:path extrusionOk="0" h="649" w="1009">
                  <a:moveTo>
                    <a:pt x="126" y="0"/>
                  </a:moveTo>
                  <a:cubicBezTo>
                    <a:pt x="55" y="0"/>
                    <a:pt x="1" y="55"/>
                    <a:pt x="1" y="125"/>
                  </a:cubicBezTo>
                  <a:lnTo>
                    <a:pt x="1" y="529"/>
                  </a:lnTo>
                  <a:cubicBezTo>
                    <a:pt x="1" y="594"/>
                    <a:pt x="55" y="649"/>
                    <a:pt x="126" y="649"/>
                  </a:cubicBezTo>
                  <a:lnTo>
                    <a:pt x="889" y="649"/>
                  </a:lnTo>
                  <a:cubicBezTo>
                    <a:pt x="954" y="649"/>
                    <a:pt x="1009" y="594"/>
                    <a:pt x="1009" y="529"/>
                  </a:cubicBezTo>
                  <a:lnTo>
                    <a:pt x="1009" y="125"/>
                  </a:lnTo>
                  <a:cubicBezTo>
                    <a:pt x="1009" y="55"/>
                    <a:pt x="954" y="0"/>
                    <a:pt x="889"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60"/>
            <p:cNvSpPr/>
            <p:nvPr/>
          </p:nvSpPr>
          <p:spPr>
            <a:xfrm>
              <a:off x="3304301" y="1962045"/>
              <a:ext cx="25500" cy="5535"/>
            </a:xfrm>
            <a:custGeom>
              <a:rect b="b" l="l" r="r" t="t"/>
              <a:pathLst>
                <a:path extrusionOk="0" h="219" w="1009">
                  <a:moveTo>
                    <a:pt x="115" y="0"/>
                  </a:moveTo>
                  <a:cubicBezTo>
                    <a:pt x="50" y="0"/>
                    <a:pt x="1" y="49"/>
                    <a:pt x="6" y="109"/>
                  </a:cubicBezTo>
                  <a:cubicBezTo>
                    <a:pt x="6" y="169"/>
                    <a:pt x="50" y="218"/>
                    <a:pt x="115" y="218"/>
                  </a:cubicBezTo>
                  <a:lnTo>
                    <a:pt x="900" y="218"/>
                  </a:lnTo>
                  <a:cubicBezTo>
                    <a:pt x="960" y="218"/>
                    <a:pt x="1009" y="169"/>
                    <a:pt x="1009" y="109"/>
                  </a:cubicBezTo>
                  <a:cubicBezTo>
                    <a:pt x="1009" y="49"/>
                    <a:pt x="960" y="0"/>
                    <a:pt x="90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60"/>
            <p:cNvSpPr/>
            <p:nvPr/>
          </p:nvSpPr>
          <p:spPr>
            <a:xfrm>
              <a:off x="3304301" y="1945643"/>
              <a:ext cx="25500" cy="16427"/>
            </a:xfrm>
            <a:custGeom>
              <a:rect b="b" l="l" r="r" t="t"/>
              <a:pathLst>
                <a:path extrusionOk="0" h="650" w="1009">
                  <a:moveTo>
                    <a:pt x="126" y="1"/>
                  </a:moveTo>
                  <a:cubicBezTo>
                    <a:pt x="55" y="1"/>
                    <a:pt x="1" y="55"/>
                    <a:pt x="1" y="121"/>
                  </a:cubicBezTo>
                  <a:lnTo>
                    <a:pt x="1" y="529"/>
                  </a:lnTo>
                  <a:cubicBezTo>
                    <a:pt x="1" y="595"/>
                    <a:pt x="55" y="649"/>
                    <a:pt x="126" y="649"/>
                  </a:cubicBezTo>
                  <a:lnTo>
                    <a:pt x="889" y="649"/>
                  </a:lnTo>
                  <a:cubicBezTo>
                    <a:pt x="954" y="649"/>
                    <a:pt x="1009" y="595"/>
                    <a:pt x="1009" y="529"/>
                  </a:cubicBezTo>
                  <a:lnTo>
                    <a:pt x="1009" y="121"/>
                  </a:lnTo>
                  <a:cubicBezTo>
                    <a:pt x="1009" y="55"/>
                    <a:pt x="954" y="1"/>
                    <a:pt x="88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60"/>
            <p:cNvSpPr/>
            <p:nvPr/>
          </p:nvSpPr>
          <p:spPr>
            <a:xfrm>
              <a:off x="3304301" y="1940134"/>
              <a:ext cx="25500" cy="5535"/>
            </a:xfrm>
            <a:custGeom>
              <a:rect b="b" l="l" r="r" t="t"/>
              <a:pathLst>
                <a:path extrusionOk="0" h="219" w="1009">
                  <a:moveTo>
                    <a:pt x="115" y="1"/>
                  </a:moveTo>
                  <a:cubicBezTo>
                    <a:pt x="50" y="1"/>
                    <a:pt x="1" y="50"/>
                    <a:pt x="6" y="110"/>
                  </a:cubicBezTo>
                  <a:cubicBezTo>
                    <a:pt x="6" y="170"/>
                    <a:pt x="50" y="219"/>
                    <a:pt x="115" y="219"/>
                  </a:cubicBezTo>
                  <a:lnTo>
                    <a:pt x="900" y="219"/>
                  </a:lnTo>
                  <a:cubicBezTo>
                    <a:pt x="960" y="219"/>
                    <a:pt x="1009" y="170"/>
                    <a:pt x="1009" y="110"/>
                  </a:cubicBezTo>
                  <a:cubicBezTo>
                    <a:pt x="1009" y="50"/>
                    <a:pt x="960" y="1"/>
                    <a:pt x="90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60"/>
            <p:cNvSpPr/>
            <p:nvPr/>
          </p:nvSpPr>
          <p:spPr>
            <a:xfrm>
              <a:off x="3304301" y="1923757"/>
              <a:ext cx="25500" cy="16402"/>
            </a:xfrm>
            <a:custGeom>
              <a:rect b="b" l="l" r="r" t="t"/>
              <a:pathLst>
                <a:path extrusionOk="0" h="649" w="1009">
                  <a:moveTo>
                    <a:pt x="126" y="0"/>
                  </a:moveTo>
                  <a:cubicBezTo>
                    <a:pt x="55" y="0"/>
                    <a:pt x="1" y="55"/>
                    <a:pt x="1" y="120"/>
                  </a:cubicBezTo>
                  <a:lnTo>
                    <a:pt x="1" y="529"/>
                  </a:lnTo>
                  <a:cubicBezTo>
                    <a:pt x="1" y="594"/>
                    <a:pt x="55" y="649"/>
                    <a:pt x="126" y="649"/>
                  </a:cubicBezTo>
                  <a:lnTo>
                    <a:pt x="889" y="649"/>
                  </a:lnTo>
                  <a:cubicBezTo>
                    <a:pt x="954" y="649"/>
                    <a:pt x="1009" y="594"/>
                    <a:pt x="1009" y="529"/>
                  </a:cubicBezTo>
                  <a:lnTo>
                    <a:pt x="1009" y="120"/>
                  </a:lnTo>
                  <a:cubicBezTo>
                    <a:pt x="1009" y="55"/>
                    <a:pt x="954" y="0"/>
                    <a:pt x="889"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60"/>
            <p:cNvSpPr/>
            <p:nvPr/>
          </p:nvSpPr>
          <p:spPr>
            <a:xfrm>
              <a:off x="3304301" y="1918248"/>
              <a:ext cx="25500" cy="5535"/>
            </a:xfrm>
            <a:custGeom>
              <a:rect b="b" l="l" r="r" t="t"/>
              <a:pathLst>
                <a:path extrusionOk="0" h="219" w="1009">
                  <a:moveTo>
                    <a:pt x="115" y="0"/>
                  </a:moveTo>
                  <a:cubicBezTo>
                    <a:pt x="50" y="0"/>
                    <a:pt x="6" y="49"/>
                    <a:pt x="6" y="109"/>
                  </a:cubicBezTo>
                  <a:cubicBezTo>
                    <a:pt x="1" y="169"/>
                    <a:pt x="50" y="218"/>
                    <a:pt x="115" y="218"/>
                  </a:cubicBezTo>
                  <a:lnTo>
                    <a:pt x="900" y="218"/>
                  </a:lnTo>
                  <a:cubicBezTo>
                    <a:pt x="960" y="218"/>
                    <a:pt x="1009" y="169"/>
                    <a:pt x="1009" y="109"/>
                  </a:cubicBezTo>
                  <a:cubicBezTo>
                    <a:pt x="1009" y="49"/>
                    <a:pt x="960" y="0"/>
                    <a:pt x="90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60"/>
            <p:cNvSpPr/>
            <p:nvPr/>
          </p:nvSpPr>
          <p:spPr>
            <a:xfrm>
              <a:off x="3304301" y="1901846"/>
              <a:ext cx="25500" cy="16427"/>
            </a:xfrm>
            <a:custGeom>
              <a:rect b="b" l="l" r="r" t="t"/>
              <a:pathLst>
                <a:path extrusionOk="0" h="650" w="1009">
                  <a:moveTo>
                    <a:pt x="126" y="1"/>
                  </a:moveTo>
                  <a:cubicBezTo>
                    <a:pt x="55" y="1"/>
                    <a:pt x="1" y="55"/>
                    <a:pt x="1" y="121"/>
                  </a:cubicBezTo>
                  <a:lnTo>
                    <a:pt x="1" y="529"/>
                  </a:lnTo>
                  <a:cubicBezTo>
                    <a:pt x="1" y="595"/>
                    <a:pt x="55" y="649"/>
                    <a:pt x="126" y="649"/>
                  </a:cubicBezTo>
                  <a:lnTo>
                    <a:pt x="889" y="649"/>
                  </a:lnTo>
                  <a:cubicBezTo>
                    <a:pt x="954" y="649"/>
                    <a:pt x="1009" y="595"/>
                    <a:pt x="1009" y="529"/>
                  </a:cubicBezTo>
                  <a:lnTo>
                    <a:pt x="1009" y="121"/>
                  </a:lnTo>
                  <a:cubicBezTo>
                    <a:pt x="1009" y="55"/>
                    <a:pt x="954" y="1"/>
                    <a:pt x="88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60"/>
            <p:cNvSpPr/>
            <p:nvPr/>
          </p:nvSpPr>
          <p:spPr>
            <a:xfrm>
              <a:off x="3304301" y="1896337"/>
              <a:ext cx="25500" cy="5535"/>
            </a:xfrm>
            <a:custGeom>
              <a:rect b="b" l="l" r="r" t="t"/>
              <a:pathLst>
                <a:path extrusionOk="0" h="219" w="1009">
                  <a:moveTo>
                    <a:pt x="105" y="1"/>
                  </a:moveTo>
                  <a:cubicBezTo>
                    <a:pt x="45" y="1"/>
                    <a:pt x="6" y="48"/>
                    <a:pt x="6" y="110"/>
                  </a:cubicBezTo>
                  <a:cubicBezTo>
                    <a:pt x="1" y="170"/>
                    <a:pt x="50" y="219"/>
                    <a:pt x="115" y="219"/>
                  </a:cubicBezTo>
                  <a:lnTo>
                    <a:pt x="900" y="219"/>
                  </a:lnTo>
                  <a:cubicBezTo>
                    <a:pt x="960" y="219"/>
                    <a:pt x="1009" y="170"/>
                    <a:pt x="1009" y="110"/>
                  </a:cubicBezTo>
                  <a:cubicBezTo>
                    <a:pt x="1009" y="45"/>
                    <a:pt x="960" y="1"/>
                    <a:pt x="900" y="1"/>
                  </a:cubicBezTo>
                  <a:lnTo>
                    <a:pt x="115" y="1"/>
                  </a:lnTo>
                  <a:cubicBezTo>
                    <a:pt x="112" y="1"/>
                    <a:pt x="108" y="1"/>
                    <a:pt x="105"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60"/>
            <p:cNvSpPr/>
            <p:nvPr/>
          </p:nvSpPr>
          <p:spPr>
            <a:xfrm>
              <a:off x="3304301" y="1879960"/>
              <a:ext cx="25500" cy="16402"/>
            </a:xfrm>
            <a:custGeom>
              <a:rect b="b" l="l" r="r" t="t"/>
              <a:pathLst>
                <a:path extrusionOk="0" h="649" w="1009">
                  <a:moveTo>
                    <a:pt x="126" y="1"/>
                  </a:moveTo>
                  <a:cubicBezTo>
                    <a:pt x="55" y="1"/>
                    <a:pt x="1" y="55"/>
                    <a:pt x="1" y="120"/>
                  </a:cubicBezTo>
                  <a:lnTo>
                    <a:pt x="1" y="524"/>
                  </a:lnTo>
                  <a:cubicBezTo>
                    <a:pt x="1" y="594"/>
                    <a:pt x="55" y="649"/>
                    <a:pt x="126" y="649"/>
                  </a:cubicBezTo>
                  <a:lnTo>
                    <a:pt x="889" y="649"/>
                  </a:lnTo>
                  <a:cubicBezTo>
                    <a:pt x="954" y="649"/>
                    <a:pt x="1009" y="594"/>
                    <a:pt x="1009" y="524"/>
                  </a:cubicBezTo>
                  <a:lnTo>
                    <a:pt x="1009" y="120"/>
                  </a:lnTo>
                  <a:cubicBezTo>
                    <a:pt x="1009" y="55"/>
                    <a:pt x="954" y="1"/>
                    <a:pt x="88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60"/>
            <p:cNvSpPr/>
            <p:nvPr/>
          </p:nvSpPr>
          <p:spPr>
            <a:xfrm>
              <a:off x="3304301" y="1874451"/>
              <a:ext cx="25500" cy="5535"/>
            </a:xfrm>
            <a:custGeom>
              <a:rect b="b" l="l" r="r" t="t"/>
              <a:pathLst>
                <a:path extrusionOk="0" h="219" w="1009">
                  <a:moveTo>
                    <a:pt x="115" y="1"/>
                  </a:moveTo>
                  <a:cubicBezTo>
                    <a:pt x="50" y="1"/>
                    <a:pt x="6" y="50"/>
                    <a:pt x="6" y="110"/>
                  </a:cubicBezTo>
                  <a:cubicBezTo>
                    <a:pt x="1" y="170"/>
                    <a:pt x="50" y="219"/>
                    <a:pt x="115" y="219"/>
                  </a:cubicBezTo>
                  <a:lnTo>
                    <a:pt x="900" y="219"/>
                  </a:lnTo>
                  <a:cubicBezTo>
                    <a:pt x="960" y="219"/>
                    <a:pt x="1009" y="170"/>
                    <a:pt x="1009" y="110"/>
                  </a:cubicBezTo>
                  <a:cubicBezTo>
                    <a:pt x="1009" y="50"/>
                    <a:pt x="960" y="1"/>
                    <a:pt x="90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60"/>
            <p:cNvSpPr/>
            <p:nvPr/>
          </p:nvSpPr>
          <p:spPr>
            <a:xfrm>
              <a:off x="3304301" y="1858074"/>
              <a:ext cx="25500" cy="16402"/>
            </a:xfrm>
            <a:custGeom>
              <a:rect b="b" l="l" r="r" t="t"/>
              <a:pathLst>
                <a:path extrusionOk="0" h="649" w="1009">
                  <a:moveTo>
                    <a:pt x="126" y="0"/>
                  </a:moveTo>
                  <a:cubicBezTo>
                    <a:pt x="55" y="0"/>
                    <a:pt x="1" y="49"/>
                    <a:pt x="1" y="120"/>
                  </a:cubicBezTo>
                  <a:lnTo>
                    <a:pt x="1" y="523"/>
                  </a:lnTo>
                  <a:cubicBezTo>
                    <a:pt x="1" y="594"/>
                    <a:pt x="55" y="649"/>
                    <a:pt x="126" y="649"/>
                  </a:cubicBezTo>
                  <a:lnTo>
                    <a:pt x="889" y="649"/>
                  </a:lnTo>
                  <a:cubicBezTo>
                    <a:pt x="954" y="649"/>
                    <a:pt x="1009" y="594"/>
                    <a:pt x="1009" y="523"/>
                  </a:cubicBezTo>
                  <a:lnTo>
                    <a:pt x="1009" y="120"/>
                  </a:lnTo>
                  <a:cubicBezTo>
                    <a:pt x="1009" y="49"/>
                    <a:pt x="954" y="0"/>
                    <a:pt x="889"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60"/>
            <p:cNvSpPr/>
            <p:nvPr/>
          </p:nvSpPr>
          <p:spPr>
            <a:xfrm>
              <a:off x="3304301" y="1852539"/>
              <a:ext cx="25500" cy="5560"/>
            </a:xfrm>
            <a:custGeom>
              <a:rect b="b" l="l" r="r" t="t"/>
              <a:pathLst>
                <a:path extrusionOk="0" h="220" w="1009">
                  <a:moveTo>
                    <a:pt x="105" y="1"/>
                  </a:moveTo>
                  <a:cubicBezTo>
                    <a:pt x="45" y="1"/>
                    <a:pt x="1" y="48"/>
                    <a:pt x="6" y="110"/>
                  </a:cubicBezTo>
                  <a:cubicBezTo>
                    <a:pt x="1" y="170"/>
                    <a:pt x="50" y="219"/>
                    <a:pt x="115" y="219"/>
                  </a:cubicBezTo>
                  <a:lnTo>
                    <a:pt x="900" y="219"/>
                  </a:lnTo>
                  <a:cubicBezTo>
                    <a:pt x="960" y="219"/>
                    <a:pt x="1009" y="170"/>
                    <a:pt x="1009" y="110"/>
                  </a:cubicBezTo>
                  <a:cubicBezTo>
                    <a:pt x="1009" y="48"/>
                    <a:pt x="965" y="1"/>
                    <a:pt x="909" y="1"/>
                  </a:cubicBezTo>
                  <a:cubicBezTo>
                    <a:pt x="906" y="1"/>
                    <a:pt x="903" y="1"/>
                    <a:pt x="900" y="1"/>
                  </a:cubicBezTo>
                  <a:lnTo>
                    <a:pt x="115" y="1"/>
                  </a:lnTo>
                  <a:cubicBezTo>
                    <a:pt x="112" y="1"/>
                    <a:pt x="108" y="1"/>
                    <a:pt x="105"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60"/>
            <p:cNvSpPr/>
            <p:nvPr/>
          </p:nvSpPr>
          <p:spPr>
            <a:xfrm>
              <a:off x="3304301" y="1836036"/>
              <a:ext cx="25500" cy="16402"/>
            </a:xfrm>
            <a:custGeom>
              <a:rect b="b" l="l" r="r" t="t"/>
              <a:pathLst>
                <a:path extrusionOk="0" h="649" w="1009">
                  <a:moveTo>
                    <a:pt x="126" y="0"/>
                  </a:moveTo>
                  <a:cubicBezTo>
                    <a:pt x="55" y="0"/>
                    <a:pt x="1" y="55"/>
                    <a:pt x="1" y="126"/>
                  </a:cubicBezTo>
                  <a:lnTo>
                    <a:pt x="1" y="529"/>
                  </a:lnTo>
                  <a:cubicBezTo>
                    <a:pt x="1" y="600"/>
                    <a:pt x="55" y="649"/>
                    <a:pt x="126" y="649"/>
                  </a:cubicBezTo>
                  <a:lnTo>
                    <a:pt x="889" y="649"/>
                  </a:lnTo>
                  <a:cubicBezTo>
                    <a:pt x="954" y="649"/>
                    <a:pt x="1009" y="600"/>
                    <a:pt x="1009" y="529"/>
                  </a:cubicBezTo>
                  <a:lnTo>
                    <a:pt x="1009" y="126"/>
                  </a:lnTo>
                  <a:cubicBezTo>
                    <a:pt x="1009" y="55"/>
                    <a:pt x="954" y="0"/>
                    <a:pt x="889"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60"/>
            <p:cNvSpPr/>
            <p:nvPr/>
          </p:nvSpPr>
          <p:spPr>
            <a:xfrm>
              <a:off x="3304301" y="1830527"/>
              <a:ext cx="25500" cy="5535"/>
            </a:xfrm>
            <a:custGeom>
              <a:rect b="b" l="l" r="r" t="t"/>
              <a:pathLst>
                <a:path extrusionOk="0" h="219" w="1009">
                  <a:moveTo>
                    <a:pt x="115" y="0"/>
                  </a:moveTo>
                  <a:cubicBezTo>
                    <a:pt x="50" y="0"/>
                    <a:pt x="1" y="49"/>
                    <a:pt x="6" y="109"/>
                  </a:cubicBezTo>
                  <a:cubicBezTo>
                    <a:pt x="6" y="169"/>
                    <a:pt x="50" y="218"/>
                    <a:pt x="115" y="218"/>
                  </a:cubicBezTo>
                  <a:lnTo>
                    <a:pt x="900" y="218"/>
                  </a:lnTo>
                  <a:cubicBezTo>
                    <a:pt x="960" y="218"/>
                    <a:pt x="1009" y="169"/>
                    <a:pt x="1009" y="109"/>
                  </a:cubicBezTo>
                  <a:cubicBezTo>
                    <a:pt x="1009" y="49"/>
                    <a:pt x="960" y="0"/>
                    <a:pt x="90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60"/>
            <p:cNvSpPr/>
            <p:nvPr/>
          </p:nvSpPr>
          <p:spPr>
            <a:xfrm>
              <a:off x="3304301" y="1814125"/>
              <a:ext cx="25500" cy="16427"/>
            </a:xfrm>
            <a:custGeom>
              <a:rect b="b" l="l" r="r" t="t"/>
              <a:pathLst>
                <a:path extrusionOk="0" h="650" w="1009">
                  <a:moveTo>
                    <a:pt x="126" y="1"/>
                  </a:moveTo>
                  <a:cubicBezTo>
                    <a:pt x="55" y="1"/>
                    <a:pt x="1" y="55"/>
                    <a:pt x="1" y="126"/>
                  </a:cubicBezTo>
                  <a:lnTo>
                    <a:pt x="1" y="529"/>
                  </a:lnTo>
                  <a:cubicBezTo>
                    <a:pt x="1" y="595"/>
                    <a:pt x="55" y="649"/>
                    <a:pt x="126" y="649"/>
                  </a:cubicBezTo>
                  <a:lnTo>
                    <a:pt x="889" y="649"/>
                  </a:lnTo>
                  <a:cubicBezTo>
                    <a:pt x="954" y="649"/>
                    <a:pt x="1009" y="595"/>
                    <a:pt x="1009" y="529"/>
                  </a:cubicBezTo>
                  <a:lnTo>
                    <a:pt x="1009" y="126"/>
                  </a:lnTo>
                  <a:cubicBezTo>
                    <a:pt x="1009" y="55"/>
                    <a:pt x="954" y="1"/>
                    <a:pt x="88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60"/>
            <p:cNvSpPr/>
            <p:nvPr/>
          </p:nvSpPr>
          <p:spPr>
            <a:xfrm>
              <a:off x="3304301" y="1808616"/>
              <a:ext cx="25500" cy="5535"/>
            </a:xfrm>
            <a:custGeom>
              <a:rect b="b" l="l" r="r" t="t"/>
              <a:pathLst>
                <a:path extrusionOk="0" h="219" w="1009">
                  <a:moveTo>
                    <a:pt x="115" y="1"/>
                  </a:moveTo>
                  <a:cubicBezTo>
                    <a:pt x="50" y="1"/>
                    <a:pt x="1" y="50"/>
                    <a:pt x="6" y="110"/>
                  </a:cubicBezTo>
                  <a:cubicBezTo>
                    <a:pt x="6" y="170"/>
                    <a:pt x="50" y="219"/>
                    <a:pt x="115" y="219"/>
                  </a:cubicBezTo>
                  <a:lnTo>
                    <a:pt x="900" y="219"/>
                  </a:lnTo>
                  <a:cubicBezTo>
                    <a:pt x="960" y="219"/>
                    <a:pt x="1009" y="170"/>
                    <a:pt x="1009" y="110"/>
                  </a:cubicBezTo>
                  <a:cubicBezTo>
                    <a:pt x="1009" y="50"/>
                    <a:pt x="960" y="1"/>
                    <a:pt x="90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60"/>
            <p:cNvSpPr/>
            <p:nvPr/>
          </p:nvSpPr>
          <p:spPr>
            <a:xfrm>
              <a:off x="3304301" y="1792239"/>
              <a:ext cx="25500" cy="16402"/>
            </a:xfrm>
            <a:custGeom>
              <a:rect b="b" l="l" r="r" t="t"/>
              <a:pathLst>
                <a:path extrusionOk="0" h="649" w="1009">
                  <a:moveTo>
                    <a:pt x="126" y="1"/>
                  </a:moveTo>
                  <a:cubicBezTo>
                    <a:pt x="55" y="1"/>
                    <a:pt x="1" y="55"/>
                    <a:pt x="1" y="126"/>
                  </a:cubicBezTo>
                  <a:lnTo>
                    <a:pt x="1" y="529"/>
                  </a:lnTo>
                  <a:cubicBezTo>
                    <a:pt x="1" y="594"/>
                    <a:pt x="55" y="649"/>
                    <a:pt x="126" y="649"/>
                  </a:cubicBezTo>
                  <a:lnTo>
                    <a:pt x="889" y="649"/>
                  </a:lnTo>
                  <a:cubicBezTo>
                    <a:pt x="954" y="649"/>
                    <a:pt x="1009" y="594"/>
                    <a:pt x="1009" y="529"/>
                  </a:cubicBezTo>
                  <a:lnTo>
                    <a:pt x="1009" y="126"/>
                  </a:lnTo>
                  <a:cubicBezTo>
                    <a:pt x="1009" y="55"/>
                    <a:pt x="954" y="1"/>
                    <a:pt x="88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60"/>
            <p:cNvSpPr/>
            <p:nvPr/>
          </p:nvSpPr>
          <p:spPr>
            <a:xfrm>
              <a:off x="3304301" y="1786730"/>
              <a:ext cx="25500" cy="5535"/>
            </a:xfrm>
            <a:custGeom>
              <a:rect b="b" l="l" r="r" t="t"/>
              <a:pathLst>
                <a:path extrusionOk="0" h="219" w="1009">
                  <a:moveTo>
                    <a:pt x="115" y="1"/>
                  </a:moveTo>
                  <a:cubicBezTo>
                    <a:pt x="50" y="1"/>
                    <a:pt x="1" y="50"/>
                    <a:pt x="6" y="110"/>
                  </a:cubicBezTo>
                  <a:cubicBezTo>
                    <a:pt x="6" y="170"/>
                    <a:pt x="50" y="219"/>
                    <a:pt x="115" y="219"/>
                  </a:cubicBezTo>
                  <a:lnTo>
                    <a:pt x="900" y="219"/>
                  </a:lnTo>
                  <a:cubicBezTo>
                    <a:pt x="960" y="219"/>
                    <a:pt x="1009" y="170"/>
                    <a:pt x="1009" y="110"/>
                  </a:cubicBezTo>
                  <a:cubicBezTo>
                    <a:pt x="1009" y="50"/>
                    <a:pt x="960" y="1"/>
                    <a:pt x="90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60"/>
            <p:cNvSpPr/>
            <p:nvPr/>
          </p:nvSpPr>
          <p:spPr>
            <a:xfrm>
              <a:off x="3304301" y="1770353"/>
              <a:ext cx="25500" cy="16402"/>
            </a:xfrm>
            <a:custGeom>
              <a:rect b="b" l="l" r="r" t="t"/>
              <a:pathLst>
                <a:path extrusionOk="0" h="649" w="1009">
                  <a:moveTo>
                    <a:pt x="126" y="0"/>
                  </a:moveTo>
                  <a:cubicBezTo>
                    <a:pt x="55" y="0"/>
                    <a:pt x="1" y="55"/>
                    <a:pt x="1" y="120"/>
                  </a:cubicBezTo>
                  <a:lnTo>
                    <a:pt x="1" y="529"/>
                  </a:lnTo>
                  <a:cubicBezTo>
                    <a:pt x="1" y="594"/>
                    <a:pt x="55" y="649"/>
                    <a:pt x="126" y="649"/>
                  </a:cubicBezTo>
                  <a:lnTo>
                    <a:pt x="889" y="649"/>
                  </a:lnTo>
                  <a:cubicBezTo>
                    <a:pt x="954" y="649"/>
                    <a:pt x="1009" y="594"/>
                    <a:pt x="1009" y="529"/>
                  </a:cubicBezTo>
                  <a:lnTo>
                    <a:pt x="1009" y="120"/>
                  </a:lnTo>
                  <a:cubicBezTo>
                    <a:pt x="1009" y="55"/>
                    <a:pt x="954" y="0"/>
                    <a:pt x="889"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60"/>
            <p:cNvSpPr/>
            <p:nvPr/>
          </p:nvSpPr>
          <p:spPr>
            <a:xfrm>
              <a:off x="3304301" y="1764819"/>
              <a:ext cx="25500" cy="5560"/>
            </a:xfrm>
            <a:custGeom>
              <a:rect b="b" l="l" r="r" t="t"/>
              <a:pathLst>
                <a:path extrusionOk="0" h="220" w="1009">
                  <a:moveTo>
                    <a:pt x="106" y="1"/>
                  </a:moveTo>
                  <a:cubicBezTo>
                    <a:pt x="45" y="1"/>
                    <a:pt x="1" y="53"/>
                    <a:pt x="6" y="110"/>
                  </a:cubicBezTo>
                  <a:cubicBezTo>
                    <a:pt x="6" y="170"/>
                    <a:pt x="50" y="219"/>
                    <a:pt x="115" y="219"/>
                  </a:cubicBezTo>
                  <a:lnTo>
                    <a:pt x="900" y="219"/>
                  </a:lnTo>
                  <a:cubicBezTo>
                    <a:pt x="960" y="219"/>
                    <a:pt x="1009" y="170"/>
                    <a:pt x="1009" y="110"/>
                  </a:cubicBezTo>
                  <a:cubicBezTo>
                    <a:pt x="1009" y="53"/>
                    <a:pt x="964" y="1"/>
                    <a:pt x="908" y="1"/>
                  </a:cubicBezTo>
                  <a:cubicBezTo>
                    <a:pt x="905" y="1"/>
                    <a:pt x="902" y="1"/>
                    <a:pt x="900" y="1"/>
                  </a:cubicBezTo>
                  <a:lnTo>
                    <a:pt x="115" y="1"/>
                  </a:lnTo>
                  <a:cubicBezTo>
                    <a:pt x="112" y="1"/>
                    <a:pt x="109" y="1"/>
                    <a:pt x="10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60"/>
            <p:cNvSpPr/>
            <p:nvPr/>
          </p:nvSpPr>
          <p:spPr>
            <a:xfrm>
              <a:off x="3304301" y="1748442"/>
              <a:ext cx="25500" cy="16427"/>
            </a:xfrm>
            <a:custGeom>
              <a:rect b="b" l="l" r="r" t="t"/>
              <a:pathLst>
                <a:path extrusionOk="0" h="650" w="1009">
                  <a:moveTo>
                    <a:pt x="126" y="1"/>
                  </a:moveTo>
                  <a:cubicBezTo>
                    <a:pt x="55" y="1"/>
                    <a:pt x="1" y="55"/>
                    <a:pt x="1" y="121"/>
                  </a:cubicBezTo>
                  <a:lnTo>
                    <a:pt x="1" y="529"/>
                  </a:lnTo>
                  <a:cubicBezTo>
                    <a:pt x="1" y="595"/>
                    <a:pt x="55" y="649"/>
                    <a:pt x="126" y="649"/>
                  </a:cubicBezTo>
                  <a:lnTo>
                    <a:pt x="889" y="649"/>
                  </a:lnTo>
                  <a:cubicBezTo>
                    <a:pt x="954" y="649"/>
                    <a:pt x="1009" y="595"/>
                    <a:pt x="1009" y="529"/>
                  </a:cubicBezTo>
                  <a:lnTo>
                    <a:pt x="1009" y="121"/>
                  </a:lnTo>
                  <a:cubicBezTo>
                    <a:pt x="1009" y="55"/>
                    <a:pt x="954" y="1"/>
                    <a:pt x="88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60"/>
            <p:cNvSpPr/>
            <p:nvPr/>
          </p:nvSpPr>
          <p:spPr>
            <a:xfrm>
              <a:off x="3304301" y="1742933"/>
              <a:ext cx="25500" cy="5535"/>
            </a:xfrm>
            <a:custGeom>
              <a:rect b="b" l="l" r="r" t="t"/>
              <a:pathLst>
                <a:path extrusionOk="0" h="219" w="1009">
                  <a:moveTo>
                    <a:pt x="115" y="1"/>
                  </a:moveTo>
                  <a:cubicBezTo>
                    <a:pt x="50" y="1"/>
                    <a:pt x="6" y="50"/>
                    <a:pt x="6" y="110"/>
                  </a:cubicBezTo>
                  <a:cubicBezTo>
                    <a:pt x="1" y="170"/>
                    <a:pt x="50" y="219"/>
                    <a:pt x="115" y="219"/>
                  </a:cubicBezTo>
                  <a:lnTo>
                    <a:pt x="900" y="219"/>
                  </a:lnTo>
                  <a:cubicBezTo>
                    <a:pt x="960" y="219"/>
                    <a:pt x="1009" y="170"/>
                    <a:pt x="1009" y="110"/>
                  </a:cubicBezTo>
                  <a:cubicBezTo>
                    <a:pt x="1009" y="50"/>
                    <a:pt x="960" y="1"/>
                    <a:pt x="90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60"/>
            <p:cNvSpPr/>
            <p:nvPr/>
          </p:nvSpPr>
          <p:spPr>
            <a:xfrm>
              <a:off x="3304301" y="1726556"/>
              <a:ext cx="25500" cy="16402"/>
            </a:xfrm>
            <a:custGeom>
              <a:rect b="b" l="l" r="r" t="t"/>
              <a:pathLst>
                <a:path extrusionOk="0" h="649" w="1009">
                  <a:moveTo>
                    <a:pt x="126" y="0"/>
                  </a:moveTo>
                  <a:cubicBezTo>
                    <a:pt x="55" y="0"/>
                    <a:pt x="1" y="55"/>
                    <a:pt x="1" y="120"/>
                  </a:cubicBezTo>
                  <a:lnTo>
                    <a:pt x="1" y="523"/>
                  </a:lnTo>
                  <a:cubicBezTo>
                    <a:pt x="1" y="594"/>
                    <a:pt x="55" y="649"/>
                    <a:pt x="126" y="649"/>
                  </a:cubicBezTo>
                  <a:lnTo>
                    <a:pt x="889" y="649"/>
                  </a:lnTo>
                  <a:cubicBezTo>
                    <a:pt x="954" y="649"/>
                    <a:pt x="1009" y="594"/>
                    <a:pt x="1009" y="523"/>
                  </a:cubicBezTo>
                  <a:lnTo>
                    <a:pt x="1009" y="120"/>
                  </a:lnTo>
                  <a:cubicBezTo>
                    <a:pt x="1009" y="55"/>
                    <a:pt x="954" y="0"/>
                    <a:pt x="889"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60"/>
            <p:cNvSpPr/>
            <p:nvPr/>
          </p:nvSpPr>
          <p:spPr>
            <a:xfrm>
              <a:off x="3304301" y="1721047"/>
              <a:ext cx="25500" cy="5535"/>
            </a:xfrm>
            <a:custGeom>
              <a:rect b="b" l="l" r="r" t="t"/>
              <a:pathLst>
                <a:path extrusionOk="0" h="219" w="1009">
                  <a:moveTo>
                    <a:pt x="115" y="0"/>
                  </a:moveTo>
                  <a:cubicBezTo>
                    <a:pt x="50" y="0"/>
                    <a:pt x="6" y="49"/>
                    <a:pt x="6" y="109"/>
                  </a:cubicBezTo>
                  <a:cubicBezTo>
                    <a:pt x="1" y="169"/>
                    <a:pt x="50" y="218"/>
                    <a:pt x="115" y="218"/>
                  </a:cubicBezTo>
                  <a:lnTo>
                    <a:pt x="900" y="218"/>
                  </a:lnTo>
                  <a:cubicBezTo>
                    <a:pt x="960" y="218"/>
                    <a:pt x="1009" y="169"/>
                    <a:pt x="1009" y="109"/>
                  </a:cubicBezTo>
                  <a:cubicBezTo>
                    <a:pt x="1009" y="49"/>
                    <a:pt x="960" y="0"/>
                    <a:pt x="90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60"/>
            <p:cNvSpPr/>
            <p:nvPr/>
          </p:nvSpPr>
          <p:spPr>
            <a:xfrm>
              <a:off x="3304301" y="1704645"/>
              <a:ext cx="25500" cy="16427"/>
            </a:xfrm>
            <a:custGeom>
              <a:rect b="b" l="l" r="r" t="t"/>
              <a:pathLst>
                <a:path extrusionOk="0" h="650" w="1009">
                  <a:moveTo>
                    <a:pt x="126" y="1"/>
                  </a:moveTo>
                  <a:cubicBezTo>
                    <a:pt x="55" y="1"/>
                    <a:pt x="1" y="50"/>
                    <a:pt x="1" y="121"/>
                  </a:cubicBezTo>
                  <a:lnTo>
                    <a:pt x="1" y="524"/>
                  </a:lnTo>
                  <a:cubicBezTo>
                    <a:pt x="1" y="595"/>
                    <a:pt x="55" y="649"/>
                    <a:pt x="126" y="649"/>
                  </a:cubicBezTo>
                  <a:lnTo>
                    <a:pt x="889" y="649"/>
                  </a:lnTo>
                  <a:cubicBezTo>
                    <a:pt x="954" y="649"/>
                    <a:pt x="1009" y="595"/>
                    <a:pt x="1009" y="524"/>
                  </a:cubicBezTo>
                  <a:lnTo>
                    <a:pt x="1009" y="121"/>
                  </a:lnTo>
                  <a:cubicBezTo>
                    <a:pt x="1009" y="50"/>
                    <a:pt x="954" y="1"/>
                    <a:pt x="88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60"/>
            <p:cNvSpPr/>
            <p:nvPr/>
          </p:nvSpPr>
          <p:spPr>
            <a:xfrm>
              <a:off x="3329776" y="1994116"/>
              <a:ext cx="9401" cy="7203"/>
            </a:xfrm>
            <a:custGeom>
              <a:rect b="b" l="l" r="r" t="t"/>
              <a:pathLst>
                <a:path extrusionOk="0" h="285" w="372">
                  <a:moveTo>
                    <a:pt x="1" y="1"/>
                  </a:moveTo>
                  <a:lnTo>
                    <a:pt x="1" y="284"/>
                  </a:lnTo>
                  <a:lnTo>
                    <a:pt x="251" y="284"/>
                  </a:lnTo>
                  <a:cubicBezTo>
                    <a:pt x="317" y="284"/>
                    <a:pt x="371" y="230"/>
                    <a:pt x="371" y="164"/>
                  </a:cubicBezTo>
                  <a:lnTo>
                    <a:pt x="371" y="121"/>
                  </a:lnTo>
                  <a:cubicBezTo>
                    <a:pt x="371" y="55"/>
                    <a:pt x="317" y="1"/>
                    <a:pt x="25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60"/>
            <p:cNvSpPr/>
            <p:nvPr/>
          </p:nvSpPr>
          <p:spPr>
            <a:xfrm>
              <a:off x="3295077" y="1994116"/>
              <a:ext cx="9654" cy="7203"/>
            </a:xfrm>
            <a:custGeom>
              <a:rect b="b" l="l" r="r" t="t"/>
              <a:pathLst>
                <a:path extrusionOk="0" h="285" w="382">
                  <a:moveTo>
                    <a:pt x="120" y="1"/>
                  </a:moveTo>
                  <a:cubicBezTo>
                    <a:pt x="55" y="1"/>
                    <a:pt x="1" y="55"/>
                    <a:pt x="1" y="121"/>
                  </a:cubicBezTo>
                  <a:lnTo>
                    <a:pt x="1" y="159"/>
                  </a:lnTo>
                  <a:cubicBezTo>
                    <a:pt x="1" y="230"/>
                    <a:pt x="55" y="284"/>
                    <a:pt x="120" y="284"/>
                  </a:cubicBezTo>
                  <a:lnTo>
                    <a:pt x="382" y="284"/>
                  </a:lnTo>
                  <a:lnTo>
                    <a:pt x="377"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60"/>
            <p:cNvSpPr/>
            <p:nvPr/>
          </p:nvSpPr>
          <p:spPr>
            <a:xfrm>
              <a:off x="3329776" y="1972230"/>
              <a:ext cx="9401" cy="7177"/>
            </a:xfrm>
            <a:custGeom>
              <a:rect b="b" l="l" r="r" t="t"/>
              <a:pathLst>
                <a:path extrusionOk="0" h="284" w="372">
                  <a:moveTo>
                    <a:pt x="1" y="0"/>
                  </a:moveTo>
                  <a:lnTo>
                    <a:pt x="1" y="284"/>
                  </a:lnTo>
                  <a:lnTo>
                    <a:pt x="251" y="284"/>
                  </a:lnTo>
                  <a:cubicBezTo>
                    <a:pt x="317" y="284"/>
                    <a:pt x="371" y="229"/>
                    <a:pt x="371" y="164"/>
                  </a:cubicBezTo>
                  <a:lnTo>
                    <a:pt x="371" y="120"/>
                  </a:lnTo>
                  <a:cubicBezTo>
                    <a:pt x="371" y="55"/>
                    <a:pt x="317" y="0"/>
                    <a:pt x="251"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60"/>
            <p:cNvSpPr/>
            <p:nvPr/>
          </p:nvSpPr>
          <p:spPr>
            <a:xfrm>
              <a:off x="3294950" y="1972230"/>
              <a:ext cx="9654" cy="7177"/>
            </a:xfrm>
            <a:custGeom>
              <a:rect b="b" l="l" r="r" t="t"/>
              <a:pathLst>
                <a:path extrusionOk="0" h="284" w="382">
                  <a:moveTo>
                    <a:pt x="125" y="0"/>
                  </a:moveTo>
                  <a:cubicBezTo>
                    <a:pt x="55" y="0"/>
                    <a:pt x="0" y="55"/>
                    <a:pt x="0" y="120"/>
                  </a:cubicBezTo>
                  <a:lnTo>
                    <a:pt x="0" y="164"/>
                  </a:lnTo>
                  <a:cubicBezTo>
                    <a:pt x="0" y="229"/>
                    <a:pt x="55" y="284"/>
                    <a:pt x="125" y="284"/>
                  </a:cubicBezTo>
                  <a:lnTo>
                    <a:pt x="382" y="284"/>
                  </a:lnTo>
                  <a:lnTo>
                    <a:pt x="382"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60"/>
            <p:cNvSpPr/>
            <p:nvPr/>
          </p:nvSpPr>
          <p:spPr>
            <a:xfrm>
              <a:off x="3329776" y="1950319"/>
              <a:ext cx="9401" cy="7203"/>
            </a:xfrm>
            <a:custGeom>
              <a:rect b="b" l="l" r="r" t="t"/>
              <a:pathLst>
                <a:path extrusionOk="0" h="285" w="372">
                  <a:moveTo>
                    <a:pt x="1" y="1"/>
                  </a:moveTo>
                  <a:lnTo>
                    <a:pt x="1" y="284"/>
                  </a:lnTo>
                  <a:lnTo>
                    <a:pt x="251" y="284"/>
                  </a:lnTo>
                  <a:cubicBezTo>
                    <a:pt x="317" y="284"/>
                    <a:pt x="371" y="230"/>
                    <a:pt x="371" y="159"/>
                  </a:cubicBezTo>
                  <a:lnTo>
                    <a:pt x="371" y="121"/>
                  </a:lnTo>
                  <a:cubicBezTo>
                    <a:pt x="371" y="55"/>
                    <a:pt x="317" y="1"/>
                    <a:pt x="25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60"/>
            <p:cNvSpPr/>
            <p:nvPr/>
          </p:nvSpPr>
          <p:spPr>
            <a:xfrm>
              <a:off x="3294950" y="1950319"/>
              <a:ext cx="9654" cy="7203"/>
            </a:xfrm>
            <a:custGeom>
              <a:rect b="b" l="l" r="r" t="t"/>
              <a:pathLst>
                <a:path extrusionOk="0" h="285" w="382">
                  <a:moveTo>
                    <a:pt x="125" y="1"/>
                  </a:moveTo>
                  <a:cubicBezTo>
                    <a:pt x="55" y="1"/>
                    <a:pt x="0" y="55"/>
                    <a:pt x="0" y="121"/>
                  </a:cubicBezTo>
                  <a:lnTo>
                    <a:pt x="0" y="159"/>
                  </a:lnTo>
                  <a:cubicBezTo>
                    <a:pt x="0" y="230"/>
                    <a:pt x="55" y="284"/>
                    <a:pt x="125" y="284"/>
                  </a:cubicBezTo>
                  <a:lnTo>
                    <a:pt x="382" y="284"/>
                  </a:lnTo>
                  <a:lnTo>
                    <a:pt x="382"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60"/>
            <p:cNvSpPr/>
            <p:nvPr/>
          </p:nvSpPr>
          <p:spPr>
            <a:xfrm>
              <a:off x="3329776" y="1928306"/>
              <a:ext cx="9401" cy="7177"/>
            </a:xfrm>
            <a:custGeom>
              <a:rect b="b" l="l" r="r" t="t"/>
              <a:pathLst>
                <a:path extrusionOk="0" h="284" w="372">
                  <a:moveTo>
                    <a:pt x="1" y="0"/>
                  </a:moveTo>
                  <a:lnTo>
                    <a:pt x="1" y="283"/>
                  </a:lnTo>
                  <a:lnTo>
                    <a:pt x="251" y="283"/>
                  </a:lnTo>
                  <a:cubicBezTo>
                    <a:pt x="317" y="283"/>
                    <a:pt x="371" y="229"/>
                    <a:pt x="371" y="164"/>
                  </a:cubicBezTo>
                  <a:lnTo>
                    <a:pt x="371" y="120"/>
                  </a:lnTo>
                  <a:cubicBezTo>
                    <a:pt x="371" y="55"/>
                    <a:pt x="317" y="0"/>
                    <a:pt x="251"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60"/>
            <p:cNvSpPr/>
            <p:nvPr/>
          </p:nvSpPr>
          <p:spPr>
            <a:xfrm>
              <a:off x="3294950" y="1928306"/>
              <a:ext cx="9654" cy="7177"/>
            </a:xfrm>
            <a:custGeom>
              <a:rect b="b" l="l" r="r" t="t"/>
              <a:pathLst>
                <a:path extrusionOk="0" h="284" w="382">
                  <a:moveTo>
                    <a:pt x="125" y="0"/>
                  </a:moveTo>
                  <a:cubicBezTo>
                    <a:pt x="55" y="0"/>
                    <a:pt x="0" y="55"/>
                    <a:pt x="0" y="120"/>
                  </a:cubicBezTo>
                  <a:lnTo>
                    <a:pt x="0" y="164"/>
                  </a:lnTo>
                  <a:cubicBezTo>
                    <a:pt x="0" y="229"/>
                    <a:pt x="55" y="283"/>
                    <a:pt x="125" y="283"/>
                  </a:cubicBezTo>
                  <a:lnTo>
                    <a:pt x="382" y="283"/>
                  </a:lnTo>
                  <a:lnTo>
                    <a:pt x="382"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60"/>
            <p:cNvSpPr/>
            <p:nvPr/>
          </p:nvSpPr>
          <p:spPr>
            <a:xfrm>
              <a:off x="3329776" y="1906395"/>
              <a:ext cx="9401" cy="7203"/>
            </a:xfrm>
            <a:custGeom>
              <a:rect b="b" l="l" r="r" t="t"/>
              <a:pathLst>
                <a:path extrusionOk="0" h="285" w="372">
                  <a:moveTo>
                    <a:pt x="1" y="1"/>
                  </a:moveTo>
                  <a:lnTo>
                    <a:pt x="1" y="284"/>
                  </a:lnTo>
                  <a:lnTo>
                    <a:pt x="251" y="284"/>
                  </a:lnTo>
                  <a:cubicBezTo>
                    <a:pt x="317" y="284"/>
                    <a:pt x="371" y="230"/>
                    <a:pt x="371" y="164"/>
                  </a:cubicBezTo>
                  <a:lnTo>
                    <a:pt x="371" y="126"/>
                  </a:lnTo>
                  <a:cubicBezTo>
                    <a:pt x="371" y="55"/>
                    <a:pt x="317" y="1"/>
                    <a:pt x="25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60"/>
            <p:cNvSpPr/>
            <p:nvPr/>
          </p:nvSpPr>
          <p:spPr>
            <a:xfrm>
              <a:off x="3294950" y="1906395"/>
              <a:ext cx="9654" cy="7203"/>
            </a:xfrm>
            <a:custGeom>
              <a:rect b="b" l="l" r="r" t="t"/>
              <a:pathLst>
                <a:path extrusionOk="0" h="285" w="382">
                  <a:moveTo>
                    <a:pt x="125" y="1"/>
                  </a:moveTo>
                  <a:cubicBezTo>
                    <a:pt x="55" y="1"/>
                    <a:pt x="0" y="55"/>
                    <a:pt x="0" y="126"/>
                  </a:cubicBezTo>
                  <a:lnTo>
                    <a:pt x="0" y="164"/>
                  </a:lnTo>
                  <a:cubicBezTo>
                    <a:pt x="0" y="230"/>
                    <a:pt x="55" y="284"/>
                    <a:pt x="125" y="284"/>
                  </a:cubicBezTo>
                  <a:lnTo>
                    <a:pt x="382" y="284"/>
                  </a:lnTo>
                  <a:lnTo>
                    <a:pt x="382"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60"/>
            <p:cNvSpPr/>
            <p:nvPr/>
          </p:nvSpPr>
          <p:spPr>
            <a:xfrm>
              <a:off x="3329776" y="1884509"/>
              <a:ext cx="9401" cy="7177"/>
            </a:xfrm>
            <a:custGeom>
              <a:rect b="b" l="l" r="r" t="t"/>
              <a:pathLst>
                <a:path extrusionOk="0" h="284" w="372">
                  <a:moveTo>
                    <a:pt x="1" y="0"/>
                  </a:moveTo>
                  <a:lnTo>
                    <a:pt x="1" y="284"/>
                  </a:lnTo>
                  <a:lnTo>
                    <a:pt x="251" y="284"/>
                  </a:lnTo>
                  <a:cubicBezTo>
                    <a:pt x="317" y="284"/>
                    <a:pt x="371" y="229"/>
                    <a:pt x="371" y="164"/>
                  </a:cubicBezTo>
                  <a:lnTo>
                    <a:pt x="371" y="126"/>
                  </a:lnTo>
                  <a:cubicBezTo>
                    <a:pt x="371" y="55"/>
                    <a:pt x="317" y="0"/>
                    <a:pt x="251"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60"/>
            <p:cNvSpPr/>
            <p:nvPr/>
          </p:nvSpPr>
          <p:spPr>
            <a:xfrm>
              <a:off x="3294950" y="1884509"/>
              <a:ext cx="9654" cy="7329"/>
            </a:xfrm>
            <a:custGeom>
              <a:rect b="b" l="l" r="r" t="t"/>
              <a:pathLst>
                <a:path extrusionOk="0" h="290" w="382">
                  <a:moveTo>
                    <a:pt x="125" y="0"/>
                  </a:moveTo>
                  <a:cubicBezTo>
                    <a:pt x="55" y="0"/>
                    <a:pt x="0" y="55"/>
                    <a:pt x="0" y="126"/>
                  </a:cubicBezTo>
                  <a:lnTo>
                    <a:pt x="0" y="169"/>
                  </a:lnTo>
                  <a:cubicBezTo>
                    <a:pt x="0" y="235"/>
                    <a:pt x="55" y="289"/>
                    <a:pt x="125" y="289"/>
                  </a:cubicBezTo>
                  <a:lnTo>
                    <a:pt x="382" y="289"/>
                  </a:lnTo>
                  <a:lnTo>
                    <a:pt x="382"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60"/>
            <p:cNvSpPr/>
            <p:nvPr/>
          </p:nvSpPr>
          <p:spPr>
            <a:xfrm>
              <a:off x="3329776" y="1862598"/>
              <a:ext cx="9401" cy="7203"/>
            </a:xfrm>
            <a:custGeom>
              <a:rect b="b" l="l" r="r" t="t"/>
              <a:pathLst>
                <a:path extrusionOk="0" h="285" w="372">
                  <a:moveTo>
                    <a:pt x="1" y="1"/>
                  </a:moveTo>
                  <a:lnTo>
                    <a:pt x="1" y="284"/>
                  </a:lnTo>
                  <a:lnTo>
                    <a:pt x="251" y="284"/>
                  </a:lnTo>
                  <a:cubicBezTo>
                    <a:pt x="317" y="284"/>
                    <a:pt x="371" y="230"/>
                    <a:pt x="371" y="164"/>
                  </a:cubicBezTo>
                  <a:lnTo>
                    <a:pt x="371" y="121"/>
                  </a:lnTo>
                  <a:cubicBezTo>
                    <a:pt x="371" y="55"/>
                    <a:pt x="317" y="1"/>
                    <a:pt x="25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60"/>
            <p:cNvSpPr/>
            <p:nvPr/>
          </p:nvSpPr>
          <p:spPr>
            <a:xfrm>
              <a:off x="3294950" y="1862598"/>
              <a:ext cx="9654" cy="7203"/>
            </a:xfrm>
            <a:custGeom>
              <a:rect b="b" l="l" r="r" t="t"/>
              <a:pathLst>
                <a:path extrusionOk="0" h="285" w="382">
                  <a:moveTo>
                    <a:pt x="125" y="1"/>
                  </a:moveTo>
                  <a:cubicBezTo>
                    <a:pt x="55" y="1"/>
                    <a:pt x="0" y="55"/>
                    <a:pt x="0" y="121"/>
                  </a:cubicBezTo>
                  <a:lnTo>
                    <a:pt x="0" y="164"/>
                  </a:lnTo>
                  <a:cubicBezTo>
                    <a:pt x="0" y="230"/>
                    <a:pt x="55" y="284"/>
                    <a:pt x="125" y="284"/>
                  </a:cubicBezTo>
                  <a:lnTo>
                    <a:pt x="382" y="284"/>
                  </a:lnTo>
                  <a:lnTo>
                    <a:pt x="382"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60"/>
            <p:cNvSpPr/>
            <p:nvPr/>
          </p:nvSpPr>
          <p:spPr>
            <a:xfrm>
              <a:off x="3329776" y="1840712"/>
              <a:ext cx="9401" cy="7177"/>
            </a:xfrm>
            <a:custGeom>
              <a:rect b="b" l="l" r="r" t="t"/>
              <a:pathLst>
                <a:path extrusionOk="0" h="284" w="372">
                  <a:moveTo>
                    <a:pt x="1" y="1"/>
                  </a:moveTo>
                  <a:lnTo>
                    <a:pt x="1" y="284"/>
                  </a:lnTo>
                  <a:lnTo>
                    <a:pt x="251" y="284"/>
                  </a:lnTo>
                  <a:cubicBezTo>
                    <a:pt x="317" y="284"/>
                    <a:pt x="371" y="229"/>
                    <a:pt x="371" y="164"/>
                  </a:cubicBezTo>
                  <a:lnTo>
                    <a:pt x="371" y="120"/>
                  </a:lnTo>
                  <a:cubicBezTo>
                    <a:pt x="371" y="55"/>
                    <a:pt x="317" y="1"/>
                    <a:pt x="25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60"/>
            <p:cNvSpPr/>
            <p:nvPr/>
          </p:nvSpPr>
          <p:spPr>
            <a:xfrm>
              <a:off x="3294950" y="1840712"/>
              <a:ext cx="9654" cy="7177"/>
            </a:xfrm>
            <a:custGeom>
              <a:rect b="b" l="l" r="r" t="t"/>
              <a:pathLst>
                <a:path extrusionOk="0" h="284" w="382">
                  <a:moveTo>
                    <a:pt x="125" y="1"/>
                  </a:moveTo>
                  <a:cubicBezTo>
                    <a:pt x="55" y="1"/>
                    <a:pt x="0" y="55"/>
                    <a:pt x="0" y="120"/>
                  </a:cubicBezTo>
                  <a:lnTo>
                    <a:pt x="0" y="164"/>
                  </a:lnTo>
                  <a:cubicBezTo>
                    <a:pt x="0" y="229"/>
                    <a:pt x="55" y="284"/>
                    <a:pt x="125" y="284"/>
                  </a:cubicBezTo>
                  <a:lnTo>
                    <a:pt x="382" y="284"/>
                  </a:lnTo>
                  <a:lnTo>
                    <a:pt x="382"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60"/>
            <p:cNvSpPr/>
            <p:nvPr/>
          </p:nvSpPr>
          <p:spPr>
            <a:xfrm>
              <a:off x="3329776" y="1818826"/>
              <a:ext cx="9401" cy="7177"/>
            </a:xfrm>
            <a:custGeom>
              <a:rect b="b" l="l" r="r" t="t"/>
              <a:pathLst>
                <a:path extrusionOk="0" h="284" w="372">
                  <a:moveTo>
                    <a:pt x="1" y="0"/>
                  </a:moveTo>
                  <a:lnTo>
                    <a:pt x="1" y="284"/>
                  </a:lnTo>
                  <a:lnTo>
                    <a:pt x="251" y="284"/>
                  </a:lnTo>
                  <a:cubicBezTo>
                    <a:pt x="317" y="284"/>
                    <a:pt x="371" y="229"/>
                    <a:pt x="371" y="164"/>
                  </a:cubicBezTo>
                  <a:lnTo>
                    <a:pt x="371" y="120"/>
                  </a:lnTo>
                  <a:cubicBezTo>
                    <a:pt x="371" y="55"/>
                    <a:pt x="317" y="0"/>
                    <a:pt x="251"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60"/>
            <p:cNvSpPr/>
            <p:nvPr/>
          </p:nvSpPr>
          <p:spPr>
            <a:xfrm>
              <a:off x="3294950" y="1818826"/>
              <a:ext cx="9654" cy="7177"/>
            </a:xfrm>
            <a:custGeom>
              <a:rect b="b" l="l" r="r" t="t"/>
              <a:pathLst>
                <a:path extrusionOk="0" h="284" w="382">
                  <a:moveTo>
                    <a:pt x="125" y="0"/>
                  </a:moveTo>
                  <a:cubicBezTo>
                    <a:pt x="55" y="0"/>
                    <a:pt x="0" y="55"/>
                    <a:pt x="0" y="120"/>
                  </a:cubicBezTo>
                  <a:lnTo>
                    <a:pt x="0" y="164"/>
                  </a:lnTo>
                  <a:cubicBezTo>
                    <a:pt x="0" y="229"/>
                    <a:pt x="55" y="284"/>
                    <a:pt x="125" y="284"/>
                  </a:cubicBezTo>
                  <a:lnTo>
                    <a:pt x="382" y="284"/>
                  </a:lnTo>
                  <a:lnTo>
                    <a:pt x="382"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60"/>
            <p:cNvSpPr/>
            <p:nvPr/>
          </p:nvSpPr>
          <p:spPr>
            <a:xfrm>
              <a:off x="3329776" y="1796915"/>
              <a:ext cx="9401" cy="7203"/>
            </a:xfrm>
            <a:custGeom>
              <a:rect b="b" l="l" r="r" t="t"/>
              <a:pathLst>
                <a:path extrusionOk="0" h="285" w="372">
                  <a:moveTo>
                    <a:pt x="1" y="1"/>
                  </a:moveTo>
                  <a:lnTo>
                    <a:pt x="1" y="284"/>
                  </a:lnTo>
                  <a:lnTo>
                    <a:pt x="251" y="284"/>
                  </a:lnTo>
                  <a:cubicBezTo>
                    <a:pt x="317" y="284"/>
                    <a:pt x="371" y="230"/>
                    <a:pt x="371" y="159"/>
                  </a:cubicBezTo>
                  <a:lnTo>
                    <a:pt x="371" y="121"/>
                  </a:lnTo>
                  <a:cubicBezTo>
                    <a:pt x="371" y="55"/>
                    <a:pt x="317" y="1"/>
                    <a:pt x="25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60"/>
            <p:cNvSpPr/>
            <p:nvPr/>
          </p:nvSpPr>
          <p:spPr>
            <a:xfrm>
              <a:off x="3294950" y="1796915"/>
              <a:ext cx="9654" cy="7051"/>
            </a:xfrm>
            <a:custGeom>
              <a:rect b="b" l="l" r="r" t="t"/>
              <a:pathLst>
                <a:path extrusionOk="0" h="279" w="382">
                  <a:moveTo>
                    <a:pt x="125" y="1"/>
                  </a:moveTo>
                  <a:cubicBezTo>
                    <a:pt x="55" y="1"/>
                    <a:pt x="0" y="55"/>
                    <a:pt x="0" y="121"/>
                  </a:cubicBezTo>
                  <a:lnTo>
                    <a:pt x="0" y="159"/>
                  </a:lnTo>
                  <a:cubicBezTo>
                    <a:pt x="0" y="224"/>
                    <a:pt x="55" y="279"/>
                    <a:pt x="125" y="279"/>
                  </a:cubicBezTo>
                  <a:lnTo>
                    <a:pt x="382" y="279"/>
                  </a:lnTo>
                  <a:lnTo>
                    <a:pt x="382"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60"/>
            <p:cNvSpPr/>
            <p:nvPr/>
          </p:nvSpPr>
          <p:spPr>
            <a:xfrm>
              <a:off x="3329776" y="1774877"/>
              <a:ext cx="9401" cy="7203"/>
            </a:xfrm>
            <a:custGeom>
              <a:rect b="b" l="l" r="r" t="t"/>
              <a:pathLst>
                <a:path extrusionOk="0" h="285" w="372">
                  <a:moveTo>
                    <a:pt x="1" y="1"/>
                  </a:moveTo>
                  <a:lnTo>
                    <a:pt x="1" y="284"/>
                  </a:lnTo>
                  <a:lnTo>
                    <a:pt x="251" y="284"/>
                  </a:lnTo>
                  <a:cubicBezTo>
                    <a:pt x="254" y="285"/>
                    <a:pt x="257" y="285"/>
                    <a:pt x="260" y="285"/>
                  </a:cubicBezTo>
                  <a:cubicBezTo>
                    <a:pt x="322" y="285"/>
                    <a:pt x="371" y="232"/>
                    <a:pt x="371" y="164"/>
                  </a:cubicBezTo>
                  <a:lnTo>
                    <a:pt x="371" y="126"/>
                  </a:lnTo>
                  <a:cubicBezTo>
                    <a:pt x="371" y="61"/>
                    <a:pt x="317" y="1"/>
                    <a:pt x="25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60"/>
            <p:cNvSpPr/>
            <p:nvPr/>
          </p:nvSpPr>
          <p:spPr>
            <a:xfrm>
              <a:off x="3294950" y="1774877"/>
              <a:ext cx="9654" cy="7203"/>
            </a:xfrm>
            <a:custGeom>
              <a:rect b="b" l="l" r="r" t="t"/>
              <a:pathLst>
                <a:path extrusionOk="0" h="285" w="382">
                  <a:moveTo>
                    <a:pt x="125" y="1"/>
                  </a:moveTo>
                  <a:cubicBezTo>
                    <a:pt x="55" y="1"/>
                    <a:pt x="0" y="61"/>
                    <a:pt x="0" y="126"/>
                  </a:cubicBezTo>
                  <a:lnTo>
                    <a:pt x="0" y="164"/>
                  </a:lnTo>
                  <a:cubicBezTo>
                    <a:pt x="0" y="235"/>
                    <a:pt x="55" y="284"/>
                    <a:pt x="125" y="284"/>
                  </a:cubicBezTo>
                  <a:lnTo>
                    <a:pt x="382" y="284"/>
                  </a:lnTo>
                  <a:lnTo>
                    <a:pt x="382"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60"/>
            <p:cNvSpPr/>
            <p:nvPr/>
          </p:nvSpPr>
          <p:spPr>
            <a:xfrm>
              <a:off x="3329776" y="1752991"/>
              <a:ext cx="9401" cy="7177"/>
            </a:xfrm>
            <a:custGeom>
              <a:rect b="b" l="l" r="r" t="t"/>
              <a:pathLst>
                <a:path extrusionOk="0" h="284" w="372">
                  <a:moveTo>
                    <a:pt x="1" y="1"/>
                  </a:moveTo>
                  <a:lnTo>
                    <a:pt x="1" y="284"/>
                  </a:lnTo>
                  <a:lnTo>
                    <a:pt x="251" y="284"/>
                  </a:lnTo>
                  <a:cubicBezTo>
                    <a:pt x="317" y="284"/>
                    <a:pt x="371" y="229"/>
                    <a:pt x="371" y="164"/>
                  </a:cubicBezTo>
                  <a:lnTo>
                    <a:pt x="371" y="126"/>
                  </a:lnTo>
                  <a:cubicBezTo>
                    <a:pt x="371" y="61"/>
                    <a:pt x="317" y="1"/>
                    <a:pt x="25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60"/>
            <p:cNvSpPr/>
            <p:nvPr/>
          </p:nvSpPr>
          <p:spPr>
            <a:xfrm>
              <a:off x="3295077" y="1752991"/>
              <a:ext cx="9654" cy="7329"/>
            </a:xfrm>
            <a:custGeom>
              <a:rect b="b" l="l" r="r" t="t"/>
              <a:pathLst>
                <a:path extrusionOk="0" h="290" w="382">
                  <a:moveTo>
                    <a:pt x="120" y="1"/>
                  </a:moveTo>
                  <a:cubicBezTo>
                    <a:pt x="50" y="6"/>
                    <a:pt x="1" y="61"/>
                    <a:pt x="1" y="126"/>
                  </a:cubicBezTo>
                  <a:lnTo>
                    <a:pt x="1" y="170"/>
                  </a:lnTo>
                  <a:cubicBezTo>
                    <a:pt x="1" y="235"/>
                    <a:pt x="55" y="289"/>
                    <a:pt x="120" y="289"/>
                  </a:cubicBezTo>
                  <a:lnTo>
                    <a:pt x="382" y="289"/>
                  </a:lnTo>
                  <a:lnTo>
                    <a:pt x="37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60"/>
            <p:cNvSpPr/>
            <p:nvPr/>
          </p:nvSpPr>
          <p:spPr>
            <a:xfrm>
              <a:off x="3329776" y="1731105"/>
              <a:ext cx="9401" cy="7177"/>
            </a:xfrm>
            <a:custGeom>
              <a:rect b="b" l="l" r="r" t="t"/>
              <a:pathLst>
                <a:path extrusionOk="0" h="284" w="372">
                  <a:moveTo>
                    <a:pt x="1" y="0"/>
                  </a:moveTo>
                  <a:lnTo>
                    <a:pt x="1" y="284"/>
                  </a:lnTo>
                  <a:lnTo>
                    <a:pt x="251" y="284"/>
                  </a:lnTo>
                  <a:cubicBezTo>
                    <a:pt x="317" y="284"/>
                    <a:pt x="371" y="229"/>
                    <a:pt x="371" y="164"/>
                  </a:cubicBezTo>
                  <a:lnTo>
                    <a:pt x="371" y="120"/>
                  </a:lnTo>
                  <a:cubicBezTo>
                    <a:pt x="371" y="55"/>
                    <a:pt x="317" y="0"/>
                    <a:pt x="251"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60"/>
            <p:cNvSpPr/>
            <p:nvPr/>
          </p:nvSpPr>
          <p:spPr>
            <a:xfrm>
              <a:off x="3294950" y="1731105"/>
              <a:ext cx="9654" cy="7177"/>
            </a:xfrm>
            <a:custGeom>
              <a:rect b="b" l="l" r="r" t="t"/>
              <a:pathLst>
                <a:path extrusionOk="0" h="284" w="382">
                  <a:moveTo>
                    <a:pt x="125" y="0"/>
                  </a:moveTo>
                  <a:cubicBezTo>
                    <a:pt x="55" y="0"/>
                    <a:pt x="0" y="55"/>
                    <a:pt x="0" y="126"/>
                  </a:cubicBezTo>
                  <a:lnTo>
                    <a:pt x="0" y="164"/>
                  </a:lnTo>
                  <a:cubicBezTo>
                    <a:pt x="0" y="229"/>
                    <a:pt x="55" y="284"/>
                    <a:pt x="125" y="284"/>
                  </a:cubicBezTo>
                  <a:lnTo>
                    <a:pt x="382" y="284"/>
                  </a:lnTo>
                  <a:lnTo>
                    <a:pt x="382"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60"/>
            <p:cNvSpPr/>
            <p:nvPr/>
          </p:nvSpPr>
          <p:spPr>
            <a:xfrm>
              <a:off x="3329776" y="1709194"/>
              <a:ext cx="9401" cy="7203"/>
            </a:xfrm>
            <a:custGeom>
              <a:rect b="b" l="l" r="r" t="t"/>
              <a:pathLst>
                <a:path extrusionOk="0" h="285" w="372">
                  <a:moveTo>
                    <a:pt x="1" y="1"/>
                  </a:moveTo>
                  <a:lnTo>
                    <a:pt x="1" y="284"/>
                  </a:lnTo>
                  <a:lnTo>
                    <a:pt x="251" y="284"/>
                  </a:lnTo>
                  <a:cubicBezTo>
                    <a:pt x="317" y="284"/>
                    <a:pt x="371" y="230"/>
                    <a:pt x="371" y="164"/>
                  </a:cubicBezTo>
                  <a:lnTo>
                    <a:pt x="371" y="121"/>
                  </a:lnTo>
                  <a:cubicBezTo>
                    <a:pt x="371" y="55"/>
                    <a:pt x="317" y="1"/>
                    <a:pt x="25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60"/>
            <p:cNvSpPr/>
            <p:nvPr/>
          </p:nvSpPr>
          <p:spPr>
            <a:xfrm>
              <a:off x="3294950" y="1709194"/>
              <a:ext cx="9654" cy="7203"/>
            </a:xfrm>
            <a:custGeom>
              <a:rect b="b" l="l" r="r" t="t"/>
              <a:pathLst>
                <a:path extrusionOk="0" h="285" w="382">
                  <a:moveTo>
                    <a:pt x="125" y="1"/>
                  </a:moveTo>
                  <a:cubicBezTo>
                    <a:pt x="55" y="1"/>
                    <a:pt x="0" y="55"/>
                    <a:pt x="0" y="121"/>
                  </a:cubicBezTo>
                  <a:lnTo>
                    <a:pt x="0" y="164"/>
                  </a:lnTo>
                  <a:cubicBezTo>
                    <a:pt x="0" y="230"/>
                    <a:pt x="55" y="284"/>
                    <a:pt x="125" y="284"/>
                  </a:cubicBezTo>
                  <a:lnTo>
                    <a:pt x="382" y="284"/>
                  </a:lnTo>
                  <a:lnTo>
                    <a:pt x="382"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60"/>
            <p:cNvSpPr/>
            <p:nvPr/>
          </p:nvSpPr>
          <p:spPr>
            <a:xfrm>
              <a:off x="3190246" y="1739344"/>
              <a:ext cx="127626" cy="81706"/>
            </a:xfrm>
            <a:custGeom>
              <a:rect b="b" l="l" r="r" t="t"/>
              <a:pathLst>
                <a:path extrusionOk="0" h="3233" w="5050">
                  <a:moveTo>
                    <a:pt x="1553" y="0"/>
                  </a:moveTo>
                  <a:cubicBezTo>
                    <a:pt x="854" y="0"/>
                    <a:pt x="0" y="174"/>
                    <a:pt x="7" y="699"/>
                  </a:cubicBezTo>
                  <a:cubicBezTo>
                    <a:pt x="9" y="967"/>
                    <a:pt x="100" y="1047"/>
                    <a:pt x="229" y="1047"/>
                  </a:cubicBezTo>
                  <a:cubicBezTo>
                    <a:pt x="416" y="1047"/>
                    <a:pt x="683" y="876"/>
                    <a:pt x="865" y="876"/>
                  </a:cubicBezTo>
                  <a:cubicBezTo>
                    <a:pt x="927" y="876"/>
                    <a:pt x="980" y="896"/>
                    <a:pt x="1015" y="949"/>
                  </a:cubicBezTo>
                  <a:cubicBezTo>
                    <a:pt x="1228" y="1271"/>
                    <a:pt x="1108" y="2322"/>
                    <a:pt x="743" y="2322"/>
                  </a:cubicBezTo>
                  <a:cubicBezTo>
                    <a:pt x="372" y="2322"/>
                    <a:pt x="1364" y="3232"/>
                    <a:pt x="1364" y="3232"/>
                  </a:cubicBezTo>
                  <a:cubicBezTo>
                    <a:pt x="1364" y="3232"/>
                    <a:pt x="2563" y="3211"/>
                    <a:pt x="3222" y="2480"/>
                  </a:cubicBezTo>
                  <a:cubicBezTo>
                    <a:pt x="3882" y="1756"/>
                    <a:pt x="4448" y="1897"/>
                    <a:pt x="4149" y="1303"/>
                  </a:cubicBezTo>
                  <a:cubicBezTo>
                    <a:pt x="3905" y="820"/>
                    <a:pt x="4578" y="632"/>
                    <a:pt x="4869" y="632"/>
                  </a:cubicBezTo>
                  <a:cubicBezTo>
                    <a:pt x="4935" y="632"/>
                    <a:pt x="4982" y="642"/>
                    <a:pt x="4993" y="660"/>
                  </a:cubicBezTo>
                  <a:cubicBezTo>
                    <a:pt x="4998" y="667"/>
                    <a:pt x="5002" y="670"/>
                    <a:pt x="5005" y="670"/>
                  </a:cubicBezTo>
                  <a:cubicBezTo>
                    <a:pt x="5050" y="670"/>
                    <a:pt x="4993" y="148"/>
                    <a:pt x="4993" y="148"/>
                  </a:cubicBezTo>
                  <a:lnTo>
                    <a:pt x="4448" y="208"/>
                  </a:lnTo>
                  <a:cubicBezTo>
                    <a:pt x="4448" y="208"/>
                    <a:pt x="3997" y="238"/>
                    <a:pt x="3506" y="238"/>
                  </a:cubicBezTo>
                  <a:cubicBezTo>
                    <a:pt x="3053" y="238"/>
                    <a:pt x="2566" y="212"/>
                    <a:pt x="2372" y="116"/>
                  </a:cubicBezTo>
                  <a:cubicBezTo>
                    <a:pt x="2235" y="47"/>
                    <a:pt x="1915" y="0"/>
                    <a:pt x="1553"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60"/>
            <p:cNvSpPr/>
            <p:nvPr/>
          </p:nvSpPr>
          <p:spPr>
            <a:xfrm>
              <a:off x="3314865" y="1739344"/>
              <a:ext cx="127778" cy="81706"/>
            </a:xfrm>
            <a:custGeom>
              <a:rect b="b" l="l" r="r" t="t"/>
              <a:pathLst>
                <a:path extrusionOk="0" h="3233" w="5056">
                  <a:moveTo>
                    <a:pt x="3502" y="0"/>
                  </a:moveTo>
                  <a:cubicBezTo>
                    <a:pt x="3140" y="0"/>
                    <a:pt x="2821" y="47"/>
                    <a:pt x="2683" y="116"/>
                  </a:cubicBezTo>
                  <a:cubicBezTo>
                    <a:pt x="2487" y="212"/>
                    <a:pt x="1998" y="238"/>
                    <a:pt x="1544" y="238"/>
                  </a:cubicBezTo>
                  <a:cubicBezTo>
                    <a:pt x="1053" y="238"/>
                    <a:pt x="602" y="208"/>
                    <a:pt x="602" y="208"/>
                  </a:cubicBezTo>
                  <a:lnTo>
                    <a:pt x="57" y="148"/>
                  </a:lnTo>
                  <a:cubicBezTo>
                    <a:pt x="57" y="148"/>
                    <a:pt x="0" y="670"/>
                    <a:pt x="45" y="670"/>
                  </a:cubicBezTo>
                  <a:cubicBezTo>
                    <a:pt x="48" y="670"/>
                    <a:pt x="52" y="667"/>
                    <a:pt x="57" y="660"/>
                  </a:cubicBezTo>
                  <a:cubicBezTo>
                    <a:pt x="69" y="642"/>
                    <a:pt x="116" y="632"/>
                    <a:pt x="183" y="632"/>
                  </a:cubicBezTo>
                  <a:cubicBezTo>
                    <a:pt x="475" y="632"/>
                    <a:pt x="1145" y="820"/>
                    <a:pt x="901" y="1303"/>
                  </a:cubicBezTo>
                  <a:cubicBezTo>
                    <a:pt x="602" y="1897"/>
                    <a:pt x="1168" y="1756"/>
                    <a:pt x="1828" y="2480"/>
                  </a:cubicBezTo>
                  <a:cubicBezTo>
                    <a:pt x="2487" y="3211"/>
                    <a:pt x="3686" y="3232"/>
                    <a:pt x="3686" y="3232"/>
                  </a:cubicBezTo>
                  <a:cubicBezTo>
                    <a:pt x="3686" y="3232"/>
                    <a:pt x="4677" y="2322"/>
                    <a:pt x="4312" y="2322"/>
                  </a:cubicBezTo>
                  <a:cubicBezTo>
                    <a:pt x="3942" y="2322"/>
                    <a:pt x="3827" y="1271"/>
                    <a:pt x="4040" y="949"/>
                  </a:cubicBezTo>
                  <a:cubicBezTo>
                    <a:pt x="4076" y="896"/>
                    <a:pt x="4128" y="876"/>
                    <a:pt x="4189" y="876"/>
                  </a:cubicBezTo>
                  <a:cubicBezTo>
                    <a:pt x="4371" y="876"/>
                    <a:pt x="4636" y="1047"/>
                    <a:pt x="4824" y="1047"/>
                  </a:cubicBezTo>
                  <a:cubicBezTo>
                    <a:pt x="4952" y="1047"/>
                    <a:pt x="5044" y="967"/>
                    <a:pt x="5048" y="699"/>
                  </a:cubicBezTo>
                  <a:cubicBezTo>
                    <a:pt x="5055" y="174"/>
                    <a:pt x="4201" y="0"/>
                    <a:pt x="3502"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60"/>
            <p:cNvSpPr/>
            <p:nvPr/>
          </p:nvSpPr>
          <p:spPr>
            <a:xfrm>
              <a:off x="3240690" y="2052799"/>
              <a:ext cx="30175" cy="54134"/>
            </a:xfrm>
            <a:custGeom>
              <a:rect b="b" l="l" r="r" t="t"/>
              <a:pathLst>
                <a:path extrusionOk="0" h="2142" w="1194">
                  <a:moveTo>
                    <a:pt x="594" y="0"/>
                  </a:moveTo>
                  <a:cubicBezTo>
                    <a:pt x="267" y="0"/>
                    <a:pt x="0" y="480"/>
                    <a:pt x="0" y="1073"/>
                  </a:cubicBezTo>
                  <a:cubicBezTo>
                    <a:pt x="0" y="1662"/>
                    <a:pt x="267" y="2141"/>
                    <a:pt x="594" y="2141"/>
                  </a:cubicBezTo>
                  <a:cubicBezTo>
                    <a:pt x="927" y="2141"/>
                    <a:pt x="1194" y="1662"/>
                    <a:pt x="1194" y="1073"/>
                  </a:cubicBezTo>
                  <a:cubicBezTo>
                    <a:pt x="1194" y="480"/>
                    <a:pt x="927" y="0"/>
                    <a:pt x="594"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60"/>
            <p:cNvSpPr/>
            <p:nvPr/>
          </p:nvSpPr>
          <p:spPr>
            <a:xfrm>
              <a:off x="3186556" y="1765299"/>
              <a:ext cx="34446" cy="33663"/>
            </a:xfrm>
            <a:custGeom>
              <a:rect b="b" l="l" r="r" t="t"/>
              <a:pathLst>
                <a:path extrusionOk="0" h="1332" w="1363">
                  <a:moveTo>
                    <a:pt x="567" y="0"/>
                  </a:moveTo>
                  <a:cubicBezTo>
                    <a:pt x="479" y="0"/>
                    <a:pt x="393" y="22"/>
                    <a:pt x="317" y="69"/>
                  </a:cubicBezTo>
                  <a:cubicBezTo>
                    <a:pt x="50" y="227"/>
                    <a:pt x="1" y="631"/>
                    <a:pt x="202" y="963"/>
                  </a:cubicBezTo>
                  <a:cubicBezTo>
                    <a:pt x="346" y="1196"/>
                    <a:pt x="578" y="1332"/>
                    <a:pt x="796" y="1332"/>
                  </a:cubicBezTo>
                  <a:cubicBezTo>
                    <a:pt x="884" y="1332"/>
                    <a:pt x="970" y="1310"/>
                    <a:pt x="1047" y="1263"/>
                  </a:cubicBezTo>
                  <a:cubicBezTo>
                    <a:pt x="1314" y="1105"/>
                    <a:pt x="1363" y="701"/>
                    <a:pt x="1161" y="375"/>
                  </a:cubicBezTo>
                  <a:cubicBezTo>
                    <a:pt x="1018" y="138"/>
                    <a:pt x="785" y="0"/>
                    <a:pt x="567"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60"/>
            <p:cNvSpPr/>
            <p:nvPr/>
          </p:nvSpPr>
          <p:spPr>
            <a:xfrm>
              <a:off x="3144023" y="1950799"/>
              <a:ext cx="37479" cy="24818"/>
            </a:xfrm>
            <a:custGeom>
              <a:rect b="b" l="l" r="r" t="t"/>
              <a:pathLst>
                <a:path extrusionOk="0" h="982" w="1483">
                  <a:moveTo>
                    <a:pt x="525" y="1"/>
                  </a:moveTo>
                  <a:cubicBezTo>
                    <a:pt x="322" y="1"/>
                    <a:pt x="156" y="77"/>
                    <a:pt x="98" y="216"/>
                  </a:cubicBezTo>
                  <a:cubicBezTo>
                    <a:pt x="0" y="440"/>
                    <a:pt x="213" y="745"/>
                    <a:pt x="567" y="897"/>
                  </a:cubicBezTo>
                  <a:cubicBezTo>
                    <a:pt x="700" y="955"/>
                    <a:pt x="835" y="982"/>
                    <a:pt x="957" y="982"/>
                  </a:cubicBezTo>
                  <a:cubicBezTo>
                    <a:pt x="1160" y="982"/>
                    <a:pt x="1326" y="906"/>
                    <a:pt x="1384" y="767"/>
                  </a:cubicBezTo>
                  <a:cubicBezTo>
                    <a:pt x="1482" y="543"/>
                    <a:pt x="1270" y="238"/>
                    <a:pt x="915" y="86"/>
                  </a:cubicBezTo>
                  <a:cubicBezTo>
                    <a:pt x="783" y="28"/>
                    <a:pt x="647" y="1"/>
                    <a:pt x="525"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60"/>
            <p:cNvSpPr/>
            <p:nvPr/>
          </p:nvSpPr>
          <p:spPr>
            <a:xfrm>
              <a:off x="3259265" y="2344595"/>
              <a:ext cx="40941" cy="40916"/>
            </a:xfrm>
            <a:custGeom>
              <a:rect b="b" l="l" r="r" t="t"/>
              <a:pathLst>
                <a:path extrusionOk="0" h="1619" w="1620">
                  <a:moveTo>
                    <a:pt x="813" y="0"/>
                  </a:moveTo>
                  <a:cubicBezTo>
                    <a:pt x="366" y="0"/>
                    <a:pt x="1" y="365"/>
                    <a:pt x="1" y="812"/>
                  </a:cubicBezTo>
                  <a:cubicBezTo>
                    <a:pt x="1" y="1259"/>
                    <a:pt x="366" y="1619"/>
                    <a:pt x="813" y="1619"/>
                  </a:cubicBezTo>
                  <a:cubicBezTo>
                    <a:pt x="1260" y="1619"/>
                    <a:pt x="1619" y="1259"/>
                    <a:pt x="1619" y="812"/>
                  </a:cubicBezTo>
                  <a:cubicBezTo>
                    <a:pt x="1619" y="365"/>
                    <a:pt x="1260" y="0"/>
                    <a:pt x="813"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60"/>
            <p:cNvSpPr/>
            <p:nvPr/>
          </p:nvSpPr>
          <p:spPr>
            <a:xfrm>
              <a:off x="3089889" y="2102737"/>
              <a:ext cx="44101" cy="29442"/>
            </a:xfrm>
            <a:custGeom>
              <a:rect b="b" l="l" r="r" t="t"/>
              <a:pathLst>
                <a:path extrusionOk="0" h="1165" w="1745">
                  <a:moveTo>
                    <a:pt x="872" y="1"/>
                  </a:moveTo>
                  <a:cubicBezTo>
                    <a:pt x="711" y="1"/>
                    <a:pt x="554" y="65"/>
                    <a:pt x="420" y="171"/>
                  </a:cubicBezTo>
                  <a:cubicBezTo>
                    <a:pt x="420" y="171"/>
                    <a:pt x="1" y="258"/>
                    <a:pt x="104" y="590"/>
                  </a:cubicBezTo>
                  <a:cubicBezTo>
                    <a:pt x="202" y="917"/>
                    <a:pt x="840" y="868"/>
                    <a:pt x="1014" y="1092"/>
                  </a:cubicBezTo>
                  <a:cubicBezTo>
                    <a:pt x="1053" y="1141"/>
                    <a:pt x="1113" y="1164"/>
                    <a:pt x="1179" y="1164"/>
                  </a:cubicBezTo>
                  <a:cubicBezTo>
                    <a:pt x="1418" y="1164"/>
                    <a:pt x="1745" y="866"/>
                    <a:pt x="1510" y="443"/>
                  </a:cubicBezTo>
                  <a:cubicBezTo>
                    <a:pt x="1331" y="128"/>
                    <a:pt x="1099" y="1"/>
                    <a:pt x="872"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60"/>
            <p:cNvSpPr/>
            <p:nvPr/>
          </p:nvSpPr>
          <p:spPr>
            <a:xfrm>
              <a:off x="3138665" y="1770176"/>
              <a:ext cx="77207" cy="195407"/>
            </a:xfrm>
            <a:custGeom>
              <a:rect b="b" l="l" r="r" t="t"/>
              <a:pathLst>
                <a:path extrusionOk="0" h="7732" w="3055">
                  <a:moveTo>
                    <a:pt x="2021" y="1"/>
                  </a:moveTo>
                  <a:cubicBezTo>
                    <a:pt x="1997" y="1"/>
                    <a:pt x="1972" y="3"/>
                    <a:pt x="1945" y="7"/>
                  </a:cubicBezTo>
                  <a:cubicBezTo>
                    <a:pt x="1389" y="94"/>
                    <a:pt x="1552" y="825"/>
                    <a:pt x="1678" y="1277"/>
                  </a:cubicBezTo>
                  <a:cubicBezTo>
                    <a:pt x="1803" y="1729"/>
                    <a:pt x="1324" y="5581"/>
                    <a:pt x="1008" y="5968"/>
                  </a:cubicBezTo>
                  <a:cubicBezTo>
                    <a:pt x="695" y="6350"/>
                    <a:pt x="1" y="7413"/>
                    <a:pt x="1128" y="7413"/>
                  </a:cubicBezTo>
                  <a:cubicBezTo>
                    <a:pt x="1142" y="7413"/>
                    <a:pt x="1156" y="7413"/>
                    <a:pt x="1171" y="7412"/>
                  </a:cubicBezTo>
                  <a:cubicBezTo>
                    <a:pt x="1171" y="7412"/>
                    <a:pt x="1422" y="7731"/>
                    <a:pt x="1751" y="7731"/>
                  </a:cubicBezTo>
                  <a:cubicBezTo>
                    <a:pt x="1806" y="7731"/>
                    <a:pt x="1864" y="7722"/>
                    <a:pt x="1923" y="7701"/>
                  </a:cubicBezTo>
                  <a:cubicBezTo>
                    <a:pt x="2332" y="7559"/>
                    <a:pt x="1743" y="6562"/>
                    <a:pt x="1923" y="5859"/>
                  </a:cubicBezTo>
                  <a:cubicBezTo>
                    <a:pt x="2097" y="5156"/>
                    <a:pt x="2288" y="1925"/>
                    <a:pt x="2288" y="1925"/>
                  </a:cubicBezTo>
                  <a:cubicBezTo>
                    <a:pt x="2288" y="1925"/>
                    <a:pt x="3054" y="724"/>
                    <a:pt x="2575" y="724"/>
                  </a:cubicBezTo>
                  <a:cubicBezTo>
                    <a:pt x="2526" y="724"/>
                    <a:pt x="2464" y="737"/>
                    <a:pt x="2386" y="765"/>
                  </a:cubicBezTo>
                  <a:cubicBezTo>
                    <a:pt x="2386" y="765"/>
                    <a:pt x="2386" y="765"/>
                    <a:pt x="2386" y="765"/>
                  </a:cubicBezTo>
                  <a:cubicBezTo>
                    <a:pt x="2377" y="765"/>
                    <a:pt x="2487" y="1"/>
                    <a:pt x="202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60"/>
            <p:cNvSpPr/>
            <p:nvPr/>
          </p:nvSpPr>
          <p:spPr>
            <a:xfrm>
              <a:off x="3097875" y="1963157"/>
              <a:ext cx="80468" cy="150826"/>
            </a:xfrm>
            <a:custGeom>
              <a:rect b="b" l="l" r="r" t="t"/>
              <a:pathLst>
                <a:path extrusionOk="0" h="5968" w="3184">
                  <a:moveTo>
                    <a:pt x="2120" y="1367"/>
                  </a:moveTo>
                  <a:cubicBezTo>
                    <a:pt x="2120" y="1368"/>
                    <a:pt x="1913" y="2784"/>
                    <a:pt x="1722" y="3443"/>
                  </a:cubicBezTo>
                  <a:cubicBezTo>
                    <a:pt x="1532" y="4097"/>
                    <a:pt x="1129" y="5367"/>
                    <a:pt x="1129" y="5367"/>
                  </a:cubicBezTo>
                  <a:cubicBezTo>
                    <a:pt x="1129" y="5367"/>
                    <a:pt x="1041" y="3972"/>
                    <a:pt x="1303" y="3089"/>
                  </a:cubicBezTo>
                  <a:cubicBezTo>
                    <a:pt x="1570" y="2201"/>
                    <a:pt x="2120" y="1368"/>
                    <a:pt x="2120" y="1367"/>
                  </a:cubicBezTo>
                  <a:close/>
                  <a:moveTo>
                    <a:pt x="1940" y="0"/>
                  </a:moveTo>
                  <a:cubicBezTo>
                    <a:pt x="1883" y="0"/>
                    <a:pt x="1830" y="19"/>
                    <a:pt x="1788" y="65"/>
                  </a:cubicBezTo>
                  <a:cubicBezTo>
                    <a:pt x="1570" y="305"/>
                    <a:pt x="1722" y="1182"/>
                    <a:pt x="1303" y="1694"/>
                  </a:cubicBezTo>
                  <a:cubicBezTo>
                    <a:pt x="889" y="2201"/>
                    <a:pt x="556" y="4577"/>
                    <a:pt x="371" y="4860"/>
                  </a:cubicBezTo>
                  <a:cubicBezTo>
                    <a:pt x="180" y="5138"/>
                    <a:pt x="1" y="5552"/>
                    <a:pt x="164" y="5705"/>
                  </a:cubicBezTo>
                  <a:cubicBezTo>
                    <a:pt x="211" y="5748"/>
                    <a:pt x="266" y="5763"/>
                    <a:pt x="328" y="5763"/>
                  </a:cubicBezTo>
                  <a:cubicBezTo>
                    <a:pt x="458" y="5763"/>
                    <a:pt x="614" y="5697"/>
                    <a:pt x="762" y="5697"/>
                  </a:cubicBezTo>
                  <a:cubicBezTo>
                    <a:pt x="790" y="5697"/>
                    <a:pt x="818" y="5699"/>
                    <a:pt x="845" y="5705"/>
                  </a:cubicBezTo>
                  <a:cubicBezTo>
                    <a:pt x="1064" y="5750"/>
                    <a:pt x="1029" y="5967"/>
                    <a:pt x="1224" y="5967"/>
                  </a:cubicBezTo>
                  <a:cubicBezTo>
                    <a:pt x="1243" y="5967"/>
                    <a:pt x="1263" y="5965"/>
                    <a:pt x="1287" y="5961"/>
                  </a:cubicBezTo>
                  <a:cubicBezTo>
                    <a:pt x="1554" y="5906"/>
                    <a:pt x="1630" y="4784"/>
                    <a:pt x="1919" y="4326"/>
                  </a:cubicBezTo>
                  <a:cubicBezTo>
                    <a:pt x="2213" y="3869"/>
                    <a:pt x="2567" y="1188"/>
                    <a:pt x="2921" y="757"/>
                  </a:cubicBezTo>
                  <a:cubicBezTo>
                    <a:pt x="3183" y="438"/>
                    <a:pt x="3010" y="218"/>
                    <a:pt x="2758" y="218"/>
                  </a:cubicBezTo>
                  <a:cubicBezTo>
                    <a:pt x="2670" y="218"/>
                    <a:pt x="2572" y="245"/>
                    <a:pt x="2480" y="305"/>
                  </a:cubicBezTo>
                  <a:cubicBezTo>
                    <a:pt x="2480" y="305"/>
                    <a:pt x="2172" y="0"/>
                    <a:pt x="1940"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60"/>
            <p:cNvSpPr/>
            <p:nvPr/>
          </p:nvSpPr>
          <p:spPr>
            <a:xfrm>
              <a:off x="3075711" y="2121414"/>
              <a:ext cx="22543" cy="28128"/>
            </a:xfrm>
            <a:custGeom>
              <a:rect b="b" l="l" r="r" t="t"/>
              <a:pathLst>
                <a:path extrusionOk="0" h="1113" w="892">
                  <a:moveTo>
                    <a:pt x="749" y="1"/>
                  </a:moveTo>
                  <a:cubicBezTo>
                    <a:pt x="741" y="1"/>
                    <a:pt x="733" y="2"/>
                    <a:pt x="725" y="4"/>
                  </a:cubicBezTo>
                  <a:cubicBezTo>
                    <a:pt x="725" y="4"/>
                    <a:pt x="0" y="990"/>
                    <a:pt x="229" y="1105"/>
                  </a:cubicBezTo>
                  <a:cubicBezTo>
                    <a:pt x="241" y="1110"/>
                    <a:pt x="252" y="1113"/>
                    <a:pt x="265" y="1113"/>
                  </a:cubicBezTo>
                  <a:cubicBezTo>
                    <a:pt x="504" y="1113"/>
                    <a:pt x="891" y="94"/>
                    <a:pt x="834" y="42"/>
                  </a:cubicBezTo>
                  <a:cubicBezTo>
                    <a:pt x="812" y="16"/>
                    <a:pt x="781" y="1"/>
                    <a:pt x="74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60"/>
            <p:cNvSpPr/>
            <p:nvPr/>
          </p:nvSpPr>
          <p:spPr>
            <a:xfrm>
              <a:off x="3085214" y="2125129"/>
              <a:ext cx="23630" cy="31692"/>
            </a:xfrm>
            <a:custGeom>
              <a:rect b="b" l="l" r="r" t="t"/>
              <a:pathLst>
                <a:path extrusionOk="0" h="1254" w="935">
                  <a:moveTo>
                    <a:pt x="778" y="0"/>
                  </a:moveTo>
                  <a:cubicBezTo>
                    <a:pt x="768" y="0"/>
                    <a:pt x="757" y="2"/>
                    <a:pt x="747" y="4"/>
                  </a:cubicBezTo>
                  <a:cubicBezTo>
                    <a:pt x="747" y="4"/>
                    <a:pt x="0" y="1132"/>
                    <a:pt x="267" y="1247"/>
                  </a:cubicBezTo>
                  <a:cubicBezTo>
                    <a:pt x="279" y="1251"/>
                    <a:pt x="291" y="1254"/>
                    <a:pt x="303" y="1254"/>
                  </a:cubicBezTo>
                  <a:cubicBezTo>
                    <a:pt x="568" y="1254"/>
                    <a:pt x="934" y="94"/>
                    <a:pt x="867" y="42"/>
                  </a:cubicBezTo>
                  <a:cubicBezTo>
                    <a:pt x="842" y="13"/>
                    <a:pt x="811" y="0"/>
                    <a:pt x="778"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60"/>
            <p:cNvSpPr/>
            <p:nvPr/>
          </p:nvSpPr>
          <p:spPr>
            <a:xfrm>
              <a:off x="3072527" y="2155708"/>
              <a:ext cx="23503" cy="31818"/>
            </a:xfrm>
            <a:custGeom>
              <a:rect b="b" l="l" r="r" t="t"/>
              <a:pathLst>
                <a:path extrusionOk="0" h="1259" w="930">
                  <a:moveTo>
                    <a:pt x="770" y="0"/>
                  </a:moveTo>
                  <a:cubicBezTo>
                    <a:pt x="760" y="0"/>
                    <a:pt x="751" y="2"/>
                    <a:pt x="742" y="4"/>
                  </a:cubicBezTo>
                  <a:cubicBezTo>
                    <a:pt x="742" y="4"/>
                    <a:pt x="1" y="1137"/>
                    <a:pt x="268" y="1252"/>
                  </a:cubicBezTo>
                  <a:cubicBezTo>
                    <a:pt x="279" y="1257"/>
                    <a:pt x="291" y="1259"/>
                    <a:pt x="303" y="1259"/>
                  </a:cubicBezTo>
                  <a:cubicBezTo>
                    <a:pt x="564" y="1259"/>
                    <a:pt x="930" y="99"/>
                    <a:pt x="867" y="42"/>
                  </a:cubicBezTo>
                  <a:cubicBezTo>
                    <a:pt x="841" y="16"/>
                    <a:pt x="805" y="0"/>
                    <a:pt x="770"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60"/>
            <p:cNvSpPr/>
            <p:nvPr/>
          </p:nvSpPr>
          <p:spPr>
            <a:xfrm>
              <a:off x="3098836" y="2129349"/>
              <a:ext cx="18980" cy="29594"/>
            </a:xfrm>
            <a:custGeom>
              <a:rect b="b" l="l" r="r" t="t"/>
              <a:pathLst>
                <a:path extrusionOk="0" h="1171" w="751">
                  <a:moveTo>
                    <a:pt x="610" y="1"/>
                  </a:moveTo>
                  <a:cubicBezTo>
                    <a:pt x="598" y="1"/>
                    <a:pt x="585" y="3"/>
                    <a:pt x="573" y="6"/>
                  </a:cubicBezTo>
                  <a:cubicBezTo>
                    <a:pt x="573" y="6"/>
                    <a:pt x="1" y="1090"/>
                    <a:pt x="251" y="1167"/>
                  </a:cubicBezTo>
                  <a:cubicBezTo>
                    <a:pt x="260" y="1169"/>
                    <a:pt x="268" y="1171"/>
                    <a:pt x="276" y="1171"/>
                  </a:cubicBezTo>
                  <a:cubicBezTo>
                    <a:pt x="513" y="1171"/>
                    <a:pt x="750" y="75"/>
                    <a:pt x="687" y="28"/>
                  </a:cubicBezTo>
                  <a:cubicBezTo>
                    <a:pt x="665" y="9"/>
                    <a:pt x="638" y="1"/>
                    <a:pt x="610"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60"/>
            <p:cNvSpPr/>
            <p:nvPr/>
          </p:nvSpPr>
          <p:spPr>
            <a:xfrm>
              <a:off x="3090041" y="2158033"/>
              <a:ext cx="18954" cy="29695"/>
            </a:xfrm>
            <a:custGeom>
              <a:rect b="b" l="l" r="r" t="t"/>
              <a:pathLst>
                <a:path extrusionOk="0" h="1175" w="750">
                  <a:moveTo>
                    <a:pt x="603" y="0"/>
                  </a:moveTo>
                  <a:cubicBezTo>
                    <a:pt x="592" y="0"/>
                    <a:pt x="582" y="2"/>
                    <a:pt x="572" y="4"/>
                  </a:cubicBezTo>
                  <a:cubicBezTo>
                    <a:pt x="572" y="4"/>
                    <a:pt x="0" y="1089"/>
                    <a:pt x="251" y="1171"/>
                  </a:cubicBezTo>
                  <a:cubicBezTo>
                    <a:pt x="259" y="1173"/>
                    <a:pt x="267" y="1175"/>
                    <a:pt x="275" y="1175"/>
                  </a:cubicBezTo>
                  <a:cubicBezTo>
                    <a:pt x="513" y="1175"/>
                    <a:pt x="750" y="74"/>
                    <a:pt x="687" y="32"/>
                  </a:cubicBezTo>
                  <a:cubicBezTo>
                    <a:pt x="662" y="12"/>
                    <a:pt x="632" y="0"/>
                    <a:pt x="603"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60"/>
            <p:cNvSpPr/>
            <p:nvPr/>
          </p:nvSpPr>
          <p:spPr>
            <a:xfrm>
              <a:off x="3080943" y="2185479"/>
              <a:ext cx="18980" cy="29645"/>
            </a:xfrm>
            <a:custGeom>
              <a:rect b="b" l="l" r="r" t="t"/>
              <a:pathLst>
                <a:path extrusionOk="0" h="1173" w="751">
                  <a:moveTo>
                    <a:pt x="610" y="1"/>
                  </a:moveTo>
                  <a:cubicBezTo>
                    <a:pt x="598" y="1"/>
                    <a:pt x="585" y="3"/>
                    <a:pt x="573" y="8"/>
                  </a:cubicBezTo>
                  <a:cubicBezTo>
                    <a:pt x="573" y="8"/>
                    <a:pt x="0" y="1093"/>
                    <a:pt x="251" y="1169"/>
                  </a:cubicBezTo>
                  <a:cubicBezTo>
                    <a:pt x="259" y="1172"/>
                    <a:pt x="268" y="1173"/>
                    <a:pt x="276" y="1173"/>
                  </a:cubicBezTo>
                  <a:cubicBezTo>
                    <a:pt x="513" y="1173"/>
                    <a:pt x="750" y="77"/>
                    <a:pt x="687" y="30"/>
                  </a:cubicBezTo>
                  <a:cubicBezTo>
                    <a:pt x="665" y="12"/>
                    <a:pt x="637" y="1"/>
                    <a:pt x="610"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60"/>
            <p:cNvSpPr/>
            <p:nvPr/>
          </p:nvSpPr>
          <p:spPr>
            <a:xfrm>
              <a:off x="3113569" y="2129349"/>
              <a:ext cx="14178" cy="25272"/>
            </a:xfrm>
            <a:custGeom>
              <a:rect b="b" l="l" r="r" t="t"/>
              <a:pathLst>
                <a:path extrusionOk="0" h="1000" w="561">
                  <a:moveTo>
                    <a:pt x="442" y="0"/>
                  </a:moveTo>
                  <a:cubicBezTo>
                    <a:pt x="430" y="0"/>
                    <a:pt x="419" y="2"/>
                    <a:pt x="409" y="6"/>
                  </a:cubicBezTo>
                  <a:cubicBezTo>
                    <a:pt x="409" y="6"/>
                    <a:pt x="1" y="949"/>
                    <a:pt x="213" y="998"/>
                  </a:cubicBezTo>
                  <a:cubicBezTo>
                    <a:pt x="219" y="999"/>
                    <a:pt x="224" y="1000"/>
                    <a:pt x="229" y="1000"/>
                  </a:cubicBezTo>
                  <a:cubicBezTo>
                    <a:pt x="437" y="1000"/>
                    <a:pt x="561" y="54"/>
                    <a:pt x="502" y="17"/>
                  </a:cubicBezTo>
                  <a:cubicBezTo>
                    <a:pt x="484" y="6"/>
                    <a:pt x="462" y="0"/>
                    <a:pt x="442"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60"/>
            <p:cNvSpPr/>
            <p:nvPr/>
          </p:nvSpPr>
          <p:spPr>
            <a:xfrm>
              <a:off x="3107934" y="2153813"/>
              <a:ext cx="14304" cy="25323"/>
            </a:xfrm>
            <a:custGeom>
              <a:rect b="b" l="l" r="r" t="t"/>
              <a:pathLst>
                <a:path extrusionOk="0" h="1002" w="566">
                  <a:moveTo>
                    <a:pt x="451" y="1"/>
                  </a:moveTo>
                  <a:cubicBezTo>
                    <a:pt x="437" y="1"/>
                    <a:pt x="423" y="4"/>
                    <a:pt x="409" y="8"/>
                  </a:cubicBezTo>
                  <a:cubicBezTo>
                    <a:pt x="409" y="8"/>
                    <a:pt x="0" y="951"/>
                    <a:pt x="218" y="1000"/>
                  </a:cubicBezTo>
                  <a:cubicBezTo>
                    <a:pt x="223" y="1001"/>
                    <a:pt x="229" y="1001"/>
                    <a:pt x="234" y="1001"/>
                  </a:cubicBezTo>
                  <a:cubicBezTo>
                    <a:pt x="437" y="1001"/>
                    <a:pt x="566" y="56"/>
                    <a:pt x="507" y="19"/>
                  </a:cubicBezTo>
                  <a:cubicBezTo>
                    <a:pt x="491" y="6"/>
                    <a:pt x="471" y="1"/>
                    <a:pt x="45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60"/>
            <p:cNvSpPr/>
            <p:nvPr/>
          </p:nvSpPr>
          <p:spPr>
            <a:xfrm>
              <a:off x="3102146" y="2177316"/>
              <a:ext cx="14304" cy="25247"/>
            </a:xfrm>
            <a:custGeom>
              <a:rect b="b" l="l" r="r" t="t"/>
              <a:pathLst>
                <a:path extrusionOk="0" h="999" w="566">
                  <a:moveTo>
                    <a:pt x="449" y="0"/>
                  </a:moveTo>
                  <a:cubicBezTo>
                    <a:pt x="436" y="0"/>
                    <a:pt x="422" y="3"/>
                    <a:pt x="409" y="10"/>
                  </a:cubicBezTo>
                  <a:cubicBezTo>
                    <a:pt x="409" y="10"/>
                    <a:pt x="1" y="947"/>
                    <a:pt x="218" y="996"/>
                  </a:cubicBezTo>
                  <a:cubicBezTo>
                    <a:pt x="224" y="998"/>
                    <a:pt x="230" y="998"/>
                    <a:pt x="235" y="998"/>
                  </a:cubicBezTo>
                  <a:cubicBezTo>
                    <a:pt x="438" y="998"/>
                    <a:pt x="566" y="53"/>
                    <a:pt x="507" y="21"/>
                  </a:cubicBezTo>
                  <a:cubicBezTo>
                    <a:pt x="491" y="7"/>
                    <a:pt x="470" y="0"/>
                    <a:pt x="449"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60"/>
            <p:cNvSpPr/>
            <p:nvPr/>
          </p:nvSpPr>
          <p:spPr>
            <a:xfrm>
              <a:off x="3196741" y="2071450"/>
              <a:ext cx="115546" cy="287399"/>
            </a:xfrm>
            <a:custGeom>
              <a:rect b="b" l="l" r="r" t="t"/>
              <a:pathLst>
                <a:path extrusionOk="0" h="11372" w="4572">
                  <a:moveTo>
                    <a:pt x="1678" y="1"/>
                  </a:moveTo>
                  <a:cubicBezTo>
                    <a:pt x="1521" y="1"/>
                    <a:pt x="1299" y="103"/>
                    <a:pt x="987" y="401"/>
                  </a:cubicBezTo>
                  <a:cubicBezTo>
                    <a:pt x="1" y="1344"/>
                    <a:pt x="1167" y="2123"/>
                    <a:pt x="1167" y="2123"/>
                  </a:cubicBezTo>
                  <a:cubicBezTo>
                    <a:pt x="1167" y="2123"/>
                    <a:pt x="2600" y="8264"/>
                    <a:pt x="2600" y="9239"/>
                  </a:cubicBezTo>
                  <a:cubicBezTo>
                    <a:pt x="2600" y="10214"/>
                    <a:pt x="1990" y="11157"/>
                    <a:pt x="2404" y="11337"/>
                  </a:cubicBezTo>
                  <a:cubicBezTo>
                    <a:pt x="2458" y="11361"/>
                    <a:pt x="2507" y="11372"/>
                    <a:pt x="2553" y="11372"/>
                  </a:cubicBezTo>
                  <a:cubicBezTo>
                    <a:pt x="2857" y="11372"/>
                    <a:pt x="3021" y="10906"/>
                    <a:pt x="3390" y="10868"/>
                  </a:cubicBezTo>
                  <a:cubicBezTo>
                    <a:pt x="3410" y="10866"/>
                    <a:pt x="3430" y="10865"/>
                    <a:pt x="3448" y="10865"/>
                  </a:cubicBezTo>
                  <a:cubicBezTo>
                    <a:pt x="3811" y="10865"/>
                    <a:pt x="3775" y="11311"/>
                    <a:pt x="4164" y="11337"/>
                  </a:cubicBezTo>
                  <a:cubicBezTo>
                    <a:pt x="4169" y="11337"/>
                    <a:pt x="4173" y="11337"/>
                    <a:pt x="4177" y="11337"/>
                  </a:cubicBezTo>
                  <a:cubicBezTo>
                    <a:pt x="4571" y="11337"/>
                    <a:pt x="4254" y="9905"/>
                    <a:pt x="4044" y="9544"/>
                  </a:cubicBezTo>
                  <a:cubicBezTo>
                    <a:pt x="3832" y="9179"/>
                    <a:pt x="1837" y="1785"/>
                    <a:pt x="2191" y="1572"/>
                  </a:cubicBezTo>
                  <a:cubicBezTo>
                    <a:pt x="2540" y="1365"/>
                    <a:pt x="2431" y="766"/>
                    <a:pt x="2055" y="477"/>
                  </a:cubicBezTo>
                  <a:cubicBezTo>
                    <a:pt x="2055" y="477"/>
                    <a:pt x="2017" y="1"/>
                    <a:pt x="1678"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60"/>
            <p:cNvSpPr/>
            <p:nvPr/>
          </p:nvSpPr>
          <p:spPr>
            <a:xfrm>
              <a:off x="3239578" y="2364181"/>
              <a:ext cx="78648" cy="262885"/>
            </a:xfrm>
            <a:custGeom>
              <a:rect b="b" l="l" r="r" t="t"/>
              <a:pathLst>
                <a:path extrusionOk="0" h="10402" w="3112">
                  <a:moveTo>
                    <a:pt x="981" y="1743"/>
                  </a:moveTo>
                  <a:cubicBezTo>
                    <a:pt x="1523" y="2537"/>
                    <a:pt x="1512" y="7813"/>
                    <a:pt x="1500" y="7813"/>
                  </a:cubicBezTo>
                  <a:cubicBezTo>
                    <a:pt x="1500" y="7813"/>
                    <a:pt x="1499" y="7806"/>
                    <a:pt x="1499" y="7791"/>
                  </a:cubicBezTo>
                  <a:lnTo>
                    <a:pt x="1499" y="7786"/>
                  </a:lnTo>
                  <a:cubicBezTo>
                    <a:pt x="1488" y="7372"/>
                    <a:pt x="1107" y="5056"/>
                    <a:pt x="981" y="4544"/>
                  </a:cubicBezTo>
                  <a:cubicBezTo>
                    <a:pt x="856" y="4031"/>
                    <a:pt x="981" y="1743"/>
                    <a:pt x="981" y="1743"/>
                  </a:cubicBezTo>
                  <a:close/>
                  <a:moveTo>
                    <a:pt x="981" y="0"/>
                  </a:moveTo>
                  <a:cubicBezTo>
                    <a:pt x="920" y="0"/>
                    <a:pt x="854" y="7"/>
                    <a:pt x="780" y="21"/>
                  </a:cubicBezTo>
                  <a:cubicBezTo>
                    <a:pt x="1" y="174"/>
                    <a:pt x="524" y="1187"/>
                    <a:pt x="524" y="1187"/>
                  </a:cubicBezTo>
                  <a:cubicBezTo>
                    <a:pt x="524" y="1187"/>
                    <a:pt x="704" y="1732"/>
                    <a:pt x="660" y="3808"/>
                  </a:cubicBezTo>
                  <a:cubicBezTo>
                    <a:pt x="616" y="5890"/>
                    <a:pt x="1684" y="7720"/>
                    <a:pt x="1020" y="8510"/>
                  </a:cubicBezTo>
                  <a:cubicBezTo>
                    <a:pt x="355" y="9301"/>
                    <a:pt x="1227" y="9840"/>
                    <a:pt x="1227" y="9840"/>
                  </a:cubicBezTo>
                  <a:cubicBezTo>
                    <a:pt x="1227" y="9840"/>
                    <a:pt x="1745" y="10401"/>
                    <a:pt x="2258" y="10401"/>
                  </a:cubicBezTo>
                  <a:cubicBezTo>
                    <a:pt x="2349" y="10401"/>
                    <a:pt x="2441" y="10383"/>
                    <a:pt x="2529" y="10341"/>
                  </a:cubicBezTo>
                  <a:cubicBezTo>
                    <a:pt x="3112" y="10063"/>
                    <a:pt x="2355" y="8707"/>
                    <a:pt x="2355" y="8707"/>
                  </a:cubicBezTo>
                  <a:cubicBezTo>
                    <a:pt x="2355" y="8707"/>
                    <a:pt x="2273" y="2931"/>
                    <a:pt x="2256" y="2506"/>
                  </a:cubicBezTo>
                  <a:cubicBezTo>
                    <a:pt x="2240" y="2081"/>
                    <a:pt x="2823" y="925"/>
                    <a:pt x="2578" y="413"/>
                  </a:cubicBezTo>
                  <a:cubicBezTo>
                    <a:pt x="2511" y="276"/>
                    <a:pt x="2408" y="226"/>
                    <a:pt x="2294" y="226"/>
                  </a:cubicBezTo>
                  <a:cubicBezTo>
                    <a:pt x="1979" y="226"/>
                    <a:pt x="1575" y="604"/>
                    <a:pt x="1575" y="604"/>
                  </a:cubicBezTo>
                  <a:cubicBezTo>
                    <a:pt x="1575" y="604"/>
                    <a:pt x="1566" y="0"/>
                    <a:pt x="981"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60"/>
            <p:cNvSpPr/>
            <p:nvPr/>
          </p:nvSpPr>
          <p:spPr>
            <a:xfrm>
              <a:off x="3361872" y="2052799"/>
              <a:ext cx="30327" cy="54260"/>
            </a:xfrm>
            <a:custGeom>
              <a:rect b="b" l="l" r="r" t="t"/>
              <a:pathLst>
                <a:path extrusionOk="0" h="2147" w="1200">
                  <a:moveTo>
                    <a:pt x="600" y="0"/>
                  </a:moveTo>
                  <a:cubicBezTo>
                    <a:pt x="267" y="0"/>
                    <a:pt x="0" y="480"/>
                    <a:pt x="0" y="1073"/>
                  </a:cubicBezTo>
                  <a:cubicBezTo>
                    <a:pt x="0" y="1662"/>
                    <a:pt x="267" y="2147"/>
                    <a:pt x="600" y="2147"/>
                  </a:cubicBezTo>
                  <a:cubicBezTo>
                    <a:pt x="927" y="2147"/>
                    <a:pt x="1199" y="1662"/>
                    <a:pt x="1199" y="1073"/>
                  </a:cubicBezTo>
                  <a:cubicBezTo>
                    <a:pt x="1199" y="480"/>
                    <a:pt x="927" y="0"/>
                    <a:pt x="60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60"/>
            <p:cNvSpPr/>
            <p:nvPr/>
          </p:nvSpPr>
          <p:spPr>
            <a:xfrm>
              <a:off x="3411709" y="1765299"/>
              <a:ext cx="34598" cy="33663"/>
            </a:xfrm>
            <a:custGeom>
              <a:rect b="b" l="l" r="r" t="t"/>
              <a:pathLst>
                <a:path extrusionOk="0" h="1332" w="1369">
                  <a:moveTo>
                    <a:pt x="797" y="0"/>
                  </a:moveTo>
                  <a:cubicBezTo>
                    <a:pt x="579" y="0"/>
                    <a:pt x="346" y="138"/>
                    <a:pt x="202" y="375"/>
                  </a:cubicBezTo>
                  <a:cubicBezTo>
                    <a:pt x="1" y="701"/>
                    <a:pt x="50" y="1105"/>
                    <a:pt x="317" y="1263"/>
                  </a:cubicBezTo>
                  <a:cubicBezTo>
                    <a:pt x="394" y="1310"/>
                    <a:pt x="480" y="1332"/>
                    <a:pt x="568" y="1332"/>
                  </a:cubicBezTo>
                  <a:cubicBezTo>
                    <a:pt x="786" y="1332"/>
                    <a:pt x="1018" y="1196"/>
                    <a:pt x="1161" y="963"/>
                  </a:cubicBezTo>
                  <a:cubicBezTo>
                    <a:pt x="1369" y="631"/>
                    <a:pt x="1314" y="227"/>
                    <a:pt x="1047" y="69"/>
                  </a:cubicBezTo>
                  <a:cubicBezTo>
                    <a:pt x="970" y="22"/>
                    <a:pt x="885" y="0"/>
                    <a:pt x="797"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60"/>
            <p:cNvSpPr/>
            <p:nvPr/>
          </p:nvSpPr>
          <p:spPr>
            <a:xfrm>
              <a:off x="3451235" y="1950799"/>
              <a:ext cx="37479" cy="24818"/>
            </a:xfrm>
            <a:custGeom>
              <a:rect b="b" l="l" r="r" t="t"/>
              <a:pathLst>
                <a:path extrusionOk="0" h="982" w="1483">
                  <a:moveTo>
                    <a:pt x="960" y="1"/>
                  </a:moveTo>
                  <a:cubicBezTo>
                    <a:pt x="838" y="1"/>
                    <a:pt x="702" y="28"/>
                    <a:pt x="567" y="86"/>
                  </a:cubicBezTo>
                  <a:cubicBezTo>
                    <a:pt x="213" y="238"/>
                    <a:pt x="1" y="543"/>
                    <a:pt x="99" y="767"/>
                  </a:cubicBezTo>
                  <a:cubicBezTo>
                    <a:pt x="157" y="906"/>
                    <a:pt x="323" y="982"/>
                    <a:pt x="526" y="982"/>
                  </a:cubicBezTo>
                  <a:cubicBezTo>
                    <a:pt x="648" y="982"/>
                    <a:pt x="783" y="955"/>
                    <a:pt x="916" y="897"/>
                  </a:cubicBezTo>
                  <a:cubicBezTo>
                    <a:pt x="1270" y="745"/>
                    <a:pt x="1483" y="440"/>
                    <a:pt x="1385" y="216"/>
                  </a:cubicBezTo>
                  <a:cubicBezTo>
                    <a:pt x="1327" y="77"/>
                    <a:pt x="1163" y="1"/>
                    <a:pt x="96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60"/>
            <p:cNvSpPr/>
            <p:nvPr/>
          </p:nvSpPr>
          <p:spPr>
            <a:xfrm>
              <a:off x="3332530" y="2344595"/>
              <a:ext cx="40916" cy="40916"/>
            </a:xfrm>
            <a:custGeom>
              <a:rect b="b" l="l" r="r" t="t"/>
              <a:pathLst>
                <a:path extrusionOk="0" h="1619" w="1619">
                  <a:moveTo>
                    <a:pt x="807" y="0"/>
                  </a:moveTo>
                  <a:cubicBezTo>
                    <a:pt x="360" y="0"/>
                    <a:pt x="1" y="365"/>
                    <a:pt x="1" y="812"/>
                  </a:cubicBezTo>
                  <a:cubicBezTo>
                    <a:pt x="1" y="1259"/>
                    <a:pt x="360" y="1619"/>
                    <a:pt x="807" y="1619"/>
                  </a:cubicBezTo>
                  <a:cubicBezTo>
                    <a:pt x="1254" y="1619"/>
                    <a:pt x="1619" y="1259"/>
                    <a:pt x="1619" y="812"/>
                  </a:cubicBezTo>
                  <a:cubicBezTo>
                    <a:pt x="1619" y="365"/>
                    <a:pt x="1254" y="0"/>
                    <a:pt x="807"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60"/>
            <p:cNvSpPr/>
            <p:nvPr/>
          </p:nvSpPr>
          <p:spPr>
            <a:xfrm>
              <a:off x="3272761" y="1653695"/>
              <a:ext cx="87342" cy="60907"/>
            </a:xfrm>
            <a:custGeom>
              <a:rect b="b" l="l" r="r" t="t"/>
              <a:pathLst>
                <a:path extrusionOk="0" h="2410" w="3456">
                  <a:moveTo>
                    <a:pt x="50" y="1"/>
                  </a:moveTo>
                  <a:cubicBezTo>
                    <a:pt x="1" y="540"/>
                    <a:pt x="77" y="1080"/>
                    <a:pt x="273" y="1581"/>
                  </a:cubicBezTo>
                  <a:cubicBezTo>
                    <a:pt x="567" y="2344"/>
                    <a:pt x="1516" y="2404"/>
                    <a:pt x="1695" y="2409"/>
                  </a:cubicBezTo>
                  <a:lnTo>
                    <a:pt x="1723" y="2409"/>
                  </a:lnTo>
                  <a:cubicBezTo>
                    <a:pt x="1902" y="2404"/>
                    <a:pt x="2883" y="2344"/>
                    <a:pt x="3178" y="1581"/>
                  </a:cubicBezTo>
                  <a:cubicBezTo>
                    <a:pt x="3374" y="1080"/>
                    <a:pt x="3455" y="540"/>
                    <a:pt x="3406" y="1"/>
                  </a:cubicBezTo>
                  <a:lnTo>
                    <a:pt x="3406" y="1"/>
                  </a:lnTo>
                  <a:lnTo>
                    <a:pt x="2927" y="437"/>
                  </a:lnTo>
                  <a:cubicBezTo>
                    <a:pt x="2927" y="437"/>
                    <a:pt x="2981" y="1309"/>
                    <a:pt x="2709" y="1521"/>
                  </a:cubicBezTo>
                  <a:cubicBezTo>
                    <a:pt x="2442" y="1734"/>
                    <a:pt x="1728" y="1734"/>
                    <a:pt x="1728" y="1734"/>
                  </a:cubicBezTo>
                  <a:cubicBezTo>
                    <a:pt x="1728" y="1734"/>
                    <a:pt x="1020" y="1734"/>
                    <a:pt x="747" y="1521"/>
                  </a:cubicBezTo>
                  <a:cubicBezTo>
                    <a:pt x="475" y="1309"/>
                    <a:pt x="529" y="437"/>
                    <a:pt x="529" y="437"/>
                  </a:cubicBezTo>
                  <a:lnTo>
                    <a:pt x="50"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60"/>
            <p:cNvSpPr/>
            <p:nvPr/>
          </p:nvSpPr>
          <p:spPr>
            <a:xfrm>
              <a:off x="3258305" y="1560945"/>
              <a:ext cx="116254" cy="121561"/>
            </a:xfrm>
            <a:custGeom>
              <a:rect b="b" l="l" r="r" t="t"/>
              <a:pathLst>
                <a:path extrusionOk="0" h="4810" w="4600">
                  <a:moveTo>
                    <a:pt x="2128" y="1"/>
                  </a:moveTo>
                  <a:cubicBezTo>
                    <a:pt x="1845" y="1"/>
                    <a:pt x="1259" y="95"/>
                    <a:pt x="731" y="777"/>
                  </a:cubicBezTo>
                  <a:cubicBezTo>
                    <a:pt x="1" y="1720"/>
                    <a:pt x="502" y="2548"/>
                    <a:pt x="502" y="2548"/>
                  </a:cubicBezTo>
                  <a:lnTo>
                    <a:pt x="480" y="3175"/>
                  </a:lnTo>
                  <a:cubicBezTo>
                    <a:pt x="66" y="3725"/>
                    <a:pt x="927" y="4129"/>
                    <a:pt x="1205" y="4216"/>
                  </a:cubicBezTo>
                  <a:cubicBezTo>
                    <a:pt x="1477" y="4298"/>
                    <a:pt x="1434" y="4810"/>
                    <a:pt x="1434" y="4810"/>
                  </a:cubicBezTo>
                  <a:lnTo>
                    <a:pt x="3161" y="4810"/>
                  </a:lnTo>
                  <a:cubicBezTo>
                    <a:pt x="3161" y="4810"/>
                    <a:pt x="3117" y="4298"/>
                    <a:pt x="3390" y="4216"/>
                  </a:cubicBezTo>
                  <a:cubicBezTo>
                    <a:pt x="3668" y="4129"/>
                    <a:pt x="4529" y="3725"/>
                    <a:pt x="4115" y="3175"/>
                  </a:cubicBezTo>
                  <a:lnTo>
                    <a:pt x="4093" y="2548"/>
                  </a:lnTo>
                  <a:cubicBezTo>
                    <a:pt x="4093" y="2548"/>
                    <a:pt x="4600" y="1720"/>
                    <a:pt x="3869" y="777"/>
                  </a:cubicBezTo>
                  <a:cubicBezTo>
                    <a:pt x="3337" y="95"/>
                    <a:pt x="2753" y="1"/>
                    <a:pt x="2471" y="1"/>
                  </a:cubicBezTo>
                  <a:cubicBezTo>
                    <a:pt x="2364" y="1"/>
                    <a:pt x="2300" y="15"/>
                    <a:pt x="2300" y="15"/>
                  </a:cubicBezTo>
                  <a:cubicBezTo>
                    <a:pt x="2300" y="15"/>
                    <a:pt x="2236" y="1"/>
                    <a:pt x="2128"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60"/>
            <p:cNvSpPr/>
            <p:nvPr/>
          </p:nvSpPr>
          <p:spPr>
            <a:xfrm>
              <a:off x="3416865" y="1770176"/>
              <a:ext cx="77207" cy="195407"/>
            </a:xfrm>
            <a:custGeom>
              <a:rect b="b" l="l" r="r" t="t"/>
              <a:pathLst>
                <a:path extrusionOk="0" h="7732" w="3055">
                  <a:moveTo>
                    <a:pt x="1033" y="1"/>
                  </a:moveTo>
                  <a:cubicBezTo>
                    <a:pt x="568" y="1"/>
                    <a:pt x="683" y="765"/>
                    <a:pt x="669" y="765"/>
                  </a:cubicBezTo>
                  <a:cubicBezTo>
                    <a:pt x="669" y="765"/>
                    <a:pt x="669" y="765"/>
                    <a:pt x="669" y="765"/>
                  </a:cubicBezTo>
                  <a:cubicBezTo>
                    <a:pt x="591" y="737"/>
                    <a:pt x="529" y="724"/>
                    <a:pt x="480" y="724"/>
                  </a:cubicBezTo>
                  <a:cubicBezTo>
                    <a:pt x="0" y="724"/>
                    <a:pt x="767" y="1925"/>
                    <a:pt x="767" y="1925"/>
                  </a:cubicBezTo>
                  <a:cubicBezTo>
                    <a:pt x="767" y="1925"/>
                    <a:pt x="957" y="5156"/>
                    <a:pt x="1137" y="5859"/>
                  </a:cubicBezTo>
                  <a:cubicBezTo>
                    <a:pt x="1312" y="6562"/>
                    <a:pt x="729" y="7559"/>
                    <a:pt x="1137" y="7701"/>
                  </a:cubicBezTo>
                  <a:cubicBezTo>
                    <a:pt x="1196" y="7722"/>
                    <a:pt x="1254" y="7731"/>
                    <a:pt x="1309" y="7731"/>
                  </a:cubicBezTo>
                  <a:cubicBezTo>
                    <a:pt x="1636" y="7731"/>
                    <a:pt x="1884" y="7412"/>
                    <a:pt x="1884" y="7412"/>
                  </a:cubicBezTo>
                  <a:cubicBezTo>
                    <a:pt x="1898" y="7413"/>
                    <a:pt x="1913" y="7413"/>
                    <a:pt x="1927" y="7413"/>
                  </a:cubicBezTo>
                  <a:cubicBezTo>
                    <a:pt x="3054" y="7413"/>
                    <a:pt x="2359" y="6350"/>
                    <a:pt x="2047" y="5968"/>
                  </a:cubicBezTo>
                  <a:cubicBezTo>
                    <a:pt x="1731" y="5581"/>
                    <a:pt x="1252" y="1729"/>
                    <a:pt x="1377" y="1277"/>
                  </a:cubicBezTo>
                  <a:cubicBezTo>
                    <a:pt x="1502" y="825"/>
                    <a:pt x="1666" y="94"/>
                    <a:pt x="1110" y="7"/>
                  </a:cubicBezTo>
                  <a:cubicBezTo>
                    <a:pt x="1083" y="3"/>
                    <a:pt x="1057" y="1"/>
                    <a:pt x="1033"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60"/>
            <p:cNvSpPr/>
            <p:nvPr/>
          </p:nvSpPr>
          <p:spPr>
            <a:xfrm>
              <a:off x="3454243" y="1963208"/>
              <a:ext cx="80468" cy="150801"/>
            </a:xfrm>
            <a:custGeom>
              <a:rect b="b" l="l" r="r" t="t"/>
              <a:pathLst>
                <a:path extrusionOk="0" h="5967" w="3184">
                  <a:moveTo>
                    <a:pt x="1070" y="1365"/>
                  </a:moveTo>
                  <a:lnTo>
                    <a:pt x="1070" y="1365"/>
                  </a:lnTo>
                  <a:cubicBezTo>
                    <a:pt x="1070" y="1366"/>
                    <a:pt x="1620" y="2199"/>
                    <a:pt x="1887" y="3082"/>
                  </a:cubicBezTo>
                  <a:cubicBezTo>
                    <a:pt x="2154" y="3970"/>
                    <a:pt x="2061" y="5360"/>
                    <a:pt x="2061" y="5360"/>
                  </a:cubicBezTo>
                  <a:cubicBezTo>
                    <a:pt x="2061" y="5360"/>
                    <a:pt x="1658" y="4095"/>
                    <a:pt x="1467" y="3441"/>
                  </a:cubicBezTo>
                  <a:cubicBezTo>
                    <a:pt x="1277" y="2782"/>
                    <a:pt x="1070" y="1366"/>
                    <a:pt x="1070" y="1365"/>
                  </a:cubicBezTo>
                  <a:close/>
                  <a:moveTo>
                    <a:pt x="1244" y="1"/>
                  </a:moveTo>
                  <a:cubicBezTo>
                    <a:pt x="1010" y="1"/>
                    <a:pt x="704" y="303"/>
                    <a:pt x="704" y="303"/>
                  </a:cubicBezTo>
                  <a:cubicBezTo>
                    <a:pt x="614" y="243"/>
                    <a:pt x="517" y="216"/>
                    <a:pt x="429" y="216"/>
                  </a:cubicBezTo>
                  <a:cubicBezTo>
                    <a:pt x="178" y="216"/>
                    <a:pt x="1" y="436"/>
                    <a:pt x="263" y="755"/>
                  </a:cubicBezTo>
                  <a:cubicBezTo>
                    <a:pt x="617" y="1186"/>
                    <a:pt x="977" y="3867"/>
                    <a:pt x="1266" y="4324"/>
                  </a:cubicBezTo>
                  <a:cubicBezTo>
                    <a:pt x="1555" y="4782"/>
                    <a:pt x="1631" y="5904"/>
                    <a:pt x="1898" y="5959"/>
                  </a:cubicBezTo>
                  <a:cubicBezTo>
                    <a:pt x="1923" y="5964"/>
                    <a:pt x="1946" y="5966"/>
                    <a:pt x="1966" y="5966"/>
                  </a:cubicBezTo>
                  <a:cubicBezTo>
                    <a:pt x="2156" y="5966"/>
                    <a:pt x="2127" y="5753"/>
                    <a:pt x="2339" y="5708"/>
                  </a:cubicBezTo>
                  <a:cubicBezTo>
                    <a:pt x="2369" y="5701"/>
                    <a:pt x="2400" y="5699"/>
                    <a:pt x="2430" y="5699"/>
                  </a:cubicBezTo>
                  <a:cubicBezTo>
                    <a:pt x="2578" y="5699"/>
                    <a:pt x="2732" y="5763"/>
                    <a:pt x="2861" y="5763"/>
                  </a:cubicBezTo>
                  <a:cubicBezTo>
                    <a:pt x="2921" y="5763"/>
                    <a:pt x="2975" y="5749"/>
                    <a:pt x="3020" y="5708"/>
                  </a:cubicBezTo>
                  <a:cubicBezTo>
                    <a:pt x="3184" y="5556"/>
                    <a:pt x="3009" y="5136"/>
                    <a:pt x="2819" y="4858"/>
                  </a:cubicBezTo>
                  <a:cubicBezTo>
                    <a:pt x="2628" y="4580"/>
                    <a:pt x="2301" y="2199"/>
                    <a:pt x="1881" y="1692"/>
                  </a:cubicBezTo>
                  <a:cubicBezTo>
                    <a:pt x="1462" y="1180"/>
                    <a:pt x="1614" y="303"/>
                    <a:pt x="1402" y="69"/>
                  </a:cubicBezTo>
                  <a:cubicBezTo>
                    <a:pt x="1358" y="20"/>
                    <a:pt x="1303" y="1"/>
                    <a:pt x="1244"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60"/>
            <p:cNvSpPr/>
            <p:nvPr/>
          </p:nvSpPr>
          <p:spPr>
            <a:xfrm>
              <a:off x="3539790" y="2114615"/>
              <a:ext cx="25904" cy="6925"/>
            </a:xfrm>
            <a:custGeom>
              <a:rect b="b" l="l" r="r" t="t"/>
              <a:pathLst>
                <a:path extrusionOk="0" h="274" w="1025">
                  <a:moveTo>
                    <a:pt x="33" y="1"/>
                  </a:moveTo>
                  <a:lnTo>
                    <a:pt x="0" y="208"/>
                  </a:lnTo>
                  <a:cubicBezTo>
                    <a:pt x="0" y="208"/>
                    <a:pt x="424" y="273"/>
                    <a:pt x="716" y="273"/>
                  </a:cubicBezTo>
                  <a:cubicBezTo>
                    <a:pt x="863" y="273"/>
                    <a:pt x="976" y="257"/>
                    <a:pt x="987" y="208"/>
                  </a:cubicBezTo>
                  <a:cubicBezTo>
                    <a:pt x="1025" y="61"/>
                    <a:pt x="33" y="1"/>
                    <a:pt x="33"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1" name="Google Shape;2781;p60"/>
            <p:cNvGrpSpPr/>
            <p:nvPr/>
          </p:nvGrpSpPr>
          <p:grpSpPr>
            <a:xfrm>
              <a:off x="3498748" y="2102737"/>
              <a:ext cx="94772" cy="114004"/>
              <a:chOff x="3498748" y="2102737"/>
              <a:chExt cx="94772" cy="114004"/>
            </a:xfrm>
          </p:grpSpPr>
          <p:sp>
            <p:nvSpPr>
              <p:cNvPr id="2782" name="Google Shape;2782;p60"/>
              <p:cNvSpPr/>
              <p:nvPr/>
            </p:nvSpPr>
            <p:spPr>
              <a:xfrm>
                <a:off x="3563142" y="2118482"/>
                <a:ext cx="30378" cy="19940"/>
              </a:xfrm>
              <a:custGeom>
                <a:rect b="b" l="l" r="r" t="t"/>
                <a:pathLst>
                  <a:path extrusionOk="0" h="789" w="1202">
                    <a:moveTo>
                      <a:pt x="101" y="0"/>
                    </a:moveTo>
                    <a:cubicBezTo>
                      <a:pt x="63" y="17"/>
                      <a:pt x="30" y="49"/>
                      <a:pt x="24" y="93"/>
                    </a:cubicBezTo>
                    <a:cubicBezTo>
                      <a:pt x="0" y="160"/>
                      <a:pt x="698" y="788"/>
                      <a:pt x="967" y="788"/>
                    </a:cubicBezTo>
                    <a:cubicBezTo>
                      <a:pt x="1003" y="788"/>
                      <a:pt x="1031" y="777"/>
                      <a:pt x="1049" y="752"/>
                    </a:cubicBezTo>
                    <a:cubicBezTo>
                      <a:pt x="1201" y="540"/>
                      <a:pt x="101" y="0"/>
                      <a:pt x="101"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60"/>
              <p:cNvSpPr/>
              <p:nvPr/>
            </p:nvSpPr>
            <p:spPr>
              <a:xfrm>
                <a:off x="3560665" y="2174309"/>
                <a:ext cx="22518" cy="28128"/>
              </a:xfrm>
              <a:custGeom>
                <a:rect b="b" l="l" r="r" t="t"/>
                <a:pathLst>
                  <a:path extrusionOk="0" h="1113" w="891">
                    <a:moveTo>
                      <a:pt x="139" y="0"/>
                    </a:moveTo>
                    <a:cubicBezTo>
                      <a:pt x="105" y="0"/>
                      <a:pt x="74" y="16"/>
                      <a:pt x="57" y="42"/>
                    </a:cubicBezTo>
                    <a:cubicBezTo>
                      <a:pt x="0" y="93"/>
                      <a:pt x="382" y="1112"/>
                      <a:pt x="621" y="1112"/>
                    </a:cubicBezTo>
                    <a:cubicBezTo>
                      <a:pt x="633" y="1112"/>
                      <a:pt x="645" y="1110"/>
                      <a:pt x="656" y="1104"/>
                    </a:cubicBezTo>
                    <a:cubicBezTo>
                      <a:pt x="891" y="990"/>
                      <a:pt x="166" y="3"/>
                      <a:pt x="166" y="3"/>
                    </a:cubicBezTo>
                    <a:cubicBezTo>
                      <a:pt x="157" y="1"/>
                      <a:pt x="148" y="0"/>
                      <a:pt x="139"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60"/>
              <p:cNvSpPr/>
              <p:nvPr/>
            </p:nvSpPr>
            <p:spPr>
              <a:xfrm>
                <a:off x="3498748" y="2102737"/>
                <a:ext cx="44101" cy="29442"/>
              </a:xfrm>
              <a:custGeom>
                <a:rect b="b" l="l" r="r" t="t"/>
                <a:pathLst>
                  <a:path extrusionOk="0" h="1165" w="1745">
                    <a:moveTo>
                      <a:pt x="874" y="1"/>
                    </a:moveTo>
                    <a:cubicBezTo>
                      <a:pt x="646" y="1"/>
                      <a:pt x="413" y="128"/>
                      <a:pt x="235" y="443"/>
                    </a:cubicBezTo>
                    <a:cubicBezTo>
                      <a:pt x="0" y="866"/>
                      <a:pt x="330" y="1164"/>
                      <a:pt x="568" y="1164"/>
                    </a:cubicBezTo>
                    <a:cubicBezTo>
                      <a:pt x="634" y="1164"/>
                      <a:pt x="693" y="1141"/>
                      <a:pt x="731" y="1092"/>
                    </a:cubicBezTo>
                    <a:cubicBezTo>
                      <a:pt x="911" y="868"/>
                      <a:pt x="1543" y="917"/>
                      <a:pt x="1641" y="590"/>
                    </a:cubicBezTo>
                    <a:cubicBezTo>
                      <a:pt x="1744" y="258"/>
                      <a:pt x="1330" y="171"/>
                      <a:pt x="1330" y="171"/>
                    </a:cubicBezTo>
                    <a:cubicBezTo>
                      <a:pt x="1194" y="65"/>
                      <a:pt x="1035" y="1"/>
                      <a:pt x="874"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60"/>
              <p:cNvSpPr/>
              <p:nvPr/>
            </p:nvSpPr>
            <p:spPr>
              <a:xfrm>
                <a:off x="3537259" y="2125714"/>
                <a:ext cx="22543" cy="28128"/>
              </a:xfrm>
              <a:custGeom>
                <a:rect b="b" l="l" r="r" t="t"/>
                <a:pathLst>
                  <a:path extrusionOk="0" h="1113" w="892">
                    <a:moveTo>
                      <a:pt x="140" y="1"/>
                    </a:moveTo>
                    <a:cubicBezTo>
                      <a:pt x="106" y="1"/>
                      <a:pt x="74" y="16"/>
                      <a:pt x="53" y="42"/>
                    </a:cubicBezTo>
                    <a:cubicBezTo>
                      <a:pt x="1" y="94"/>
                      <a:pt x="383" y="1113"/>
                      <a:pt x="622" y="1113"/>
                    </a:cubicBezTo>
                    <a:cubicBezTo>
                      <a:pt x="634" y="1113"/>
                      <a:pt x="646" y="1110"/>
                      <a:pt x="658" y="1105"/>
                    </a:cubicBezTo>
                    <a:cubicBezTo>
                      <a:pt x="892" y="990"/>
                      <a:pt x="167" y="4"/>
                      <a:pt x="167" y="4"/>
                    </a:cubicBezTo>
                    <a:cubicBezTo>
                      <a:pt x="158" y="2"/>
                      <a:pt x="149" y="1"/>
                      <a:pt x="140"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60"/>
              <p:cNvSpPr/>
              <p:nvPr/>
            </p:nvSpPr>
            <p:spPr>
              <a:xfrm>
                <a:off x="3547574" y="2148480"/>
                <a:ext cx="22543" cy="28078"/>
              </a:xfrm>
              <a:custGeom>
                <a:rect b="b" l="l" r="r" t="t"/>
                <a:pathLst>
                  <a:path extrusionOk="0" h="1111" w="892">
                    <a:moveTo>
                      <a:pt x="150" y="0"/>
                    </a:moveTo>
                    <a:cubicBezTo>
                      <a:pt x="113" y="0"/>
                      <a:pt x="81" y="15"/>
                      <a:pt x="57" y="39"/>
                    </a:cubicBezTo>
                    <a:cubicBezTo>
                      <a:pt x="1" y="96"/>
                      <a:pt x="381" y="1111"/>
                      <a:pt x="620" y="1111"/>
                    </a:cubicBezTo>
                    <a:cubicBezTo>
                      <a:pt x="633" y="1111"/>
                      <a:pt x="645" y="1108"/>
                      <a:pt x="657" y="1102"/>
                    </a:cubicBezTo>
                    <a:cubicBezTo>
                      <a:pt x="891" y="987"/>
                      <a:pt x="166" y="1"/>
                      <a:pt x="166" y="1"/>
                    </a:cubicBezTo>
                    <a:cubicBezTo>
                      <a:pt x="161" y="0"/>
                      <a:pt x="155" y="0"/>
                      <a:pt x="150"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60"/>
              <p:cNvSpPr/>
              <p:nvPr/>
            </p:nvSpPr>
            <p:spPr>
              <a:xfrm>
                <a:off x="3523894" y="2125129"/>
                <a:ext cx="23503" cy="31692"/>
              </a:xfrm>
              <a:custGeom>
                <a:rect b="b" l="l" r="r" t="t"/>
                <a:pathLst>
                  <a:path extrusionOk="0" h="1254" w="930">
                    <a:moveTo>
                      <a:pt x="156" y="0"/>
                    </a:moveTo>
                    <a:cubicBezTo>
                      <a:pt x="122" y="0"/>
                      <a:pt x="89" y="13"/>
                      <a:pt x="68" y="42"/>
                    </a:cubicBezTo>
                    <a:cubicBezTo>
                      <a:pt x="0" y="94"/>
                      <a:pt x="367" y="1254"/>
                      <a:pt x="632" y="1254"/>
                    </a:cubicBezTo>
                    <a:cubicBezTo>
                      <a:pt x="644" y="1254"/>
                      <a:pt x="656" y="1251"/>
                      <a:pt x="668" y="1247"/>
                    </a:cubicBezTo>
                    <a:cubicBezTo>
                      <a:pt x="929" y="1132"/>
                      <a:pt x="188" y="4"/>
                      <a:pt x="188" y="4"/>
                    </a:cubicBezTo>
                    <a:cubicBezTo>
                      <a:pt x="177" y="2"/>
                      <a:pt x="167" y="0"/>
                      <a:pt x="156"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60"/>
              <p:cNvSpPr/>
              <p:nvPr/>
            </p:nvSpPr>
            <p:spPr>
              <a:xfrm>
                <a:off x="3536682" y="2155708"/>
                <a:ext cx="23503" cy="31818"/>
              </a:xfrm>
              <a:custGeom>
                <a:rect b="b" l="l" r="r" t="t"/>
                <a:pathLst>
                  <a:path extrusionOk="0" h="1259" w="930">
                    <a:moveTo>
                      <a:pt x="161" y="0"/>
                    </a:moveTo>
                    <a:cubicBezTo>
                      <a:pt x="125" y="0"/>
                      <a:pt x="89" y="16"/>
                      <a:pt x="63" y="42"/>
                    </a:cubicBezTo>
                    <a:cubicBezTo>
                      <a:pt x="1" y="99"/>
                      <a:pt x="367" y="1259"/>
                      <a:pt x="628" y="1259"/>
                    </a:cubicBezTo>
                    <a:cubicBezTo>
                      <a:pt x="640" y="1259"/>
                      <a:pt x="652" y="1257"/>
                      <a:pt x="663" y="1252"/>
                    </a:cubicBezTo>
                    <a:cubicBezTo>
                      <a:pt x="930" y="1137"/>
                      <a:pt x="189" y="4"/>
                      <a:pt x="189" y="4"/>
                    </a:cubicBezTo>
                    <a:cubicBezTo>
                      <a:pt x="180" y="2"/>
                      <a:pt x="170" y="0"/>
                      <a:pt x="161"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60"/>
              <p:cNvSpPr/>
              <p:nvPr/>
            </p:nvSpPr>
            <p:spPr>
              <a:xfrm>
                <a:off x="3549495" y="2185024"/>
                <a:ext cx="23503" cy="31717"/>
              </a:xfrm>
              <a:custGeom>
                <a:rect b="b" l="l" r="r" t="t"/>
                <a:pathLst>
                  <a:path extrusionOk="0" h="1255" w="930">
                    <a:moveTo>
                      <a:pt x="156" y="0"/>
                    </a:moveTo>
                    <a:cubicBezTo>
                      <a:pt x="122" y="0"/>
                      <a:pt x="89" y="14"/>
                      <a:pt x="69" y="43"/>
                    </a:cubicBezTo>
                    <a:cubicBezTo>
                      <a:pt x="1" y="95"/>
                      <a:pt x="367" y="1254"/>
                      <a:pt x="633" y="1254"/>
                    </a:cubicBezTo>
                    <a:cubicBezTo>
                      <a:pt x="645" y="1254"/>
                      <a:pt x="656" y="1252"/>
                      <a:pt x="668" y="1247"/>
                    </a:cubicBezTo>
                    <a:cubicBezTo>
                      <a:pt x="930" y="1132"/>
                      <a:pt x="189" y="4"/>
                      <a:pt x="189" y="4"/>
                    </a:cubicBezTo>
                    <a:cubicBezTo>
                      <a:pt x="178" y="2"/>
                      <a:pt x="167" y="0"/>
                      <a:pt x="156"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60"/>
              <p:cNvSpPr/>
              <p:nvPr/>
            </p:nvSpPr>
            <p:spPr>
              <a:xfrm>
                <a:off x="3514922" y="2129349"/>
                <a:ext cx="18980" cy="29594"/>
              </a:xfrm>
              <a:custGeom>
                <a:rect b="b" l="l" r="r" t="t"/>
                <a:pathLst>
                  <a:path extrusionOk="0" h="1171" w="751">
                    <a:moveTo>
                      <a:pt x="141" y="1"/>
                    </a:moveTo>
                    <a:cubicBezTo>
                      <a:pt x="113" y="1"/>
                      <a:pt x="86" y="9"/>
                      <a:pt x="63" y="28"/>
                    </a:cubicBezTo>
                    <a:cubicBezTo>
                      <a:pt x="0" y="75"/>
                      <a:pt x="237" y="1171"/>
                      <a:pt x="475" y="1171"/>
                    </a:cubicBezTo>
                    <a:cubicBezTo>
                      <a:pt x="483" y="1171"/>
                      <a:pt x="491" y="1169"/>
                      <a:pt x="499" y="1167"/>
                    </a:cubicBezTo>
                    <a:cubicBezTo>
                      <a:pt x="750" y="1090"/>
                      <a:pt x="178" y="6"/>
                      <a:pt x="178" y="6"/>
                    </a:cubicBezTo>
                    <a:cubicBezTo>
                      <a:pt x="166" y="3"/>
                      <a:pt x="153" y="1"/>
                      <a:pt x="14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60"/>
              <p:cNvSpPr/>
              <p:nvPr/>
            </p:nvSpPr>
            <p:spPr>
              <a:xfrm>
                <a:off x="3523742" y="2158033"/>
                <a:ext cx="18954" cy="29695"/>
              </a:xfrm>
              <a:custGeom>
                <a:rect b="b" l="l" r="r" t="t"/>
                <a:pathLst>
                  <a:path extrusionOk="0" h="1175" w="750">
                    <a:moveTo>
                      <a:pt x="147" y="0"/>
                    </a:moveTo>
                    <a:cubicBezTo>
                      <a:pt x="118" y="0"/>
                      <a:pt x="87" y="12"/>
                      <a:pt x="63" y="32"/>
                    </a:cubicBezTo>
                    <a:cubicBezTo>
                      <a:pt x="0" y="74"/>
                      <a:pt x="237" y="1175"/>
                      <a:pt x="479" y="1175"/>
                    </a:cubicBezTo>
                    <a:cubicBezTo>
                      <a:pt x="488" y="1175"/>
                      <a:pt x="496" y="1173"/>
                      <a:pt x="505" y="1171"/>
                    </a:cubicBezTo>
                    <a:cubicBezTo>
                      <a:pt x="750" y="1089"/>
                      <a:pt x="178" y="4"/>
                      <a:pt x="178" y="4"/>
                    </a:cubicBezTo>
                    <a:cubicBezTo>
                      <a:pt x="168" y="2"/>
                      <a:pt x="158" y="0"/>
                      <a:pt x="147"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60"/>
              <p:cNvSpPr/>
              <p:nvPr/>
            </p:nvSpPr>
            <p:spPr>
              <a:xfrm>
                <a:off x="3532815" y="2185479"/>
                <a:ext cx="18980" cy="29645"/>
              </a:xfrm>
              <a:custGeom>
                <a:rect b="b" l="l" r="r" t="t"/>
                <a:pathLst>
                  <a:path extrusionOk="0" h="1173" w="751">
                    <a:moveTo>
                      <a:pt x="140" y="1"/>
                    </a:moveTo>
                    <a:cubicBezTo>
                      <a:pt x="113" y="1"/>
                      <a:pt x="86" y="12"/>
                      <a:pt x="64" y="30"/>
                    </a:cubicBezTo>
                    <a:cubicBezTo>
                      <a:pt x="1" y="77"/>
                      <a:pt x="238" y="1173"/>
                      <a:pt x="475" y="1173"/>
                    </a:cubicBezTo>
                    <a:cubicBezTo>
                      <a:pt x="483" y="1173"/>
                      <a:pt x="492" y="1172"/>
                      <a:pt x="500" y="1169"/>
                    </a:cubicBezTo>
                    <a:cubicBezTo>
                      <a:pt x="750" y="1093"/>
                      <a:pt x="178" y="8"/>
                      <a:pt x="178" y="8"/>
                    </a:cubicBezTo>
                    <a:cubicBezTo>
                      <a:pt x="166" y="3"/>
                      <a:pt x="153" y="1"/>
                      <a:pt x="140"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60"/>
              <p:cNvSpPr/>
              <p:nvPr/>
            </p:nvSpPr>
            <p:spPr>
              <a:xfrm>
                <a:off x="3504990" y="2129349"/>
                <a:ext cx="14304" cy="25272"/>
              </a:xfrm>
              <a:custGeom>
                <a:rect b="b" l="l" r="r" t="t"/>
                <a:pathLst>
                  <a:path extrusionOk="0" h="1000" w="566">
                    <a:moveTo>
                      <a:pt x="121" y="0"/>
                    </a:moveTo>
                    <a:cubicBezTo>
                      <a:pt x="98" y="0"/>
                      <a:pt x="76" y="6"/>
                      <a:pt x="59" y="17"/>
                    </a:cubicBezTo>
                    <a:cubicBezTo>
                      <a:pt x="0" y="54"/>
                      <a:pt x="129" y="1000"/>
                      <a:pt x="332" y="1000"/>
                    </a:cubicBezTo>
                    <a:cubicBezTo>
                      <a:pt x="337" y="1000"/>
                      <a:pt x="342" y="999"/>
                      <a:pt x="348" y="998"/>
                    </a:cubicBezTo>
                    <a:cubicBezTo>
                      <a:pt x="565" y="949"/>
                      <a:pt x="157" y="6"/>
                      <a:pt x="157" y="6"/>
                    </a:cubicBezTo>
                    <a:cubicBezTo>
                      <a:pt x="145" y="2"/>
                      <a:pt x="133" y="0"/>
                      <a:pt x="121"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60"/>
              <p:cNvSpPr/>
              <p:nvPr/>
            </p:nvSpPr>
            <p:spPr>
              <a:xfrm>
                <a:off x="3510499" y="2153813"/>
                <a:ext cx="14304" cy="25323"/>
              </a:xfrm>
              <a:custGeom>
                <a:rect b="b" l="l" r="r" t="t"/>
                <a:pathLst>
                  <a:path extrusionOk="0" h="1002" w="566">
                    <a:moveTo>
                      <a:pt x="114" y="1"/>
                    </a:moveTo>
                    <a:cubicBezTo>
                      <a:pt x="94" y="1"/>
                      <a:pt x="75" y="6"/>
                      <a:pt x="59" y="19"/>
                    </a:cubicBezTo>
                    <a:cubicBezTo>
                      <a:pt x="0" y="56"/>
                      <a:pt x="129" y="1001"/>
                      <a:pt x="332" y="1001"/>
                    </a:cubicBezTo>
                    <a:cubicBezTo>
                      <a:pt x="337" y="1001"/>
                      <a:pt x="342" y="1001"/>
                      <a:pt x="347" y="1000"/>
                    </a:cubicBezTo>
                    <a:cubicBezTo>
                      <a:pt x="565" y="951"/>
                      <a:pt x="157" y="8"/>
                      <a:pt x="157" y="8"/>
                    </a:cubicBezTo>
                    <a:cubicBezTo>
                      <a:pt x="143" y="4"/>
                      <a:pt x="129" y="1"/>
                      <a:pt x="114"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60"/>
              <p:cNvSpPr/>
              <p:nvPr/>
            </p:nvSpPr>
            <p:spPr>
              <a:xfrm>
                <a:off x="3516287" y="2177316"/>
                <a:ext cx="14304" cy="25247"/>
              </a:xfrm>
              <a:custGeom>
                <a:rect b="b" l="l" r="r" t="t"/>
                <a:pathLst>
                  <a:path extrusionOk="0" h="999" w="566">
                    <a:moveTo>
                      <a:pt x="116" y="0"/>
                    </a:moveTo>
                    <a:cubicBezTo>
                      <a:pt x="96" y="0"/>
                      <a:pt x="75" y="7"/>
                      <a:pt x="59" y="21"/>
                    </a:cubicBezTo>
                    <a:cubicBezTo>
                      <a:pt x="0" y="53"/>
                      <a:pt x="128" y="998"/>
                      <a:pt x="331" y="998"/>
                    </a:cubicBezTo>
                    <a:cubicBezTo>
                      <a:pt x="336" y="998"/>
                      <a:pt x="342" y="998"/>
                      <a:pt x="347" y="996"/>
                    </a:cubicBezTo>
                    <a:cubicBezTo>
                      <a:pt x="565" y="947"/>
                      <a:pt x="157" y="10"/>
                      <a:pt x="157" y="10"/>
                    </a:cubicBezTo>
                    <a:cubicBezTo>
                      <a:pt x="144" y="3"/>
                      <a:pt x="130" y="0"/>
                      <a:pt x="116"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6" name="Google Shape;2796;p60"/>
            <p:cNvSpPr/>
            <p:nvPr/>
          </p:nvSpPr>
          <p:spPr>
            <a:xfrm>
              <a:off x="3268262" y="2017165"/>
              <a:ext cx="96187" cy="59618"/>
            </a:xfrm>
            <a:custGeom>
              <a:rect b="b" l="l" r="r" t="t"/>
              <a:pathLst>
                <a:path extrusionOk="0" h="2359" w="3806">
                  <a:moveTo>
                    <a:pt x="2539" y="0"/>
                  </a:moveTo>
                  <a:cubicBezTo>
                    <a:pt x="2486" y="0"/>
                    <a:pt x="2446" y="18"/>
                    <a:pt x="2429" y="59"/>
                  </a:cubicBezTo>
                  <a:cubicBezTo>
                    <a:pt x="2315" y="315"/>
                    <a:pt x="1999" y="402"/>
                    <a:pt x="1906" y="418"/>
                  </a:cubicBezTo>
                  <a:cubicBezTo>
                    <a:pt x="1808" y="397"/>
                    <a:pt x="1497" y="315"/>
                    <a:pt x="1378" y="59"/>
                  </a:cubicBezTo>
                  <a:cubicBezTo>
                    <a:pt x="1360" y="20"/>
                    <a:pt x="1320" y="2"/>
                    <a:pt x="1268" y="2"/>
                  </a:cubicBezTo>
                  <a:cubicBezTo>
                    <a:pt x="919" y="2"/>
                    <a:pt x="0" y="790"/>
                    <a:pt x="1171" y="1306"/>
                  </a:cubicBezTo>
                  <a:cubicBezTo>
                    <a:pt x="1171" y="1306"/>
                    <a:pt x="1018" y="1693"/>
                    <a:pt x="1247" y="1857"/>
                  </a:cubicBezTo>
                  <a:cubicBezTo>
                    <a:pt x="1427" y="1993"/>
                    <a:pt x="1748" y="1879"/>
                    <a:pt x="1873" y="2097"/>
                  </a:cubicBezTo>
                  <a:lnTo>
                    <a:pt x="1873" y="2358"/>
                  </a:lnTo>
                  <a:cubicBezTo>
                    <a:pt x="1873" y="2293"/>
                    <a:pt x="1884" y="2227"/>
                    <a:pt x="1906" y="2162"/>
                  </a:cubicBezTo>
                  <a:cubicBezTo>
                    <a:pt x="1922" y="2227"/>
                    <a:pt x="1933" y="2293"/>
                    <a:pt x="1933" y="2358"/>
                  </a:cubicBezTo>
                  <a:lnTo>
                    <a:pt x="1933" y="2097"/>
                  </a:lnTo>
                  <a:cubicBezTo>
                    <a:pt x="2059" y="1879"/>
                    <a:pt x="2380" y="1993"/>
                    <a:pt x="2560" y="1857"/>
                  </a:cubicBezTo>
                  <a:cubicBezTo>
                    <a:pt x="2789" y="1693"/>
                    <a:pt x="2642" y="1306"/>
                    <a:pt x="2642" y="1306"/>
                  </a:cubicBezTo>
                  <a:cubicBezTo>
                    <a:pt x="3805" y="791"/>
                    <a:pt x="2887" y="0"/>
                    <a:pt x="25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60"/>
            <p:cNvSpPr/>
            <p:nvPr/>
          </p:nvSpPr>
          <p:spPr>
            <a:xfrm>
              <a:off x="3320602" y="2071450"/>
              <a:ext cx="115521" cy="287399"/>
            </a:xfrm>
            <a:custGeom>
              <a:rect b="b" l="l" r="r" t="t"/>
              <a:pathLst>
                <a:path extrusionOk="0" h="11372" w="4571">
                  <a:moveTo>
                    <a:pt x="2889" y="1"/>
                  </a:moveTo>
                  <a:cubicBezTo>
                    <a:pt x="2552" y="1"/>
                    <a:pt x="2516" y="477"/>
                    <a:pt x="2516" y="477"/>
                  </a:cubicBezTo>
                  <a:cubicBezTo>
                    <a:pt x="2135" y="766"/>
                    <a:pt x="2031" y="1365"/>
                    <a:pt x="2380" y="1572"/>
                  </a:cubicBezTo>
                  <a:cubicBezTo>
                    <a:pt x="2729" y="1785"/>
                    <a:pt x="734" y="9179"/>
                    <a:pt x="522" y="9544"/>
                  </a:cubicBezTo>
                  <a:cubicBezTo>
                    <a:pt x="312" y="9905"/>
                    <a:pt x="0" y="11337"/>
                    <a:pt x="389" y="11337"/>
                  </a:cubicBezTo>
                  <a:cubicBezTo>
                    <a:pt x="393" y="11337"/>
                    <a:pt x="397" y="11337"/>
                    <a:pt x="402" y="11337"/>
                  </a:cubicBezTo>
                  <a:cubicBezTo>
                    <a:pt x="791" y="11311"/>
                    <a:pt x="755" y="10865"/>
                    <a:pt x="1118" y="10865"/>
                  </a:cubicBezTo>
                  <a:cubicBezTo>
                    <a:pt x="1136" y="10865"/>
                    <a:pt x="1155" y="10866"/>
                    <a:pt x="1176" y="10868"/>
                  </a:cubicBezTo>
                  <a:cubicBezTo>
                    <a:pt x="1545" y="10906"/>
                    <a:pt x="1708" y="11372"/>
                    <a:pt x="2017" y="11372"/>
                  </a:cubicBezTo>
                  <a:cubicBezTo>
                    <a:pt x="2063" y="11372"/>
                    <a:pt x="2113" y="11361"/>
                    <a:pt x="2167" y="11337"/>
                  </a:cubicBezTo>
                  <a:cubicBezTo>
                    <a:pt x="2576" y="11157"/>
                    <a:pt x="1966" y="10214"/>
                    <a:pt x="1966" y="9239"/>
                  </a:cubicBezTo>
                  <a:cubicBezTo>
                    <a:pt x="1966" y="8264"/>
                    <a:pt x="3399" y="2123"/>
                    <a:pt x="3399" y="2123"/>
                  </a:cubicBezTo>
                  <a:cubicBezTo>
                    <a:pt x="3399" y="2123"/>
                    <a:pt x="4570" y="1344"/>
                    <a:pt x="3579" y="401"/>
                  </a:cubicBezTo>
                  <a:cubicBezTo>
                    <a:pt x="3267" y="103"/>
                    <a:pt x="3046" y="1"/>
                    <a:pt x="288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60"/>
            <p:cNvSpPr/>
            <p:nvPr/>
          </p:nvSpPr>
          <p:spPr>
            <a:xfrm>
              <a:off x="3314359" y="2364181"/>
              <a:ext cx="78648" cy="262885"/>
            </a:xfrm>
            <a:custGeom>
              <a:rect b="b" l="l" r="r" t="t"/>
              <a:pathLst>
                <a:path extrusionOk="0" h="10402" w="3112">
                  <a:moveTo>
                    <a:pt x="2136" y="1743"/>
                  </a:moveTo>
                  <a:cubicBezTo>
                    <a:pt x="2136" y="1743"/>
                    <a:pt x="2262" y="4031"/>
                    <a:pt x="2136" y="4544"/>
                  </a:cubicBezTo>
                  <a:cubicBezTo>
                    <a:pt x="2011" y="5056"/>
                    <a:pt x="1630" y="7372"/>
                    <a:pt x="1619" y="7791"/>
                  </a:cubicBezTo>
                  <a:cubicBezTo>
                    <a:pt x="1619" y="7806"/>
                    <a:pt x="1618" y="7813"/>
                    <a:pt x="1618" y="7813"/>
                  </a:cubicBezTo>
                  <a:cubicBezTo>
                    <a:pt x="1611" y="7813"/>
                    <a:pt x="1595" y="2537"/>
                    <a:pt x="2136" y="1743"/>
                  </a:cubicBezTo>
                  <a:close/>
                  <a:moveTo>
                    <a:pt x="2132" y="0"/>
                  </a:moveTo>
                  <a:cubicBezTo>
                    <a:pt x="1550" y="0"/>
                    <a:pt x="1537" y="604"/>
                    <a:pt x="1537" y="604"/>
                  </a:cubicBezTo>
                  <a:cubicBezTo>
                    <a:pt x="1537" y="604"/>
                    <a:pt x="1136" y="226"/>
                    <a:pt x="823" y="226"/>
                  </a:cubicBezTo>
                  <a:cubicBezTo>
                    <a:pt x="709" y="226"/>
                    <a:pt x="607" y="276"/>
                    <a:pt x="540" y="413"/>
                  </a:cubicBezTo>
                  <a:cubicBezTo>
                    <a:pt x="289" y="925"/>
                    <a:pt x="872" y="2075"/>
                    <a:pt x="861" y="2506"/>
                  </a:cubicBezTo>
                  <a:cubicBezTo>
                    <a:pt x="845" y="2936"/>
                    <a:pt x="763" y="8707"/>
                    <a:pt x="763" y="8707"/>
                  </a:cubicBezTo>
                  <a:cubicBezTo>
                    <a:pt x="763" y="8707"/>
                    <a:pt x="0" y="10069"/>
                    <a:pt x="583" y="10341"/>
                  </a:cubicBezTo>
                  <a:cubicBezTo>
                    <a:pt x="672" y="10383"/>
                    <a:pt x="763" y="10401"/>
                    <a:pt x="855" y="10401"/>
                  </a:cubicBezTo>
                  <a:cubicBezTo>
                    <a:pt x="1368" y="10401"/>
                    <a:pt x="1886" y="9840"/>
                    <a:pt x="1886" y="9840"/>
                  </a:cubicBezTo>
                  <a:cubicBezTo>
                    <a:pt x="1886" y="9840"/>
                    <a:pt x="2763" y="9301"/>
                    <a:pt x="2098" y="8510"/>
                  </a:cubicBezTo>
                  <a:cubicBezTo>
                    <a:pt x="1433" y="7720"/>
                    <a:pt x="2501" y="5890"/>
                    <a:pt x="2458" y="3813"/>
                  </a:cubicBezTo>
                  <a:cubicBezTo>
                    <a:pt x="2414" y="1732"/>
                    <a:pt x="2594" y="1187"/>
                    <a:pt x="2594" y="1187"/>
                  </a:cubicBezTo>
                  <a:cubicBezTo>
                    <a:pt x="2594" y="1187"/>
                    <a:pt x="3112" y="174"/>
                    <a:pt x="2333" y="21"/>
                  </a:cubicBezTo>
                  <a:cubicBezTo>
                    <a:pt x="2259" y="7"/>
                    <a:pt x="2193" y="0"/>
                    <a:pt x="2132"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60"/>
            <p:cNvSpPr/>
            <p:nvPr/>
          </p:nvSpPr>
          <p:spPr>
            <a:xfrm>
              <a:off x="3205283" y="1741138"/>
              <a:ext cx="222019" cy="211278"/>
            </a:xfrm>
            <a:custGeom>
              <a:rect b="b" l="l" r="r" t="t"/>
              <a:pathLst>
                <a:path extrusionOk="0" h="8360" w="8785">
                  <a:moveTo>
                    <a:pt x="4398" y="252"/>
                  </a:moveTo>
                  <a:cubicBezTo>
                    <a:pt x="5553" y="290"/>
                    <a:pt x="6567" y="502"/>
                    <a:pt x="6567" y="709"/>
                  </a:cubicBezTo>
                  <a:cubicBezTo>
                    <a:pt x="6567" y="726"/>
                    <a:pt x="6567" y="737"/>
                    <a:pt x="6561" y="747"/>
                  </a:cubicBezTo>
                  <a:cubicBezTo>
                    <a:pt x="5771" y="480"/>
                    <a:pt x="4720" y="415"/>
                    <a:pt x="4387" y="404"/>
                  </a:cubicBezTo>
                  <a:lnTo>
                    <a:pt x="4371" y="404"/>
                  </a:lnTo>
                  <a:cubicBezTo>
                    <a:pt x="4044" y="415"/>
                    <a:pt x="3020" y="480"/>
                    <a:pt x="2235" y="747"/>
                  </a:cubicBezTo>
                  <a:cubicBezTo>
                    <a:pt x="2229" y="737"/>
                    <a:pt x="2229" y="726"/>
                    <a:pt x="2229" y="709"/>
                  </a:cubicBezTo>
                  <a:cubicBezTo>
                    <a:pt x="2229" y="502"/>
                    <a:pt x="3243" y="290"/>
                    <a:pt x="4398" y="252"/>
                  </a:cubicBezTo>
                  <a:close/>
                  <a:moveTo>
                    <a:pt x="2273" y="1118"/>
                  </a:moveTo>
                  <a:cubicBezTo>
                    <a:pt x="2458" y="1238"/>
                    <a:pt x="2660" y="1331"/>
                    <a:pt x="2867" y="1396"/>
                  </a:cubicBezTo>
                  <a:cubicBezTo>
                    <a:pt x="2747" y="1412"/>
                    <a:pt x="2627" y="1429"/>
                    <a:pt x="2507" y="1450"/>
                  </a:cubicBezTo>
                  <a:cubicBezTo>
                    <a:pt x="2202" y="1499"/>
                    <a:pt x="1908" y="1587"/>
                    <a:pt x="1625" y="1701"/>
                  </a:cubicBezTo>
                  <a:cubicBezTo>
                    <a:pt x="1619" y="1685"/>
                    <a:pt x="1619" y="1663"/>
                    <a:pt x="1619" y="1641"/>
                  </a:cubicBezTo>
                  <a:cubicBezTo>
                    <a:pt x="1619" y="1434"/>
                    <a:pt x="1886" y="1260"/>
                    <a:pt x="2273" y="1118"/>
                  </a:cubicBezTo>
                  <a:close/>
                  <a:moveTo>
                    <a:pt x="6518" y="1123"/>
                  </a:moveTo>
                  <a:cubicBezTo>
                    <a:pt x="6910" y="1260"/>
                    <a:pt x="7177" y="1434"/>
                    <a:pt x="7177" y="1647"/>
                  </a:cubicBezTo>
                  <a:cubicBezTo>
                    <a:pt x="7177" y="1663"/>
                    <a:pt x="7172" y="1685"/>
                    <a:pt x="7166" y="1701"/>
                  </a:cubicBezTo>
                  <a:cubicBezTo>
                    <a:pt x="6883" y="1587"/>
                    <a:pt x="6589" y="1499"/>
                    <a:pt x="6289" y="1450"/>
                  </a:cubicBezTo>
                  <a:cubicBezTo>
                    <a:pt x="6169" y="1429"/>
                    <a:pt x="6044" y="1412"/>
                    <a:pt x="5929" y="1396"/>
                  </a:cubicBezTo>
                  <a:cubicBezTo>
                    <a:pt x="6136" y="1331"/>
                    <a:pt x="6333" y="1238"/>
                    <a:pt x="6518" y="1123"/>
                  </a:cubicBezTo>
                  <a:close/>
                  <a:moveTo>
                    <a:pt x="1521" y="2170"/>
                  </a:moveTo>
                  <a:cubicBezTo>
                    <a:pt x="1685" y="2290"/>
                    <a:pt x="1864" y="2377"/>
                    <a:pt x="2055" y="2426"/>
                  </a:cubicBezTo>
                  <a:cubicBezTo>
                    <a:pt x="1788" y="2491"/>
                    <a:pt x="1532" y="2578"/>
                    <a:pt x="1281" y="2687"/>
                  </a:cubicBezTo>
                  <a:cubicBezTo>
                    <a:pt x="1265" y="2649"/>
                    <a:pt x="1260" y="2611"/>
                    <a:pt x="1260" y="2567"/>
                  </a:cubicBezTo>
                  <a:cubicBezTo>
                    <a:pt x="1260" y="2404"/>
                    <a:pt x="1363" y="2273"/>
                    <a:pt x="1521" y="2170"/>
                  </a:cubicBezTo>
                  <a:close/>
                  <a:moveTo>
                    <a:pt x="7270" y="2170"/>
                  </a:moveTo>
                  <a:cubicBezTo>
                    <a:pt x="7428" y="2273"/>
                    <a:pt x="7537" y="2404"/>
                    <a:pt x="7537" y="2567"/>
                  </a:cubicBezTo>
                  <a:cubicBezTo>
                    <a:pt x="7537" y="2611"/>
                    <a:pt x="7526" y="2649"/>
                    <a:pt x="7509" y="2687"/>
                  </a:cubicBezTo>
                  <a:cubicBezTo>
                    <a:pt x="7264" y="2578"/>
                    <a:pt x="7003" y="2491"/>
                    <a:pt x="6741" y="2426"/>
                  </a:cubicBezTo>
                  <a:cubicBezTo>
                    <a:pt x="6932" y="2377"/>
                    <a:pt x="7112" y="2290"/>
                    <a:pt x="7270" y="2170"/>
                  </a:cubicBezTo>
                  <a:close/>
                  <a:moveTo>
                    <a:pt x="982" y="4028"/>
                  </a:moveTo>
                  <a:cubicBezTo>
                    <a:pt x="1570" y="4377"/>
                    <a:pt x="2769" y="4436"/>
                    <a:pt x="3494" y="4436"/>
                  </a:cubicBezTo>
                  <a:cubicBezTo>
                    <a:pt x="3652" y="4436"/>
                    <a:pt x="3782" y="4436"/>
                    <a:pt x="3880" y="4431"/>
                  </a:cubicBezTo>
                  <a:lnTo>
                    <a:pt x="3880" y="4431"/>
                  </a:lnTo>
                  <a:cubicBezTo>
                    <a:pt x="3799" y="4594"/>
                    <a:pt x="3706" y="4752"/>
                    <a:pt x="3603" y="4900"/>
                  </a:cubicBezTo>
                  <a:cubicBezTo>
                    <a:pt x="3319" y="4913"/>
                    <a:pt x="3064" y="4919"/>
                    <a:pt x="2835" y="4919"/>
                  </a:cubicBezTo>
                  <a:cubicBezTo>
                    <a:pt x="1207" y="4919"/>
                    <a:pt x="886" y="4612"/>
                    <a:pt x="824" y="4469"/>
                  </a:cubicBezTo>
                  <a:cubicBezTo>
                    <a:pt x="769" y="4327"/>
                    <a:pt x="878" y="4148"/>
                    <a:pt x="982" y="4028"/>
                  </a:cubicBezTo>
                  <a:close/>
                  <a:moveTo>
                    <a:pt x="7815" y="4028"/>
                  </a:moveTo>
                  <a:cubicBezTo>
                    <a:pt x="7913" y="4148"/>
                    <a:pt x="8027" y="4327"/>
                    <a:pt x="7967" y="4469"/>
                  </a:cubicBezTo>
                  <a:cubicBezTo>
                    <a:pt x="7910" y="4616"/>
                    <a:pt x="7588" y="4921"/>
                    <a:pt x="5984" y="4921"/>
                  </a:cubicBezTo>
                  <a:cubicBezTo>
                    <a:pt x="5748" y="4921"/>
                    <a:pt x="5483" y="4914"/>
                    <a:pt x="5188" y="4900"/>
                  </a:cubicBezTo>
                  <a:cubicBezTo>
                    <a:pt x="5085" y="4752"/>
                    <a:pt x="4992" y="4594"/>
                    <a:pt x="4910" y="4431"/>
                  </a:cubicBezTo>
                  <a:cubicBezTo>
                    <a:pt x="5014" y="4431"/>
                    <a:pt x="5145" y="4436"/>
                    <a:pt x="5303" y="4436"/>
                  </a:cubicBezTo>
                  <a:cubicBezTo>
                    <a:pt x="6022" y="4436"/>
                    <a:pt x="7221" y="4377"/>
                    <a:pt x="7815" y="4028"/>
                  </a:cubicBezTo>
                  <a:close/>
                  <a:moveTo>
                    <a:pt x="8043" y="4911"/>
                  </a:moveTo>
                  <a:cubicBezTo>
                    <a:pt x="8114" y="5003"/>
                    <a:pt x="8169" y="5128"/>
                    <a:pt x="8131" y="5227"/>
                  </a:cubicBezTo>
                  <a:cubicBezTo>
                    <a:pt x="8083" y="5337"/>
                    <a:pt x="7803" y="5686"/>
                    <a:pt x="6022" y="5686"/>
                  </a:cubicBezTo>
                  <a:cubicBezTo>
                    <a:pt x="5957" y="5686"/>
                    <a:pt x="5889" y="5685"/>
                    <a:pt x="5820" y="5684"/>
                  </a:cubicBezTo>
                  <a:cubicBezTo>
                    <a:pt x="5690" y="5537"/>
                    <a:pt x="5575" y="5401"/>
                    <a:pt x="5472" y="5276"/>
                  </a:cubicBezTo>
                  <a:lnTo>
                    <a:pt x="5472" y="5276"/>
                  </a:lnTo>
                  <a:cubicBezTo>
                    <a:pt x="5640" y="5281"/>
                    <a:pt x="5799" y="5281"/>
                    <a:pt x="5951" y="5281"/>
                  </a:cubicBezTo>
                  <a:cubicBezTo>
                    <a:pt x="6986" y="5281"/>
                    <a:pt x="7678" y="5161"/>
                    <a:pt x="8043" y="4911"/>
                  </a:cubicBezTo>
                  <a:close/>
                  <a:moveTo>
                    <a:pt x="747" y="4916"/>
                  </a:moveTo>
                  <a:cubicBezTo>
                    <a:pt x="1112" y="5167"/>
                    <a:pt x="1804" y="5286"/>
                    <a:pt x="2845" y="5286"/>
                  </a:cubicBezTo>
                  <a:cubicBezTo>
                    <a:pt x="2998" y="5286"/>
                    <a:pt x="3156" y="5286"/>
                    <a:pt x="3319" y="5281"/>
                  </a:cubicBezTo>
                  <a:lnTo>
                    <a:pt x="3319" y="5281"/>
                  </a:lnTo>
                  <a:cubicBezTo>
                    <a:pt x="3221" y="5401"/>
                    <a:pt x="3107" y="5537"/>
                    <a:pt x="2970" y="5684"/>
                  </a:cubicBezTo>
                  <a:cubicBezTo>
                    <a:pt x="2900" y="5685"/>
                    <a:pt x="2832" y="5686"/>
                    <a:pt x="2766" y="5686"/>
                  </a:cubicBezTo>
                  <a:cubicBezTo>
                    <a:pt x="988" y="5686"/>
                    <a:pt x="708" y="5342"/>
                    <a:pt x="666" y="5232"/>
                  </a:cubicBezTo>
                  <a:cubicBezTo>
                    <a:pt x="627" y="5134"/>
                    <a:pt x="682" y="5009"/>
                    <a:pt x="747" y="4916"/>
                  </a:cubicBezTo>
                  <a:close/>
                  <a:moveTo>
                    <a:pt x="627" y="5690"/>
                  </a:moveTo>
                  <a:cubicBezTo>
                    <a:pt x="993" y="5924"/>
                    <a:pt x="1668" y="6038"/>
                    <a:pt x="2654" y="6049"/>
                  </a:cubicBezTo>
                  <a:cubicBezTo>
                    <a:pt x="2529" y="6202"/>
                    <a:pt x="2409" y="6360"/>
                    <a:pt x="2300" y="6523"/>
                  </a:cubicBezTo>
                  <a:cubicBezTo>
                    <a:pt x="2058" y="6545"/>
                    <a:pt x="1849" y="6555"/>
                    <a:pt x="1668" y="6555"/>
                  </a:cubicBezTo>
                  <a:cubicBezTo>
                    <a:pt x="808" y="6555"/>
                    <a:pt x="583" y="6343"/>
                    <a:pt x="529" y="6235"/>
                  </a:cubicBezTo>
                  <a:cubicBezTo>
                    <a:pt x="442" y="6077"/>
                    <a:pt x="535" y="5848"/>
                    <a:pt x="627" y="5690"/>
                  </a:cubicBezTo>
                  <a:close/>
                  <a:moveTo>
                    <a:pt x="8174" y="5690"/>
                  </a:moveTo>
                  <a:cubicBezTo>
                    <a:pt x="8261" y="5848"/>
                    <a:pt x="8354" y="6077"/>
                    <a:pt x="8267" y="6235"/>
                  </a:cubicBezTo>
                  <a:lnTo>
                    <a:pt x="8267" y="6240"/>
                  </a:lnTo>
                  <a:cubicBezTo>
                    <a:pt x="8213" y="6348"/>
                    <a:pt x="7986" y="6555"/>
                    <a:pt x="7135" y="6555"/>
                  </a:cubicBezTo>
                  <a:cubicBezTo>
                    <a:pt x="6952" y="6555"/>
                    <a:pt x="6741" y="6546"/>
                    <a:pt x="6496" y="6523"/>
                  </a:cubicBezTo>
                  <a:cubicBezTo>
                    <a:pt x="6387" y="6360"/>
                    <a:pt x="6267" y="6202"/>
                    <a:pt x="6142" y="6049"/>
                  </a:cubicBezTo>
                  <a:cubicBezTo>
                    <a:pt x="7134" y="6038"/>
                    <a:pt x="7804" y="5924"/>
                    <a:pt x="8174" y="5690"/>
                  </a:cubicBezTo>
                  <a:close/>
                  <a:moveTo>
                    <a:pt x="546" y="6725"/>
                  </a:moveTo>
                  <a:cubicBezTo>
                    <a:pt x="802" y="6856"/>
                    <a:pt x="1172" y="6916"/>
                    <a:pt x="1657" y="6916"/>
                  </a:cubicBezTo>
                  <a:cubicBezTo>
                    <a:pt x="1788" y="6916"/>
                    <a:pt x="1924" y="6916"/>
                    <a:pt x="2066" y="6905"/>
                  </a:cubicBezTo>
                  <a:lnTo>
                    <a:pt x="2066" y="6905"/>
                  </a:lnTo>
                  <a:cubicBezTo>
                    <a:pt x="2050" y="6948"/>
                    <a:pt x="2028" y="6987"/>
                    <a:pt x="2006" y="7019"/>
                  </a:cubicBezTo>
                  <a:cubicBezTo>
                    <a:pt x="1534" y="7147"/>
                    <a:pt x="1212" y="7189"/>
                    <a:pt x="993" y="7189"/>
                  </a:cubicBezTo>
                  <a:cubicBezTo>
                    <a:pt x="681" y="7189"/>
                    <a:pt x="578" y="7104"/>
                    <a:pt x="546" y="7063"/>
                  </a:cubicBezTo>
                  <a:cubicBezTo>
                    <a:pt x="486" y="6981"/>
                    <a:pt x="508" y="6845"/>
                    <a:pt x="546" y="6725"/>
                  </a:cubicBezTo>
                  <a:close/>
                  <a:moveTo>
                    <a:pt x="8245" y="6730"/>
                  </a:moveTo>
                  <a:cubicBezTo>
                    <a:pt x="8283" y="6845"/>
                    <a:pt x="8305" y="6981"/>
                    <a:pt x="8245" y="7068"/>
                  </a:cubicBezTo>
                  <a:cubicBezTo>
                    <a:pt x="8216" y="7107"/>
                    <a:pt x="8112" y="7191"/>
                    <a:pt x="7796" y="7191"/>
                  </a:cubicBezTo>
                  <a:cubicBezTo>
                    <a:pt x="7577" y="7191"/>
                    <a:pt x="7255" y="7150"/>
                    <a:pt x="6785" y="7025"/>
                  </a:cubicBezTo>
                  <a:cubicBezTo>
                    <a:pt x="6768" y="6987"/>
                    <a:pt x="6747" y="6948"/>
                    <a:pt x="6725" y="6910"/>
                  </a:cubicBezTo>
                  <a:lnTo>
                    <a:pt x="6725" y="6910"/>
                  </a:lnTo>
                  <a:cubicBezTo>
                    <a:pt x="6867" y="6921"/>
                    <a:pt x="7003" y="6921"/>
                    <a:pt x="7134" y="6921"/>
                  </a:cubicBezTo>
                  <a:cubicBezTo>
                    <a:pt x="7624" y="6921"/>
                    <a:pt x="7989" y="6856"/>
                    <a:pt x="8245" y="6730"/>
                  </a:cubicBezTo>
                  <a:close/>
                  <a:moveTo>
                    <a:pt x="1810" y="7444"/>
                  </a:moveTo>
                  <a:cubicBezTo>
                    <a:pt x="1630" y="7848"/>
                    <a:pt x="1559" y="7973"/>
                    <a:pt x="1069" y="7995"/>
                  </a:cubicBezTo>
                  <a:cubicBezTo>
                    <a:pt x="1039" y="7996"/>
                    <a:pt x="1009" y="7997"/>
                    <a:pt x="978" y="7997"/>
                  </a:cubicBezTo>
                  <a:cubicBezTo>
                    <a:pt x="814" y="7997"/>
                    <a:pt x="642" y="7968"/>
                    <a:pt x="573" y="7858"/>
                  </a:cubicBezTo>
                  <a:cubicBezTo>
                    <a:pt x="513" y="7766"/>
                    <a:pt x="529" y="7613"/>
                    <a:pt x="567" y="7493"/>
                  </a:cubicBezTo>
                  <a:lnTo>
                    <a:pt x="567" y="7493"/>
                  </a:lnTo>
                  <a:cubicBezTo>
                    <a:pt x="690" y="7533"/>
                    <a:pt x="821" y="7554"/>
                    <a:pt x="953" y="7554"/>
                  </a:cubicBezTo>
                  <a:cubicBezTo>
                    <a:pt x="968" y="7554"/>
                    <a:pt x="983" y="7554"/>
                    <a:pt x="998" y="7553"/>
                  </a:cubicBezTo>
                  <a:cubicBezTo>
                    <a:pt x="1270" y="7548"/>
                    <a:pt x="1543" y="7510"/>
                    <a:pt x="1810" y="7444"/>
                  </a:cubicBezTo>
                  <a:close/>
                  <a:moveTo>
                    <a:pt x="6981" y="7450"/>
                  </a:moveTo>
                  <a:cubicBezTo>
                    <a:pt x="7253" y="7515"/>
                    <a:pt x="7526" y="7553"/>
                    <a:pt x="7798" y="7559"/>
                  </a:cubicBezTo>
                  <a:cubicBezTo>
                    <a:pt x="7945" y="7559"/>
                    <a:pt x="8093" y="7542"/>
                    <a:pt x="8229" y="7499"/>
                  </a:cubicBezTo>
                  <a:lnTo>
                    <a:pt x="8229" y="7499"/>
                  </a:lnTo>
                  <a:cubicBezTo>
                    <a:pt x="8261" y="7613"/>
                    <a:pt x="8283" y="7766"/>
                    <a:pt x="8218" y="7858"/>
                  </a:cubicBezTo>
                  <a:lnTo>
                    <a:pt x="8223" y="7864"/>
                  </a:lnTo>
                  <a:cubicBezTo>
                    <a:pt x="8150" y="7976"/>
                    <a:pt x="7954" y="8001"/>
                    <a:pt x="7785" y="8001"/>
                  </a:cubicBezTo>
                  <a:cubicBezTo>
                    <a:pt x="7765" y="8001"/>
                    <a:pt x="7746" y="8001"/>
                    <a:pt x="7727" y="8000"/>
                  </a:cubicBezTo>
                  <a:cubicBezTo>
                    <a:pt x="7237" y="7978"/>
                    <a:pt x="7161" y="7853"/>
                    <a:pt x="6981" y="7450"/>
                  </a:cubicBezTo>
                  <a:close/>
                  <a:moveTo>
                    <a:pt x="4393" y="1"/>
                  </a:moveTo>
                  <a:cubicBezTo>
                    <a:pt x="3668" y="28"/>
                    <a:pt x="1979" y="137"/>
                    <a:pt x="1979" y="709"/>
                  </a:cubicBezTo>
                  <a:cubicBezTo>
                    <a:pt x="1979" y="753"/>
                    <a:pt x="1984" y="791"/>
                    <a:pt x="2001" y="829"/>
                  </a:cubicBezTo>
                  <a:cubicBezTo>
                    <a:pt x="1565" y="1014"/>
                    <a:pt x="1249" y="1276"/>
                    <a:pt x="1249" y="1641"/>
                  </a:cubicBezTo>
                  <a:cubicBezTo>
                    <a:pt x="1249" y="1723"/>
                    <a:pt x="1265" y="1799"/>
                    <a:pt x="1292" y="1875"/>
                  </a:cubicBezTo>
                  <a:cubicBezTo>
                    <a:pt x="1020" y="2061"/>
                    <a:pt x="884" y="2290"/>
                    <a:pt x="884" y="2562"/>
                  </a:cubicBezTo>
                  <a:cubicBezTo>
                    <a:pt x="884" y="2671"/>
                    <a:pt x="905" y="2775"/>
                    <a:pt x="954" y="2873"/>
                  </a:cubicBezTo>
                  <a:cubicBezTo>
                    <a:pt x="731" y="3031"/>
                    <a:pt x="595" y="3221"/>
                    <a:pt x="595" y="3456"/>
                  </a:cubicBezTo>
                  <a:cubicBezTo>
                    <a:pt x="595" y="3570"/>
                    <a:pt x="633" y="3684"/>
                    <a:pt x="698" y="3777"/>
                  </a:cubicBezTo>
                  <a:cubicBezTo>
                    <a:pt x="551" y="3951"/>
                    <a:pt x="344" y="4278"/>
                    <a:pt x="475" y="4605"/>
                  </a:cubicBezTo>
                  <a:cubicBezTo>
                    <a:pt x="480" y="4611"/>
                    <a:pt x="486" y="4622"/>
                    <a:pt x="491" y="4633"/>
                  </a:cubicBezTo>
                  <a:cubicBezTo>
                    <a:pt x="366" y="4791"/>
                    <a:pt x="202" y="5069"/>
                    <a:pt x="317" y="5357"/>
                  </a:cubicBezTo>
                  <a:cubicBezTo>
                    <a:pt x="328" y="5379"/>
                    <a:pt x="339" y="5401"/>
                    <a:pt x="350" y="5428"/>
                  </a:cubicBezTo>
                  <a:cubicBezTo>
                    <a:pt x="219" y="5624"/>
                    <a:pt x="1" y="6038"/>
                    <a:pt x="192" y="6404"/>
                  </a:cubicBezTo>
                  <a:cubicBezTo>
                    <a:pt x="208" y="6431"/>
                    <a:pt x="224" y="6458"/>
                    <a:pt x="241" y="6480"/>
                  </a:cubicBezTo>
                  <a:cubicBezTo>
                    <a:pt x="153" y="6665"/>
                    <a:pt x="44" y="7014"/>
                    <a:pt x="241" y="7281"/>
                  </a:cubicBezTo>
                  <a:cubicBezTo>
                    <a:pt x="175" y="7461"/>
                    <a:pt x="83" y="7793"/>
                    <a:pt x="251" y="8055"/>
                  </a:cubicBezTo>
                  <a:cubicBezTo>
                    <a:pt x="382" y="8256"/>
                    <a:pt x="627" y="8360"/>
                    <a:pt x="976" y="8360"/>
                  </a:cubicBezTo>
                  <a:lnTo>
                    <a:pt x="1069" y="8360"/>
                  </a:lnTo>
                  <a:cubicBezTo>
                    <a:pt x="1804" y="8327"/>
                    <a:pt x="1941" y="8016"/>
                    <a:pt x="2153" y="7548"/>
                  </a:cubicBezTo>
                  <a:cubicBezTo>
                    <a:pt x="2251" y="7314"/>
                    <a:pt x="2366" y="7085"/>
                    <a:pt x="2496" y="6867"/>
                  </a:cubicBezTo>
                  <a:lnTo>
                    <a:pt x="2545" y="6861"/>
                  </a:lnTo>
                  <a:lnTo>
                    <a:pt x="2540" y="6807"/>
                  </a:lnTo>
                  <a:cubicBezTo>
                    <a:pt x="2714" y="6529"/>
                    <a:pt x="2916" y="6273"/>
                    <a:pt x="3139" y="6033"/>
                  </a:cubicBezTo>
                  <a:cubicBezTo>
                    <a:pt x="4502" y="4551"/>
                    <a:pt x="4365" y="4044"/>
                    <a:pt x="4251" y="3897"/>
                  </a:cubicBezTo>
                  <a:lnTo>
                    <a:pt x="4251" y="3897"/>
                  </a:lnTo>
                  <a:lnTo>
                    <a:pt x="4022" y="4077"/>
                  </a:lnTo>
                  <a:lnTo>
                    <a:pt x="4022" y="4060"/>
                  </a:lnTo>
                  <a:cubicBezTo>
                    <a:pt x="3895" y="4067"/>
                    <a:pt x="3725" y="4071"/>
                    <a:pt x="3530" y="4071"/>
                  </a:cubicBezTo>
                  <a:cubicBezTo>
                    <a:pt x="2703" y="4071"/>
                    <a:pt x="1426" y="3991"/>
                    <a:pt x="1047" y="3630"/>
                  </a:cubicBezTo>
                  <a:cubicBezTo>
                    <a:pt x="993" y="3592"/>
                    <a:pt x="960" y="3526"/>
                    <a:pt x="960" y="3456"/>
                  </a:cubicBezTo>
                  <a:cubicBezTo>
                    <a:pt x="960" y="3347"/>
                    <a:pt x="1042" y="3243"/>
                    <a:pt x="1183" y="3145"/>
                  </a:cubicBezTo>
                  <a:cubicBezTo>
                    <a:pt x="1597" y="3461"/>
                    <a:pt x="2382" y="3537"/>
                    <a:pt x="3020" y="3537"/>
                  </a:cubicBezTo>
                  <a:cubicBezTo>
                    <a:pt x="3352" y="3537"/>
                    <a:pt x="3679" y="3521"/>
                    <a:pt x="4006" y="3483"/>
                  </a:cubicBezTo>
                  <a:lnTo>
                    <a:pt x="3968" y="3123"/>
                  </a:lnTo>
                  <a:cubicBezTo>
                    <a:pt x="3761" y="3146"/>
                    <a:pt x="3417" y="3171"/>
                    <a:pt x="3042" y="3171"/>
                  </a:cubicBezTo>
                  <a:cubicBezTo>
                    <a:pt x="2519" y="3171"/>
                    <a:pt x="1934" y="3123"/>
                    <a:pt x="1576" y="2954"/>
                  </a:cubicBezTo>
                  <a:cubicBezTo>
                    <a:pt x="2011" y="2791"/>
                    <a:pt x="2622" y="2666"/>
                    <a:pt x="3216" y="2589"/>
                  </a:cubicBezTo>
                  <a:cubicBezTo>
                    <a:pt x="3319" y="2595"/>
                    <a:pt x="3423" y="2595"/>
                    <a:pt x="3521" y="2595"/>
                  </a:cubicBezTo>
                  <a:cubicBezTo>
                    <a:pt x="3788" y="2595"/>
                    <a:pt x="3989" y="2584"/>
                    <a:pt x="4049" y="2578"/>
                  </a:cubicBezTo>
                  <a:lnTo>
                    <a:pt x="4022" y="2213"/>
                  </a:lnTo>
                  <a:lnTo>
                    <a:pt x="3984" y="2213"/>
                  </a:lnTo>
                  <a:lnTo>
                    <a:pt x="3984" y="2148"/>
                  </a:lnTo>
                  <a:cubicBezTo>
                    <a:pt x="3837" y="2153"/>
                    <a:pt x="3548" y="2175"/>
                    <a:pt x="3194" y="2213"/>
                  </a:cubicBezTo>
                  <a:cubicBezTo>
                    <a:pt x="2731" y="2197"/>
                    <a:pt x="2219" y="2132"/>
                    <a:pt x="1902" y="1974"/>
                  </a:cubicBezTo>
                  <a:cubicBezTo>
                    <a:pt x="2115" y="1903"/>
                    <a:pt x="2338" y="1843"/>
                    <a:pt x="2562" y="1805"/>
                  </a:cubicBezTo>
                  <a:cubicBezTo>
                    <a:pt x="3030" y="1723"/>
                    <a:pt x="3510" y="1679"/>
                    <a:pt x="3989" y="1674"/>
                  </a:cubicBezTo>
                  <a:lnTo>
                    <a:pt x="3989" y="1309"/>
                  </a:lnTo>
                  <a:cubicBezTo>
                    <a:pt x="3979" y="1309"/>
                    <a:pt x="3799" y="1309"/>
                    <a:pt x="3537" y="1325"/>
                  </a:cubicBezTo>
                  <a:cubicBezTo>
                    <a:pt x="3216" y="1249"/>
                    <a:pt x="2894" y="1145"/>
                    <a:pt x="2589" y="1014"/>
                  </a:cubicBezTo>
                  <a:cubicBezTo>
                    <a:pt x="3178" y="843"/>
                    <a:pt x="3784" y="757"/>
                    <a:pt x="4389" y="757"/>
                  </a:cubicBezTo>
                  <a:cubicBezTo>
                    <a:pt x="4995" y="757"/>
                    <a:pt x="5600" y="843"/>
                    <a:pt x="6185" y="1014"/>
                  </a:cubicBezTo>
                  <a:cubicBezTo>
                    <a:pt x="5880" y="1145"/>
                    <a:pt x="5564" y="1249"/>
                    <a:pt x="5237" y="1325"/>
                  </a:cubicBezTo>
                  <a:cubicBezTo>
                    <a:pt x="4976" y="1309"/>
                    <a:pt x="4801" y="1309"/>
                    <a:pt x="4785" y="1309"/>
                  </a:cubicBezTo>
                  <a:lnTo>
                    <a:pt x="4785" y="1674"/>
                  </a:lnTo>
                  <a:cubicBezTo>
                    <a:pt x="5265" y="1679"/>
                    <a:pt x="5744" y="1723"/>
                    <a:pt x="6218" y="1805"/>
                  </a:cubicBezTo>
                  <a:cubicBezTo>
                    <a:pt x="6441" y="1843"/>
                    <a:pt x="6659" y="1903"/>
                    <a:pt x="6877" y="1974"/>
                  </a:cubicBezTo>
                  <a:cubicBezTo>
                    <a:pt x="6561" y="2132"/>
                    <a:pt x="6044" y="2197"/>
                    <a:pt x="5581" y="2213"/>
                  </a:cubicBezTo>
                  <a:cubicBezTo>
                    <a:pt x="5232" y="2170"/>
                    <a:pt x="4938" y="2153"/>
                    <a:pt x="4796" y="2148"/>
                  </a:cubicBezTo>
                  <a:lnTo>
                    <a:pt x="4796" y="2213"/>
                  </a:lnTo>
                  <a:lnTo>
                    <a:pt x="4752" y="2213"/>
                  </a:lnTo>
                  <a:lnTo>
                    <a:pt x="4731" y="2578"/>
                  </a:lnTo>
                  <a:cubicBezTo>
                    <a:pt x="4790" y="2584"/>
                    <a:pt x="4987" y="2595"/>
                    <a:pt x="5259" y="2595"/>
                  </a:cubicBezTo>
                  <a:cubicBezTo>
                    <a:pt x="5352" y="2595"/>
                    <a:pt x="5455" y="2595"/>
                    <a:pt x="5564" y="2589"/>
                  </a:cubicBezTo>
                  <a:cubicBezTo>
                    <a:pt x="6153" y="2666"/>
                    <a:pt x="6768" y="2791"/>
                    <a:pt x="7204" y="2954"/>
                  </a:cubicBezTo>
                  <a:cubicBezTo>
                    <a:pt x="6846" y="3123"/>
                    <a:pt x="6261" y="3171"/>
                    <a:pt x="5738" y="3171"/>
                  </a:cubicBezTo>
                  <a:cubicBezTo>
                    <a:pt x="5363" y="3171"/>
                    <a:pt x="5019" y="3146"/>
                    <a:pt x="4812" y="3123"/>
                  </a:cubicBezTo>
                  <a:lnTo>
                    <a:pt x="4769" y="3483"/>
                  </a:lnTo>
                  <a:cubicBezTo>
                    <a:pt x="5096" y="3521"/>
                    <a:pt x="5428" y="3537"/>
                    <a:pt x="5755" y="3537"/>
                  </a:cubicBezTo>
                  <a:cubicBezTo>
                    <a:pt x="6392" y="3537"/>
                    <a:pt x="7177" y="3461"/>
                    <a:pt x="7591" y="3145"/>
                  </a:cubicBezTo>
                  <a:cubicBezTo>
                    <a:pt x="7733" y="3243"/>
                    <a:pt x="7815" y="3347"/>
                    <a:pt x="7815" y="3456"/>
                  </a:cubicBezTo>
                  <a:cubicBezTo>
                    <a:pt x="7815" y="3526"/>
                    <a:pt x="7782" y="3592"/>
                    <a:pt x="7733" y="3630"/>
                  </a:cubicBezTo>
                  <a:cubicBezTo>
                    <a:pt x="7354" y="3991"/>
                    <a:pt x="6077" y="4071"/>
                    <a:pt x="5247" y="4071"/>
                  </a:cubicBezTo>
                  <a:cubicBezTo>
                    <a:pt x="5051" y="4071"/>
                    <a:pt x="4880" y="4067"/>
                    <a:pt x="4752" y="4060"/>
                  </a:cubicBezTo>
                  <a:lnTo>
                    <a:pt x="4752" y="4077"/>
                  </a:lnTo>
                  <a:lnTo>
                    <a:pt x="4529" y="3897"/>
                  </a:lnTo>
                  <a:lnTo>
                    <a:pt x="4529" y="3897"/>
                  </a:lnTo>
                  <a:cubicBezTo>
                    <a:pt x="4409" y="4044"/>
                    <a:pt x="4278" y="4551"/>
                    <a:pt x="5640" y="6033"/>
                  </a:cubicBezTo>
                  <a:cubicBezTo>
                    <a:pt x="5858" y="6273"/>
                    <a:pt x="6060" y="6529"/>
                    <a:pt x="6240" y="6807"/>
                  </a:cubicBezTo>
                  <a:lnTo>
                    <a:pt x="6234" y="6861"/>
                  </a:lnTo>
                  <a:lnTo>
                    <a:pt x="6278" y="6867"/>
                  </a:lnTo>
                  <a:cubicBezTo>
                    <a:pt x="6409" y="7085"/>
                    <a:pt x="6523" y="7314"/>
                    <a:pt x="6627" y="7548"/>
                  </a:cubicBezTo>
                  <a:cubicBezTo>
                    <a:pt x="6834" y="8016"/>
                    <a:pt x="6970" y="8327"/>
                    <a:pt x="7706" y="8360"/>
                  </a:cubicBezTo>
                  <a:lnTo>
                    <a:pt x="7798" y="8360"/>
                  </a:lnTo>
                  <a:cubicBezTo>
                    <a:pt x="8152" y="8360"/>
                    <a:pt x="8398" y="8256"/>
                    <a:pt x="8523" y="8055"/>
                  </a:cubicBezTo>
                  <a:cubicBezTo>
                    <a:pt x="8692" y="7793"/>
                    <a:pt x="8605" y="7461"/>
                    <a:pt x="8534" y="7281"/>
                  </a:cubicBezTo>
                  <a:cubicBezTo>
                    <a:pt x="8736" y="7014"/>
                    <a:pt x="8627" y="6665"/>
                    <a:pt x="8539" y="6485"/>
                  </a:cubicBezTo>
                  <a:cubicBezTo>
                    <a:pt x="8556" y="6458"/>
                    <a:pt x="8572" y="6431"/>
                    <a:pt x="8588" y="6409"/>
                  </a:cubicBezTo>
                  <a:cubicBezTo>
                    <a:pt x="8785" y="6044"/>
                    <a:pt x="8567" y="5630"/>
                    <a:pt x="8430" y="5428"/>
                  </a:cubicBezTo>
                  <a:cubicBezTo>
                    <a:pt x="8447" y="5406"/>
                    <a:pt x="8458" y="5385"/>
                    <a:pt x="8463" y="5363"/>
                  </a:cubicBezTo>
                  <a:cubicBezTo>
                    <a:pt x="8577" y="5074"/>
                    <a:pt x="8419" y="4796"/>
                    <a:pt x="8289" y="4633"/>
                  </a:cubicBezTo>
                  <a:cubicBezTo>
                    <a:pt x="8294" y="4627"/>
                    <a:pt x="8300" y="4616"/>
                    <a:pt x="8305" y="4605"/>
                  </a:cubicBezTo>
                  <a:cubicBezTo>
                    <a:pt x="8441" y="4278"/>
                    <a:pt x="8229" y="3957"/>
                    <a:pt x="8082" y="3783"/>
                  </a:cubicBezTo>
                  <a:cubicBezTo>
                    <a:pt x="8147" y="3684"/>
                    <a:pt x="8185" y="3570"/>
                    <a:pt x="8185" y="3456"/>
                  </a:cubicBezTo>
                  <a:cubicBezTo>
                    <a:pt x="8185" y="3221"/>
                    <a:pt x="8049" y="3031"/>
                    <a:pt x="7831" y="2873"/>
                  </a:cubicBezTo>
                  <a:cubicBezTo>
                    <a:pt x="7875" y="2775"/>
                    <a:pt x="7896" y="2671"/>
                    <a:pt x="7896" y="2562"/>
                  </a:cubicBezTo>
                  <a:cubicBezTo>
                    <a:pt x="7896" y="2290"/>
                    <a:pt x="7760" y="2061"/>
                    <a:pt x="7488" y="1875"/>
                  </a:cubicBezTo>
                  <a:cubicBezTo>
                    <a:pt x="7520" y="1799"/>
                    <a:pt x="7531" y="1723"/>
                    <a:pt x="7531" y="1641"/>
                  </a:cubicBezTo>
                  <a:cubicBezTo>
                    <a:pt x="7531" y="1276"/>
                    <a:pt x="7215" y="1014"/>
                    <a:pt x="6779" y="829"/>
                  </a:cubicBezTo>
                  <a:cubicBezTo>
                    <a:pt x="6796" y="791"/>
                    <a:pt x="6801" y="753"/>
                    <a:pt x="6807" y="709"/>
                  </a:cubicBezTo>
                  <a:cubicBezTo>
                    <a:pt x="6807" y="143"/>
                    <a:pt x="5117" y="28"/>
                    <a:pt x="4393"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60"/>
            <p:cNvSpPr/>
            <p:nvPr/>
          </p:nvSpPr>
          <p:spPr>
            <a:xfrm>
              <a:off x="3304301" y="1771162"/>
              <a:ext cx="24135" cy="107029"/>
            </a:xfrm>
            <a:custGeom>
              <a:rect b="b" l="l" r="r" t="t"/>
              <a:pathLst>
                <a:path extrusionOk="0" h="4235" w="955">
                  <a:moveTo>
                    <a:pt x="475" y="1"/>
                  </a:moveTo>
                  <a:cubicBezTo>
                    <a:pt x="475" y="1"/>
                    <a:pt x="213" y="34"/>
                    <a:pt x="137" y="77"/>
                  </a:cubicBezTo>
                  <a:cubicBezTo>
                    <a:pt x="61" y="115"/>
                    <a:pt x="1" y="1102"/>
                    <a:pt x="126" y="1211"/>
                  </a:cubicBezTo>
                  <a:cubicBezTo>
                    <a:pt x="251" y="1314"/>
                    <a:pt x="44" y="1478"/>
                    <a:pt x="55" y="1739"/>
                  </a:cubicBezTo>
                  <a:cubicBezTo>
                    <a:pt x="61" y="2006"/>
                    <a:pt x="126" y="2872"/>
                    <a:pt x="191" y="3014"/>
                  </a:cubicBezTo>
                  <a:cubicBezTo>
                    <a:pt x="251" y="3150"/>
                    <a:pt x="240" y="4235"/>
                    <a:pt x="475" y="4235"/>
                  </a:cubicBezTo>
                  <a:cubicBezTo>
                    <a:pt x="709" y="4235"/>
                    <a:pt x="698" y="3150"/>
                    <a:pt x="763" y="3014"/>
                  </a:cubicBezTo>
                  <a:cubicBezTo>
                    <a:pt x="823" y="2878"/>
                    <a:pt x="889" y="2006"/>
                    <a:pt x="900" y="1739"/>
                  </a:cubicBezTo>
                  <a:cubicBezTo>
                    <a:pt x="905" y="1478"/>
                    <a:pt x="704" y="1314"/>
                    <a:pt x="829" y="1211"/>
                  </a:cubicBezTo>
                  <a:cubicBezTo>
                    <a:pt x="954" y="1102"/>
                    <a:pt x="894" y="121"/>
                    <a:pt x="818" y="77"/>
                  </a:cubicBezTo>
                  <a:cubicBezTo>
                    <a:pt x="742" y="28"/>
                    <a:pt x="475" y="1"/>
                    <a:pt x="475"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60"/>
            <p:cNvSpPr/>
            <p:nvPr/>
          </p:nvSpPr>
          <p:spPr>
            <a:xfrm>
              <a:off x="3281581" y="1617733"/>
              <a:ext cx="31970" cy="31110"/>
            </a:xfrm>
            <a:custGeom>
              <a:rect b="b" l="l" r="r" t="t"/>
              <a:pathLst>
                <a:path extrusionOk="0" h="1231" w="1265">
                  <a:moveTo>
                    <a:pt x="811" y="1"/>
                  </a:moveTo>
                  <a:cubicBezTo>
                    <a:pt x="603" y="1"/>
                    <a:pt x="245" y="106"/>
                    <a:pt x="126" y="241"/>
                  </a:cubicBezTo>
                  <a:cubicBezTo>
                    <a:pt x="1" y="383"/>
                    <a:pt x="1" y="868"/>
                    <a:pt x="88" y="983"/>
                  </a:cubicBezTo>
                  <a:cubicBezTo>
                    <a:pt x="162" y="1080"/>
                    <a:pt x="321" y="1230"/>
                    <a:pt x="505" y="1230"/>
                  </a:cubicBezTo>
                  <a:cubicBezTo>
                    <a:pt x="536" y="1230"/>
                    <a:pt x="568" y="1226"/>
                    <a:pt x="600" y="1217"/>
                  </a:cubicBezTo>
                  <a:cubicBezTo>
                    <a:pt x="823" y="1151"/>
                    <a:pt x="1058" y="683"/>
                    <a:pt x="1161" y="568"/>
                  </a:cubicBezTo>
                  <a:cubicBezTo>
                    <a:pt x="1265" y="454"/>
                    <a:pt x="1134" y="18"/>
                    <a:pt x="840" y="2"/>
                  </a:cubicBezTo>
                  <a:cubicBezTo>
                    <a:pt x="830" y="1"/>
                    <a:pt x="821" y="1"/>
                    <a:pt x="811"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60"/>
            <p:cNvSpPr/>
            <p:nvPr/>
          </p:nvSpPr>
          <p:spPr>
            <a:xfrm>
              <a:off x="3320703" y="1617733"/>
              <a:ext cx="31818" cy="31110"/>
            </a:xfrm>
            <a:custGeom>
              <a:rect b="b" l="l" r="r" t="t"/>
              <a:pathLst>
                <a:path extrusionOk="0" h="1231" w="1259">
                  <a:moveTo>
                    <a:pt x="453" y="1"/>
                  </a:moveTo>
                  <a:cubicBezTo>
                    <a:pt x="444" y="1"/>
                    <a:pt x="434" y="1"/>
                    <a:pt x="425" y="2"/>
                  </a:cubicBezTo>
                  <a:cubicBezTo>
                    <a:pt x="131" y="18"/>
                    <a:pt x="0" y="454"/>
                    <a:pt x="104" y="568"/>
                  </a:cubicBezTo>
                  <a:cubicBezTo>
                    <a:pt x="207" y="683"/>
                    <a:pt x="436" y="1151"/>
                    <a:pt x="659" y="1217"/>
                  </a:cubicBezTo>
                  <a:cubicBezTo>
                    <a:pt x="691" y="1226"/>
                    <a:pt x="723" y="1230"/>
                    <a:pt x="754" y="1230"/>
                  </a:cubicBezTo>
                  <a:cubicBezTo>
                    <a:pt x="938" y="1230"/>
                    <a:pt x="1097" y="1080"/>
                    <a:pt x="1172" y="983"/>
                  </a:cubicBezTo>
                  <a:cubicBezTo>
                    <a:pt x="1259" y="868"/>
                    <a:pt x="1259" y="383"/>
                    <a:pt x="1133" y="241"/>
                  </a:cubicBezTo>
                  <a:cubicBezTo>
                    <a:pt x="1014" y="106"/>
                    <a:pt x="656" y="1"/>
                    <a:pt x="453"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60"/>
            <p:cNvSpPr/>
            <p:nvPr/>
          </p:nvSpPr>
          <p:spPr>
            <a:xfrm>
              <a:off x="3305817" y="1641994"/>
              <a:ext cx="23984" cy="19359"/>
            </a:xfrm>
            <a:custGeom>
              <a:rect b="b" l="l" r="r" t="t"/>
              <a:pathLst>
                <a:path extrusionOk="0" h="766" w="949">
                  <a:moveTo>
                    <a:pt x="475" y="1"/>
                  </a:moveTo>
                  <a:cubicBezTo>
                    <a:pt x="355" y="1"/>
                    <a:pt x="1" y="655"/>
                    <a:pt x="208" y="742"/>
                  </a:cubicBezTo>
                  <a:cubicBezTo>
                    <a:pt x="247" y="758"/>
                    <a:pt x="281" y="765"/>
                    <a:pt x="311" y="765"/>
                  </a:cubicBezTo>
                  <a:cubicBezTo>
                    <a:pt x="435" y="765"/>
                    <a:pt x="475" y="644"/>
                    <a:pt x="475" y="644"/>
                  </a:cubicBezTo>
                  <a:cubicBezTo>
                    <a:pt x="475" y="644"/>
                    <a:pt x="514" y="765"/>
                    <a:pt x="639" y="765"/>
                  </a:cubicBezTo>
                  <a:cubicBezTo>
                    <a:pt x="668" y="765"/>
                    <a:pt x="702" y="758"/>
                    <a:pt x="742" y="742"/>
                  </a:cubicBezTo>
                  <a:cubicBezTo>
                    <a:pt x="949" y="655"/>
                    <a:pt x="594" y="1"/>
                    <a:pt x="475"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678"/>
                                        </p:tgtEl>
                                        <p:attrNameLst>
                                          <p:attrName>style.visibility</p:attrName>
                                        </p:attrNameLst>
                                      </p:cBhvr>
                                      <p:to>
                                        <p:strVal val="visible"/>
                                      </p:to>
                                    </p:set>
                                    <p:animEffect filter="fade" transition="in">
                                      <p:cBhvr>
                                        <p:cTn dur="1000"/>
                                        <p:tgtEl>
                                          <p:spTgt spid="2678"/>
                                        </p:tgtEl>
                                      </p:cBhvr>
                                    </p:animEffect>
                                  </p:childTnLst>
                                </p:cTn>
                              </p:par>
                              <p:par>
                                <p:cTn fill="hold" nodeType="withEffect" presetClass="entr" presetID="10" presetSubtype="0">
                                  <p:stCondLst>
                                    <p:cond delay="0"/>
                                  </p:stCondLst>
                                  <p:childTnLst>
                                    <p:set>
                                      <p:cBhvr>
                                        <p:cTn dur="1" fill="hold">
                                          <p:stCondLst>
                                            <p:cond delay="0"/>
                                          </p:stCondLst>
                                        </p:cTn>
                                        <p:tgtEl>
                                          <p:spTgt spid="2679"/>
                                        </p:tgtEl>
                                        <p:attrNameLst>
                                          <p:attrName>style.visibility</p:attrName>
                                        </p:attrNameLst>
                                      </p:cBhvr>
                                      <p:to>
                                        <p:strVal val="visible"/>
                                      </p:to>
                                    </p:set>
                                    <p:animEffect filter="fade" transition="in">
                                      <p:cBhvr>
                                        <p:cTn dur="1000"/>
                                        <p:tgtEl>
                                          <p:spTgt spid="2679"/>
                                        </p:tgtEl>
                                      </p:cBhvr>
                                    </p:animEffect>
                                  </p:childTnLst>
                                </p:cTn>
                              </p:par>
                              <p:par>
                                <p:cTn fill="hold" nodeType="withEffect" presetClass="entr" presetID="10" presetSubtype="0">
                                  <p:stCondLst>
                                    <p:cond delay="0"/>
                                  </p:stCondLst>
                                  <p:childTnLst>
                                    <p:set>
                                      <p:cBhvr>
                                        <p:cTn dur="1" fill="hold">
                                          <p:stCondLst>
                                            <p:cond delay="0"/>
                                          </p:stCondLst>
                                        </p:cTn>
                                        <p:tgtEl>
                                          <p:spTgt spid="2682"/>
                                        </p:tgtEl>
                                        <p:attrNameLst>
                                          <p:attrName>style.visibility</p:attrName>
                                        </p:attrNameLst>
                                      </p:cBhvr>
                                      <p:to>
                                        <p:strVal val="visible"/>
                                      </p:to>
                                    </p:set>
                                    <p:animEffect filter="fade" transition="in">
                                      <p:cBhvr>
                                        <p:cTn dur="1000"/>
                                        <p:tgtEl>
                                          <p:spTgt spid="26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4" name="Shape 4354"/>
        <p:cNvGrpSpPr/>
        <p:nvPr/>
      </p:nvGrpSpPr>
      <p:grpSpPr>
        <a:xfrm>
          <a:off x="0" y="0"/>
          <a:ext cx="0" cy="0"/>
          <a:chOff x="0" y="0"/>
          <a:chExt cx="0" cy="0"/>
        </a:xfrm>
      </p:grpSpPr>
      <p:sp>
        <p:nvSpPr>
          <p:cNvPr id="4355" name="Google Shape;4355;p78"/>
          <p:cNvSpPr/>
          <p:nvPr/>
        </p:nvSpPr>
        <p:spPr>
          <a:xfrm>
            <a:off x="6431261" y="2037850"/>
            <a:ext cx="1554875" cy="106780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78"/>
          <p:cNvSpPr txBox="1"/>
          <p:nvPr>
            <p:ph type="title"/>
          </p:nvPr>
        </p:nvSpPr>
        <p:spPr>
          <a:xfrm>
            <a:off x="1157864" y="1931375"/>
            <a:ext cx="5126400" cy="91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Data Preprocessing</a:t>
            </a:r>
            <a:endParaRPr/>
          </a:p>
        </p:txBody>
      </p:sp>
      <p:sp>
        <p:nvSpPr>
          <p:cNvPr id="4357" name="Google Shape;4357;p78"/>
          <p:cNvSpPr txBox="1"/>
          <p:nvPr>
            <p:ph idx="2" type="title"/>
          </p:nvPr>
        </p:nvSpPr>
        <p:spPr>
          <a:xfrm>
            <a:off x="6646198" y="2404575"/>
            <a:ext cx="11250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358" name="Google Shape;4358;p78"/>
          <p:cNvSpPr txBox="1"/>
          <p:nvPr>
            <p:ph idx="1" type="subTitle"/>
          </p:nvPr>
        </p:nvSpPr>
        <p:spPr>
          <a:xfrm>
            <a:off x="1157864" y="2846425"/>
            <a:ext cx="5121900" cy="365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Data Cleaning</a:t>
            </a:r>
            <a:endParaRPr/>
          </a:p>
        </p:txBody>
      </p:sp>
      <p:sp>
        <p:nvSpPr>
          <p:cNvPr id="4359" name="Google Shape;4359;p78"/>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60" name="Google Shape;4360;p78"/>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361" name="Google Shape;4361;p78"/>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355"/>
                                        </p:tgtEl>
                                        <p:attrNameLst>
                                          <p:attrName>style.visibility</p:attrName>
                                        </p:attrNameLst>
                                      </p:cBhvr>
                                      <p:to>
                                        <p:strVal val="visible"/>
                                      </p:to>
                                    </p:set>
                                    <p:animEffect filter="fade" transition="in">
                                      <p:cBhvr>
                                        <p:cTn dur="1000"/>
                                        <p:tgtEl>
                                          <p:spTgt spid="4355"/>
                                        </p:tgtEl>
                                      </p:cBhvr>
                                    </p:animEffect>
                                  </p:childTnLst>
                                </p:cTn>
                              </p:par>
                              <p:par>
                                <p:cTn fill="hold" nodeType="withEffect" presetClass="entr" presetID="10" presetSubtype="0">
                                  <p:stCondLst>
                                    <p:cond delay="0"/>
                                  </p:stCondLst>
                                  <p:childTnLst>
                                    <p:set>
                                      <p:cBhvr>
                                        <p:cTn dur="1" fill="hold">
                                          <p:stCondLst>
                                            <p:cond delay="0"/>
                                          </p:stCondLst>
                                        </p:cTn>
                                        <p:tgtEl>
                                          <p:spTgt spid="4356"/>
                                        </p:tgtEl>
                                        <p:attrNameLst>
                                          <p:attrName>style.visibility</p:attrName>
                                        </p:attrNameLst>
                                      </p:cBhvr>
                                      <p:to>
                                        <p:strVal val="visible"/>
                                      </p:to>
                                    </p:set>
                                    <p:animEffect filter="fade" transition="in">
                                      <p:cBhvr>
                                        <p:cTn dur="1000"/>
                                        <p:tgtEl>
                                          <p:spTgt spid="4356"/>
                                        </p:tgtEl>
                                      </p:cBhvr>
                                    </p:animEffect>
                                  </p:childTnLst>
                                </p:cTn>
                              </p:par>
                              <p:par>
                                <p:cTn fill="hold" nodeType="withEffect" presetClass="entr" presetID="10" presetSubtype="0">
                                  <p:stCondLst>
                                    <p:cond delay="0"/>
                                  </p:stCondLst>
                                  <p:childTnLst>
                                    <p:set>
                                      <p:cBhvr>
                                        <p:cTn dur="1" fill="hold">
                                          <p:stCondLst>
                                            <p:cond delay="0"/>
                                          </p:stCondLst>
                                        </p:cTn>
                                        <p:tgtEl>
                                          <p:spTgt spid="4357"/>
                                        </p:tgtEl>
                                        <p:attrNameLst>
                                          <p:attrName>style.visibility</p:attrName>
                                        </p:attrNameLst>
                                      </p:cBhvr>
                                      <p:to>
                                        <p:strVal val="visible"/>
                                      </p:to>
                                    </p:set>
                                    <p:animEffect filter="fade" transition="in">
                                      <p:cBhvr>
                                        <p:cTn dur="1000"/>
                                        <p:tgtEl>
                                          <p:spTgt spid="4357"/>
                                        </p:tgtEl>
                                      </p:cBhvr>
                                    </p:animEffect>
                                  </p:childTnLst>
                                </p:cTn>
                              </p:par>
                              <p:par>
                                <p:cTn fill="hold" nodeType="withEffect" presetClass="entr" presetID="10" presetSubtype="0">
                                  <p:stCondLst>
                                    <p:cond delay="0"/>
                                  </p:stCondLst>
                                  <p:childTnLst>
                                    <p:set>
                                      <p:cBhvr>
                                        <p:cTn dur="1" fill="hold">
                                          <p:stCondLst>
                                            <p:cond delay="0"/>
                                          </p:stCondLst>
                                        </p:cTn>
                                        <p:tgtEl>
                                          <p:spTgt spid="4358"/>
                                        </p:tgtEl>
                                        <p:attrNameLst>
                                          <p:attrName>style.visibility</p:attrName>
                                        </p:attrNameLst>
                                      </p:cBhvr>
                                      <p:to>
                                        <p:strVal val="visible"/>
                                      </p:to>
                                    </p:set>
                                    <p:animEffect filter="fade" transition="in">
                                      <p:cBhvr>
                                        <p:cTn dur="1000"/>
                                        <p:tgtEl>
                                          <p:spTgt spid="4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5" name="Shape 4365"/>
        <p:cNvGrpSpPr/>
        <p:nvPr/>
      </p:nvGrpSpPr>
      <p:grpSpPr>
        <a:xfrm>
          <a:off x="0" y="0"/>
          <a:ext cx="0" cy="0"/>
          <a:chOff x="0" y="0"/>
          <a:chExt cx="0" cy="0"/>
        </a:xfrm>
      </p:grpSpPr>
      <p:sp>
        <p:nvSpPr>
          <p:cNvPr id="4366" name="Google Shape;4366;p7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4367" name="Google Shape;4367;p79"/>
          <p:cNvSpPr/>
          <p:nvPr/>
        </p:nvSpPr>
        <p:spPr>
          <a:xfrm>
            <a:off x="4167412" y="1936841"/>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8" name="Google Shape;4368;p79"/>
          <p:cNvGrpSpPr/>
          <p:nvPr/>
        </p:nvGrpSpPr>
        <p:grpSpPr>
          <a:xfrm>
            <a:off x="2117050" y="1938424"/>
            <a:ext cx="4808428" cy="613777"/>
            <a:chOff x="-219369" y="1436264"/>
            <a:chExt cx="14914478" cy="2853451"/>
          </a:xfrm>
        </p:grpSpPr>
        <p:sp>
          <p:nvSpPr>
            <p:cNvPr id="4369" name="Google Shape;4369;p79"/>
            <p:cNvSpPr/>
            <p:nvPr/>
          </p:nvSpPr>
          <p:spPr>
            <a:xfrm>
              <a:off x="-178667" y="1648015"/>
              <a:ext cx="5816061" cy="2641700"/>
            </a:xfrm>
            <a:custGeom>
              <a:rect b="b" l="l" r="r" t="t"/>
              <a:pathLst>
                <a:path extrusionOk="0" h="105668" w="103798">
                  <a:moveTo>
                    <a:pt x="53871" y="1"/>
                  </a:moveTo>
                  <a:cubicBezTo>
                    <a:pt x="52851" y="1"/>
                    <a:pt x="52035" y="749"/>
                    <a:pt x="51934" y="1769"/>
                  </a:cubicBezTo>
                  <a:lnTo>
                    <a:pt x="43873" y="92915"/>
                  </a:lnTo>
                  <a:lnTo>
                    <a:pt x="39147" y="48431"/>
                  </a:lnTo>
                  <a:lnTo>
                    <a:pt x="39147" y="48395"/>
                  </a:lnTo>
                  <a:cubicBezTo>
                    <a:pt x="39011" y="47478"/>
                    <a:pt x="38295" y="46763"/>
                    <a:pt x="37343" y="46695"/>
                  </a:cubicBezTo>
                  <a:cubicBezTo>
                    <a:pt x="37294" y="46691"/>
                    <a:pt x="37246" y="46690"/>
                    <a:pt x="37199" y="46690"/>
                  </a:cubicBezTo>
                  <a:cubicBezTo>
                    <a:pt x="36306" y="46690"/>
                    <a:pt x="35529" y="47286"/>
                    <a:pt x="35302" y="48159"/>
                  </a:cubicBezTo>
                  <a:lnTo>
                    <a:pt x="29657" y="69721"/>
                  </a:lnTo>
                  <a:lnTo>
                    <a:pt x="25915" y="62443"/>
                  </a:lnTo>
                  <a:cubicBezTo>
                    <a:pt x="25575" y="61795"/>
                    <a:pt x="24963" y="61387"/>
                    <a:pt x="24250" y="61354"/>
                  </a:cubicBezTo>
                  <a:cubicBezTo>
                    <a:pt x="23535" y="61354"/>
                    <a:pt x="22855" y="61694"/>
                    <a:pt x="22514" y="62307"/>
                  </a:cubicBezTo>
                  <a:lnTo>
                    <a:pt x="20338" y="65844"/>
                  </a:lnTo>
                  <a:lnTo>
                    <a:pt x="0" y="65844"/>
                  </a:lnTo>
                  <a:lnTo>
                    <a:pt x="0" y="68837"/>
                  </a:lnTo>
                  <a:lnTo>
                    <a:pt x="20950" y="68837"/>
                  </a:lnTo>
                  <a:cubicBezTo>
                    <a:pt x="21598" y="68837"/>
                    <a:pt x="22242" y="68461"/>
                    <a:pt x="22618" y="67884"/>
                  </a:cubicBezTo>
                  <a:lnTo>
                    <a:pt x="24079" y="65468"/>
                  </a:lnTo>
                  <a:lnTo>
                    <a:pt x="28228" y="73530"/>
                  </a:lnTo>
                  <a:cubicBezTo>
                    <a:pt x="28565" y="74201"/>
                    <a:pt x="29202" y="74599"/>
                    <a:pt x="29919" y="74599"/>
                  </a:cubicBezTo>
                  <a:cubicBezTo>
                    <a:pt x="30001" y="74599"/>
                    <a:pt x="30084" y="74593"/>
                    <a:pt x="30168" y="74583"/>
                  </a:cubicBezTo>
                  <a:cubicBezTo>
                    <a:pt x="30984" y="74482"/>
                    <a:pt x="31629" y="73938"/>
                    <a:pt x="31869" y="73122"/>
                  </a:cubicBezTo>
                  <a:lnTo>
                    <a:pt x="36766" y="54449"/>
                  </a:lnTo>
                  <a:lnTo>
                    <a:pt x="42036" y="103934"/>
                  </a:lnTo>
                  <a:cubicBezTo>
                    <a:pt x="42139" y="104955"/>
                    <a:pt x="42956" y="105668"/>
                    <a:pt x="43976" y="105668"/>
                  </a:cubicBezTo>
                  <a:cubicBezTo>
                    <a:pt x="44996" y="105635"/>
                    <a:pt x="45813" y="104919"/>
                    <a:pt x="45913" y="103866"/>
                  </a:cubicBezTo>
                  <a:lnTo>
                    <a:pt x="53907" y="13673"/>
                  </a:lnTo>
                  <a:lnTo>
                    <a:pt x="60537" y="86658"/>
                  </a:lnTo>
                  <a:cubicBezTo>
                    <a:pt x="60605" y="87610"/>
                    <a:pt x="61354" y="88323"/>
                    <a:pt x="62306" y="88426"/>
                  </a:cubicBezTo>
                  <a:cubicBezTo>
                    <a:pt x="62375" y="88433"/>
                    <a:pt x="62443" y="88437"/>
                    <a:pt x="62510" y="88437"/>
                  </a:cubicBezTo>
                  <a:cubicBezTo>
                    <a:pt x="63378" y="88437"/>
                    <a:pt x="64127" y="87848"/>
                    <a:pt x="64346" y="86998"/>
                  </a:cubicBezTo>
                  <a:lnTo>
                    <a:pt x="71012" y="63191"/>
                  </a:lnTo>
                  <a:lnTo>
                    <a:pt x="75162" y="73971"/>
                  </a:lnTo>
                  <a:cubicBezTo>
                    <a:pt x="75434" y="74686"/>
                    <a:pt x="76081" y="75162"/>
                    <a:pt x="76829" y="75230"/>
                  </a:cubicBezTo>
                  <a:cubicBezTo>
                    <a:pt x="76864" y="75232"/>
                    <a:pt x="76898" y="75232"/>
                    <a:pt x="76932" y="75232"/>
                  </a:cubicBezTo>
                  <a:cubicBezTo>
                    <a:pt x="77672" y="75232"/>
                    <a:pt x="78342" y="74893"/>
                    <a:pt x="78699" y="74243"/>
                  </a:cubicBezTo>
                  <a:lnTo>
                    <a:pt x="81827" y="68837"/>
                  </a:lnTo>
                  <a:lnTo>
                    <a:pt x="103798" y="68837"/>
                  </a:lnTo>
                  <a:lnTo>
                    <a:pt x="103798" y="65844"/>
                  </a:lnTo>
                  <a:lnTo>
                    <a:pt x="81251" y="65844"/>
                  </a:lnTo>
                  <a:cubicBezTo>
                    <a:pt x="80535" y="65844"/>
                    <a:pt x="79890" y="66216"/>
                    <a:pt x="79550" y="66796"/>
                  </a:cubicBezTo>
                  <a:lnTo>
                    <a:pt x="77202" y="70842"/>
                  </a:lnTo>
                  <a:lnTo>
                    <a:pt x="72713" y="59178"/>
                  </a:lnTo>
                  <a:cubicBezTo>
                    <a:pt x="72418" y="58388"/>
                    <a:pt x="71675" y="57916"/>
                    <a:pt x="70858" y="57916"/>
                  </a:cubicBezTo>
                  <a:cubicBezTo>
                    <a:pt x="70830" y="57916"/>
                    <a:pt x="70803" y="57917"/>
                    <a:pt x="70776" y="57918"/>
                  </a:cubicBezTo>
                  <a:cubicBezTo>
                    <a:pt x="69924" y="57953"/>
                    <a:pt x="69211" y="58530"/>
                    <a:pt x="68972" y="59346"/>
                  </a:cubicBezTo>
                  <a:lnTo>
                    <a:pt x="63021" y="80705"/>
                  </a:lnTo>
                  <a:lnTo>
                    <a:pt x="55844" y="1769"/>
                  </a:lnTo>
                  <a:cubicBezTo>
                    <a:pt x="55743" y="749"/>
                    <a:pt x="54892" y="1"/>
                    <a:pt x="53871" y="1"/>
                  </a:cubicBezTo>
                  <a:close/>
                </a:path>
              </a:pathLst>
            </a:custGeom>
            <a:solidFill>
              <a:srgbClr val="C975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79"/>
            <p:cNvSpPr/>
            <p:nvPr/>
          </p:nvSpPr>
          <p:spPr>
            <a:xfrm>
              <a:off x="8635084" y="1647988"/>
              <a:ext cx="6060024" cy="2641700"/>
            </a:xfrm>
            <a:custGeom>
              <a:rect b="b" l="l" r="r" t="t"/>
              <a:pathLst>
                <a:path extrusionOk="0" h="105668" w="103290">
                  <a:moveTo>
                    <a:pt x="54995" y="1"/>
                  </a:moveTo>
                  <a:cubicBezTo>
                    <a:pt x="53975" y="1"/>
                    <a:pt x="53159" y="749"/>
                    <a:pt x="53056" y="1769"/>
                  </a:cubicBezTo>
                  <a:lnTo>
                    <a:pt x="44997" y="92915"/>
                  </a:lnTo>
                  <a:lnTo>
                    <a:pt x="40268" y="48431"/>
                  </a:lnTo>
                  <a:lnTo>
                    <a:pt x="40268" y="48395"/>
                  </a:lnTo>
                  <a:cubicBezTo>
                    <a:pt x="40132" y="47478"/>
                    <a:pt x="39384" y="46763"/>
                    <a:pt x="38431" y="46695"/>
                  </a:cubicBezTo>
                  <a:cubicBezTo>
                    <a:pt x="38383" y="46691"/>
                    <a:pt x="38335" y="46690"/>
                    <a:pt x="38288" y="46690"/>
                  </a:cubicBezTo>
                  <a:cubicBezTo>
                    <a:pt x="37398" y="46690"/>
                    <a:pt x="36651" y="47286"/>
                    <a:pt x="36426" y="48159"/>
                  </a:cubicBezTo>
                  <a:lnTo>
                    <a:pt x="30745" y="69721"/>
                  </a:lnTo>
                  <a:lnTo>
                    <a:pt x="27039" y="62443"/>
                  </a:lnTo>
                  <a:cubicBezTo>
                    <a:pt x="26699" y="61795"/>
                    <a:pt x="26052" y="61387"/>
                    <a:pt x="25372" y="61354"/>
                  </a:cubicBezTo>
                  <a:cubicBezTo>
                    <a:pt x="24659" y="61354"/>
                    <a:pt x="23979" y="61694"/>
                    <a:pt x="23603" y="62307"/>
                  </a:cubicBezTo>
                  <a:lnTo>
                    <a:pt x="21462" y="65844"/>
                  </a:lnTo>
                  <a:lnTo>
                    <a:pt x="0" y="65844"/>
                  </a:lnTo>
                  <a:lnTo>
                    <a:pt x="0" y="68837"/>
                  </a:lnTo>
                  <a:lnTo>
                    <a:pt x="22039" y="68837"/>
                  </a:lnTo>
                  <a:cubicBezTo>
                    <a:pt x="22719" y="68837"/>
                    <a:pt x="23366" y="68461"/>
                    <a:pt x="23707" y="67884"/>
                  </a:cubicBezTo>
                  <a:lnTo>
                    <a:pt x="25203" y="65468"/>
                  </a:lnTo>
                  <a:lnTo>
                    <a:pt x="29317" y="73530"/>
                  </a:lnTo>
                  <a:cubicBezTo>
                    <a:pt x="29654" y="74201"/>
                    <a:pt x="30317" y="74599"/>
                    <a:pt x="31039" y="74599"/>
                  </a:cubicBezTo>
                  <a:cubicBezTo>
                    <a:pt x="31122" y="74599"/>
                    <a:pt x="31205" y="74593"/>
                    <a:pt x="31289" y="74583"/>
                  </a:cubicBezTo>
                  <a:cubicBezTo>
                    <a:pt x="32106" y="74482"/>
                    <a:pt x="32753" y="73938"/>
                    <a:pt x="32957" y="73122"/>
                  </a:cubicBezTo>
                  <a:lnTo>
                    <a:pt x="37887" y="54449"/>
                  </a:lnTo>
                  <a:lnTo>
                    <a:pt x="43125" y="103934"/>
                  </a:lnTo>
                  <a:cubicBezTo>
                    <a:pt x="43261" y="104955"/>
                    <a:pt x="44077" y="105668"/>
                    <a:pt x="45065" y="105668"/>
                  </a:cubicBezTo>
                  <a:lnTo>
                    <a:pt x="45097" y="105668"/>
                  </a:lnTo>
                  <a:cubicBezTo>
                    <a:pt x="46118" y="105635"/>
                    <a:pt x="46934" y="104919"/>
                    <a:pt x="47037" y="103866"/>
                  </a:cubicBezTo>
                  <a:lnTo>
                    <a:pt x="54995" y="13673"/>
                  </a:lnTo>
                  <a:lnTo>
                    <a:pt x="61661" y="86658"/>
                  </a:lnTo>
                  <a:cubicBezTo>
                    <a:pt x="61729" y="87610"/>
                    <a:pt x="62442" y="88323"/>
                    <a:pt x="63430" y="88426"/>
                  </a:cubicBezTo>
                  <a:cubicBezTo>
                    <a:pt x="63499" y="88433"/>
                    <a:pt x="63567" y="88437"/>
                    <a:pt x="63634" y="88437"/>
                  </a:cubicBezTo>
                  <a:cubicBezTo>
                    <a:pt x="64501" y="88437"/>
                    <a:pt x="65248" y="87848"/>
                    <a:pt x="65470" y="86998"/>
                  </a:cubicBezTo>
                  <a:lnTo>
                    <a:pt x="72136" y="63191"/>
                  </a:lnTo>
                  <a:lnTo>
                    <a:pt x="76286" y="73971"/>
                  </a:lnTo>
                  <a:cubicBezTo>
                    <a:pt x="76558" y="74686"/>
                    <a:pt x="77203" y="75162"/>
                    <a:pt x="77951" y="75230"/>
                  </a:cubicBezTo>
                  <a:cubicBezTo>
                    <a:pt x="77985" y="75232"/>
                    <a:pt x="78019" y="75232"/>
                    <a:pt x="78053" y="75232"/>
                  </a:cubicBezTo>
                  <a:cubicBezTo>
                    <a:pt x="78793" y="75232"/>
                    <a:pt x="79432" y="74893"/>
                    <a:pt x="79823" y="74243"/>
                  </a:cubicBezTo>
                  <a:lnTo>
                    <a:pt x="82952" y="68837"/>
                  </a:lnTo>
                  <a:lnTo>
                    <a:pt x="103289" y="68837"/>
                  </a:lnTo>
                  <a:lnTo>
                    <a:pt x="103289" y="65844"/>
                  </a:lnTo>
                  <a:lnTo>
                    <a:pt x="82339" y="65844"/>
                  </a:lnTo>
                  <a:cubicBezTo>
                    <a:pt x="81659" y="65844"/>
                    <a:pt x="81012" y="66216"/>
                    <a:pt x="80671" y="66796"/>
                  </a:cubicBezTo>
                  <a:lnTo>
                    <a:pt x="78291" y="70842"/>
                  </a:lnTo>
                  <a:lnTo>
                    <a:pt x="73802" y="59178"/>
                  </a:lnTo>
                  <a:cubicBezTo>
                    <a:pt x="73507" y="58388"/>
                    <a:pt x="72796" y="57916"/>
                    <a:pt x="71979" y="57916"/>
                  </a:cubicBezTo>
                  <a:cubicBezTo>
                    <a:pt x="71952" y="57916"/>
                    <a:pt x="71924" y="57917"/>
                    <a:pt x="71897" y="57918"/>
                  </a:cubicBezTo>
                  <a:cubicBezTo>
                    <a:pt x="71048" y="57953"/>
                    <a:pt x="70333" y="58530"/>
                    <a:pt x="70096" y="59346"/>
                  </a:cubicBezTo>
                  <a:lnTo>
                    <a:pt x="64110" y="80705"/>
                  </a:lnTo>
                  <a:lnTo>
                    <a:pt x="56933" y="1769"/>
                  </a:lnTo>
                  <a:cubicBezTo>
                    <a:pt x="56865" y="749"/>
                    <a:pt x="56016" y="1"/>
                    <a:pt x="54995" y="1"/>
                  </a:cubicBezTo>
                  <a:close/>
                </a:path>
              </a:pathLst>
            </a:custGeom>
            <a:solidFill>
              <a:srgbClr val="C975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79"/>
            <p:cNvSpPr/>
            <p:nvPr/>
          </p:nvSpPr>
          <p:spPr>
            <a:xfrm>
              <a:off x="-219369" y="1436268"/>
              <a:ext cx="6362039" cy="2574550"/>
            </a:xfrm>
            <a:custGeom>
              <a:rect b="b" l="l" r="r" t="t"/>
              <a:pathLst>
                <a:path extrusionOk="0" fill="none" h="102982" w="103798">
                  <a:moveTo>
                    <a:pt x="0" y="65979"/>
                  </a:moveTo>
                  <a:lnTo>
                    <a:pt x="20950" y="65979"/>
                  </a:lnTo>
                  <a:cubicBezTo>
                    <a:pt x="21086" y="65979"/>
                    <a:pt x="21257" y="65911"/>
                    <a:pt x="21325" y="65775"/>
                  </a:cubicBezTo>
                  <a:lnTo>
                    <a:pt x="23774" y="61762"/>
                  </a:lnTo>
                  <a:cubicBezTo>
                    <a:pt x="23978" y="61457"/>
                    <a:pt x="24419" y="61457"/>
                    <a:pt x="24590" y="61797"/>
                  </a:cubicBezTo>
                  <a:lnTo>
                    <a:pt x="29556" y="71524"/>
                  </a:lnTo>
                  <a:cubicBezTo>
                    <a:pt x="29760" y="71897"/>
                    <a:pt x="30304" y="71829"/>
                    <a:pt x="30405" y="71420"/>
                  </a:cubicBezTo>
                  <a:lnTo>
                    <a:pt x="36766" y="47206"/>
                  </a:lnTo>
                  <a:cubicBezTo>
                    <a:pt x="36902" y="46697"/>
                    <a:pt x="37582" y="46765"/>
                    <a:pt x="37650" y="47241"/>
                  </a:cubicBezTo>
                  <a:lnTo>
                    <a:pt x="43500" y="102437"/>
                  </a:lnTo>
                  <a:cubicBezTo>
                    <a:pt x="43568" y="102981"/>
                    <a:pt x="44384" y="102949"/>
                    <a:pt x="44417" y="102405"/>
                  </a:cubicBezTo>
                  <a:lnTo>
                    <a:pt x="53431" y="580"/>
                  </a:lnTo>
                  <a:cubicBezTo>
                    <a:pt x="53463" y="0"/>
                    <a:pt x="54280" y="0"/>
                    <a:pt x="54348" y="580"/>
                  </a:cubicBezTo>
                  <a:lnTo>
                    <a:pt x="62034" y="85196"/>
                  </a:lnTo>
                  <a:cubicBezTo>
                    <a:pt x="62069" y="85672"/>
                    <a:pt x="62782" y="85740"/>
                    <a:pt x="62918" y="85264"/>
                  </a:cubicBezTo>
                  <a:lnTo>
                    <a:pt x="70436" y="58396"/>
                  </a:lnTo>
                  <a:cubicBezTo>
                    <a:pt x="70536" y="57988"/>
                    <a:pt x="71148" y="57953"/>
                    <a:pt x="71284" y="58361"/>
                  </a:cubicBezTo>
                  <a:lnTo>
                    <a:pt x="76590" y="72101"/>
                  </a:lnTo>
                  <a:cubicBezTo>
                    <a:pt x="76726" y="72441"/>
                    <a:pt x="77202" y="72476"/>
                    <a:pt x="77406" y="72169"/>
                  </a:cubicBezTo>
                  <a:lnTo>
                    <a:pt x="80843" y="66218"/>
                  </a:lnTo>
                  <a:cubicBezTo>
                    <a:pt x="80911" y="66082"/>
                    <a:pt x="81079" y="65979"/>
                    <a:pt x="81251" y="65979"/>
                  </a:cubicBezTo>
                  <a:lnTo>
                    <a:pt x="103798" y="65979"/>
                  </a:lnTo>
                </a:path>
              </a:pathLst>
            </a:custGeom>
            <a:noFill/>
            <a:ln cap="flat" cmpd="sng" w="34000">
              <a:solidFill>
                <a:schemeClr val="lt2"/>
              </a:solidFill>
              <a:prstDash val="solid"/>
              <a:miter lim="2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79"/>
            <p:cNvSpPr/>
            <p:nvPr/>
          </p:nvSpPr>
          <p:spPr>
            <a:xfrm>
              <a:off x="8635084" y="1436264"/>
              <a:ext cx="6060024" cy="2574550"/>
            </a:xfrm>
            <a:custGeom>
              <a:rect b="b" l="l" r="r" t="t"/>
              <a:pathLst>
                <a:path extrusionOk="0" fill="none" h="102982" w="103290">
                  <a:moveTo>
                    <a:pt x="0" y="65979"/>
                  </a:moveTo>
                  <a:lnTo>
                    <a:pt x="22039" y="65979"/>
                  </a:lnTo>
                  <a:cubicBezTo>
                    <a:pt x="22210" y="65979"/>
                    <a:pt x="22346" y="65911"/>
                    <a:pt x="22447" y="65775"/>
                  </a:cubicBezTo>
                  <a:lnTo>
                    <a:pt x="24895" y="61762"/>
                  </a:lnTo>
                  <a:cubicBezTo>
                    <a:pt x="25067" y="61457"/>
                    <a:pt x="25543" y="61457"/>
                    <a:pt x="25679" y="61797"/>
                  </a:cubicBezTo>
                  <a:lnTo>
                    <a:pt x="30677" y="71524"/>
                  </a:lnTo>
                  <a:cubicBezTo>
                    <a:pt x="30849" y="71897"/>
                    <a:pt x="31425" y="71829"/>
                    <a:pt x="31529" y="71420"/>
                  </a:cubicBezTo>
                  <a:lnTo>
                    <a:pt x="37887" y="47206"/>
                  </a:lnTo>
                  <a:cubicBezTo>
                    <a:pt x="37991" y="46697"/>
                    <a:pt x="38703" y="46765"/>
                    <a:pt x="38771" y="47241"/>
                  </a:cubicBezTo>
                  <a:lnTo>
                    <a:pt x="44621" y="102437"/>
                  </a:lnTo>
                  <a:cubicBezTo>
                    <a:pt x="44689" y="102981"/>
                    <a:pt x="45473" y="102949"/>
                    <a:pt x="45541" y="102405"/>
                  </a:cubicBezTo>
                  <a:lnTo>
                    <a:pt x="54552" y="580"/>
                  </a:lnTo>
                  <a:cubicBezTo>
                    <a:pt x="54587" y="0"/>
                    <a:pt x="55404" y="0"/>
                    <a:pt x="55436" y="580"/>
                  </a:cubicBezTo>
                  <a:lnTo>
                    <a:pt x="63158" y="85196"/>
                  </a:lnTo>
                  <a:cubicBezTo>
                    <a:pt x="63190" y="85672"/>
                    <a:pt x="63906" y="85740"/>
                    <a:pt x="64042" y="85264"/>
                  </a:cubicBezTo>
                  <a:lnTo>
                    <a:pt x="71557" y="58396"/>
                  </a:lnTo>
                  <a:cubicBezTo>
                    <a:pt x="71660" y="57988"/>
                    <a:pt x="72237" y="57953"/>
                    <a:pt x="72408" y="58361"/>
                  </a:cubicBezTo>
                  <a:lnTo>
                    <a:pt x="77679" y="72101"/>
                  </a:lnTo>
                  <a:cubicBezTo>
                    <a:pt x="77815" y="72441"/>
                    <a:pt x="78326" y="72476"/>
                    <a:pt x="78495" y="72169"/>
                  </a:cubicBezTo>
                  <a:lnTo>
                    <a:pt x="81964" y="66218"/>
                  </a:lnTo>
                  <a:cubicBezTo>
                    <a:pt x="82032" y="66082"/>
                    <a:pt x="82203" y="65979"/>
                    <a:pt x="82339" y="65979"/>
                  </a:cubicBezTo>
                  <a:lnTo>
                    <a:pt x="103289" y="65979"/>
                  </a:lnTo>
                </a:path>
              </a:pathLst>
            </a:custGeom>
            <a:noFill/>
            <a:ln cap="flat" cmpd="sng" w="34000">
              <a:solidFill>
                <a:schemeClr val="lt2"/>
              </a:solidFill>
              <a:prstDash val="solid"/>
              <a:miter lim="2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3" name="Google Shape;4373;p79"/>
          <p:cNvSpPr txBox="1"/>
          <p:nvPr>
            <p:ph idx="3" type="subTitle"/>
          </p:nvPr>
        </p:nvSpPr>
        <p:spPr>
          <a:xfrm>
            <a:off x="3426825" y="2667000"/>
            <a:ext cx="2339400" cy="34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Handling Outliers</a:t>
            </a:r>
            <a:endParaRPr/>
          </a:p>
        </p:txBody>
      </p:sp>
      <p:sp>
        <p:nvSpPr>
          <p:cNvPr id="4374" name="Google Shape;4374;p79"/>
          <p:cNvSpPr txBox="1"/>
          <p:nvPr>
            <p:ph idx="4" type="subTitle"/>
          </p:nvPr>
        </p:nvSpPr>
        <p:spPr>
          <a:xfrm>
            <a:off x="3473607" y="3048000"/>
            <a:ext cx="2203800" cy="52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Check </a:t>
            </a:r>
            <a:r>
              <a:rPr lang="en"/>
              <a:t>Whether</a:t>
            </a:r>
            <a:r>
              <a:rPr lang="en"/>
              <a:t> Data has Any Outliers</a:t>
            </a:r>
            <a:endParaRPr/>
          </a:p>
        </p:txBody>
      </p:sp>
      <p:sp>
        <p:nvSpPr>
          <p:cNvPr id="4375" name="Google Shape;4375;p79"/>
          <p:cNvSpPr/>
          <p:nvPr/>
        </p:nvSpPr>
        <p:spPr>
          <a:xfrm>
            <a:off x="6739354" y="1936841"/>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79"/>
          <p:cNvSpPr txBox="1"/>
          <p:nvPr>
            <p:ph idx="5" type="subTitle"/>
          </p:nvPr>
        </p:nvSpPr>
        <p:spPr>
          <a:xfrm>
            <a:off x="6532175" y="2667000"/>
            <a:ext cx="1361400" cy="34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Duplicates</a:t>
            </a:r>
            <a:endParaRPr/>
          </a:p>
        </p:txBody>
      </p:sp>
      <p:sp>
        <p:nvSpPr>
          <p:cNvPr id="4377" name="Google Shape;4377;p79"/>
          <p:cNvSpPr txBox="1"/>
          <p:nvPr>
            <p:ph idx="6" type="subTitle"/>
          </p:nvPr>
        </p:nvSpPr>
        <p:spPr>
          <a:xfrm>
            <a:off x="6044676" y="3048000"/>
            <a:ext cx="2203800" cy="52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Check whether Data has Duplicates</a:t>
            </a:r>
            <a:endParaRPr/>
          </a:p>
        </p:txBody>
      </p:sp>
      <p:sp>
        <p:nvSpPr>
          <p:cNvPr id="4378" name="Google Shape;4378;p79"/>
          <p:cNvSpPr/>
          <p:nvPr/>
        </p:nvSpPr>
        <p:spPr>
          <a:xfrm>
            <a:off x="1597216" y="1936841"/>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79"/>
          <p:cNvSpPr txBox="1"/>
          <p:nvPr>
            <p:ph idx="1" type="subTitle"/>
          </p:nvPr>
        </p:nvSpPr>
        <p:spPr>
          <a:xfrm>
            <a:off x="1085249" y="2667000"/>
            <a:ext cx="1929600" cy="34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Missing Values</a:t>
            </a:r>
            <a:endParaRPr/>
          </a:p>
        </p:txBody>
      </p:sp>
      <p:sp>
        <p:nvSpPr>
          <p:cNvPr id="4380" name="Google Shape;4380;p79"/>
          <p:cNvSpPr txBox="1"/>
          <p:nvPr>
            <p:ph idx="2" type="subTitle"/>
          </p:nvPr>
        </p:nvSpPr>
        <p:spPr>
          <a:xfrm>
            <a:off x="902538" y="3048000"/>
            <a:ext cx="2203800" cy="52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Dealing with All NULL Values</a:t>
            </a:r>
            <a:endParaRPr/>
          </a:p>
        </p:txBody>
      </p:sp>
      <p:grpSp>
        <p:nvGrpSpPr>
          <p:cNvPr id="4381" name="Google Shape;4381;p79"/>
          <p:cNvGrpSpPr/>
          <p:nvPr/>
        </p:nvGrpSpPr>
        <p:grpSpPr>
          <a:xfrm>
            <a:off x="6837851" y="2005494"/>
            <a:ext cx="617450" cy="497075"/>
            <a:chOff x="3987475" y="250450"/>
            <a:chExt cx="617450" cy="497075"/>
          </a:xfrm>
        </p:grpSpPr>
        <p:sp>
          <p:nvSpPr>
            <p:cNvPr id="4382" name="Google Shape;4382;p79"/>
            <p:cNvSpPr/>
            <p:nvPr/>
          </p:nvSpPr>
          <p:spPr>
            <a:xfrm>
              <a:off x="4189750" y="684275"/>
              <a:ext cx="213050" cy="63250"/>
            </a:xfrm>
            <a:custGeom>
              <a:rect b="b" l="l" r="r" t="t"/>
              <a:pathLst>
                <a:path extrusionOk="0" h="2530" w="8522">
                  <a:moveTo>
                    <a:pt x="801" y="0"/>
                  </a:moveTo>
                  <a:cubicBezTo>
                    <a:pt x="371" y="0"/>
                    <a:pt x="1" y="371"/>
                    <a:pt x="1" y="800"/>
                  </a:cubicBezTo>
                  <a:lnTo>
                    <a:pt x="1" y="1729"/>
                  </a:lnTo>
                  <a:cubicBezTo>
                    <a:pt x="1" y="2159"/>
                    <a:pt x="371" y="2529"/>
                    <a:pt x="801" y="2529"/>
                  </a:cubicBezTo>
                  <a:lnTo>
                    <a:pt x="7716" y="2529"/>
                  </a:lnTo>
                  <a:cubicBezTo>
                    <a:pt x="8151" y="2529"/>
                    <a:pt x="8521" y="2159"/>
                    <a:pt x="8521" y="1729"/>
                  </a:cubicBezTo>
                  <a:lnTo>
                    <a:pt x="8521" y="800"/>
                  </a:lnTo>
                  <a:cubicBezTo>
                    <a:pt x="8521" y="371"/>
                    <a:pt x="8151" y="0"/>
                    <a:pt x="77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79"/>
            <p:cNvSpPr/>
            <p:nvPr/>
          </p:nvSpPr>
          <p:spPr>
            <a:xfrm>
              <a:off x="3987475" y="276775"/>
              <a:ext cx="617450" cy="432225"/>
            </a:xfrm>
            <a:custGeom>
              <a:rect b="b" l="l" r="r" t="t"/>
              <a:pathLst>
                <a:path extrusionOk="0" h="17289" w="24698">
                  <a:moveTo>
                    <a:pt x="742" y="0"/>
                  </a:moveTo>
                  <a:cubicBezTo>
                    <a:pt x="312" y="0"/>
                    <a:pt x="1" y="306"/>
                    <a:pt x="1" y="741"/>
                  </a:cubicBezTo>
                  <a:lnTo>
                    <a:pt x="1" y="16547"/>
                  </a:lnTo>
                  <a:cubicBezTo>
                    <a:pt x="1" y="16977"/>
                    <a:pt x="312" y="17288"/>
                    <a:pt x="742" y="17288"/>
                  </a:cubicBezTo>
                  <a:lnTo>
                    <a:pt x="23957" y="17288"/>
                  </a:lnTo>
                  <a:cubicBezTo>
                    <a:pt x="24392" y="17288"/>
                    <a:pt x="24698" y="16977"/>
                    <a:pt x="24698" y="16547"/>
                  </a:cubicBezTo>
                  <a:lnTo>
                    <a:pt x="24698" y="741"/>
                  </a:lnTo>
                  <a:cubicBezTo>
                    <a:pt x="24698" y="306"/>
                    <a:pt x="24392" y="0"/>
                    <a:pt x="239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79"/>
            <p:cNvSpPr/>
            <p:nvPr/>
          </p:nvSpPr>
          <p:spPr>
            <a:xfrm>
              <a:off x="4058500" y="326150"/>
              <a:ext cx="475425" cy="279350"/>
            </a:xfrm>
            <a:custGeom>
              <a:rect b="b" l="l" r="r" t="t"/>
              <a:pathLst>
                <a:path extrusionOk="0" h="11174" w="19017">
                  <a:moveTo>
                    <a:pt x="805" y="1"/>
                  </a:moveTo>
                  <a:cubicBezTo>
                    <a:pt x="370" y="1"/>
                    <a:pt x="0" y="371"/>
                    <a:pt x="0" y="801"/>
                  </a:cubicBezTo>
                  <a:lnTo>
                    <a:pt x="0" y="10433"/>
                  </a:lnTo>
                  <a:cubicBezTo>
                    <a:pt x="0" y="10868"/>
                    <a:pt x="370" y="11174"/>
                    <a:pt x="805" y="11174"/>
                  </a:cubicBezTo>
                  <a:lnTo>
                    <a:pt x="18217" y="11174"/>
                  </a:lnTo>
                  <a:cubicBezTo>
                    <a:pt x="18646" y="11174"/>
                    <a:pt x="19017" y="10868"/>
                    <a:pt x="19017" y="10433"/>
                  </a:cubicBezTo>
                  <a:lnTo>
                    <a:pt x="19017" y="801"/>
                  </a:lnTo>
                  <a:cubicBezTo>
                    <a:pt x="19017" y="371"/>
                    <a:pt x="18646" y="1"/>
                    <a:pt x="18217" y="1"/>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79"/>
            <p:cNvSpPr/>
            <p:nvPr/>
          </p:nvSpPr>
          <p:spPr>
            <a:xfrm>
              <a:off x="4067750" y="333825"/>
              <a:ext cx="456925" cy="264025"/>
            </a:xfrm>
            <a:custGeom>
              <a:rect b="b" l="l" r="r" t="t"/>
              <a:pathLst>
                <a:path extrusionOk="0" h="10561" w="18277">
                  <a:moveTo>
                    <a:pt x="741" y="0"/>
                  </a:moveTo>
                  <a:cubicBezTo>
                    <a:pt x="312" y="0"/>
                    <a:pt x="0" y="371"/>
                    <a:pt x="0" y="741"/>
                  </a:cubicBezTo>
                  <a:lnTo>
                    <a:pt x="0" y="9820"/>
                  </a:lnTo>
                  <a:cubicBezTo>
                    <a:pt x="0" y="10249"/>
                    <a:pt x="312" y="10561"/>
                    <a:pt x="741" y="10561"/>
                  </a:cubicBezTo>
                  <a:lnTo>
                    <a:pt x="17535" y="10561"/>
                  </a:lnTo>
                  <a:cubicBezTo>
                    <a:pt x="17970" y="10561"/>
                    <a:pt x="18276" y="10249"/>
                    <a:pt x="18276" y="9820"/>
                  </a:cubicBezTo>
                  <a:lnTo>
                    <a:pt x="18276" y="741"/>
                  </a:lnTo>
                  <a:cubicBezTo>
                    <a:pt x="18276" y="371"/>
                    <a:pt x="17970" y="0"/>
                    <a:pt x="175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79"/>
            <p:cNvSpPr/>
            <p:nvPr/>
          </p:nvSpPr>
          <p:spPr>
            <a:xfrm>
              <a:off x="4462900" y="637950"/>
              <a:ext cx="47950" cy="47825"/>
            </a:xfrm>
            <a:custGeom>
              <a:rect b="b" l="l" r="r" t="t"/>
              <a:pathLst>
                <a:path extrusionOk="0" h="1913" w="1918">
                  <a:moveTo>
                    <a:pt x="988" y="1"/>
                  </a:moveTo>
                  <a:cubicBezTo>
                    <a:pt x="435" y="1"/>
                    <a:pt x="1" y="431"/>
                    <a:pt x="1" y="989"/>
                  </a:cubicBezTo>
                  <a:cubicBezTo>
                    <a:pt x="1" y="1483"/>
                    <a:pt x="435" y="1912"/>
                    <a:pt x="988" y="1912"/>
                  </a:cubicBezTo>
                  <a:cubicBezTo>
                    <a:pt x="1482" y="1912"/>
                    <a:pt x="1917" y="1483"/>
                    <a:pt x="1917" y="989"/>
                  </a:cubicBezTo>
                  <a:cubicBezTo>
                    <a:pt x="1917" y="431"/>
                    <a:pt x="1482" y="1"/>
                    <a:pt x="9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79"/>
            <p:cNvSpPr/>
            <p:nvPr/>
          </p:nvSpPr>
          <p:spPr>
            <a:xfrm>
              <a:off x="4385725" y="642525"/>
              <a:ext cx="37075" cy="38675"/>
            </a:xfrm>
            <a:custGeom>
              <a:rect b="b" l="l" r="r" t="t"/>
              <a:pathLst>
                <a:path extrusionOk="0" h="1547" w="1483">
                  <a:moveTo>
                    <a:pt x="741" y="1"/>
                  </a:moveTo>
                  <a:cubicBezTo>
                    <a:pt x="312" y="1"/>
                    <a:pt x="0" y="371"/>
                    <a:pt x="0" y="806"/>
                  </a:cubicBezTo>
                  <a:cubicBezTo>
                    <a:pt x="0" y="1235"/>
                    <a:pt x="312" y="1547"/>
                    <a:pt x="741" y="1547"/>
                  </a:cubicBezTo>
                  <a:cubicBezTo>
                    <a:pt x="1176" y="1547"/>
                    <a:pt x="1482" y="1235"/>
                    <a:pt x="1482" y="806"/>
                  </a:cubicBezTo>
                  <a:cubicBezTo>
                    <a:pt x="1482" y="371"/>
                    <a:pt x="1176" y="1"/>
                    <a:pt x="7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79"/>
            <p:cNvSpPr/>
            <p:nvPr/>
          </p:nvSpPr>
          <p:spPr>
            <a:xfrm>
              <a:off x="4311625" y="642525"/>
              <a:ext cx="38675" cy="38675"/>
            </a:xfrm>
            <a:custGeom>
              <a:rect b="b" l="l" r="r" t="t"/>
              <a:pathLst>
                <a:path extrusionOk="0" h="1547" w="1547">
                  <a:moveTo>
                    <a:pt x="806" y="1"/>
                  </a:moveTo>
                  <a:cubicBezTo>
                    <a:pt x="371" y="1"/>
                    <a:pt x="1" y="371"/>
                    <a:pt x="1" y="806"/>
                  </a:cubicBezTo>
                  <a:cubicBezTo>
                    <a:pt x="1" y="1235"/>
                    <a:pt x="371" y="1547"/>
                    <a:pt x="806" y="1547"/>
                  </a:cubicBezTo>
                  <a:cubicBezTo>
                    <a:pt x="1236" y="1547"/>
                    <a:pt x="1547" y="1235"/>
                    <a:pt x="1547" y="806"/>
                  </a:cubicBezTo>
                  <a:cubicBezTo>
                    <a:pt x="1547" y="371"/>
                    <a:pt x="1236" y="1"/>
                    <a:pt x="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79"/>
            <p:cNvSpPr/>
            <p:nvPr/>
          </p:nvSpPr>
          <p:spPr>
            <a:xfrm>
              <a:off x="4239150" y="642525"/>
              <a:ext cx="38550" cy="38675"/>
            </a:xfrm>
            <a:custGeom>
              <a:rect b="b" l="l" r="r" t="t"/>
              <a:pathLst>
                <a:path extrusionOk="0" h="1547" w="1542">
                  <a:moveTo>
                    <a:pt x="741" y="1"/>
                  </a:moveTo>
                  <a:cubicBezTo>
                    <a:pt x="307" y="1"/>
                    <a:pt x="0" y="371"/>
                    <a:pt x="0" y="806"/>
                  </a:cubicBezTo>
                  <a:cubicBezTo>
                    <a:pt x="0" y="1235"/>
                    <a:pt x="307" y="1547"/>
                    <a:pt x="741" y="1547"/>
                  </a:cubicBezTo>
                  <a:cubicBezTo>
                    <a:pt x="1171" y="1547"/>
                    <a:pt x="1541" y="1235"/>
                    <a:pt x="1541" y="806"/>
                  </a:cubicBezTo>
                  <a:cubicBezTo>
                    <a:pt x="1541" y="371"/>
                    <a:pt x="1171" y="1"/>
                    <a:pt x="7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79"/>
            <p:cNvSpPr/>
            <p:nvPr/>
          </p:nvSpPr>
          <p:spPr>
            <a:xfrm>
              <a:off x="4087875" y="542250"/>
              <a:ext cx="41650" cy="40175"/>
            </a:xfrm>
            <a:custGeom>
              <a:rect b="b" l="l" r="r" t="t"/>
              <a:pathLst>
                <a:path extrusionOk="0" h="1607" w="1666">
                  <a:moveTo>
                    <a:pt x="801" y="1"/>
                  </a:moveTo>
                  <a:cubicBezTo>
                    <a:pt x="371" y="1"/>
                    <a:pt x="1" y="371"/>
                    <a:pt x="1" y="801"/>
                  </a:cubicBezTo>
                  <a:cubicBezTo>
                    <a:pt x="1" y="1236"/>
                    <a:pt x="371" y="1606"/>
                    <a:pt x="801" y="1606"/>
                  </a:cubicBezTo>
                  <a:cubicBezTo>
                    <a:pt x="1295" y="1606"/>
                    <a:pt x="1665" y="1236"/>
                    <a:pt x="1665" y="801"/>
                  </a:cubicBezTo>
                  <a:cubicBezTo>
                    <a:pt x="1665" y="371"/>
                    <a:pt x="1295" y="1"/>
                    <a:pt x="8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79"/>
            <p:cNvSpPr/>
            <p:nvPr/>
          </p:nvSpPr>
          <p:spPr>
            <a:xfrm>
              <a:off x="4387325" y="545350"/>
              <a:ext cx="117350" cy="9275"/>
            </a:xfrm>
            <a:custGeom>
              <a:rect b="b" l="l" r="r" t="t"/>
              <a:pathLst>
                <a:path extrusionOk="0" h="371" w="4694">
                  <a:moveTo>
                    <a:pt x="1" y="0"/>
                  </a:moveTo>
                  <a:lnTo>
                    <a:pt x="1" y="371"/>
                  </a:lnTo>
                  <a:lnTo>
                    <a:pt x="4693" y="371"/>
                  </a:lnTo>
                  <a:lnTo>
                    <a:pt x="4693" y="0"/>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79"/>
            <p:cNvSpPr/>
            <p:nvPr/>
          </p:nvSpPr>
          <p:spPr>
            <a:xfrm>
              <a:off x="4387325" y="568425"/>
              <a:ext cx="117350" cy="10900"/>
            </a:xfrm>
            <a:custGeom>
              <a:rect b="b" l="l" r="r" t="t"/>
              <a:pathLst>
                <a:path extrusionOk="0" h="436" w="4694">
                  <a:moveTo>
                    <a:pt x="1" y="1"/>
                  </a:moveTo>
                  <a:lnTo>
                    <a:pt x="1" y="436"/>
                  </a:lnTo>
                  <a:lnTo>
                    <a:pt x="4693" y="436"/>
                  </a:lnTo>
                  <a:lnTo>
                    <a:pt x="4693"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79"/>
            <p:cNvSpPr/>
            <p:nvPr/>
          </p:nvSpPr>
          <p:spPr>
            <a:xfrm>
              <a:off x="4077000" y="465075"/>
              <a:ext cx="40175" cy="3125"/>
            </a:xfrm>
            <a:custGeom>
              <a:rect b="b" l="l" r="r" t="t"/>
              <a:pathLst>
                <a:path extrusionOk="0" h="125" w="1607">
                  <a:moveTo>
                    <a:pt x="65" y="1"/>
                  </a:moveTo>
                  <a:cubicBezTo>
                    <a:pt x="1" y="1"/>
                    <a:pt x="1" y="60"/>
                    <a:pt x="1" y="60"/>
                  </a:cubicBezTo>
                  <a:cubicBezTo>
                    <a:pt x="1" y="124"/>
                    <a:pt x="1" y="124"/>
                    <a:pt x="65" y="124"/>
                  </a:cubicBezTo>
                  <a:lnTo>
                    <a:pt x="1547" y="124"/>
                  </a:lnTo>
                  <a:cubicBezTo>
                    <a:pt x="1547" y="124"/>
                    <a:pt x="1606" y="124"/>
                    <a:pt x="1606" y="60"/>
                  </a:cubicBezTo>
                  <a:lnTo>
                    <a:pt x="1547"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79"/>
            <p:cNvSpPr/>
            <p:nvPr/>
          </p:nvSpPr>
          <p:spPr>
            <a:xfrm>
              <a:off x="4206675" y="465075"/>
              <a:ext cx="64850" cy="3125"/>
            </a:xfrm>
            <a:custGeom>
              <a:rect b="b" l="l" r="r" t="t"/>
              <a:pathLst>
                <a:path extrusionOk="0" h="125" w="2594">
                  <a:moveTo>
                    <a:pt x="65" y="1"/>
                  </a:moveTo>
                  <a:lnTo>
                    <a:pt x="0" y="60"/>
                  </a:lnTo>
                  <a:cubicBezTo>
                    <a:pt x="0" y="124"/>
                    <a:pt x="65" y="124"/>
                    <a:pt x="65" y="124"/>
                  </a:cubicBezTo>
                  <a:lnTo>
                    <a:pt x="2534" y="124"/>
                  </a:lnTo>
                  <a:cubicBezTo>
                    <a:pt x="2534" y="124"/>
                    <a:pt x="2593" y="124"/>
                    <a:pt x="2593" y="60"/>
                  </a:cubicBezTo>
                  <a:lnTo>
                    <a:pt x="2534"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79"/>
            <p:cNvSpPr/>
            <p:nvPr/>
          </p:nvSpPr>
          <p:spPr>
            <a:xfrm>
              <a:off x="4337925" y="465075"/>
              <a:ext cx="67950" cy="3125"/>
            </a:xfrm>
            <a:custGeom>
              <a:rect b="b" l="l" r="r" t="t"/>
              <a:pathLst>
                <a:path extrusionOk="0" h="125" w="2718">
                  <a:moveTo>
                    <a:pt x="60" y="1"/>
                  </a:moveTo>
                  <a:cubicBezTo>
                    <a:pt x="1" y="1"/>
                    <a:pt x="1" y="60"/>
                    <a:pt x="1" y="60"/>
                  </a:cubicBezTo>
                  <a:cubicBezTo>
                    <a:pt x="1" y="124"/>
                    <a:pt x="1" y="124"/>
                    <a:pt x="60" y="124"/>
                  </a:cubicBezTo>
                  <a:lnTo>
                    <a:pt x="2718" y="124"/>
                  </a:lnTo>
                  <a:lnTo>
                    <a:pt x="2718" y="60"/>
                  </a:lnTo>
                  <a:lnTo>
                    <a:pt x="2718"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79"/>
            <p:cNvSpPr/>
            <p:nvPr/>
          </p:nvSpPr>
          <p:spPr>
            <a:xfrm>
              <a:off x="4114050" y="443475"/>
              <a:ext cx="21650" cy="24725"/>
            </a:xfrm>
            <a:custGeom>
              <a:rect b="b" l="l" r="r" t="t"/>
              <a:pathLst>
                <a:path extrusionOk="0" h="989" w="866">
                  <a:moveTo>
                    <a:pt x="742" y="0"/>
                  </a:moveTo>
                  <a:lnTo>
                    <a:pt x="1" y="924"/>
                  </a:lnTo>
                  <a:lnTo>
                    <a:pt x="1" y="988"/>
                  </a:lnTo>
                  <a:lnTo>
                    <a:pt x="65" y="988"/>
                  </a:lnTo>
                  <a:lnTo>
                    <a:pt x="865" y="124"/>
                  </a:lnTo>
                  <a:cubicBezTo>
                    <a:pt x="865" y="60"/>
                    <a:pt x="865" y="60"/>
                    <a:pt x="806" y="0"/>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79"/>
            <p:cNvSpPr/>
            <p:nvPr/>
          </p:nvSpPr>
          <p:spPr>
            <a:xfrm>
              <a:off x="4132575" y="443475"/>
              <a:ext cx="18550" cy="44725"/>
            </a:xfrm>
            <a:custGeom>
              <a:rect b="b" l="l" r="r" t="t"/>
              <a:pathLst>
                <a:path extrusionOk="0" h="1789" w="742">
                  <a:moveTo>
                    <a:pt x="65" y="0"/>
                  </a:moveTo>
                  <a:cubicBezTo>
                    <a:pt x="1" y="0"/>
                    <a:pt x="1" y="60"/>
                    <a:pt x="1" y="60"/>
                  </a:cubicBezTo>
                  <a:lnTo>
                    <a:pt x="618" y="1788"/>
                  </a:lnTo>
                  <a:lnTo>
                    <a:pt x="682" y="1788"/>
                  </a:lnTo>
                  <a:cubicBezTo>
                    <a:pt x="742" y="1788"/>
                    <a:pt x="742" y="1788"/>
                    <a:pt x="742" y="1729"/>
                  </a:cubicBezTo>
                  <a:lnTo>
                    <a:pt x="124" y="60"/>
                  </a:lnTo>
                  <a:cubicBezTo>
                    <a:pt x="124" y="0"/>
                    <a:pt x="65" y="0"/>
                    <a:pt x="65" y="0"/>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79"/>
            <p:cNvSpPr/>
            <p:nvPr/>
          </p:nvSpPr>
          <p:spPr>
            <a:xfrm>
              <a:off x="4148025" y="389375"/>
              <a:ext cx="23225" cy="98825"/>
            </a:xfrm>
            <a:custGeom>
              <a:rect b="b" l="l" r="r" t="t"/>
              <a:pathLst>
                <a:path extrusionOk="0" h="3953" w="929">
                  <a:moveTo>
                    <a:pt x="929" y="1"/>
                  </a:moveTo>
                  <a:cubicBezTo>
                    <a:pt x="864" y="1"/>
                    <a:pt x="864" y="1"/>
                    <a:pt x="864" y="65"/>
                  </a:cubicBezTo>
                  <a:lnTo>
                    <a:pt x="0" y="3893"/>
                  </a:lnTo>
                  <a:cubicBezTo>
                    <a:pt x="0" y="3952"/>
                    <a:pt x="0" y="3952"/>
                    <a:pt x="64" y="3952"/>
                  </a:cubicBezTo>
                  <a:lnTo>
                    <a:pt x="124" y="3952"/>
                  </a:lnTo>
                  <a:lnTo>
                    <a:pt x="929" y="65"/>
                  </a:lnTo>
                  <a:lnTo>
                    <a:pt x="929"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79"/>
            <p:cNvSpPr/>
            <p:nvPr/>
          </p:nvSpPr>
          <p:spPr>
            <a:xfrm>
              <a:off x="4169625" y="389375"/>
              <a:ext cx="20150" cy="148225"/>
            </a:xfrm>
            <a:custGeom>
              <a:rect b="b" l="l" r="r" t="t"/>
              <a:pathLst>
                <a:path extrusionOk="0" h="5929" w="806">
                  <a:moveTo>
                    <a:pt x="0" y="1"/>
                  </a:moveTo>
                  <a:lnTo>
                    <a:pt x="0" y="65"/>
                  </a:lnTo>
                  <a:lnTo>
                    <a:pt x="682" y="5928"/>
                  </a:lnTo>
                  <a:lnTo>
                    <a:pt x="741" y="5928"/>
                  </a:lnTo>
                  <a:cubicBezTo>
                    <a:pt x="806" y="5928"/>
                    <a:pt x="806" y="5928"/>
                    <a:pt x="806" y="5869"/>
                  </a:cubicBezTo>
                  <a:lnTo>
                    <a:pt x="65" y="65"/>
                  </a:lnTo>
                  <a:cubicBezTo>
                    <a:pt x="65" y="1"/>
                    <a:pt x="65" y="1"/>
                    <a:pt x="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79"/>
            <p:cNvSpPr/>
            <p:nvPr/>
          </p:nvSpPr>
          <p:spPr>
            <a:xfrm>
              <a:off x="4186675" y="465075"/>
              <a:ext cx="23100" cy="72525"/>
            </a:xfrm>
            <a:custGeom>
              <a:rect b="b" l="l" r="r" t="t"/>
              <a:pathLst>
                <a:path extrusionOk="0" h="2901" w="924">
                  <a:moveTo>
                    <a:pt x="865" y="1"/>
                  </a:moveTo>
                  <a:cubicBezTo>
                    <a:pt x="865" y="1"/>
                    <a:pt x="800" y="1"/>
                    <a:pt x="800" y="60"/>
                  </a:cubicBezTo>
                  <a:lnTo>
                    <a:pt x="0" y="2841"/>
                  </a:lnTo>
                  <a:cubicBezTo>
                    <a:pt x="0" y="2900"/>
                    <a:pt x="0" y="2900"/>
                    <a:pt x="59" y="2900"/>
                  </a:cubicBezTo>
                  <a:lnTo>
                    <a:pt x="124" y="2900"/>
                  </a:lnTo>
                  <a:lnTo>
                    <a:pt x="924" y="60"/>
                  </a:lnTo>
                  <a:cubicBezTo>
                    <a:pt x="924" y="60"/>
                    <a:pt x="924" y="1"/>
                    <a:pt x="865"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79"/>
            <p:cNvSpPr/>
            <p:nvPr/>
          </p:nvSpPr>
          <p:spPr>
            <a:xfrm>
              <a:off x="4268425" y="465075"/>
              <a:ext cx="15450" cy="29300"/>
            </a:xfrm>
            <a:custGeom>
              <a:rect b="b" l="l" r="r" t="t"/>
              <a:pathLst>
                <a:path extrusionOk="0" h="1172" w="618">
                  <a:moveTo>
                    <a:pt x="0" y="1"/>
                  </a:moveTo>
                  <a:lnTo>
                    <a:pt x="0" y="124"/>
                  </a:lnTo>
                  <a:lnTo>
                    <a:pt x="494" y="1112"/>
                  </a:lnTo>
                  <a:lnTo>
                    <a:pt x="558" y="1171"/>
                  </a:lnTo>
                  <a:cubicBezTo>
                    <a:pt x="617" y="1171"/>
                    <a:pt x="617" y="1112"/>
                    <a:pt x="617" y="1112"/>
                  </a:cubicBezTo>
                  <a:lnTo>
                    <a:pt x="64" y="60"/>
                  </a:lnTo>
                  <a:cubicBezTo>
                    <a:pt x="64" y="1"/>
                    <a:pt x="64" y="1"/>
                    <a:pt x="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79"/>
            <p:cNvSpPr/>
            <p:nvPr/>
          </p:nvSpPr>
          <p:spPr>
            <a:xfrm>
              <a:off x="4280750" y="381725"/>
              <a:ext cx="26350" cy="112650"/>
            </a:xfrm>
            <a:custGeom>
              <a:rect b="b" l="l" r="r" t="t"/>
              <a:pathLst>
                <a:path extrusionOk="0" h="4506" w="1054">
                  <a:moveTo>
                    <a:pt x="1053" y="1"/>
                  </a:moveTo>
                  <a:cubicBezTo>
                    <a:pt x="989" y="1"/>
                    <a:pt x="989" y="1"/>
                    <a:pt x="930" y="60"/>
                  </a:cubicBezTo>
                  <a:lnTo>
                    <a:pt x="1" y="4446"/>
                  </a:lnTo>
                  <a:cubicBezTo>
                    <a:pt x="1" y="4446"/>
                    <a:pt x="1" y="4505"/>
                    <a:pt x="65" y="4505"/>
                  </a:cubicBezTo>
                  <a:cubicBezTo>
                    <a:pt x="65" y="4505"/>
                    <a:pt x="124" y="4505"/>
                    <a:pt x="124" y="4446"/>
                  </a:cubicBezTo>
                  <a:lnTo>
                    <a:pt x="1053" y="60"/>
                  </a:lnTo>
                  <a:lnTo>
                    <a:pt x="1053"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79"/>
            <p:cNvSpPr/>
            <p:nvPr/>
          </p:nvSpPr>
          <p:spPr>
            <a:xfrm>
              <a:off x="4303975" y="381725"/>
              <a:ext cx="12375" cy="148200"/>
            </a:xfrm>
            <a:custGeom>
              <a:rect b="b" l="l" r="r" t="t"/>
              <a:pathLst>
                <a:path extrusionOk="0" h="5928" w="495">
                  <a:moveTo>
                    <a:pt x="60" y="1"/>
                  </a:moveTo>
                  <a:lnTo>
                    <a:pt x="1" y="60"/>
                  </a:lnTo>
                  <a:lnTo>
                    <a:pt x="371" y="5864"/>
                  </a:lnTo>
                  <a:cubicBezTo>
                    <a:pt x="371" y="5928"/>
                    <a:pt x="430" y="5928"/>
                    <a:pt x="430" y="5928"/>
                  </a:cubicBezTo>
                  <a:cubicBezTo>
                    <a:pt x="494" y="5928"/>
                    <a:pt x="494" y="5928"/>
                    <a:pt x="494" y="5864"/>
                  </a:cubicBezTo>
                  <a:lnTo>
                    <a:pt x="124" y="60"/>
                  </a:lnTo>
                  <a:cubicBezTo>
                    <a:pt x="124" y="1"/>
                    <a:pt x="124" y="1"/>
                    <a:pt x="6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79"/>
            <p:cNvSpPr/>
            <p:nvPr/>
          </p:nvSpPr>
          <p:spPr>
            <a:xfrm>
              <a:off x="4313225" y="465075"/>
              <a:ext cx="27825" cy="64850"/>
            </a:xfrm>
            <a:custGeom>
              <a:rect b="b" l="l" r="r" t="t"/>
              <a:pathLst>
                <a:path extrusionOk="0" h="2594" w="1113">
                  <a:moveTo>
                    <a:pt x="1048" y="1"/>
                  </a:moveTo>
                  <a:cubicBezTo>
                    <a:pt x="989" y="1"/>
                    <a:pt x="989" y="1"/>
                    <a:pt x="989" y="60"/>
                  </a:cubicBezTo>
                  <a:lnTo>
                    <a:pt x="1" y="2530"/>
                  </a:lnTo>
                  <a:cubicBezTo>
                    <a:pt x="1" y="2530"/>
                    <a:pt x="1" y="2594"/>
                    <a:pt x="60" y="2594"/>
                  </a:cubicBezTo>
                  <a:lnTo>
                    <a:pt x="124" y="2594"/>
                  </a:lnTo>
                  <a:lnTo>
                    <a:pt x="1048" y="124"/>
                  </a:lnTo>
                  <a:cubicBezTo>
                    <a:pt x="1112" y="60"/>
                    <a:pt x="1048" y="60"/>
                    <a:pt x="1048"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79"/>
            <p:cNvSpPr/>
            <p:nvPr/>
          </p:nvSpPr>
          <p:spPr>
            <a:xfrm>
              <a:off x="4404250" y="450025"/>
              <a:ext cx="15450" cy="18175"/>
            </a:xfrm>
            <a:custGeom>
              <a:rect b="b" l="l" r="r" t="t"/>
              <a:pathLst>
                <a:path extrusionOk="0" h="727" w="618">
                  <a:moveTo>
                    <a:pt x="558" y="0"/>
                  </a:moveTo>
                  <a:cubicBezTo>
                    <a:pt x="542" y="0"/>
                    <a:pt x="526" y="15"/>
                    <a:pt x="494" y="45"/>
                  </a:cubicBezTo>
                  <a:lnTo>
                    <a:pt x="0" y="662"/>
                  </a:lnTo>
                  <a:lnTo>
                    <a:pt x="0" y="726"/>
                  </a:lnTo>
                  <a:lnTo>
                    <a:pt x="65" y="726"/>
                  </a:lnTo>
                  <a:lnTo>
                    <a:pt x="618" y="109"/>
                  </a:lnTo>
                  <a:lnTo>
                    <a:pt x="618" y="45"/>
                  </a:lnTo>
                  <a:cubicBezTo>
                    <a:pt x="588" y="15"/>
                    <a:pt x="573" y="0"/>
                    <a:pt x="558" y="0"/>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79"/>
            <p:cNvSpPr/>
            <p:nvPr/>
          </p:nvSpPr>
          <p:spPr>
            <a:xfrm>
              <a:off x="4416600" y="449650"/>
              <a:ext cx="17050" cy="58675"/>
            </a:xfrm>
            <a:custGeom>
              <a:rect b="b" l="l" r="r" t="t"/>
              <a:pathLst>
                <a:path extrusionOk="0" h="2347" w="682">
                  <a:moveTo>
                    <a:pt x="64" y="0"/>
                  </a:moveTo>
                  <a:cubicBezTo>
                    <a:pt x="0" y="0"/>
                    <a:pt x="0" y="60"/>
                    <a:pt x="0" y="60"/>
                  </a:cubicBezTo>
                  <a:lnTo>
                    <a:pt x="618" y="2282"/>
                  </a:lnTo>
                  <a:cubicBezTo>
                    <a:pt x="618" y="2346"/>
                    <a:pt x="618" y="2346"/>
                    <a:pt x="682" y="2346"/>
                  </a:cubicBezTo>
                  <a:lnTo>
                    <a:pt x="682" y="2282"/>
                  </a:lnTo>
                  <a:lnTo>
                    <a:pt x="124" y="60"/>
                  </a:lnTo>
                  <a:cubicBezTo>
                    <a:pt x="124" y="0"/>
                    <a:pt x="64" y="0"/>
                    <a:pt x="64" y="0"/>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79"/>
            <p:cNvSpPr/>
            <p:nvPr/>
          </p:nvSpPr>
          <p:spPr>
            <a:xfrm>
              <a:off x="4430550" y="381725"/>
              <a:ext cx="18550" cy="126600"/>
            </a:xfrm>
            <a:custGeom>
              <a:rect b="b" l="l" r="r" t="t"/>
              <a:pathLst>
                <a:path extrusionOk="0" h="5064" w="742">
                  <a:moveTo>
                    <a:pt x="741" y="1"/>
                  </a:moveTo>
                  <a:cubicBezTo>
                    <a:pt x="677" y="1"/>
                    <a:pt x="677" y="1"/>
                    <a:pt x="677" y="60"/>
                  </a:cubicBezTo>
                  <a:lnTo>
                    <a:pt x="60" y="4999"/>
                  </a:lnTo>
                  <a:cubicBezTo>
                    <a:pt x="0" y="4999"/>
                    <a:pt x="60" y="5063"/>
                    <a:pt x="60" y="5063"/>
                  </a:cubicBezTo>
                  <a:cubicBezTo>
                    <a:pt x="124" y="5063"/>
                    <a:pt x="124" y="5063"/>
                    <a:pt x="124" y="4999"/>
                  </a:cubicBezTo>
                  <a:lnTo>
                    <a:pt x="741" y="60"/>
                  </a:lnTo>
                  <a:lnTo>
                    <a:pt x="741"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79"/>
            <p:cNvSpPr/>
            <p:nvPr/>
          </p:nvSpPr>
          <p:spPr>
            <a:xfrm>
              <a:off x="4445975" y="381725"/>
              <a:ext cx="15475" cy="138950"/>
            </a:xfrm>
            <a:custGeom>
              <a:rect b="b" l="l" r="r" t="t"/>
              <a:pathLst>
                <a:path extrusionOk="0" h="5558" w="619">
                  <a:moveTo>
                    <a:pt x="60" y="1"/>
                  </a:moveTo>
                  <a:cubicBezTo>
                    <a:pt x="60" y="1"/>
                    <a:pt x="1" y="60"/>
                    <a:pt x="60" y="60"/>
                  </a:cubicBezTo>
                  <a:lnTo>
                    <a:pt x="495" y="5493"/>
                  </a:lnTo>
                  <a:cubicBezTo>
                    <a:pt x="495" y="5493"/>
                    <a:pt x="495" y="5557"/>
                    <a:pt x="554" y="5557"/>
                  </a:cubicBezTo>
                  <a:lnTo>
                    <a:pt x="618" y="5493"/>
                  </a:lnTo>
                  <a:lnTo>
                    <a:pt x="124" y="60"/>
                  </a:lnTo>
                  <a:cubicBezTo>
                    <a:pt x="124" y="1"/>
                    <a:pt x="124" y="1"/>
                    <a:pt x="6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79"/>
            <p:cNvSpPr/>
            <p:nvPr/>
          </p:nvSpPr>
          <p:spPr>
            <a:xfrm>
              <a:off x="4458325" y="465075"/>
              <a:ext cx="20025" cy="55600"/>
            </a:xfrm>
            <a:custGeom>
              <a:rect b="b" l="l" r="r" t="t"/>
              <a:pathLst>
                <a:path extrusionOk="0" h="2224" w="801">
                  <a:moveTo>
                    <a:pt x="742" y="1"/>
                  </a:moveTo>
                  <a:cubicBezTo>
                    <a:pt x="742" y="1"/>
                    <a:pt x="677" y="1"/>
                    <a:pt x="677" y="60"/>
                  </a:cubicBezTo>
                  <a:lnTo>
                    <a:pt x="1" y="2159"/>
                  </a:lnTo>
                  <a:cubicBezTo>
                    <a:pt x="1" y="2159"/>
                    <a:pt x="1" y="2223"/>
                    <a:pt x="60" y="2223"/>
                  </a:cubicBezTo>
                  <a:lnTo>
                    <a:pt x="124" y="2159"/>
                  </a:lnTo>
                  <a:lnTo>
                    <a:pt x="801" y="60"/>
                  </a:lnTo>
                  <a:cubicBezTo>
                    <a:pt x="801" y="60"/>
                    <a:pt x="801" y="1"/>
                    <a:pt x="742"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79"/>
            <p:cNvSpPr/>
            <p:nvPr/>
          </p:nvSpPr>
          <p:spPr>
            <a:xfrm>
              <a:off x="4475250" y="465075"/>
              <a:ext cx="40150" cy="3125"/>
            </a:xfrm>
            <a:custGeom>
              <a:rect b="b" l="l" r="r" t="t"/>
              <a:pathLst>
                <a:path extrusionOk="0" h="125" w="1606">
                  <a:moveTo>
                    <a:pt x="65" y="1"/>
                  </a:moveTo>
                  <a:lnTo>
                    <a:pt x="0" y="60"/>
                  </a:lnTo>
                  <a:cubicBezTo>
                    <a:pt x="0" y="124"/>
                    <a:pt x="65" y="124"/>
                    <a:pt x="65" y="124"/>
                  </a:cubicBezTo>
                  <a:lnTo>
                    <a:pt x="1606" y="124"/>
                  </a:lnTo>
                  <a:lnTo>
                    <a:pt x="1606" y="60"/>
                  </a:lnTo>
                  <a:lnTo>
                    <a:pt x="1606"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79"/>
            <p:cNvSpPr/>
            <p:nvPr/>
          </p:nvSpPr>
          <p:spPr>
            <a:xfrm>
              <a:off x="4549350" y="424950"/>
              <a:ext cx="33975" cy="33975"/>
            </a:xfrm>
            <a:custGeom>
              <a:rect b="b" l="l" r="r" t="t"/>
              <a:pathLst>
                <a:path extrusionOk="0" h="1359" w="1359">
                  <a:moveTo>
                    <a:pt x="682" y="0"/>
                  </a:moveTo>
                  <a:cubicBezTo>
                    <a:pt x="311" y="0"/>
                    <a:pt x="0" y="307"/>
                    <a:pt x="0" y="677"/>
                  </a:cubicBezTo>
                  <a:cubicBezTo>
                    <a:pt x="0" y="1048"/>
                    <a:pt x="311" y="1359"/>
                    <a:pt x="682" y="1359"/>
                  </a:cubicBezTo>
                  <a:cubicBezTo>
                    <a:pt x="1052" y="1359"/>
                    <a:pt x="1358" y="1048"/>
                    <a:pt x="1358" y="677"/>
                  </a:cubicBezTo>
                  <a:cubicBezTo>
                    <a:pt x="1358" y="307"/>
                    <a:pt x="1052" y="0"/>
                    <a:pt x="6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79"/>
            <p:cNvSpPr/>
            <p:nvPr/>
          </p:nvSpPr>
          <p:spPr>
            <a:xfrm>
              <a:off x="4552425" y="475825"/>
              <a:ext cx="29425" cy="29400"/>
            </a:xfrm>
            <a:custGeom>
              <a:rect b="b" l="l" r="r" t="t"/>
              <a:pathLst>
                <a:path extrusionOk="0" h="1176" w="1177">
                  <a:moveTo>
                    <a:pt x="559" y="0"/>
                  </a:moveTo>
                  <a:cubicBezTo>
                    <a:pt x="248" y="0"/>
                    <a:pt x="1" y="247"/>
                    <a:pt x="1" y="559"/>
                  </a:cubicBezTo>
                  <a:cubicBezTo>
                    <a:pt x="1" y="929"/>
                    <a:pt x="248" y="1176"/>
                    <a:pt x="559" y="1176"/>
                  </a:cubicBezTo>
                  <a:cubicBezTo>
                    <a:pt x="865" y="1176"/>
                    <a:pt x="1176" y="929"/>
                    <a:pt x="1176" y="559"/>
                  </a:cubicBezTo>
                  <a:cubicBezTo>
                    <a:pt x="1176" y="247"/>
                    <a:pt x="865" y="0"/>
                    <a:pt x="5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79"/>
            <p:cNvSpPr/>
            <p:nvPr/>
          </p:nvSpPr>
          <p:spPr>
            <a:xfrm>
              <a:off x="4029225" y="250450"/>
              <a:ext cx="72500" cy="41775"/>
            </a:xfrm>
            <a:custGeom>
              <a:rect b="b" l="l" r="r" t="t"/>
              <a:pathLst>
                <a:path extrusionOk="0" h="1671" w="2900">
                  <a:moveTo>
                    <a:pt x="801" y="1"/>
                  </a:moveTo>
                  <a:cubicBezTo>
                    <a:pt x="371" y="1"/>
                    <a:pt x="0" y="371"/>
                    <a:pt x="0" y="806"/>
                  </a:cubicBezTo>
                  <a:lnTo>
                    <a:pt x="0" y="865"/>
                  </a:lnTo>
                  <a:cubicBezTo>
                    <a:pt x="0" y="1300"/>
                    <a:pt x="371" y="1670"/>
                    <a:pt x="801" y="1670"/>
                  </a:cubicBezTo>
                  <a:lnTo>
                    <a:pt x="2159" y="1670"/>
                  </a:lnTo>
                  <a:cubicBezTo>
                    <a:pt x="2594" y="1670"/>
                    <a:pt x="2900" y="1300"/>
                    <a:pt x="2900" y="865"/>
                  </a:cubicBezTo>
                  <a:lnTo>
                    <a:pt x="2900" y="806"/>
                  </a:lnTo>
                  <a:cubicBezTo>
                    <a:pt x="2900" y="371"/>
                    <a:pt x="2594" y="1"/>
                    <a:pt x="2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79"/>
            <p:cNvSpPr/>
            <p:nvPr/>
          </p:nvSpPr>
          <p:spPr>
            <a:xfrm>
              <a:off x="4126400" y="255150"/>
              <a:ext cx="43250" cy="32375"/>
            </a:xfrm>
            <a:custGeom>
              <a:rect b="b" l="l" r="r" t="t"/>
              <a:pathLst>
                <a:path extrusionOk="0" h="1295" w="1730">
                  <a:moveTo>
                    <a:pt x="618" y="1"/>
                  </a:moveTo>
                  <a:cubicBezTo>
                    <a:pt x="248" y="1"/>
                    <a:pt x="1" y="307"/>
                    <a:pt x="1" y="618"/>
                  </a:cubicBezTo>
                  <a:cubicBezTo>
                    <a:pt x="1" y="989"/>
                    <a:pt x="248" y="1295"/>
                    <a:pt x="618" y="1295"/>
                  </a:cubicBezTo>
                  <a:lnTo>
                    <a:pt x="1053" y="1295"/>
                  </a:lnTo>
                  <a:cubicBezTo>
                    <a:pt x="1423" y="1295"/>
                    <a:pt x="1729" y="989"/>
                    <a:pt x="1729" y="618"/>
                  </a:cubicBezTo>
                  <a:cubicBezTo>
                    <a:pt x="1729" y="307"/>
                    <a:pt x="1423" y="1"/>
                    <a:pt x="1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5" name="Google Shape;4415;p79"/>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16" name="Google Shape;4416;p79"/>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417" name="Google Shape;4417;p79"/>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grpSp>
        <p:nvGrpSpPr>
          <p:cNvPr id="4418" name="Google Shape;4418;p79"/>
          <p:cNvGrpSpPr/>
          <p:nvPr/>
        </p:nvGrpSpPr>
        <p:grpSpPr>
          <a:xfrm>
            <a:off x="1845741" y="2070773"/>
            <a:ext cx="317405" cy="366534"/>
            <a:chOff x="866528" y="3348348"/>
            <a:chExt cx="317405" cy="366534"/>
          </a:xfrm>
        </p:grpSpPr>
        <p:sp>
          <p:nvSpPr>
            <p:cNvPr id="4419" name="Google Shape;4419;p79"/>
            <p:cNvSpPr/>
            <p:nvPr/>
          </p:nvSpPr>
          <p:spPr>
            <a:xfrm>
              <a:off x="869795" y="3526650"/>
              <a:ext cx="314139" cy="188232"/>
            </a:xfrm>
            <a:custGeom>
              <a:rect b="b" l="l" r="r" t="t"/>
              <a:pathLst>
                <a:path extrusionOk="0" h="7203" w="12021">
                  <a:moveTo>
                    <a:pt x="6011" y="0"/>
                  </a:moveTo>
                  <a:cubicBezTo>
                    <a:pt x="5933" y="0"/>
                    <a:pt x="5856" y="19"/>
                    <a:pt x="5789" y="58"/>
                  </a:cubicBezTo>
                  <a:lnTo>
                    <a:pt x="827" y="2924"/>
                  </a:lnTo>
                  <a:lnTo>
                    <a:pt x="308" y="3222"/>
                  </a:lnTo>
                  <a:cubicBezTo>
                    <a:pt x="0" y="3395"/>
                    <a:pt x="0" y="3837"/>
                    <a:pt x="308" y="4010"/>
                  </a:cubicBezTo>
                  <a:lnTo>
                    <a:pt x="5789" y="7145"/>
                  </a:lnTo>
                  <a:cubicBezTo>
                    <a:pt x="5856" y="7183"/>
                    <a:pt x="5933" y="7203"/>
                    <a:pt x="6010" y="7203"/>
                  </a:cubicBezTo>
                  <a:cubicBezTo>
                    <a:pt x="6087" y="7203"/>
                    <a:pt x="6164" y="7183"/>
                    <a:pt x="6231" y="7145"/>
                  </a:cubicBezTo>
                  <a:lnTo>
                    <a:pt x="11712" y="4010"/>
                  </a:lnTo>
                  <a:cubicBezTo>
                    <a:pt x="12020" y="3837"/>
                    <a:pt x="12020" y="3395"/>
                    <a:pt x="11712" y="3222"/>
                  </a:cubicBezTo>
                  <a:lnTo>
                    <a:pt x="11203" y="2924"/>
                  </a:lnTo>
                  <a:lnTo>
                    <a:pt x="6241" y="58"/>
                  </a:lnTo>
                  <a:cubicBezTo>
                    <a:pt x="6169" y="19"/>
                    <a:pt x="6089" y="0"/>
                    <a:pt x="60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79"/>
            <p:cNvSpPr/>
            <p:nvPr/>
          </p:nvSpPr>
          <p:spPr>
            <a:xfrm>
              <a:off x="891145" y="3526650"/>
              <a:ext cx="271177" cy="152300"/>
            </a:xfrm>
            <a:custGeom>
              <a:rect b="b" l="l" r="r" t="t"/>
              <a:pathLst>
                <a:path extrusionOk="0" h="5828" w="10377">
                  <a:moveTo>
                    <a:pt x="5193" y="0"/>
                  </a:moveTo>
                  <a:cubicBezTo>
                    <a:pt x="5114" y="0"/>
                    <a:pt x="5034" y="19"/>
                    <a:pt x="4962" y="58"/>
                  </a:cubicBezTo>
                  <a:lnTo>
                    <a:pt x="0" y="2924"/>
                  </a:lnTo>
                  <a:lnTo>
                    <a:pt x="4972" y="5770"/>
                  </a:lnTo>
                  <a:cubicBezTo>
                    <a:pt x="5039" y="5808"/>
                    <a:pt x="5116" y="5828"/>
                    <a:pt x="5193" y="5828"/>
                  </a:cubicBezTo>
                  <a:cubicBezTo>
                    <a:pt x="5270" y="5828"/>
                    <a:pt x="5347" y="5808"/>
                    <a:pt x="5414" y="5770"/>
                  </a:cubicBezTo>
                  <a:lnTo>
                    <a:pt x="10376" y="2924"/>
                  </a:lnTo>
                  <a:lnTo>
                    <a:pt x="5424" y="58"/>
                  </a:lnTo>
                  <a:cubicBezTo>
                    <a:pt x="5352" y="19"/>
                    <a:pt x="5272" y="0"/>
                    <a:pt x="51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79"/>
            <p:cNvSpPr/>
            <p:nvPr/>
          </p:nvSpPr>
          <p:spPr>
            <a:xfrm>
              <a:off x="869795" y="3466911"/>
              <a:ext cx="314139" cy="188180"/>
            </a:xfrm>
            <a:custGeom>
              <a:rect b="b" l="l" r="r" t="t"/>
              <a:pathLst>
                <a:path extrusionOk="0" h="7201" w="12021">
                  <a:moveTo>
                    <a:pt x="6011" y="0"/>
                  </a:moveTo>
                  <a:cubicBezTo>
                    <a:pt x="5933" y="0"/>
                    <a:pt x="5856" y="22"/>
                    <a:pt x="5789" y="65"/>
                  </a:cubicBezTo>
                  <a:lnTo>
                    <a:pt x="827" y="2931"/>
                  </a:lnTo>
                  <a:lnTo>
                    <a:pt x="308" y="3229"/>
                  </a:lnTo>
                  <a:cubicBezTo>
                    <a:pt x="0" y="3402"/>
                    <a:pt x="0" y="3834"/>
                    <a:pt x="308" y="4008"/>
                  </a:cubicBezTo>
                  <a:lnTo>
                    <a:pt x="5789" y="7142"/>
                  </a:lnTo>
                  <a:cubicBezTo>
                    <a:pt x="5856" y="7181"/>
                    <a:pt x="5933" y="7200"/>
                    <a:pt x="6010" y="7200"/>
                  </a:cubicBezTo>
                  <a:cubicBezTo>
                    <a:pt x="6087" y="7200"/>
                    <a:pt x="6164" y="7181"/>
                    <a:pt x="6231" y="7142"/>
                  </a:cubicBezTo>
                  <a:lnTo>
                    <a:pt x="11712" y="4008"/>
                  </a:lnTo>
                  <a:cubicBezTo>
                    <a:pt x="12010" y="3834"/>
                    <a:pt x="12020" y="3402"/>
                    <a:pt x="11712" y="3229"/>
                  </a:cubicBezTo>
                  <a:lnTo>
                    <a:pt x="11203" y="2931"/>
                  </a:lnTo>
                  <a:lnTo>
                    <a:pt x="6241" y="65"/>
                  </a:lnTo>
                  <a:cubicBezTo>
                    <a:pt x="6169" y="22"/>
                    <a:pt x="6089" y="0"/>
                    <a:pt x="60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79"/>
            <p:cNvSpPr/>
            <p:nvPr/>
          </p:nvSpPr>
          <p:spPr>
            <a:xfrm>
              <a:off x="891145" y="3466833"/>
              <a:ext cx="271177" cy="152300"/>
            </a:xfrm>
            <a:custGeom>
              <a:rect b="b" l="l" r="r" t="t"/>
              <a:pathLst>
                <a:path extrusionOk="0" h="5828" w="10377">
                  <a:moveTo>
                    <a:pt x="5193" y="1"/>
                  </a:moveTo>
                  <a:cubicBezTo>
                    <a:pt x="5114" y="1"/>
                    <a:pt x="5034" y="20"/>
                    <a:pt x="4962" y="58"/>
                  </a:cubicBezTo>
                  <a:lnTo>
                    <a:pt x="0" y="2924"/>
                  </a:lnTo>
                  <a:lnTo>
                    <a:pt x="4972" y="5770"/>
                  </a:lnTo>
                  <a:cubicBezTo>
                    <a:pt x="5039" y="5809"/>
                    <a:pt x="5116" y="5828"/>
                    <a:pt x="5193" y="5828"/>
                  </a:cubicBezTo>
                  <a:cubicBezTo>
                    <a:pt x="5270" y="5828"/>
                    <a:pt x="5347" y="5809"/>
                    <a:pt x="5414" y="5770"/>
                  </a:cubicBezTo>
                  <a:lnTo>
                    <a:pt x="10376" y="2924"/>
                  </a:lnTo>
                  <a:lnTo>
                    <a:pt x="5424" y="58"/>
                  </a:lnTo>
                  <a:cubicBezTo>
                    <a:pt x="5352" y="20"/>
                    <a:pt x="5272" y="1"/>
                    <a:pt x="51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79"/>
            <p:cNvSpPr/>
            <p:nvPr/>
          </p:nvSpPr>
          <p:spPr>
            <a:xfrm>
              <a:off x="869795" y="3407094"/>
              <a:ext cx="313877" cy="188180"/>
            </a:xfrm>
            <a:custGeom>
              <a:rect b="b" l="l" r="r" t="t"/>
              <a:pathLst>
                <a:path extrusionOk="0" h="7201" w="12011">
                  <a:moveTo>
                    <a:pt x="6010" y="0"/>
                  </a:moveTo>
                  <a:cubicBezTo>
                    <a:pt x="5931" y="0"/>
                    <a:pt x="5851" y="22"/>
                    <a:pt x="5779" y="65"/>
                  </a:cubicBezTo>
                  <a:lnTo>
                    <a:pt x="731" y="2979"/>
                  </a:lnTo>
                  <a:lnTo>
                    <a:pt x="308" y="3229"/>
                  </a:lnTo>
                  <a:cubicBezTo>
                    <a:pt x="0" y="3402"/>
                    <a:pt x="0" y="3835"/>
                    <a:pt x="308" y="4008"/>
                  </a:cubicBezTo>
                  <a:lnTo>
                    <a:pt x="5789" y="7143"/>
                  </a:lnTo>
                  <a:cubicBezTo>
                    <a:pt x="5856" y="7181"/>
                    <a:pt x="5933" y="7200"/>
                    <a:pt x="6010" y="7200"/>
                  </a:cubicBezTo>
                  <a:cubicBezTo>
                    <a:pt x="6087" y="7200"/>
                    <a:pt x="6164" y="7181"/>
                    <a:pt x="6231" y="7143"/>
                  </a:cubicBezTo>
                  <a:lnTo>
                    <a:pt x="11712" y="4008"/>
                  </a:lnTo>
                  <a:cubicBezTo>
                    <a:pt x="12010" y="3835"/>
                    <a:pt x="12010" y="3402"/>
                    <a:pt x="11712" y="3229"/>
                  </a:cubicBezTo>
                  <a:lnTo>
                    <a:pt x="10789" y="2690"/>
                  </a:lnTo>
                  <a:lnTo>
                    <a:pt x="6241" y="65"/>
                  </a:lnTo>
                  <a:cubicBezTo>
                    <a:pt x="6169" y="22"/>
                    <a:pt x="6089" y="0"/>
                    <a:pt x="6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79"/>
            <p:cNvSpPr/>
            <p:nvPr/>
          </p:nvSpPr>
          <p:spPr>
            <a:xfrm>
              <a:off x="888872" y="3407094"/>
              <a:ext cx="262893" cy="156690"/>
            </a:xfrm>
            <a:custGeom>
              <a:rect b="b" l="l" r="r" t="t"/>
              <a:pathLst>
                <a:path extrusionOk="0" h="5996" w="10060">
                  <a:moveTo>
                    <a:pt x="5279" y="0"/>
                  </a:moveTo>
                  <a:cubicBezTo>
                    <a:pt x="5201" y="0"/>
                    <a:pt x="5121" y="22"/>
                    <a:pt x="5049" y="65"/>
                  </a:cubicBezTo>
                  <a:lnTo>
                    <a:pt x="1" y="2979"/>
                  </a:lnTo>
                  <a:lnTo>
                    <a:pt x="5213" y="5960"/>
                  </a:lnTo>
                  <a:cubicBezTo>
                    <a:pt x="5261" y="5984"/>
                    <a:pt x="5314" y="5996"/>
                    <a:pt x="5367" y="5996"/>
                  </a:cubicBezTo>
                  <a:cubicBezTo>
                    <a:pt x="5419" y="5996"/>
                    <a:pt x="5472" y="5984"/>
                    <a:pt x="5520" y="5960"/>
                  </a:cubicBezTo>
                  <a:lnTo>
                    <a:pt x="6347" y="5479"/>
                  </a:lnTo>
                  <a:lnTo>
                    <a:pt x="9626" y="3614"/>
                  </a:lnTo>
                  <a:cubicBezTo>
                    <a:pt x="9896" y="3460"/>
                    <a:pt x="10059" y="3171"/>
                    <a:pt x="10059" y="2873"/>
                  </a:cubicBezTo>
                  <a:lnTo>
                    <a:pt x="10059" y="2690"/>
                  </a:lnTo>
                  <a:lnTo>
                    <a:pt x="5501" y="65"/>
                  </a:lnTo>
                  <a:cubicBezTo>
                    <a:pt x="5434" y="22"/>
                    <a:pt x="5357" y="0"/>
                    <a:pt x="52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79"/>
            <p:cNvSpPr/>
            <p:nvPr/>
          </p:nvSpPr>
          <p:spPr>
            <a:xfrm>
              <a:off x="866528" y="3348348"/>
              <a:ext cx="282963" cy="189304"/>
            </a:xfrm>
            <a:custGeom>
              <a:rect b="b" l="l" r="r" t="t"/>
              <a:pathLst>
                <a:path extrusionOk="0" h="7244" w="10828">
                  <a:moveTo>
                    <a:pt x="6135" y="1"/>
                  </a:moveTo>
                  <a:cubicBezTo>
                    <a:pt x="6082" y="1"/>
                    <a:pt x="6029" y="15"/>
                    <a:pt x="5981" y="44"/>
                  </a:cubicBezTo>
                  <a:lnTo>
                    <a:pt x="212" y="3371"/>
                  </a:lnTo>
                  <a:cubicBezTo>
                    <a:pt x="0" y="3486"/>
                    <a:pt x="0" y="3785"/>
                    <a:pt x="212" y="3910"/>
                  </a:cubicBezTo>
                  <a:lnTo>
                    <a:pt x="5981" y="7208"/>
                  </a:lnTo>
                  <a:cubicBezTo>
                    <a:pt x="6029" y="7232"/>
                    <a:pt x="6082" y="7244"/>
                    <a:pt x="6135" y="7244"/>
                  </a:cubicBezTo>
                  <a:cubicBezTo>
                    <a:pt x="6188" y="7244"/>
                    <a:pt x="6241" y="7232"/>
                    <a:pt x="6289" y="7208"/>
                  </a:cubicBezTo>
                  <a:lnTo>
                    <a:pt x="7116" y="6727"/>
                  </a:lnTo>
                  <a:lnTo>
                    <a:pt x="10828" y="4602"/>
                  </a:lnTo>
                  <a:lnTo>
                    <a:pt x="10828" y="2659"/>
                  </a:lnTo>
                  <a:lnTo>
                    <a:pt x="7039" y="477"/>
                  </a:lnTo>
                  <a:lnTo>
                    <a:pt x="6289" y="44"/>
                  </a:lnTo>
                  <a:cubicBezTo>
                    <a:pt x="6241" y="15"/>
                    <a:pt x="6188" y="1"/>
                    <a:pt x="61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79"/>
            <p:cNvSpPr/>
            <p:nvPr/>
          </p:nvSpPr>
          <p:spPr>
            <a:xfrm>
              <a:off x="1102975" y="3417835"/>
              <a:ext cx="46516" cy="50775"/>
            </a:xfrm>
            <a:custGeom>
              <a:rect b="b" l="l" r="r" t="t"/>
              <a:pathLst>
                <a:path extrusionOk="0" h="1943" w="1780">
                  <a:moveTo>
                    <a:pt x="1780" y="0"/>
                  </a:moveTo>
                  <a:lnTo>
                    <a:pt x="164" y="789"/>
                  </a:lnTo>
                  <a:cubicBezTo>
                    <a:pt x="1" y="866"/>
                    <a:pt x="1" y="1087"/>
                    <a:pt x="164" y="1174"/>
                  </a:cubicBezTo>
                  <a:lnTo>
                    <a:pt x="1780" y="1943"/>
                  </a:lnTo>
                  <a:lnTo>
                    <a:pt x="1780" y="0"/>
                  </a:lnTo>
                  <a:close/>
                </a:path>
              </a:pathLst>
            </a:custGeom>
            <a:solidFill>
              <a:srgbClr val="EC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7" name="Google Shape;4427;p79"/>
          <p:cNvGrpSpPr/>
          <p:nvPr/>
        </p:nvGrpSpPr>
        <p:grpSpPr>
          <a:xfrm>
            <a:off x="4364293" y="2033757"/>
            <a:ext cx="422423" cy="423120"/>
            <a:chOff x="6329919" y="2638230"/>
            <a:chExt cx="422423" cy="423120"/>
          </a:xfrm>
        </p:grpSpPr>
        <p:sp>
          <p:nvSpPr>
            <p:cNvPr id="4428" name="Google Shape;4428;p79"/>
            <p:cNvSpPr/>
            <p:nvPr/>
          </p:nvSpPr>
          <p:spPr>
            <a:xfrm>
              <a:off x="6470953" y="2808601"/>
              <a:ext cx="181145" cy="206926"/>
            </a:xfrm>
            <a:custGeom>
              <a:rect b="b" l="l" r="r" t="t"/>
              <a:pathLst>
                <a:path extrusionOk="0" h="7681" w="6724">
                  <a:moveTo>
                    <a:pt x="2020" y="1"/>
                  </a:moveTo>
                  <a:lnTo>
                    <a:pt x="1808" y="27"/>
                  </a:lnTo>
                  <a:lnTo>
                    <a:pt x="1568" y="80"/>
                  </a:lnTo>
                  <a:lnTo>
                    <a:pt x="1382" y="160"/>
                  </a:lnTo>
                  <a:lnTo>
                    <a:pt x="1170" y="266"/>
                  </a:lnTo>
                  <a:lnTo>
                    <a:pt x="984" y="373"/>
                  </a:lnTo>
                  <a:lnTo>
                    <a:pt x="798" y="506"/>
                  </a:lnTo>
                  <a:lnTo>
                    <a:pt x="638" y="665"/>
                  </a:lnTo>
                  <a:lnTo>
                    <a:pt x="505" y="824"/>
                  </a:lnTo>
                  <a:lnTo>
                    <a:pt x="373" y="984"/>
                  </a:lnTo>
                  <a:lnTo>
                    <a:pt x="266" y="1196"/>
                  </a:lnTo>
                  <a:lnTo>
                    <a:pt x="160" y="1382"/>
                  </a:lnTo>
                  <a:lnTo>
                    <a:pt x="80" y="1595"/>
                  </a:lnTo>
                  <a:lnTo>
                    <a:pt x="27" y="1808"/>
                  </a:lnTo>
                  <a:lnTo>
                    <a:pt x="0" y="2047"/>
                  </a:lnTo>
                  <a:lnTo>
                    <a:pt x="0" y="2259"/>
                  </a:lnTo>
                  <a:lnTo>
                    <a:pt x="0" y="2499"/>
                  </a:lnTo>
                  <a:lnTo>
                    <a:pt x="54" y="2711"/>
                  </a:lnTo>
                  <a:lnTo>
                    <a:pt x="107" y="2924"/>
                  </a:lnTo>
                  <a:lnTo>
                    <a:pt x="187" y="3136"/>
                  </a:lnTo>
                  <a:lnTo>
                    <a:pt x="293" y="3349"/>
                  </a:lnTo>
                  <a:lnTo>
                    <a:pt x="399" y="3508"/>
                  </a:lnTo>
                  <a:lnTo>
                    <a:pt x="532" y="3694"/>
                  </a:lnTo>
                  <a:lnTo>
                    <a:pt x="665" y="3854"/>
                  </a:lnTo>
                  <a:lnTo>
                    <a:pt x="851" y="3987"/>
                  </a:lnTo>
                  <a:lnTo>
                    <a:pt x="1010" y="4120"/>
                  </a:lnTo>
                  <a:lnTo>
                    <a:pt x="1196" y="4226"/>
                  </a:lnTo>
                  <a:lnTo>
                    <a:pt x="1409" y="4332"/>
                  </a:lnTo>
                  <a:lnTo>
                    <a:pt x="1622" y="4412"/>
                  </a:lnTo>
                  <a:lnTo>
                    <a:pt x="1834" y="4465"/>
                  </a:lnTo>
                  <a:lnTo>
                    <a:pt x="2047" y="4492"/>
                  </a:lnTo>
                  <a:lnTo>
                    <a:pt x="3641" y="4492"/>
                  </a:lnTo>
                  <a:lnTo>
                    <a:pt x="3827" y="4518"/>
                  </a:lnTo>
                  <a:lnTo>
                    <a:pt x="3987" y="4571"/>
                  </a:lnTo>
                  <a:lnTo>
                    <a:pt x="4146" y="4651"/>
                  </a:lnTo>
                  <a:lnTo>
                    <a:pt x="4279" y="4784"/>
                  </a:lnTo>
                  <a:lnTo>
                    <a:pt x="4385" y="4917"/>
                  </a:lnTo>
                  <a:lnTo>
                    <a:pt x="4465" y="5076"/>
                  </a:lnTo>
                  <a:lnTo>
                    <a:pt x="4518" y="5236"/>
                  </a:lnTo>
                  <a:lnTo>
                    <a:pt x="4518" y="5422"/>
                  </a:lnTo>
                  <a:lnTo>
                    <a:pt x="4518" y="5608"/>
                  </a:lnTo>
                  <a:lnTo>
                    <a:pt x="4438" y="5767"/>
                  </a:lnTo>
                  <a:lnTo>
                    <a:pt x="4359" y="5927"/>
                  </a:lnTo>
                  <a:lnTo>
                    <a:pt x="4252" y="6033"/>
                  </a:lnTo>
                  <a:lnTo>
                    <a:pt x="4119" y="6139"/>
                  </a:lnTo>
                  <a:lnTo>
                    <a:pt x="3960" y="6219"/>
                  </a:lnTo>
                  <a:lnTo>
                    <a:pt x="3801" y="6272"/>
                  </a:lnTo>
                  <a:lnTo>
                    <a:pt x="3615" y="6299"/>
                  </a:lnTo>
                  <a:lnTo>
                    <a:pt x="3163" y="6299"/>
                  </a:lnTo>
                  <a:lnTo>
                    <a:pt x="2897" y="6325"/>
                  </a:lnTo>
                  <a:lnTo>
                    <a:pt x="2631" y="6378"/>
                  </a:lnTo>
                  <a:lnTo>
                    <a:pt x="2631" y="7680"/>
                  </a:lnTo>
                  <a:lnTo>
                    <a:pt x="2897" y="7601"/>
                  </a:lnTo>
                  <a:lnTo>
                    <a:pt x="3030" y="7574"/>
                  </a:lnTo>
                  <a:lnTo>
                    <a:pt x="3163" y="7548"/>
                  </a:lnTo>
                  <a:lnTo>
                    <a:pt x="3854" y="7548"/>
                  </a:lnTo>
                  <a:lnTo>
                    <a:pt x="4066" y="7521"/>
                  </a:lnTo>
                  <a:lnTo>
                    <a:pt x="4279" y="7468"/>
                  </a:lnTo>
                  <a:lnTo>
                    <a:pt x="4491" y="7388"/>
                  </a:lnTo>
                  <a:lnTo>
                    <a:pt x="4678" y="7282"/>
                  </a:lnTo>
                  <a:lnTo>
                    <a:pt x="4864" y="7176"/>
                  </a:lnTo>
                  <a:lnTo>
                    <a:pt x="5023" y="7069"/>
                  </a:lnTo>
                  <a:lnTo>
                    <a:pt x="5182" y="6910"/>
                  </a:lnTo>
                  <a:lnTo>
                    <a:pt x="5315" y="6750"/>
                  </a:lnTo>
                  <a:lnTo>
                    <a:pt x="5448" y="6591"/>
                  </a:lnTo>
                  <a:lnTo>
                    <a:pt x="5554" y="6405"/>
                  </a:lnTo>
                  <a:lnTo>
                    <a:pt x="5634" y="6219"/>
                  </a:lnTo>
                  <a:lnTo>
                    <a:pt x="5714" y="6006"/>
                  </a:lnTo>
                  <a:lnTo>
                    <a:pt x="5767" y="5794"/>
                  </a:lnTo>
                  <a:lnTo>
                    <a:pt x="5794" y="5581"/>
                  </a:lnTo>
                  <a:lnTo>
                    <a:pt x="5794" y="5369"/>
                  </a:lnTo>
                  <a:lnTo>
                    <a:pt x="5767" y="5156"/>
                  </a:lnTo>
                  <a:lnTo>
                    <a:pt x="5740" y="4943"/>
                  </a:lnTo>
                  <a:lnTo>
                    <a:pt x="5687" y="4731"/>
                  </a:lnTo>
                  <a:lnTo>
                    <a:pt x="5608" y="4545"/>
                  </a:lnTo>
                  <a:lnTo>
                    <a:pt x="5528" y="4359"/>
                  </a:lnTo>
                  <a:lnTo>
                    <a:pt x="5395" y="4173"/>
                  </a:lnTo>
                  <a:lnTo>
                    <a:pt x="5289" y="4013"/>
                  </a:lnTo>
                  <a:lnTo>
                    <a:pt x="5129" y="3854"/>
                  </a:lnTo>
                  <a:lnTo>
                    <a:pt x="4970" y="3721"/>
                  </a:lnTo>
                  <a:lnTo>
                    <a:pt x="4810" y="3588"/>
                  </a:lnTo>
                  <a:lnTo>
                    <a:pt x="4624" y="3482"/>
                  </a:lnTo>
                  <a:lnTo>
                    <a:pt x="4438" y="3402"/>
                  </a:lnTo>
                  <a:lnTo>
                    <a:pt x="4252" y="3322"/>
                  </a:lnTo>
                  <a:lnTo>
                    <a:pt x="4040" y="3269"/>
                  </a:lnTo>
                  <a:lnTo>
                    <a:pt x="3827" y="3243"/>
                  </a:lnTo>
                  <a:lnTo>
                    <a:pt x="2259" y="3243"/>
                  </a:lnTo>
                  <a:lnTo>
                    <a:pt x="2047" y="3216"/>
                  </a:lnTo>
                  <a:lnTo>
                    <a:pt x="1861" y="3163"/>
                  </a:lnTo>
                  <a:lnTo>
                    <a:pt x="1701" y="3057"/>
                  </a:lnTo>
                  <a:lnTo>
                    <a:pt x="1542" y="2950"/>
                  </a:lnTo>
                  <a:lnTo>
                    <a:pt x="1409" y="2791"/>
                  </a:lnTo>
                  <a:lnTo>
                    <a:pt x="1329" y="2605"/>
                  </a:lnTo>
                  <a:lnTo>
                    <a:pt x="1276" y="2419"/>
                  </a:lnTo>
                  <a:lnTo>
                    <a:pt x="1249" y="2206"/>
                  </a:lnTo>
                  <a:lnTo>
                    <a:pt x="1276" y="2020"/>
                  </a:lnTo>
                  <a:lnTo>
                    <a:pt x="1356" y="1834"/>
                  </a:lnTo>
                  <a:lnTo>
                    <a:pt x="1435" y="1675"/>
                  </a:lnTo>
                  <a:lnTo>
                    <a:pt x="1568" y="1542"/>
                  </a:lnTo>
                  <a:lnTo>
                    <a:pt x="1728" y="1409"/>
                  </a:lnTo>
                  <a:lnTo>
                    <a:pt x="1887" y="1329"/>
                  </a:lnTo>
                  <a:lnTo>
                    <a:pt x="2073" y="1276"/>
                  </a:lnTo>
                  <a:lnTo>
                    <a:pt x="2286" y="1250"/>
                  </a:lnTo>
                  <a:lnTo>
                    <a:pt x="6724" y="1250"/>
                  </a:lnTo>
                  <a:lnTo>
                    <a:pt x="67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79"/>
            <p:cNvSpPr/>
            <p:nvPr/>
          </p:nvSpPr>
          <p:spPr>
            <a:xfrm>
              <a:off x="6692888" y="2831527"/>
              <a:ext cx="24354" cy="20771"/>
            </a:xfrm>
            <a:custGeom>
              <a:rect b="b" l="l" r="r" t="t"/>
              <a:pathLst>
                <a:path extrusionOk="0" h="771" w="904">
                  <a:moveTo>
                    <a:pt x="186" y="0"/>
                  </a:moveTo>
                  <a:lnTo>
                    <a:pt x="107" y="53"/>
                  </a:lnTo>
                  <a:lnTo>
                    <a:pt x="54" y="106"/>
                  </a:lnTo>
                  <a:lnTo>
                    <a:pt x="0" y="213"/>
                  </a:lnTo>
                  <a:lnTo>
                    <a:pt x="0" y="292"/>
                  </a:lnTo>
                  <a:lnTo>
                    <a:pt x="54" y="372"/>
                  </a:lnTo>
                  <a:lnTo>
                    <a:pt x="107" y="452"/>
                  </a:lnTo>
                  <a:lnTo>
                    <a:pt x="558" y="717"/>
                  </a:lnTo>
                  <a:lnTo>
                    <a:pt x="612" y="744"/>
                  </a:lnTo>
                  <a:lnTo>
                    <a:pt x="665" y="771"/>
                  </a:lnTo>
                  <a:lnTo>
                    <a:pt x="798" y="744"/>
                  </a:lnTo>
                  <a:lnTo>
                    <a:pt x="877" y="664"/>
                  </a:lnTo>
                  <a:lnTo>
                    <a:pt x="904" y="558"/>
                  </a:lnTo>
                  <a:lnTo>
                    <a:pt x="904" y="478"/>
                  </a:lnTo>
                  <a:lnTo>
                    <a:pt x="877" y="399"/>
                  </a:lnTo>
                  <a:lnTo>
                    <a:pt x="798" y="319"/>
                  </a:lnTo>
                  <a:lnTo>
                    <a:pt x="372" y="53"/>
                  </a:lnTo>
                  <a:lnTo>
                    <a:pt x="2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79"/>
            <p:cNvSpPr/>
            <p:nvPr/>
          </p:nvSpPr>
          <p:spPr>
            <a:xfrm>
              <a:off x="6599809" y="2790713"/>
              <a:ext cx="105982" cy="64440"/>
            </a:xfrm>
            <a:custGeom>
              <a:rect b="b" l="l" r="r" t="t"/>
              <a:pathLst>
                <a:path extrusionOk="0" h="2392" w="3934">
                  <a:moveTo>
                    <a:pt x="692" y="0"/>
                  </a:moveTo>
                  <a:lnTo>
                    <a:pt x="612" y="27"/>
                  </a:lnTo>
                  <a:lnTo>
                    <a:pt x="532" y="53"/>
                  </a:lnTo>
                  <a:lnTo>
                    <a:pt x="453" y="80"/>
                  </a:lnTo>
                  <a:lnTo>
                    <a:pt x="373" y="133"/>
                  </a:lnTo>
                  <a:lnTo>
                    <a:pt x="320" y="186"/>
                  </a:lnTo>
                  <a:lnTo>
                    <a:pt x="293" y="266"/>
                  </a:lnTo>
                  <a:lnTo>
                    <a:pt x="267" y="346"/>
                  </a:lnTo>
                  <a:lnTo>
                    <a:pt x="240" y="452"/>
                  </a:lnTo>
                  <a:lnTo>
                    <a:pt x="240" y="744"/>
                  </a:lnTo>
                  <a:lnTo>
                    <a:pt x="240" y="851"/>
                  </a:lnTo>
                  <a:lnTo>
                    <a:pt x="213" y="957"/>
                  </a:lnTo>
                  <a:lnTo>
                    <a:pt x="107" y="1170"/>
                  </a:lnTo>
                  <a:lnTo>
                    <a:pt x="54" y="1276"/>
                  </a:lnTo>
                  <a:lnTo>
                    <a:pt x="27" y="1409"/>
                  </a:lnTo>
                  <a:lnTo>
                    <a:pt x="1" y="1515"/>
                  </a:lnTo>
                  <a:lnTo>
                    <a:pt x="1" y="1648"/>
                  </a:lnTo>
                  <a:lnTo>
                    <a:pt x="27" y="1781"/>
                  </a:lnTo>
                  <a:lnTo>
                    <a:pt x="81" y="1914"/>
                  </a:lnTo>
                  <a:lnTo>
                    <a:pt x="134" y="2046"/>
                  </a:lnTo>
                  <a:lnTo>
                    <a:pt x="240" y="2153"/>
                  </a:lnTo>
                  <a:lnTo>
                    <a:pt x="346" y="2232"/>
                  </a:lnTo>
                  <a:lnTo>
                    <a:pt x="453" y="2312"/>
                  </a:lnTo>
                  <a:lnTo>
                    <a:pt x="585" y="2365"/>
                  </a:lnTo>
                  <a:lnTo>
                    <a:pt x="718" y="2392"/>
                  </a:lnTo>
                  <a:lnTo>
                    <a:pt x="957" y="2365"/>
                  </a:lnTo>
                  <a:lnTo>
                    <a:pt x="1143" y="2312"/>
                  </a:lnTo>
                  <a:lnTo>
                    <a:pt x="1516" y="2153"/>
                  </a:lnTo>
                  <a:lnTo>
                    <a:pt x="1914" y="2020"/>
                  </a:lnTo>
                  <a:lnTo>
                    <a:pt x="2313" y="1940"/>
                  </a:lnTo>
                  <a:lnTo>
                    <a:pt x="2738" y="1914"/>
                  </a:lnTo>
                  <a:lnTo>
                    <a:pt x="3668" y="1914"/>
                  </a:lnTo>
                  <a:lnTo>
                    <a:pt x="3748" y="1887"/>
                  </a:lnTo>
                  <a:lnTo>
                    <a:pt x="3854" y="1834"/>
                  </a:lnTo>
                  <a:lnTo>
                    <a:pt x="3907" y="1754"/>
                  </a:lnTo>
                  <a:lnTo>
                    <a:pt x="3934" y="1648"/>
                  </a:lnTo>
                  <a:lnTo>
                    <a:pt x="3934" y="1488"/>
                  </a:lnTo>
                  <a:lnTo>
                    <a:pt x="3907" y="1382"/>
                  </a:lnTo>
                  <a:lnTo>
                    <a:pt x="3881" y="1302"/>
                  </a:lnTo>
                  <a:lnTo>
                    <a:pt x="3827" y="1196"/>
                  </a:lnTo>
                  <a:lnTo>
                    <a:pt x="3774" y="1116"/>
                  </a:lnTo>
                  <a:lnTo>
                    <a:pt x="3695" y="1063"/>
                  </a:lnTo>
                  <a:lnTo>
                    <a:pt x="3588" y="1010"/>
                  </a:lnTo>
                  <a:lnTo>
                    <a:pt x="3482" y="984"/>
                  </a:lnTo>
                  <a:lnTo>
                    <a:pt x="3376" y="957"/>
                  </a:lnTo>
                  <a:lnTo>
                    <a:pt x="3349" y="957"/>
                  </a:lnTo>
                  <a:lnTo>
                    <a:pt x="3190" y="930"/>
                  </a:lnTo>
                  <a:lnTo>
                    <a:pt x="3004" y="877"/>
                  </a:lnTo>
                  <a:lnTo>
                    <a:pt x="2871" y="744"/>
                  </a:lnTo>
                  <a:lnTo>
                    <a:pt x="2738" y="611"/>
                  </a:lnTo>
                  <a:lnTo>
                    <a:pt x="2658" y="505"/>
                  </a:lnTo>
                  <a:lnTo>
                    <a:pt x="2578" y="399"/>
                  </a:lnTo>
                  <a:lnTo>
                    <a:pt x="2472" y="293"/>
                  </a:lnTo>
                  <a:lnTo>
                    <a:pt x="2339" y="213"/>
                  </a:lnTo>
                  <a:lnTo>
                    <a:pt x="2233" y="160"/>
                  </a:lnTo>
                  <a:lnTo>
                    <a:pt x="2100" y="107"/>
                  </a:lnTo>
                  <a:lnTo>
                    <a:pt x="1941" y="80"/>
                  </a:lnTo>
                  <a:lnTo>
                    <a:pt x="1808" y="53"/>
                  </a:lnTo>
                  <a:lnTo>
                    <a:pt x="6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79"/>
            <p:cNvSpPr/>
            <p:nvPr/>
          </p:nvSpPr>
          <p:spPr>
            <a:xfrm>
              <a:off x="6643479" y="2690467"/>
              <a:ext cx="93805" cy="27236"/>
            </a:xfrm>
            <a:custGeom>
              <a:rect b="b" l="l" r="r" t="t"/>
              <a:pathLst>
                <a:path extrusionOk="0" h="1011" w="3482">
                  <a:moveTo>
                    <a:pt x="1" y="1"/>
                  </a:moveTo>
                  <a:lnTo>
                    <a:pt x="1" y="1011"/>
                  </a:lnTo>
                  <a:lnTo>
                    <a:pt x="2738" y="1011"/>
                  </a:lnTo>
                  <a:lnTo>
                    <a:pt x="2897" y="984"/>
                  </a:lnTo>
                  <a:lnTo>
                    <a:pt x="3030" y="958"/>
                  </a:lnTo>
                  <a:lnTo>
                    <a:pt x="3163" y="878"/>
                  </a:lnTo>
                  <a:lnTo>
                    <a:pt x="3269" y="798"/>
                  </a:lnTo>
                  <a:lnTo>
                    <a:pt x="3349" y="692"/>
                  </a:lnTo>
                  <a:lnTo>
                    <a:pt x="3429" y="559"/>
                  </a:lnTo>
                  <a:lnTo>
                    <a:pt x="3455" y="426"/>
                  </a:lnTo>
                  <a:lnTo>
                    <a:pt x="3482" y="267"/>
                  </a:lnTo>
                  <a:lnTo>
                    <a:pt x="3455" y="160"/>
                  </a:lnTo>
                  <a:lnTo>
                    <a:pt x="3402" y="81"/>
                  </a:lnTo>
                  <a:lnTo>
                    <a:pt x="3323" y="28"/>
                  </a:lnTo>
                  <a:lnTo>
                    <a:pt x="32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79"/>
            <p:cNvSpPr/>
            <p:nvPr/>
          </p:nvSpPr>
          <p:spPr>
            <a:xfrm>
              <a:off x="6620580" y="2717677"/>
              <a:ext cx="93105" cy="27236"/>
            </a:xfrm>
            <a:custGeom>
              <a:rect b="b" l="l" r="r" t="t"/>
              <a:pathLst>
                <a:path extrusionOk="0" h="1011" w="3456">
                  <a:moveTo>
                    <a:pt x="0" y="1"/>
                  </a:moveTo>
                  <a:lnTo>
                    <a:pt x="0" y="1011"/>
                  </a:lnTo>
                  <a:lnTo>
                    <a:pt x="2738" y="1011"/>
                  </a:lnTo>
                  <a:lnTo>
                    <a:pt x="2870" y="984"/>
                  </a:lnTo>
                  <a:lnTo>
                    <a:pt x="3003" y="957"/>
                  </a:lnTo>
                  <a:lnTo>
                    <a:pt x="3136" y="878"/>
                  </a:lnTo>
                  <a:lnTo>
                    <a:pt x="3242" y="798"/>
                  </a:lnTo>
                  <a:lnTo>
                    <a:pt x="3349" y="692"/>
                  </a:lnTo>
                  <a:lnTo>
                    <a:pt x="3402" y="559"/>
                  </a:lnTo>
                  <a:lnTo>
                    <a:pt x="3455" y="426"/>
                  </a:lnTo>
                  <a:lnTo>
                    <a:pt x="3455" y="266"/>
                  </a:lnTo>
                  <a:lnTo>
                    <a:pt x="3455" y="160"/>
                  </a:lnTo>
                  <a:lnTo>
                    <a:pt x="3375" y="80"/>
                  </a:lnTo>
                  <a:lnTo>
                    <a:pt x="3296" y="27"/>
                  </a:lnTo>
                  <a:lnTo>
                    <a:pt x="31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79"/>
            <p:cNvSpPr/>
            <p:nvPr/>
          </p:nvSpPr>
          <p:spPr>
            <a:xfrm>
              <a:off x="6551127" y="2744887"/>
              <a:ext cx="136774" cy="27236"/>
            </a:xfrm>
            <a:custGeom>
              <a:rect b="b" l="l" r="r" t="t"/>
              <a:pathLst>
                <a:path extrusionOk="0" h="1011" w="5077">
                  <a:moveTo>
                    <a:pt x="1" y="1"/>
                  </a:moveTo>
                  <a:lnTo>
                    <a:pt x="1" y="1010"/>
                  </a:lnTo>
                  <a:lnTo>
                    <a:pt x="4332" y="1010"/>
                  </a:lnTo>
                  <a:lnTo>
                    <a:pt x="4465" y="984"/>
                  </a:lnTo>
                  <a:lnTo>
                    <a:pt x="4625" y="957"/>
                  </a:lnTo>
                  <a:lnTo>
                    <a:pt x="4731" y="878"/>
                  </a:lnTo>
                  <a:lnTo>
                    <a:pt x="4864" y="798"/>
                  </a:lnTo>
                  <a:lnTo>
                    <a:pt x="4944" y="691"/>
                  </a:lnTo>
                  <a:lnTo>
                    <a:pt x="4997" y="559"/>
                  </a:lnTo>
                  <a:lnTo>
                    <a:pt x="5050" y="426"/>
                  </a:lnTo>
                  <a:lnTo>
                    <a:pt x="5076" y="266"/>
                  </a:lnTo>
                  <a:lnTo>
                    <a:pt x="5050" y="160"/>
                  </a:lnTo>
                  <a:lnTo>
                    <a:pt x="4997" y="80"/>
                  </a:lnTo>
                  <a:lnTo>
                    <a:pt x="4890" y="27"/>
                  </a:lnTo>
                  <a:lnTo>
                    <a:pt x="47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79"/>
            <p:cNvSpPr/>
            <p:nvPr/>
          </p:nvSpPr>
          <p:spPr>
            <a:xfrm>
              <a:off x="6551127" y="2638230"/>
              <a:ext cx="201215" cy="113121"/>
            </a:xfrm>
            <a:custGeom>
              <a:rect b="b" l="l" r="r" t="t"/>
              <a:pathLst>
                <a:path extrusionOk="0" h="4199" w="7469">
                  <a:moveTo>
                    <a:pt x="2499" y="0"/>
                  </a:moveTo>
                  <a:lnTo>
                    <a:pt x="2260" y="27"/>
                  </a:lnTo>
                  <a:lnTo>
                    <a:pt x="2074" y="106"/>
                  </a:lnTo>
                  <a:lnTo>
                    <a:pt x="1888" y="213"/>
                  </a:lnTo>
                  <a:lnTo>
                    <a:pt x="1702" y="346"/>
                  </a:lnTo>
                  <a:lnTo>
                    <a:pt x="1569" y="505"/>
                  </a:lnTo>
                  <a:lnTo>
                    <a:pt x="1462" y="691"/>
                  </a:lnTo>
                  <a:lnTo>
                    <a:pt x="1409" y="877"/>
                  </a:lnTo>
                  <a:lnTo>
                    <a:pt x="1356" y="1116"/>
                  </a:lnTo>
                  <a:lnTo>
                    <a:pt x="1383" y="1276"/>
                  </a:lnTo>
                  <a:lnTo>
                    <a:pt x="1409" y="1435"/>
                  </a:lnTo>
                  <a:lnTo>
                    <a:pt x="1462" y="1594"/>
                  </a:lnTo>
                  <a:lnTo>
                    <a:pt x="1542" y="1727"/>
                  </a:lnTo>
                  <a:lnTo>
                    <a:pt x="1622" y="1860"/>
                  </a:lnTo>
                  <a:lnTo>
                    <a:pt x="1728" y="1993"/>
                  </a:lnTo>
                  <a:lnTo>
                    <a:pt x="1861" y="2099"/>
                  </a:lnTo>
                  <a:lnTo>
                    <a:pt x="1994" y="2179"/>
                  </a:lnTo>
                  <a:lnTo>
                    <a:pt x="2127" y="2259"/>
                  </a:lnTo>
                  <a:lnTo>
                    <a:pt x="2233" y="2392"/>
                  </a:lnTo>
                  <a:lnTo>
                    <a:pt x="2286" y="2551"/>
                  </a:lnTo>
                  <a:lnTo>
                    <a:pt x="2313" y="2711"/>
                  </a:lnTo>
                  <a:lnTo>
                    <a:pt x="2313" y="2843"/>
                  </a:lnTo>
                  <a:lnTo>
                    <a:pt x="2260" y="2976"/>
                  </a:lnTo>
                  <a:lnTo>
                    <a:pt x="2206" y="3083"/>
                  </a:lnTo>
                  <a:lnTo>
                    <a:pt x="2127" y="3189"/>
                  </a:lnTo>
                  <a:lnTo>
                    <a:pt x="2047" y="3295"/>
                  </a:lnTo>
                  <a:lnTo>
                    <a:pt x="1941" y="3375"/>
                  </a:lnTo>
                  <a:lnTo>
                    <a:pt x="1834" y="3402"/>
                  </a:lnTo>
                  <a:lnTo>
                    <a:pt x="1702" y="3428"/>
                  </a:lnTo>
                  <a:lnTo>
                    <a:pt x="1" y="3428"/>
                  </a:lnTo>
                  <a:lnTo>
                    <a:pt x="1" y="4199"/>
                  </a:lnTo>
                  <a:lnTo>
                    <a:pt x="2313" y="4199"/>
                  </a:lnTo>
                  <a:lnTo>
                    <a:pt x="2552" y="4172"/>
                  </a:lnTo>
                  <a:lnTo>
                    <a:pt x="2764" y="4119"/>
                  </a:lnTo>
                  <a:lnTo>
                    <a:pt x="2950" y="4013"/>
                  </a:lnTo>
                  <a:lnTo>
                    <a:pt x="3110" y="3880"/>
                  </a:lnTo>
                  <a:lnTo>
                    <a:pt x="3243" y="3720"/>
                  </a:lnTo>
                  <a:lnTo>
                    <a:pt x="3349" y="3508"/>
                  </a:lnTo>
                  <a:lnTo>
                    <a:pt x="3402" y="3322"/>
                  </a:lnTo>
                  <a:lnTo>
                    <a:pt x="3429" y="3083"/>
                  </a:lnTo>
                  <a:lnTo>
                    <a:pt x="3429" y="1940"/>
                  </a:lnTo>
                  <a:lnTo>
                    <a:pt x="7123" y="1940"/>
                  </a:lnTo>
                  <a:lnTo>
                    <a:pt x="7202" y="1913"/>
                  </a:lnTo>
                  <a:lnTo>
                    <a:pt x="7282" y="1860"/>
                  </a:lnTo>
                  <a:lnTo>
                    <a:pt x="7335" y="1807"/>
                  </a:lnTo>
                  <a:lnTo>
                    <a:pt x="7388" y="1754"/>
                  </a:lnTo>
                  <a:lnTo>
                    <a:pt x="7441" y="1674"/>
                  </a:lnTo>
                  <a:lnTo>
                    <a:pt x="7468" y="1594"/>
                  </a:lnTo>
                  <a:lnTo>
                    <a:pt x="7468" y="1488"/>
                  </a:lnTo>
                  <a:lnTo>
                    <a:pt x="7468" y="1408"/>
                  </a:lnTo>
                  <a:lnTo>
                    <a:pt x="7441" y="1329"/>
                  </a:lnTo>
                  <a:lnTo>
                    <a:pt x="7388" y="1249"/>
                  </a:lnTo>
                  <a:lnTo>
                    <a:pt x="7335" y="1196"/>
                  </a:lnTo>
                  <a:lnTo>
                    <a:pt x="7282" y="1143"/>
                  </a:lnTo>
                  <a:lnTo>
                    <a:pt x="7202" y="1090"/>
                  </a:lnTo>
                  <a:lnTo>
                    <a:pt x="7123" y="1063"/>
                  </a:lnTo>
                  <a:lnTo>
                    <a:pt x="5555" y="1063"/>
                  </a:lnTo>
                  <a:lnTo>
                    <a:pt x="5236" y="1036"/>
                  </a:lnTo>
                  <a:lnTo>
                    <a:pt x="4917" y="1010"/>
                  </a:lnTo>
                  <a:lnTo>
                    <a:pt x="4625" y="930"/>
                  </a:lnTo>
                  <a:lnTo>
                    <a:pt x="4306" y="850"/>
                  </a:lnTo>
                  <a:lnTo>
                    <a:pt x="4013" y="718"/>
                  </a:lnTo>
                  <a:lnTo>
                    <a:pt x="3721" y="585"/>
                  </a:lnTo>
                  <a:lnTo>
                    <a:pt x="3455" y="425"/>
                  </a:lnTo>
                  <a:lnTo>
                    <a:pt x="3190" y="239"/>
                  </a:lnTo>
                  <a:lnTo>
                    <a:pt x="3030" y="133"/>
                  </a:lnTo>
                  <a:lnTo>
                    <a:pt x="2871" y="80"/>
                  </a:lnTo>
                  <a:lnTo>
                    <a:pt x="2685" y="27"/>
                  </a:lnTo>
                  <a:lnTo>
                    <a:pt x="24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79"/>
            <p:cNvSpPr/>
            <p:nvPr/>
          </p:nvSpPr>
          <p:spPr>
            <a:xfrm>
              <a:off x="6620580" y="2662557"/>
              <a:ext cx="29365" cy="34402"/>
            </a:xfrm>
            <a:custGeom>
              <a:rect b="b" l="l" r="r" t="t"/>
              <a:pathLst>
                <a:path extrusionOk="0" h="1277" w="1090">
                  <a:moveTo>
                    <a:pt x="240" y="1"/>
                  </a:moveTo>
                  <a:lnTo>
                    <a:pt x="133" y="27"/>
                  </a:lnTo>
                  <a:lnTo>
                    <a:pt x="80" y="80"/>
                  </a:lnTo>
                  <a:lnTo>
                    <a:pt x="27" y="160"/>
                  </a:lnTo>
                  <a:lnTo>
                    <a:pt x="0" y="240"/>
                  </a:lnTo>
                  <a:lnTo>
                    <a:pt x="27" y="346"/>
                  </a:lnTo>
                  <a:lnTo>
                    <a:pt x="80" y="426"/>
                  </a:lnTo>
                  <a:lnTo>
                    <a:pt x="133" y="452"/>
                  </a:lnTo>
                  <a:lnTo>
                    <a:pt x="266" y="505"/>
                  </a:lnTo>
                  <a:lnTo>
                    <a:pt x="399" y="612"/>
                  </a:lnTo>
                  <a:lnTo>
                    <a:pt x="532" y="718"/>
                  </a:lnTo>
                  <a:lnTo>
                    <a:pt x="585" y="878"/>
                  </a:lnTo>
                  <a:lnTo>
                    <a:pt x="612" y="1037"/>
                  </a:lnTo>
                  <a:lnTo>
                    <a:pt x="638" y="1117"/>
                  </a:lnTo>
                  <a:lnTo>
                    <a:pt x="691" y="1196"/>
                  </a:lnTo>
                  <a:lnTo>
                    <a:pt x="771" y="1250"/>
                  </a:lnTo>
                  <a:lnTo>
                    <a:pt x="851" y="1276"/>
                  </a:lnTo>
                  <a:lnTo>
                    <a:pt x="957" y="1250"/>
                  </a:lnTo>
                  <a:lnTo>
                    <a:pt x="1010" y="1196"/>
                  </a:lnTo>
                  <a:lnTo>
                    <a:pt x="1063" y="1117"/>
                  </a:lnTo>
                  <a:lnTo>
                    <a:pt x="1090" y="1037"/>
                  </a:lnTo>
                  <a:lnTo>
                    <a:pt x="1090" y="878"/>
                  </a:lnTo>
                  <a:lnTo>
                    <a:pt x="1037" y="718"/>
                  </a:lnTo>
                  <a:lnTo>
                    <a:pt x="984" y="585"/>
                  </a:lnTo>
                  <a:lnTo>
                    <a:pt x="904" y="452"/>
                  </a:lnTo>
                  <a:lnTo>
                    <a:pt x="824" y="346"/>
                  </a:lnTo>
                  <a:lnTo>
                    <a:pt x="718" y="240"/>
                  </a:lnTo>
                  <a:lnTo>
                    <a:pt x="585" y="133"/>
                  </a:lnTo>
                  <a:lnTo>
                    <a:pt x="452" y="80"/>
                  </a:lnTo>
                  <a:lnTo>
                    <a:pt x="319" y="27"/>
                  </a:lnTo>
                  <a:lnTo>
                    <a:pt x="240" y="1"/>
                  </a:lnTo>
                  <a:close/>
                </a:path>
              </a:pathLst>
            </a:custGeom>
            <a:solidFill>
              <a:srgbClr val="A0AC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79"/>
            <p:cNvSpPr/>
            <p:nvPr/>
          </p:nvSpPr>
          <p:spPr>
            <a:xfrm>
              <a:off x="6344952" y="2690467"/>
              <a:ext cx="93805" cy="27236"/>
            </a:xfrm>
            <a:custGeom>
              <a:rect b="b" l="l" r="r" t="t"/>
              <a:pathLst>
                <a:path extrusionOk="0" h="1011" w="3482">
                  <a:moveTo>
                    <a:pt x="266" y="1"/>
                  </a:moveTo>
                  <a:lnTo>
                    <a:pt x="160" y="28"/>
                  </a:lnTo>
                  <a:lnTo>
                    <a:pt x="80" y="81"/>
                  </a:lnTo>
                  <a:lnTo>
                    <a:pt x="27" y="160"/>
                  </a:lnTo>
                  <a:lnTo>
                    <a:pt x="0" y="267"/>
                  </a:lnTo>
                  <a:lnTo>
                    <a:pt x="27" y="426"/>
                  </a:lnTo>
                  <a:lnTo>
                    <a:pt x="54" y="559"/>
                  </a:lnTo>
                  <a:lnTo>
                    <a:pt x="133" y="692"/>
                  </a:lnTo>
                  <a:lnTo>
                    <a:pt x="213" y="798"/>
                  </a:lnTo>
                  <a:lnTo>
                    <a:pt x="319" y="878"/>
                  </a:lnTo>
                  <a:lnTo>
                    <a:pt x="452" y="958"/>
                  </a:lnTo>
                  <a:lnTo>
                    <a:pt x="585" y="984"/>
                  </a:lnTo>
                  <a:lnTo>
                    <a:pt x="745" y="1011"/>
                  </a:lnTo>
                  <a:lnTo>
                    <a:pt x="3482" y="1011"/>
                  </a:lnTo>
                  <a:lnTo>
                    <a:pt x="34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79"/>
            <p:cNvSpPr/>
            <p:nvPr/>
          </p:nvSpPr>
          <p:spPr>
            <a:xfrm>
              <a:off x="6367852" y="2717677"/>
              <a:ext cx="93832" cy="27236"/>
            </a:xfrm>
            <a:custGeom>
              <a:rect b="b" l="l" r="r" t="t"/>
              <a:pathLst>
                <a:path extrusionOk="0" h="1011" w="3483">
                  <a:moveTo>
                    <a:pt x="293" y="1"/>
                  </a:moveTo>
                  <a:lnTo>
                    <a:pt x="187" y="27"/>
                  </a:lnTo>
                  <a:lnTo>
                    <a:pt x="81" y="80"/>
                  </a:lnTo>
                  <a:lnTo>
                    <a:pt x="27" y="160"/>
                  </a:lnTo>
                  <a:lnTo>
                    <a:pt x="1" y="266"/>
                  </a:lnTo>
                  <a:lnTo>
                    <a:pt x="27" y="426"/>
                  </a:lnTo>
                  <a:lnTo>
                    <a:pt x="81" y="559"/>
                  </a:lnTo>
                  <a:lnTo>
                    <a:pt x="134" y="692"/>
                  </a:lnTo>
                  <a:lnTo>
                    <a:pt x="213" y="798"/>
                  </a:lnTo>
                  <a:lnTo>
                    <a:pt x="346" y="878"/>
                  </a:lnTo>
                  <a:lnTo>
                    <a:pt x="453" y="957"/>
                  </a:lnTo>
                  <a:lnTo>
                    <a:pt x="612" y="984"/>
                  </a:lnTo>
                  <a:lnTo>
                    <a:pt x="745" y="1011"/>
                  </a:lnTo>
                  <a:lnTo>
                    <a:pt x="3482" y="1011"/>
                  </a:lnTo>
                  <a:lnTo>
                    <a:pt x="34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79"/>
            <p:cNvSpPr/>
            <p:nvPr/>
          </p:nvSpPr>
          <p:spPr>
            <a:xfrm>
              <a:off x="6394361" y="2744887"/>
              <a:ext cx="136747" cy="27236"/>
            </a:xfrm>
            <a:custGeom>
              <a:rect b="b" l="l" r="r" t="t"/>
              <a:pathLst>
                <a:path extrusionOk="0" h="1011" w="5076">
                  <a:moveTo>
                    <a:pt x="266" y="1"/>
                  </a:moveTo>
                  <a:lnTo>
                    <a:pt x="160" y="27"/>
                  </a:lnTo>
                  <a:lnTo>
                    <a:pt x="80" y="80"/>
                  </a:lnTo>
                  <a:lnTo>
                    <a:pt x="27" y="160"/>
                  </a:lnTo>
                  <a:lnTo>
                    <a:pt x="0" y="266"/>
                  </a:lnTo>
                  <a:lnTo>
                    <a:pt x="27" y="426"/>
                  </a:lnTo>
                  <a:lnTo>
                    <a:pt x="53" y="559"/>
                  </a:lnTo>
                  <a:lnTo>
                    <a:pt x="133" y="691"/>
                  </a:lnTo>
                  <a:lnTo>
                    <a:pt x="213" y="798"/>
                  </a:lnTo>
                  <a:lnTo>
                    <a:pt x="319" y="878"/>
                  </a:lnTo>
                  <a:lnTo>
                    <a:pt x="452" y="957"/>
                  </a:lnTo>
                  <a:lnTo>
                    <a:pt x="585" y="984"/>
                  </a:lnTo>
                  <a:lnTo>
                    <a:pt x="744" y="1010"/>
                  </a:lnTo>
                  <a:lnTo>
                    <a:pt x="5076" y="1010"/>
                  </a:lnTo>
                  <a:lnTo>
                    <a:pt x="50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79"/>
            <p:cNvSpPr/>
            <p:nvPr/>
          </p:nvSpPr>
          <p:spPr>
            <a:xfrm>
              <a:off x="6329919" y="2638230"/>
              <a:ext cx="201188" cy="113121"/>
            </a:xfrm>
            <a:custGeom>
              <a:rect b="b" l="l" r="r" t="t"/>
              <a:pathLst>
                <a:path extrusionOk="0" h="4199" w="7468">
                  <a:moveTo>
                    <a:pt x="4970" y="0"/>
                  </a:moveTo>
                  <a:lnTo>
                    <a:pt x="4784" y="27"/>
                  </a:lnTo>
                  <a:lnTo>
                    <a:pt x="4598" y="80"/>
                  </a:lnTo>
                  <a:lnTo>
                    <a:pt x="4438" y="133"/>
                  </a:lnTo>
                  <a:lnTo>
                    <a:pt x="4279" y="239"/>
                  </a:lnTo>
                  <a:lnTo>
                    <a:pt x="4013" y="425"/>
                  </a:lnTo>
                  <a:lnTo>
                    <a:pt x="3721" y="585"/>
                  </a:lnTo>
                  <a:lnTo>
                    <a:pt x="3455" y="718"/>
                  </a:lnTo>
                  <a:lnTo>
                    <a:pt x="3163" y="850"/>
                  </a:lnTo>
                  <a:lnTo>
                    <a:pt x="2844" y="930"/>
                  </a:lnTo>
                  <a:lnTo>
                    <a:pt x="2525" y="1010"/>
                  </a:lnTo>
                  <a:lnTo>
                    <a:pt x="2206" y="1036"/>
                  </a:lnTo>
                  <a:lnTo>
                    <a:pt x="1887" y="1063"/>
                  </a:lnTo>
                  <a:lnTo>
                    <a:pt x="346" y="1063"/>
                  </a:lnTo>
                  <a:lnTo>
                    <a:pt x="266" y="1090"/>
                  </a:lnTo>
                  <a:lnTo>
                    <a:pt x="186" y="1143"/>
                  </a:lnTo>
                  <a:lnTo>
                    <a:pt x="107" y="1196"/>
                  </a:lnTo>
                  <a:lnTo>
                    <a:pt x="54" y="1249"/>
                  </a:lnTo>
                  <a:lnTo>
                    <a:pt x="27" y="1329"/>
                  </a:lnTo>
                  <a:lnTo>
                    <a:pt x="0" y="1408"/>
                  </a:lnTo>
                  <a:lnTo>
                    <a:pt x="0" y="1488"/>
                  </a:lnTo>
                  <a:lnTo>
                    <a:pt x="0" y="1594"/>
                  </a:lnTo>
                  <a:lnTo>
                    <a:pt x="27" y="1674"/>
                  </a:lnTo>
                  <a:lnTo>
                    <a:pt x="54" y="1754"/>
                  </a:lnTo>
                  <a:lnTo>
                    <a:pt x="107" y="1807"/>
                  </a:lnTo>
                  <a:lnTo>
                    <a:pt x="186" y="1860"/>
                  </a:lnTo>
                  <a:lnTo>
                    <a:pt x="266" y="1913"/>
                  </a:lnTo>
                  <a:lnTo>
                    <a:pt x="346" y="1940"/>
                  </a:lnTo>
                  <a:lnTo>
                    <a:pt x="4040" y="1940"/>
                  </a:lnTo>
                  <a:lnTo>
                    <a:pt x="4040" y="3083"/>
                  </a:lnTo>
                  <a:lnTo>
                    <a:pt x="4066" y="3322"/>
                  </a:lnTo>
                  <a:lnTo>
                    <a:pt x="4119" y="3508"/>
                  </a:lnTo>
                  <a:lnTo>
                    <a:pt x="4226" y="3720"/>
                  </a:lnTo>
                  <a:lnTo>
                    <a:pt x="4359" y="3880"/>
                  </a:lnTo>
                  <a:lnTo>
                    <a:pt x="4518" y="4013"/>
                  </a:lnTo>
                  <a:lnTo>
                    <a:pt x="4704" y="4119"/>
                  </a:lnTo>
                  <a:lnTo>
                    <a:pt x="4917" y="4172"/>
                  </a:lnTo>
                  <a:lnTo>
                    <a:pt x="5129" y="4199"/>
                  </a:lnTo>
                  <a:lnTo>
                    <a:pt x="7468" y="4199"/>
                  </a:lnTo>
                  <a:lnTo>
                    <a:pt x="7468" y="3428"/>
                  </a:lnTo>
                  <a:lnTo>
                    <a:pt x="5767" y="3428"/>
                  </a:lnTo>
                  <a:lnTo>
                    <a:pt x="5634" y="3402"/>
                  </a:lnTo>
                  <a:lnTo>
                    <a:pt x="5528" y="3375"/>
                  </a:lnTo>
                  <a:lnTo>
                    <a:pt x="5422" y="3295"/>
                  </a:lnTo>
                  <a:lnTo>
                    <a:pt x="5315" y="3189"/>
                  </a:lnTo>
                  <a:lnTo>
                    <a:pt x="5262" y="3083"/>
                  </a:lnTo>
                  <a:lnTo>
                    <a:pt x="5182" y="2976"/>
                  </a:lnTo>
                  <a:lnTo>
                    <a:pt x="5156" y="2843"/>
                  </a:lnTo>
                  <a:lnTo>
                    <a:pt x="5156" y="2711"/>
                  </a:lnTo>
                  <a:lnTo>
                    <a:pt x="5156" y="2551"/>
                  </a:lnTo>
                  <a:lnTo>
                    <a:pt x="5235" y="2392"/>
                  </a:lnTo>
                  <a:lnTo>
                    <a:pt x="5342" y="2259"/>
                  </a:lnTo>
                  <a:lnTo>
                    <a:pt x="5475" y="2179"/>
                  </a:lnTo>
                  <a:lnTo>
                    <a:pt x="5608" y="2099"/>
                  </a:lnTo>
                  <a:lnTo>
                    <a:pt x="5740" y="1993"/>
                  </a:lnTo>
                  <a:lnTo>
                    <a:pt x="5847" y="1860"/>
                  </a:lnTo>
                  <a:lnTo>
                    <a:pt x="5926" y="1727"/>
                  </a:lnTo>
                  <a:lnTo>
                    <a:pt x="6006" y="1594"/>
                  </a:lnTo>
                  <a:lnTo>
                    <a:pt x="6059" y="1435"/>
                  </a:lnTo>
                  <a:lnTo>
                    <a:pt x="6086" y="1276"/>
                  </a:lnTo>
                  <a:lnTo>
                    <a:pt x="6086" y="1116"/>
                  </a:lnTo>
                  <a:lnTo>
                    <a:pt x="6059" y="877"/>
                  </a:lnTo>
                  <a:lnTo>
                    <a:pt x="6006" y="691"/>
                  </a:lnTo>
                  <a:lnTo>
                    <a:pt x="5900" y="505"/>
                  </a:lnTo>
                  <a:lnTo>
                    <a:pt x="5740" y="346"/>
                  </a:lnTo>
                  <a:lnTo>
                    <a:pt x="5581" y="213"/>
                  </a:lnTo>
                  <a:lnTo>
                    <a:pt x="5395" y="106"/>
                  </a:lnTo>
                  <a:lnTo>
                    <a:pt x="5182" y="27"/>
                  </a:lnTo>
                  <a:lnTo>
                    <a:pt x="49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79"/>
            <p:cNvSpPr/>
            <p:nvPr/>
          </p:nvSpPr>
          <p:spPr>
            <a:xfrm>
              <a:off x="6432293" y="2662557"/>
              <a:ext cx="29392" cy="34402"/>
            </a:xfrm>
            <a:custGeom>
              <a:rect b="b" l="l" r="r" t="t"/>
              <a:pathLst>
                <a:path extrusionOk="0" h="1277" w="1091">
                  <a:moveTo>
                    <a:pt x="851" y="1"/>
                  </a:moveTo>
                  <a:lnTo>
                    <a:pt x="771" y="27"/>
                  </a:lnTo>
                  <a:lnTo>
                    <a:pt x="638" y="80"/>
                  </a:lnTo>
                  <a:lnTo>
                    <a:pt x="505" y="133"/>
                  </a:lnTo>
                  <a:lnTo>
                    <a:pt x="373" y="240"/>
                  </a:lnTo>
                  <a:lnTo>
                    <a:pt x="266" y="346"/>
                  </a:lnTo>
                  <a:lnTo>
                    <a:pt x="160" y="452"/>
                  </a:lnTo>
                  <a:lnTo>
                    <a:pt x="107" y="585"/>
                  </a:lnTo>
                  <a:lnTo>
                    <a:pt x="54" y="718"/>
                  </a:lnTo>
                  <a:lnTo>
                    <a:pt x="0" y="878"/>
                  </a:lnTo>
                  <a:lnTo>
                    <a:pt x="0" y="1037"/>
                  </a:lnTo>
                  <a:lnTo>
                    <a:pt x="27" y="1117"/>
                  </a:lnTo>
                  <a:lnTo>
                    <a:pt x="54" y="1196"/>
                  </a:lnTo>
                  <a:lnTo>
                    <a:pt x="133" y="1250"/>
                  </a:lnTo>
                  <a:lnTo>
                    <a:pt x="240" y="1276"/>
                  </a:lnTo>
                  <a:lnTo>
                    <a:pt x="319" y="1250"/>
                  </a:lnTo>
                  <a:lnTo>
                    <a:pt x="399" y="1196"/>
                  </a:lnTo>
                  <a:lnTo>
                    <a:pt x="452" y="1117"/>
                  </a:lnTo>
                  <a:lnTo>
                    <a:pt x="479" y="1037"/>
                  </a:lnTo>
                  <a:lnTo>
                    <a:pt x="505" y="878"/>
                  </a:lnTo>
                  <a:lnTo>
                    <a:pt x="559" y="718"/>
                  </a:lnTo>
                  <a:lnTo>
                    <a:pt x="665" y="612"/>
                  </a:lnTo>
                  <a:lnTo>
                    <a:pt x="824" y="505"/>
                  </a:lnTo>
                  <a:lnTo>
                    <a:pt x="931" y="452"/>
                  </a:lnTo>
                  <a:lnTo>
                    <a:pt x="1010" y="426"/>
                  </a:lnTo>
                  <a:lnTo>
                    <a:pt x="1063" y="346"/>
                  </a:lnTo>
                  <a:lnTo>
                    <a:pt x="1090" y="240"/>
                  </a:lnTo>
                  <a:lnTo>
                    <a:pt x="1063" y="160"/>
                  </a:lnTo>
                  <a:lnTo>
                    <a:pt x="1010" y="80"/>
                  </a:lnTo>
                  <a:lnTo>
                    <a:pt x="931" y="27"/>
                  </a:lnTo>
                  <a:lnTo>
                    <a:pt x="851" y="1"/>
                  </a:lnTo>
                  <a:close/>
                </a:path>
              </a:pathLst>
            </a:custGeom>
            <a:solidFill>
              <a:srgbClr val="A0AC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79"/>
            <p:cNvSpPr/>
            <p:nvPr/>
          </p:nvSpPr>
          <p:spPr>
            <a:xfrm>
              <a:off x="6527501" y="2679745"/>
              <a:ext cx="27236" cy="381605"/>
            </a:xfrm>
            <a:custGeom>
              <a:rect b="b" l="l" r="r" t="t"/>
              <a:pathLst>
                <a:path extrusionOk="0" h="14165" w="1011">
                  <a:moveTo>
                    <a:pt x="1" y="0"/>
                  </a:moveTo>
                  <a:lnTo>
                    <a:pt x="1" y="13659"/>
                  </a:lnTo>
                  <a:lnTo>
                    <a:pt x="1" y="13766"/>
                  </a:lnTo>
                  <a:lnTo>
                    <a:pt x="27" y="13872"/>
                  </a:lnTo>
                  <a:lnTo>
                    <a:pt x="81" y="13952"/>
                  </a:lnTo>
                  <a:lnTo>
                    <a:pt x="134" y="14031"/>
                  </a:lnTo>
                  <a:lnTo>
                    <a:pt x="213" y="14084"/>
                  </a:lnTo>
                  <a:lnTo>
                    <a:pt x="293" y="14138"/>
                  </a:lnTo>
                  <a:lnTo>
                    <a:pt x="399" y="14164"/>
                  </a:lnTo>
                  <a:lnTo>
                    <a:pt x="612" y="14164"/>
                  </a:lnTo>
                  <a:lnTo>
                    <a:pt x="692" y="14138"/>
                  </a:lnTo>
                  <a:lnTo>
                    <a:pt x="798" y="14084"/>
                  </a:lnTo>
                  <a:lnTo>
                    <a:pt x="851" y="14031"/>
                  </a:lnTo>
                  <a:lnTo>
                    <a:pt x="931" y="13952"/>
                  </a:lnTo>
                  <a:lnTo>
                    <a:pt x="957" y="13872"/>
                  </a:lnTo>
                  <a:lnTo>
                    <a:pt x="1011" y="13766"/>
                  </a:lnTo>
                  <a:lnTo>
                    <a:pt x="1011" y="13659"/>
                  </a:lnTo>
                  <a:lnTo>
                    <a:pt x="10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79"/>
            <p:cNvSpPr/>
            <p:nvPr/>
          </p:nvSpPr>
          <p:spPr>
            <a:xfrm>
              <a:off x="6514623" y="2638230"/>
              <a:ext cx="52991" cy="53718"/>
            </a:xfrm>
            <a:custGeom>
              <a:rect b="b" l="l" r="r" t="t"/>
              <a:pathLst>
                <a:path extrusionOk="0" h="1994" w="1967">
                  <a:moveTo>
                    <a:pt x="984" y="0"/>
                  </a:moveTo>
                  <a:lnTo>
                    <a:pt x="771" y="27"/>
                  </a:lnTo>
                  <a:lnTo>
                    <a:pt x="585" y="80"/>
                  </a:lnTo>
                  <a:lnTo>
                    <a:pt x="426" y="186"/>
                  </a:lnTo>
                  <a:lnTo>
                    <a:pt x="266" y="292"/>
                  </a:lnTo>
                  <a:lnTo>
                    <a:pt x="160" y="452"/>
                  </a:lnTo>
                  <a:lnTo>
                    <a:pt x="54" y="611"/>
                  </a:lnTo>
                  <a:lnTo>
                    <a:pt x="1" y="797"/>
                  </a:lnTo>
                  <a:lnTo>
                    <a:pt x="1" y="1010"/>
                  </a:lnTo>
                  <a:lnTo>
                    <a:pt x="1" y="1196"/>
                  </a:lnTo>
                  <a:lnTo>
                    <a:pt x="54" y="1382"/>
                  </a:lnTo>
                  <a:lnTo>
                    <a:pt x="160" y="1568"/>
                  </a:lnTo>
                  <a:lnTo>
                    <a:pt x="266" y="1701"/>
                  </a:lnTo>
                  <a:lnTo>
                    <a:pt x="426" y="1834"/>
                  </a:lnTo>
                  <a:lnTo>
                    <a:pt x="585" y="1913"/>
                  </a:lnTo>
                  <a:lnTo>
                    <a:pt x="771" y="1967"/>
                  </a:lnTo>
                  <a:lnTo>
                    <a:pt x="984" y="1993"/>
                  </a:lnTo>
                  <a:lnTo>
                    <a:pt x="1170" y="1967"/>
                  </a:lnTo>
                  <a:lnTo>
                    <a:pt x="1356" y="1913"/>
                  </a:lnTo>
                  <a:lnTo>
                    <a:pt x="1542" y="1834"/>
                  </a:lnTo>
                  <a:lnTo>
                    <a:pt x="1675" y="1701"/>
                  </a:lnTo>
                  <a:lnTo>
                    <a:pt x="1808" y="1568"/>
                  </a:lnTo>
                  <a:lnTo>
                    <a:pt x="1887" y="1382"/>
                  </a:lnTo>
                  <a:lnTo>
                    <a:pt x="1940" y="1196"/>
                  </a:lnTo>
                  <a:lnTo>
                    <a:pt x="1967" y="1010"/>
                  </a:lnTo>
                  <a:lnTo>
                    <a:pt x="1940" y="797"/>
                  </a:lnTo>
                  <a:lnTo>
                    <a:pt x="1887" y="611"/>
                  </a:lnTo>
                  <a:lnTo>
                    <a:pt x="1808" y="452"/>
                  </a:lnTo>
                  <a:lnTo>
                    <a:pt x="1675" y="292"/>
                  </a:lnTo>
                  <a:lnTo>
                    <a:pt x="1542" y="186"/>
                  </a:lnTo>
                  <a:lnTo>
                    <a:pt x="1356" y="80"/>
                  </a:lnTo>
                  <a:lnTo>
                    <a:pt x="1170" y="27"/>
                  </a:lnTo>
                  <a:lnTo>
                    <a:pt x="98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79"/>
            <p:cNvSpPr/>
            <p:nvPr/>
          </p:nvSpPr>
          <p:spPr>
            <a:xfrm>
              <a:off x="6430138" y="2808601"/>
              <a:ext cx="181145" cy="234836"/>
            </a:xfrm>
            <a:custGeom>
              <a:rect b="b" l="l" r="r" t="t"/>
              <a:pathLst>
                <a:path extrusionOk="0" h="8717" w="6724">
                  <a:moveTo>
                    <a:pt x="1" y="1"/>
                  </a:moveTo>
                  <a:lnTo>
                    <a:pt x="1" y="1250"/>
                  </a:lnTo>
                  <a:lnTo>
                    <a:pt x="4439" y="1250"/>
                  </a:lnTo>
                  <a:lnTo>
                    <a:pt x="4651" y="1276"/>
                  </a:lnTo>
                  <a:lnTo>
                    <a:pt x="4837" y="1329"/>
                  </a:lnTo>
                  <a:lnTo>
                    <a:pt x="4997" y="1409"/>
                  </a:lnTo>
                  <a:lnTo>
                    <a:pt x="5156" y="1542"/>
                  </a:lnTo>
                  <a:lnTo>
                    <a:pt x="5262" y="1675"/>
                  </a:lnTo>
                  <a:lnTo>
                    <a:pt x="5369" y="1834"/>
                  </a:lnTo>
                  <a:lnTo>
                    <a:pt x="5422" y="2020"/>
                  </a:lnTo>
                  <a:lnTo>
                    <a:pt x="5448" y="2206"/>
                  </a:lnTo>
                  <a:lnTo>
                    <a:pt x="5448" y="2419"/>
                  </a:lnTo>
                  <a:lnTo>
                    <a:pt x="5395" y="2605"/>
                  </a:lnTo>
                  <a:lnTo>
                    <a:pt x="5289" y="2791"/>
                  </a:lnTo>
                  <a:lnTo>
                    <a:pt x="5183" y="2950"/>
                  </a:lnTo>
                  <a:lnTo>
                    <a:pt x="5023" y="3057"/>
                  </a:lnTo>
                  <a:lnTo>
                    <a:pt x="4864" y="3163"/>
                  </a:lnTo>
                  <a:lnTo>
                    <a:pt x="4678" y="3216"/>
                  </a:lnTo>
                  <a:lnTo>
                    <a:pt x="4465" y="3243"/>
                  </a:lnTo>
                  <a:lnTo>
                    <a:pt x="2897" y="3243"/>
                  </a:lnTo>
                  <a:lnTo>
                    <a:pt x="2685" y="3269"/>
                  </a:lnTo>
                  <a:lnTo>
                    <a:pt x="2472" y="3322"/>
                  </a:lnTo>
                  <a:lnTo>
                    <a:pt x="2286" y="3402"/>
                  </a:lnTo>
                  <a:lnTo>
                    <a:pt x="2074" y="3482"/>
                  </a:lnTo>
                  <a:lnTo>
                    <a:pt x="1914" y="3588"/>
                  </a:lnTo>
                  <a:lnTo>
                    <a:pt x="1728" y="3721"/>
                  </a:lnTo>
                  <a:lnTo>
                    <a:pt x="1595" y="3854"/>
                  </a:lnTo>
                  <a:lnTo>
                    <a:pt x="1436" y="4013"/>
                  </a:lnTo>
                  <a:lnTo>
                    <a:pt x="1303" y="4173"/>
                  </a:lnTo>
                  <a:lnTo>
                    <a:pt x="1197" y="4359"/>
                  </a:lnTo>
                  <a:lnTo>
                    <a:pt x="1117" y="4545"/>
                  </a:lnTo>
                  <a:lnTo>
                    <a:pt x="1037" y="4731"/>
                  </a:lnTo>
                  <a:lnTo>
                    <a:pt x="984" y="4943"/>
                  </a:lnTo>
                  <a:lnTo>
                    <a:pt x="931" y="5156"/>
                  </a:lnTo>
                  <a:lnTo>
                    <a:pt x="931" y="5369"/>
                  </a:lnTo>
                  <a:lnTo>
                    <a:pt x="931" y="5581"/>
                  </a:lnTo>
                  <a:lnTo>
                    <a:pt x="957" y="5794"/>
                  </a:lnTo>
                  <a:lnTo>
                    <a:pt x="1011" y="6006"/>
                  </a:lnTo>
                  <a:lnTo>
                    <a:pt x="1090" y="6219"/>
                  </a:lnTo>
                  <a:lnTo>
                    <a:pt x="1170" y="6405"/>
                  </a:lnTo>
                  <a:lnTo>
                    <a:pt x="1276" y="6591"/>
                  </a:lnTo>
                  <a:lnTo>
                    <a:pt x="1409" y="6750"/>
                  </a:lnTo>
                  <a:lnTo>
                    <a:pt x="1542" y="6910"/>
                  </a:lnTo>
                  <a:lnTo>
                    <a:pt x="1702" y="7069"/>
                  </a:lnTo>
                  <a:lnTo>
                    <a:pt x="1861" y="7176"/>
                  </a:lnTo>
                  <a:lnTo>
                    <a:pt x="2047" y="7282"/>
                  </a:lnTo>
                  <a:lnTo>
                    <a:pt x="2233" y="7388"/>
                  </a:lnTo>
                  <a:lnTo>
                    <a:pt x="2446" y="7468"/>
                  </a:lnTo>
                  <a:lnTo>
                    <a:pt x="2632" y="7521"/>
                  </a:lnTo>
                  <a:lnTo>
                    <a:pt x="2871" y="7548"/>
                  </a:lnTo>
                  <a:lnTo>
                    <a:pt x="3562" y="7548"/>
                  </a:lnTo>
                  <a:lnTo>
                    <a:pt x="3774" y="7574"/>
                  </a:lnTo>
                  <a:lnTo>
                    <a:pt x="3960" y="7627"/>
                  </a:lnTo>
                  <a:lnTo>
                    <a:pt x="4146" y="7707"/>
                  </a:lnTo>
                  <a:lnTo>
                    <a:pt x="4306" y="7813"/>
                  </a:lnTo>
                  <a:lnTo>
                    <a:pt x="4439" y="7946"/>
                  </a:lnTo>
                  <a:lnTo>
                    <a:pt x="4545" y="8106"/>
                  </a:lnTo>
                  <a:lnTo>
                    <a:pt x="4625" y="8292"/>
                  </a:lnTo>
                  <a:lnTo>
                    <a:pt x="4704" y="8478"/>
                  </a:lnTo>
                  <a:lnTo>
                    <a:pt x="4731" y="8557"/>
                  </a:lnTo>
                  <a:lnTo>
                    <a:pt x="4784" y="8637"/>
                  </a:lnTo>
                  <a:lnTo>
                    <a:pt x="4864" y="8690"/>
                  </a:lnTo>
                  <a:lnTo>
                    <a:pt x="4970" y="8717"/>
                  </a:lnTo>
                  <a:lnTo>
                    <a:pt x="5076" y="8690"/>
                  </a:lnTo>
                  <a:lnTo>
                    <a:pt x="5156" y="8664"/>
                  </a:lnTo>
                  <a:lnTo>
                    <a:pt x="5209" y="8584"/>
                  </a:lnTo>
                  <a:lnTo>
                    <a:pt x="5262" y="8504"/>
                  </a:lnTo>
                  <a:lnTo>
                    <a:pt x="5289" y="8318"/>
                  </a:lnTo>
                  <a:lnTo>
                    <a:pt x="5316" y="8132"/>
                  </a:lnTo>
                  <a:lnTo>
                    <a:pt x="5316" y="7920"/>
                  </a:lnTo>
                  <a:lnTo>
                    <a:pt x="5289" y="7734"/>
                  </a:lnTo>
                  <a:lnTo>
                    <a:pt x="5236" y="7548"/>
                  </a:lnTo>
                  <a:lnTo>
                    <a:pt x="5183" y="7362"/>
                  </a:lnTo>
                  <a:lnTo>
                    <a:pt x="5103" y="7176"/>
                  </a:lnTo>
                  <a:lnTo>
                    <a:pt x="4997" y="7016"/>
                  </a:lnTo>
                  <a:lnTo>
                    <a:pt x="4864" y="6857"/>
                  </a:lnTo>
                  <a:lnTo>
                    <a:pt x="4731" y="6724"/>
                  </a:lnTo>
                  <a:lnTo>
                    <a:pt x="4571" y="6618"/>
                  </a:lnTo>
                  <a:lnTo>
                    <a:pt x="4385" y="6511"/>
                  </a:lnTo>
                  <a:lnTo>
                    <a:pt x="4199" y="6405"/>
                  </a:lnTo>
                  <a:lnTo>
                    <a:pt x="4013" y="6352"/>
                  </a:lnTo>
                  <a:lnTo>
                    <a:pt x="3801" y="6299"/>
                  </a:lnTo>
                  <a:lnTo>
                    <a:pt x="3110" y="6299"/>
                  </a:lnTo>
                  <a:lnTo>
                    <a:pt x="2924" y="6272"/>
                  </a:lnTo>
                  <a:lnTo>
                    <a:pt x="2764" y="6219"/>
                  </a:lnTo>
                  <a:lnTo>
                    <a:pt x="2605" y="6139"/>
                  </a:lnTo>
                  <a:lnTo>
                    <a:pt x="2472" y="6033"/>
                  </a:lnTo>
                  <a:lnTo>
                    <a:pt x="2366" y="5927"/>
                  </a:lnTo>
                  <a:lnTo>
                    <a:pt x="2260" y="5767"/>
                  </a:lnTo>
                  <a:lnTo>
                    <a:pt x="2206" y="5608"/>
                  </a:lnTo>
                  <a:lnTo>
                    <a:pt x="2180" y="5422"/>
                  </a:lnTo>
                  <a:lnTo>
                    <a:pt x="2206" y="5236"/>
                  </a:lnTo>
                  <a:lnTo>
                    <a:pt x="2260" y="5076"/>
                  </a:lnTo>
                  <a:lnTo>
                    <a:pt x="2339" y="4917"/>
                  </a:lnTo>
                  <a:lnTo>
                    <a:pt x="2446" y="4784"/>
                  </a:lnTo>
                  <a:lnTo>
                    <a:pt x="2578" y="4651"/>
                  </a:lnTo>
                  <a:lnTo>
                    <a:pt x="2738" y="4571"/>
                  </a:lnTo>
                  <a:lnTo>
                    <a:pt x="2897" y="4518"/>
                  </a:lnTo>
                  <a:lnTo>
                    <a:pt x="3083" y="4492"/>
                  </a:lnTo>
                  <a:lnTo>
                    <a:pt x="4678" y="4492"/>
                  </a:lnTo>
                  <a:lnTo>
                    <a:pt x="4890" y="4465"/>
                  </a:lnTo>
                  <a:lnTo>
                    <a:pt x="5103" y="4412"/>
                  </a:lnTo>
                  <a:lnTo>
                    <a:pt x="5316" y="4332"/>
                  </a:lnTo>
                  <a:lnTo>
                    <a:pt x="5528" y="4226"/>
                  </a:lnTo>
                  <a:lnTo>
                    <a:pt x="5714" y="4120"/>
                  </a:lnTo>
                  <a:lnTo>
                    <a:pt x="5874" y="3987"/>
                  </a:lnTo>
                  <a:lnTo>
                    <a:pt x="6033" y="3854"/>
                  </a:lnTo>
                  <a:lnTo>
                    <a:pt x="6193" y="3694"/>
                  </a:lnTo>
                  <a:lnTo>
                    <a:pt x="6325" y="3508"/>
                  </a:lnTo>
                  <a:lnTo>
                    <a:pt x="6432" y="3349"/>
                  </a:lnTo>
                  <a:lnTo>
                    <a:pt x="6538" y="3136"/>
                  </a:lnTo>
                  <a:lnTo>
                    <a:pt x="6618" y="2924"/>
                  </a:lnTo>
                  <a:lnTo>
                    <a:pt x="6671" y="2711"/>
                  </a:lnTo>
                  <a:lnTo>
                    <a:pt x="6697" y="2499"/>
                  </a:lnTo>
                  <a:lnTo>
                    <a:pt x="6724" y="2259"/>
                  </a:lnTo>
                  <a:lnTo>
                    <a:pt x="6724" y="2047"/>
                  </a:lnTo>
                  <a:lnTo>
                    <a:pt x="6671" y="1808"/>
                  </a:lnTo>
                  <a:lnTo>
                    <a:pt x="6618" y="1595"/>
                  </a:lnTo>
                  <a:lnTo>
                    <a:pt x="6538" y="1382"/>
                  </a:lnTo>
                  <a:lnTo>
                    <a:pt x="6458" y="1196"/>
                  </a:lnTo>
                  <a:lnTo>
                    <a:pt x="6352" y="984"/>
                  </a:lnTo>
                  <a:lnTo>
                    <a:pt x="6219" y="824"/>
                  </a:lnTo>
                  <a:lnTo>
                    <a:pt x="6060" y="665"/>
                  </a:lnTo>
                  <a:lnTo>
                    <a:pt x="5900" y="506"/>
                  </a:lnTo>
                  <a:lnTo>
                    <a:pt x="5741" y="373"/>
                  </a:lnTo>
                  <a:lnTo>
                    <a:pt x="5555" y="266"/>
                  </a:lnTo>
                  <a:lnTo>
                    <a:pt x="5342" y="160"/>
                  </a:lnTo>
                  <a:lnTo>
                    <a:pt x="5130" y="80"/>
                  </a:lnTo>
                  <a:lnTo>
                    <a:pt x="4917" y="27"/>
                  </a:lnTo>
                  <a:lnTo>
                    <a:pt x="4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79"/>
            <p:cNvSpPr/>
            <p:nvPr/>
          </p:nvSpPr>
          <p:spPr>
            <a:xfrm>
              <a:off x="6364996" y="2831527"/>
              <a:ext cx="24381" cy="20771"/>
            </a:xfrm>
            <a:custGeom>
              <a:rect b="b" l="l" r="r" t="t"/>
              <a:pathLst>
                <a:path extrusionOk="0" h="771" w="905">
                  <a:moveTo>
                    <a:pt x="612" y="0"/>
                  </a:moveTo>
                  <a:lnTo>
                    <a:pt x="532" y="53"/>
                  </a:lnTo>
                  <a:lnTo>
                    <a:pt x="80" y="319"/>
                  </a:lnTo>
                  <a:lnTo>
                    <a:pt x="27" y="399"/>
                  </a:lnTo>
                  <a:lnTo>
                    <a:pt x="1" y="478"/>
                  </a:lnTo>
                  <a:lnTo>
                    <a:pt x="1" y="558"/>
                  </a:lnTo>
                  <a:lnTo>
                    <a:pt x="27" y="664"/>
                  </a:lnTo>
                  <a:lnTo>
                    <a:pt x="107" y="744"/>
                  </a:lnTo>
                  <a:lnTo>
                    <a:pt x="213" y="771"/>
                  </a:lnTo>
                  <a:lnTo>
                    <a:pt x="293" y="744"/>
                  </a:lnTo>
                  <a:lnTo>
                    <a:pt x="346" y="717"/>
                  </a:lnTo>
                  <a:lnTo>
                    <a:pt x="798" y="452"/>
                  </a:lnTo>
                  <a:lnTo>
                    <a:pt x="851" y="372"/>
                  </a:lnTo>
                  <a:lnTo>
                    <a:pt x="877" y="292"/>
                  </a:lnTo>
                  <a:lnTo>
                    <a:pt x="904" y="213"/>
                  </a:lnTo>
                  <a:lnTo>
                    <a:pt x="851" y="106"/>
                  </a:lnTo>
                  <a:lnTo>
                    <a:pt x="798" y="53"/>
                  </a:lnTo>
                  <a:lnTo>
                    <a:pt x="718" y="27"/>
                  </a:lnTo>
                  <a:lnTo>
                    <a:pt x="6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79"/>
            <p:cNvSpPr/>
            <p:nvPr/>
          </p:nvSpPr>
          <p:spPr>
            <a:xfrm>
              <a:off x="6376446" y="2790713"/>
              <a:ext cx="105982" cy="64440"/>
            </a:xfrm>
            <a:custGeom>
              <a:rect b="b" l="l" r="r" t="t"/>
              <a:pathLst>
                <a:path extrusionOk="0" h="2392" w="3934">
                  <a:moveTo>
                    <a:pt x="3243" y="0"/>
                  </a:moveTo>
                  <a:lnTo>
                    <a:pt x="2127" y="53"/>
                  </a:lnTo>
                  <a:lnTo>
                    <a:pt x="1967" y="80"/>
                  </a:lnTo>
                  <a:lnTo>
                    <a:pt x="1834" y="107"/>
                  </a:lnTo>
                  <a:lnTo>
                    <a:pt x="1701" y="160"/>
                  </a:lnTo>
                  <a:lnTo>
                    <a:pt x="1569" y="213"/>
                  </a:lnTo>
                  <a:lnTo>
                    <a:pt x="1462" y="293"/>
                  </a:lnTo>
                  <a:lnTo>
                    <a:pt x="1356" y="399"/>
                  </a:lnTo>
                  <a:lnTo>
                    <a:pt x="1250" y="505"/>
                  </a:lnTo>
                  <a:lnTo>
                    <a:pt x="1170" y="611"/>
                  </a:lnTo>
                  <a:lnTo>
                    <a:pt x="1064" y="744"/>
                  </a:lnTo>
                  <a:lnTo>
                    <a:pt x="931" y="877"/>
                  </a:lnTo>
                  <a:lnTo>
                    <a:pt x="745" y="930"/>
                  </a:lnTo>
                  <a:lnTo>
                    <a:pt x="559" y="957"/>
                  </a:lnTo>
                  <a:lnTo>
                    <a:pt x="532" y="957"/>
                  </a:lnTo>
                  <a:lnTo>
                    <a:pt x="426" y="984"/>
                  </a:lnTo>
                  <a:lnTo>
                    <a:pt x="346" y="1010"/>
                  </a:lnTo>
                  <a:lnTo>
                    <a:pt x="240" y="1063"/>
                  </a:lnTo>
                  <a:lnTo>
                    <a:pt x="160" y="1116"/>
                  </a:lnTo>
                  <a:lnTo>
                    <a:pt x="107" y="1196"/>
                  </a:lnTo>
                  <a:lnTo>
                    <a:pt x="54" y="1302"/>
                  </a:lnTo>
                  <a:lnTo>
                    <a:pt x="27" y="1382"/>
                  </a:lnTo>
                  <a:lnTo>
                    <a:pt x="1" y="1488"/>
                  </a:lnTo>
                  <a:lnTo>
                    <a:pt x="1" y="1648"/>
                  </a:lnTo>
                  <a:lnTo>
                    <a:pt x="27" y="1754"/>
                  </a:lnTo>
                  <a:lnTo>
                    <a:pt x="80" y="1834"/>
                  </a:lnTo>
                  <a:lnTo>
                    <a:pt x="160" y="1887"/>
                  </a:lnTo>
                  <a:lnTo>
                    <a:pt x="266" y="1914"/>
                  </a:lnTo>
                  <a:lnTo>
                    <a:pt x="1197" y="1914"/>
                  </a:lnTo>
                  <a:lnTo>
                    <a:pt x="1622" y="1940"/>
                  </a:lnTo>
                  <a:lnTo>
                    <a:pt x="2020" y="2020"/>
                  </a:lnTo>
                  <a:lnTo>
                    <a:pt x="2419" y="2153"/>
                  </a:lnTo>
                  <a:lnTo>
                    <a:pt x="2791" y="2312"/>
                  </a:lnTo>
                  <a:lnTo>
                    <a:pt x="2977" y="2365"/>
                  </a:lnTo>
                  <a:lnTo>
                    <a:pt x="3190" y="2392"/>
                  </a:lnTo>
                  <a:lnTo>
                    <a:pt x="3349" y="2365"/>
                  </a:lnTo>
                  <a:lnTo>
                    <a:pt x="3482" y="2312"/>
                  </a:lnTo>
                  <a:lnTo>
                    <a:pt x="3588" y="2232"/>
                  </a:lnTo>
                  <a:lnTo>
                    <a:pt x="3695" y="2153"/>
                  </a:lnTo>
                  <a:lnTo>
                    <a:pt x="3801" y="2046"/>
                  </a:lnTo>
                  <a:lnTo>
                    <a:pt x="3854" y="1914"/>
                  </a:lnTo>
                  <a:lnTo>
                    <a:pt x="3907" y="1781"/>
                  </a:lnTo>
                  <a:lnTo>
                    <a:pt x="3934" y="1648"/>
                  </a:lnTo>
                  <a:lnTo>
                    <a:pt x="3934" y="1515"/>
                  </a:lnTo>
                  <a:lnTo>
                    <a:pt x="3907" y="1409"/>
                  </a:lnTo>
                  <a:lnTo>
                    <a:pt x="3854" y="1276"/>
                  </a:lnTo>
                  <a:lnTo>
                    <a:pt x="3801" y="1170"/>
                  </a:lnTo>
                  <a:lnTo>
                    <a:pt x="3721" y="957"/>
                  </a:lnTo>
                  <a:lnTo>
                    <a:pt x="3695" y="851"/>
                  </a:lnTo>
                  <a:lnTo>
                    <a:pt x="3695" y="744"/>
                  </a:lnTo>
                  <a:lnTo>
                    <a:pt x="3695" y="452"/>
                  </a:lnTo>
                  <a:lnTo>
                    <a:pt x="3668" y="346"/>
                  </a:lnTo>
                  <a:lnTo>
                    <a:pt x="3641" y="266"/>
                  </a:lnTo>
                  <a:lnTo>
                    <a:pt x="3615" y="186"/>
                  </a:lnTo>
                  <a:lnTo>
                    <a:pt x="3562" y="133"/>
                  </a:lnTo>
                  <a:lnTo>
                    <a:pt x="3482" y="80"/>
                  </a:lnTo>
                  <a:lnTo>
                    <a:pt x="3402" y="53"/>
                  </a:lnTo>
                  <a:lnTo>
                    <a:pt x="3322" y="27"/>
                  </a:lnTo>
                  <a:lnTo>
                    <a:pt x="324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79"/>
            <p:cNvSpPr/>
            <p:nvPr/>
          </p:nvSpPr>
          <p:spPr>
            <a:xfrm>
              <a:off x="6428010" y="2809328"/>
              <a:ext cx="16487" cy="12904"/>
            </a:xfrm>
            <a:custGeom>
              <a:rect b="b" l="l" r="r" t="t"/>
              <a:pathLst>
                <a:path extrusionOk="0" h="479" w="612">
                  <a:moveTo>
                    <a:pt x="239" y="0"/>
                  </a:moveTo>
                  <a:lnTo>
                    <a:pt x="159" y="27"/>
                  </a:lnTo>
                  <a:lnTo>
                    <a:pt x="80" y="80"/>
                  </a:lnTo>
                  <a:lnTo>
                    <a:pt x="27" y="160"/>
                  </a:lnTo>
                  <a:lnTo>
                    <a:pt x="0" y="239"/>
                  </a:lnTo>
                  <a:lnTo>
                    <a:pt x="27" y="346"/>
                  </a:lnTo>
                  <a:lnTo>
                    <a:pt x="80" y="425"/>
                  </a:lnTo>
                  <a:lnTo>
                    <a:pt x="159" y="479"/>
                  </a:lnTo>
                  <a:lnTo>
                    <a:pt x="452" y="479"/>
                  </a:lnTo>
                  <a:lnTo>
                    <a:pt x="532" y="425"/>
                  </a:lnTo>
                  <a:lnTo>
                    <a:pt x="585" y="346"/>
                  </a:lnTo>
                  <a:lnTo>
                    <a:pt x="611" y="239"/>
                  </a:lnTo>
                  <a:lnTo>
                    <a:pt x="585" y="160"/>
                  </a:lnTo>
                  <a:lnTo>
                    <a:pt x="532" y="80"/>
                  </a:lnTo>
                  <a:lnTo>
                    <a:pt x="452" y="27"/>
                  </a:lnTo>
                  <a:lnTo>
                    <a:pt x="3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79"/>
            <p:cNvSpPr/>
            <p:nvPr/>
          </p:nvSpPr>
          <p:spPr>
            <a:xfrm>
              <a:off x="6637768" y="2809328"/>
              <a:ext cx="16487" cy="12904"/>
            </a:xfrm>
            <a:custGeom>
              <a:rect b="b" l="l" r="r" t="t"/>
              <a:pathLst>
                <a:path extrusionOk="0" h="479" w="612">
                  <a:moveTo>
                    <a:pt x="239" y="0"/>
                  </a:moveTo>
                  <a:lnTo>
                    <a:pt x="160" y="27"/>
                  </a:lnTo>
                  <a:lnTo>
                    <a:pt x="80" y="80"/>
                  </a:lnTo>
                  <a:lnTo>
                    <a:pt x="27" y="160"/>
                  </a:lnTo>
                  <a:lnTo>
                    <a:pt x="0" y="239"/>
                  </a:lnTo>
                  <a:lnTo>
                    <a:pt x="27" y="346"/>
                  </a:lnTo>
                  <a:lnTo>
                    <a:pt x="80" y="425"/>
                  </a:lnTo>
                  <a:lnTo>
                    <a:pt x="160" y="479"/>
                  </a:lnTo>
                  <a:lnTo>
                    <a:pt x="452" y="479"/>
                  </a:lnTo>
                  <a:lnTo>
                    <a:pt x="532" y="425"/>
                  </a:lnTo>
                  <a:lnTo>
                    <a:pt x="585" y="346"/>
                  </a:lnTo>
                  <a:lnTo>
                    <a:pt x="611" y="239"/>
                  </a:lnTo>
                  <a:lnTo>
                    <a:pt x="585" y="160"/>
                  </a:lnTo>
                  <a:lnTo>
                    <a:pt x="532" y="80"/>
                  </a:lnTo>
                  <a:lnTo>
                    <a:pt x="452" y="27"/>
                  </a:lnTo>
                  <a:lnTo>
                    <a:pt x="3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367"/>
                                        </p:tgtEl>
                                        <p:attrNameLst>
                                          <p:attrName>style.visibility</p:attrName>
                                        </p:attrNameLst>
                                      </p:cBhvr>
                                      <p:to>
                                        <p:strVal val="visible"/>
                                      </p:to>
                                    </p:set>
                                    <p:animEffect filter="fade" transition="in">
                                      <p:cBhvr>
                                        <p:cTn dur="1000"/>
                                        <p:tgtEl>
                                          <p:spTgt spid="4367"/>
                                        </p:tgtEl>
                                      </p:cBhvr>
                                    </p:animEffect>
                                  </p:childTnLst>
                                </p:cTn>
                              </p:par>
                              <p:par>
                                <p:cTn fill="hold" nodeType="withEffect" presetClass="entr" presetID="10" presetSubtype="0">
                                  <p:stCondLst>
                                    <p:cond delay="0"/>
                                  </p:stCondLst>
                                  <p:childTnLst>
                                    <p:set>
                                      <p:cBhvr>
                                        <p:cTn dur="1" fill="hold">
                                          <p:stCondLst>
                                            <p:cond delay="0"/>
                                          </p:stCondLst>
                                        </p:cTn>
                                        <p:tgtEl>
                                          <p:spTgt spid="4368"/>
                                        </p:tgtEl>
                                        <p:attrNameLst>
                                          <p:attrName>style.visibility</p:attrName>
                                        </p:attrNameLst>
                                      </p:cBhvr>
                                      <p:to>
                                        <p:strVal val="visible"/>
                                      </p:to>
                                    </p:set>
                                    <p:animEffect filter="fade" transition="in">
                                      <p:cBhvr>
                                        <p:cTn dur="1000"/>
                                        <p:tgtEl>
                                          <p:spTgt spid="4368"/>
                                        </p:tgtEl>
                                      </p:cBhvr>
                                    </p:animEffect>
                                  </p:childTnLst>
                                </p:cTn>
                              </p:par>
                              <p:par>
                                <p:cTn fill="hold" nodeType="withEffect" presetClass="entr" presetID="10" presetSubtype="0">
                                  <p:stCondLst>
                                    <p:cond delay="0"/>
                                  </p:stCondLst>
                                  <p:childTnLst>
                                    <p:set>
                                      <p:cBhvr>
                                        <p:cTn dur="1" fill="hold">
                                          <p:stCondLst>
                                            <p:cond delay="0"/>
                                          </p:stCondLst>
                                        </p:cTn>
                                        <p:tgtEl>
                                          <p:spTgt spid="4375"/>
                                        </p:tgtEl>
                                        <p:attrNameLst>
                                          <p:attrName>style.visibility</p:attrName>
                                        </p:attrNameLst>
                                      </p:cBhvr>
                                      <p:to>
                                        <p:strVal val="visible"/>
                                      </p:to>
                                    </p:set>
                                    <p:animEffect filter="fade" transition="in">
                                      <p:cBhvr>
                                        <p:cTn dur="1000"/>
                                        <p:tgtEl>
                                          <p:spTgt spid="4375"/>
                                        </p:tgtEl>
                                      </p:cBhvr>
                                    </p:animEffect>
                                  </p:childTnLst>
                                </p:cTn>
                              </p:par>
                              <p:par>
                                <p:cTn fill="hold" nodeType="withEffect" presetClass="entr" presetID="10" presetSubtype="0">
                                  <p:stCondLst>
                                    <p:cond delay="0"/>
                                  </p:stCondLst>
                                  <p:childTnLst>
                                    <p:set>
                                      <p:cBhvr>
                                        <p:cTn dur="1" fill="hold">
                                          <p:stCondLst>
                                            <p:cond delay="0"/>
                                          </p:stCondLst>
                                        </p:cTn>
                                        <p:tgtEl>
                                          <p:spTgt spid="4378"/>
                                        </p:tgtEl>
                                        <p:attrNameLst>
                                          <p:attrName>style.visibility</p:attrName>
                                        </p:attrNameLst>
                                      </p:cBhvr>
                                      <p:to>
                                        <p:strVal val="visible"/>
                                      </p:to>
                                    </p:set>
                                    <p:animEffect filter="fade" transition="in">
                                      <p:cBhvr>
                                        <p:cTn dur="1000"/>
                                        <p:tgtEl>
                                          <p:spTgt spid="4378"/>
                                        </p:tgtEl>
                                      </p:cBhvr>
                                    </p:animEffect>
                                  </p:childTnLst>
                                </p:cTn>
                              </p:par>
                              <p:par>
                                <p:cTn fill="hold" nodeType="withEffect" presetClass="entr" presetID="10" presetSubtype="0">
                                  <p:stCondLst>
                                    <p:cond delay="0"/>
                                  </p:stCondLst>
                                  <p:childTnLst>
                                    <p:set>
                                      <p:cBhvr>
                                        <p:cTn dur="1" fill="hold">
                                          <p:stCondLst>
                                            <p:cond delay="0"/>
                                          </p:stCondLst>
                                        </p:cTn>
                                        <p:tgtEl>
                                          <p:spTgt spid="4381"/>
                                        </p:tgtEl>
                                        <p:attrNameLst>
                                          <p:attrName>style.visibility</p:attrName>
                                        </p:attrNameLst>
                                      </p:cBhvr>
                                      <p:to>
                                        <p:strVal val="visible"/>
                                      </p:to>
                                    </p:set>
                                    <p:animEffect filter="fade" transition="in">
                                      <p:cBhvr>
                                        <p:cTn dur="1000"/>
                                        <p:tgtEl>
                                          <p:spTgt spid="4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51" name="Shape 4451"/>
        <p:cNvGrpSpPr/>
        <p:nvPr/>
      </p:nvGrpSpPr>
      <p:grpSpPr>
        <a:xfrm>
          <a:off x="0" y="0"/>
          <a:ext cx="0" cy="0"/>
          <a:chOff x="0" y="0"/>
          <a:chExt cx="0" cy="0"/>
        </a:xfrm>
      </p:grpSpPr>
      <p:sp>
        <p:nvSpPr>
          <p:cNvPr id="4452" name="Google Shape;4452;p8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NaN Values Chart</a:t>
            </a:r>
            <a:endParaRPr>
              <a:solidFill>
                <a:schemeClr val="dk1"/>
              </a:solidFill>
            </a:endParaRPr>
          </a:p>
        </p:txBody>
      </p:sp>
      <p:pic>
        <p:nvPicPr>
          <p:cNvPr id="4453" name="Google Shape;4453;p80"/>
          <p:cNvPicPr preferRelativeResize="0"/>
          <p:nvPr/>
        </p:nvPicPr>
        <p:blipFill>
          <a:blip r:embed="rId3">
            <a:alphaModFix/>
          </a:blip>
          <a:stretch>
            <a:fillRect/>
          </a:stretch>
        </p:blipFill>
        <p:spPr>
          <a:xfrm>
            <a:off x="-47150" y="1322500"/>
            <a:ext cx="9193027" cy="38832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7" name="Shape 4457"/>
        <p:cNvGrpSpPr/>
        <p:nvPr/>
      </p:nvGrpSpPr>
      <p:grpSpPr>
        <a:xfrm>
          <a:off x="0" y="0"/>
          <a:ext cx="0" cy="0"/>
          <a:chOff x="0" y="0"/>
          <a:chExt cx="0" cy="0"/>
        </a:xfrm>
      </p:grpSpPr>
      <p:sp>
        <p:nvSpPr>
          <p:cNvPr id="4458" name="Google Shape;4458;p81"/>
          <p:cNvSpPr txBox="1"/>
          <p:nvPr>
            <p:ph type="title"/>
          </p:nvPr>
        </p:nvSpPr>
        <p:spPr>
          <a:xfrm>
            <a:off x="713225" y="1696675"/>
            <a:ext cx="7717800" cy="115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Handling Outliers</a:t>
            </a:r>
            <a:endParaRPr/>
          </a:p>
        </p:txBody>
      </p:sp>
      <p:sp>
        <p:nvSpPr>
          <p:cNvPr id="4459" name="Google Shape;4459;p81"/>
          <p:cNvSpPr txBox="1"/>
          <p:nvPr>
            <p:ph idx="1" type="body"/>
          </p:nvPr>
        </p:nvSpPr>
        <p:spPr>
          <a:xfrm>
            <a:off x="762000" y="2685500"/>
            <a:ext cx="7668900" cy="58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There is no any Outlier in My data</a:t>
            </a:r>
            <a:endParaRPr/>
          </a:p>
        </p:txBody>
      </p:sp>
      <p:sp>
        <p:nvSpPr>
          <p:cNvPr id="4460" name="Google Shape;4460;p81"/>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61" name="Google Shape;4461;p81"/>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462" name="Google Shape;4462;p81"/>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458"/>
                                        </p:tgtEl>
                                        <p:attrNameLst>
                                          <p:attrName>style.visibility</p:attrName>
                                        </p:attrNameLst>
                                      </p:cBhvr>
                                      <p:to>
                                        <p:strVal val="visible"/>
                                      </p:to>
                                    </p:set>
                                    <p:animEffect filter="fade" transition="in">
                                      <p:cBhvr>
                                        <p:cTn dur="1000"/>
                                        <p:tgtEl>
                                          <p:spTgt spid="445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459"/>
                                        </p:tgtEl>
                                        <p:attrNameLst>
                                          <p:attrName>style.visibility</p:attrName>
                                        </p:attrNameLst>
                                      </p:cBhvr>
                                      <p:to>
                                        <p:strVal val="visible"/>
                                      </p:to>
                                    </p:set>
                                    <p:animEffect filter="fade" transition="in">
                                      <p:cBhvr>
                                        <p:cTn dur="1000"/>
                                        <p:tgtEl>
                                          <p:spTgt spid="4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6" name="Shape 4466"/>
        <p:cNvGrpSpPr/>
        <p:nvPr/>
      </p:nvGrpSpPr>
      <p:grpSpPr>
        <a:xfrm>
          <a:off x="0" y="0"/>
          <a:ext cx="0" cy="0"/>
          <a:chOff x="0" y="0"/>
          <a:chExt cx="0" cy="0"/>
        </a:xfrm>
      </p:grpSpPr>
      <p:sp>
        <p:nvSpPr>
          <p:cNvPr id="4467" name="Google Shape;4467;p82"/>
          <p:cNvSpPr/>
          <p:nvPr/>
        </p:nvSpPr>
        <p:spPr>
          <a:xfrm>
            <a:off x="4428025" y="922438"/>
            <a:ext cx="3984452" cy="3380928"/>
          </a:xfrm>
          <a:custGeom>
            <a:rect b="b" l="l" r="r" t="t"/>
            <a:pathLst>
              <a:path extrusionOk="0" h="189700" w="223563">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82"/>
          <p:cNvSpPr txBox="1"/>
          <p:nvPr>
            <p:ph type="title"/>
          </p:nvPr>
        </p:nvSpPr>
        <p:spPr>
          <a:xfrm>
            <a:off x="1018050" y="1840599"/>
            <a:ext cx="2739900" cy="45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Duplicates</a:t>
            </a:r>
            <a:endParaRPr/>
          </a:p>
        </p:txBody>
      </p:sp>
      <p:sp>
        <p:nvSpPr>
          <p:cNvPr id="4469" name="Google Shape;4469;p82"/>
          <p:cNvSpPr txBox="1"/>
          <p:nvPr>
            <p:ph idx="1" type="subTitle"/>
          </p:nvPr>
        </p:nvSpPr>
        <p:spPr>
          <a:xfrm>
            <a:off x="396100" y="2221600"/>
            <a:ext cx="4068000" cy="1005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600"/>
              <a:t>There is no any duplicate value in dataset.</a:t>
            </a:r>
            <a:endParaRPr sz="2600"/>
          </a:p>
        </p:txBody>
      </p:sp>
      <p:sp>
        <p:nvSpPr>
          <p:cNvPr id="4470" name="Google Shape;4470;p82"/>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71" name="Google Shape;4471;p82"/>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472" name="Google Shape;4472;p82"/>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grpSp>
        <p:nvGrpSpPr>
          <p:cNvPr id="4473" name="Google Shape;4473;p82"/>
          <p:cNvGrpSpPr/>
          <p:nvPr/>
        </p:nvGrpSpPr>
        <p:grpSpPr>
          <a:xfrm>
            <a:off x="5838837" y="1512439"/>
            <a:ext cx="1162827" cy="2200946"/>
            <a:chOff x="5831933" y="1426049"/>
            <a:chExt cx="1401841" cy="2653341"/>
          </a:xfrm>
        </p:grpSpPr>
        <p:sp>
          <p:nvSpPr>
            <p:cNvPr id="4474" name="Google Shape;4474;p82"/>
            <p:cNvSpPr/>
            <p:nvPr/>
          </p:nvSpPr>
          <p:spPr>
            <a:xfrm>
              <a:off x="5831933" y="1426049"/>
              <a:ext cx="1401841" cy="2653341"/>
            </a:xfrm>
            <a:custGeom>
              <a:rect b="b" l="l" r="r" t="t"/>
              <a:pathLst>
                <a:path extrusionOk="0" h="42212" w="22301">
                  <a:moveTo>
                    <a:pt x="1712" y="1"/>
                  </a:moveTo>
                  <a:cubicBezTo>
                    <a:pt x="771" y="1"/>
                    <a:pt x="1" y="967"/>
                    <a:pt x="1" y="2143"/>
                  </a:cubicBezTo>
                  <a:lnTo>
                    <a:pt x="1" y="40082"/>
                  </a:lnTo>
                  <a:cubicBezTo>
                    <a:pt x="1" y="41257"/>
                    <a:pt x="771" y="42212"/>
                    <a:pt x="1712" y="42212"/>
                  </a:cubicBezTo>
                  <a:lnTo>
                    <a:pt x="20590" y="42212"/>
                  </a:lnTo>
                  <a:cubicBezTo>
                    <a:pt x="21531" y="42212"/>
                    <a:pt x="22301" y="41257"/>
                    <a:pt x="22301" y="40082"/>
                  </a:cubicBezTo>
                  <a:lnTo>
                    <a:pt x="22301" y="2143"/>
                  </a:lnTo>
                  <a:cubicBezTo>
                    <a:pt x="22301" y="967"/>
                    <a:pt x="21531" y="1"/>
                    <a:pt x="205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82"/>
            <p:cNvSpPr/>
            <p:nvPr/>
          </p:nvSpPr>
          <p:spPr>
            <a:xfrm>
              <a:off x="6434698" y="3711415"/>
              <a:ext cx="196312" cy="196367"/>
            </a:xfrm>
            <a:custGeom>
              <a:rect b="b" l="l" r="r" t="t"/>
              <a:pathLst>
                <a:path extrusionOk="0" h="3124" w="3123">
                  <a:moveTo>
                    <a:pt x="1555" y="1"/>
                  </a:moveTo>
                  <a:cubicBezTo>
                    <a:pt x="693" y="1"/>
                    <a:pt x="1" y="694"/>
                    <a:pt x="1" y="1556"/>
                  </a:cubicBezTo>
                  <a:cubicBezTo>
                    <a:pt x="1" y="2418"/>
                    <a:pt x="693" y="3124"/>
                    <a:pt x="1555" y="3124"/>
                  </a:cubicBezTo>
                  <a:cubicBezTo>
                    <a:pt x="2431" y="3124"/>
                    <a:pt x="3123" y="2418"/>
                    <a:pt x="3123" y="1556"/>
                  </a:cubicBezTo>
                  <a:cubicBezTo>
                    <a:pt x="3123" y="694"/>
                    <a:pt x="2431" y="1"/>
                    <a:pt x="15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476" name="Google Shape;4476;p82"/>
          <p:cNvPicPr preferRelativeResize="0"/>
          <p:nvPr/>
        </p:nvPicPr>
        <p:blipFill rotWithShape="1">
          <a:blip r:embed="rId3">
            <a:alphaModFix/>
          </a:blip>
          <a:srcRect b="0" l="4371" r="4362" t="0"/>
          <a:stretch/>
        </p:blipFill>
        <p:spPr>
          <a:xfrm>
            <a:off x="5918201" y="1595535"/>
            <a:ext cx="1004100" cy="1650300"/>
          </a:xfrm>
          <a:prstGeom prst="roundRect">
            <a:avLst>
              <a:gd fmla="val 0"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476"/>
                                        </p:tgtEl>
                                        <p:attrNameLst>
                                          <p:attrName>style.visibility</p:attrName>
                                        </p:attrNameLst>
                                      </p:cBhvr>
                                      <p:to>
                                        <p:strVal val="visible"/>
                                      </p:to>
                                    </p:set>
                                    <p:animEffect filter="fade" transition="in">
                                      <p:cBhvr>
                                        <p:cTn dur="1000"/>
                                        <p:tgtEl>
                                          <p:spTgt spid="4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0" name="Shape 4480"/>
        <p:cNvGrpSpPr/>
        <p:nvPr/>
      </p:nvGrpSpPr>
      <p:grpSpPr>
        <a:xfrm>
          <a:off x="0" y="0"/>
          <a:ext cx="0" cy="0"/>
          <a:chOff x="0" y="0"/>
          <a:chExt cx="0" cy="0"/>
        </a:xfrm>
      </p:grpSpPr>
      <p:sp>
        <p:nvSpPr>
          <p:cNvPr id="4481" name="Google Shape;4481;p8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Summary</a:t>
            </a:r>
            <a:endParaRPr/>
          </a:p>
        </p:txBody>
      </p:sp>
      <p:sp>
        <p:nvSpPr>
          <p:cNvPr id="4482" name="Google Shape;4482;p83"/>
          <p:cNvSpPr txBox="1"/>
          <p:nvPr>
            <p:ph idx="1" type="subTitle"/>
          </p:nvPr>
        </p:nvSpPr>
        <p:spPr>
          <a:xfrm>
            <a:off x="713225" y="2590800"/>
            <a:ext cx="38589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has </a:t>
            </a:r>
            <a:endParaRPr/>
          </a:p>
        </p:txBody>
      </p:sp>
      <p:sp>
        <p:nvSpPr>
          <p:cNvPr id="4483" name="Google Shape;4483;p83"/>
          <p:cNvSpPr txBox="1"/>
          <p:nvPr>
            <p:ph idx="2" type="subTitle"/>
          </p:nvPr>
        </p:nvSpPr>
        <p:spPr>
          <a:xfrm>
            <a:off x="713225" y="2915902"/>
            <a:ext cx="3840600" cy="164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Missing Values</a:t>
            </a:r>
            <a:r>
              <a:rPr lang="en"/>
              <a:t> </a:t>
            </a:r>
            <a:endParaRPr/>
          </a:p>
          <a:p>
            <a:pPr indent="-317500" lvl="0" marL="457200" rtl="0" algn="l">
              <a:spcBef>
                <a:spcPts val="0"/>
              </a:spcBef>
              <a:spcAft>
                <a:spcPts val="0"/>
              </a:spcAft>
              <a:buSzPts val="1400"/>
              <a:buChar char="●"/>
            </a:pPr>
            <a:r>
              <a:rPr lang="en"/>
              <a:t>Biases</a:t>
            </a:r>
            <a:r>
              <a:rPr lang="en"/>
              <a:t> In Data</a:t>
            </a:r>
            <a:endParaRPr/>
          </a:p>
          <a:p>
            <a:pPr indent="0" lvl="0" marL="457200" rtl="0" algn="l">
              <a:spcBef>
                <a:spcPts val="0"/>
              </a:spcBef>
              <a:spcAft>
                <a:spcPts val="0"/>
              </a:spcAft>
              <a:buNone/>
            </a:pPr>
            <a:r>
              <a:rPr lang="en"/>
              <a:t> </a:t>
            </a:r>
            <a:endParaRPr/>
          </a:p>
        </p:txBody>
      </p:sp>
      <p:sp>
        <p:nvSpPr>
          <p:cNvPr id="4484" name="Google Shape;4484;p83"/>
          <p:cNvSpPr txBox="1"/>
          <p:nvPr>
            <p:ph idx="3" type="subTitle"/>
          </p:nvPr>
        </p:nvSpPr>
        <p:spPr>
          <a:xfrm>
            <a:off x="4562825" y="2590800"/>
            <a:ext cx="38589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not has</a:t>
            </a:r>
            <a:endParaRPr/>
          </a:p>
        </p:txBody>
      </p:sp>
      <p:sp>
        <p:nvSpPr>
          <p:cNvPr id="4485" name="Google Shape;4485;p83"/>
          <p:cNvSpPr txBox="1"/>
          <p:nvPr>
            <p:ph idx="4" type="subTitle"/>
          </p:nvPr>
        </p:nvSpPr>
        <p:spPr>
          <a:xfrm>
            <a:off x="4572125" y="2915902"/>
            <a:ext cx="3840300" cy="164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Duplicates</a:t>
            </a:r>
            <a:endParaRPr/>
          </a:p>
          <a:p>
            <a:pPr indent="-317500" lvl="0" marL="457200" rtl="0" algn="l">
              <a:spcBef>
                <a:spcPts val="0"/>
              </a:spcBef>
              <a:spcAft>
                <a:spcPts val="0"/>
              </a:spcAft>
              <a:buSzPts val="1400"/>
              <a:buChar char="●"/>
            </a:pPr>
            <a:r>
              <a:rPr lang="en"/>
              <a:t>Outliers</a:t>
            </a:r>
            <a:endParaRPr/>
          </a:p>
          <a:p>
            <a:pPr indent="0" lvl="0" marL="0" rtl="0" algn="l">
              <a:spcBef>
                <a:spcPts val="0"/>
              </a:spcBef>
              <a:spcAft>
                <a:spcPts val="0"/>
              </a:spcAft>
              <a:buNone/>
            </a:pPr>
            <a:r>
              <a:t/>
            </a:r>
            <a:endParaRPr/>
          </a:p>
        </p:txBody>
      </p:sp>
      <p:sp>
        <p:nvSpPr>
          <p:cNvPr id="4486" name="Google Shape;4486;p83"/>
          <p:cNvSpPr/>
          <p:nvPr/>
        </p:nvSpPr>
        <p:spPr>
          <a:xfrm>
            <a:off x="2235453" y="16754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83"/>
          <p:cNvSpPr/>
          <p:nvPr/>
        </p:nvSpPr>
        <p:spPr>
          <a:xfrm>
            <a:off x="6085053" y="16754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83"/>
          <p:cNvSpPr/>
          <p:nvPr/>
        </p:nvSpPr>
        <p:spPr>
          <a:xfrm>
            <a:off x="2285000" y="1565724"/>
            <a:ext cx="715349" cy="744121"/>
          </a:xfrm>
          <a:custGeom>
            <a:rect b="b" l="l" r="r" t="t"/>
            <a:pathLst>
              <a:path extrusionOk="0" h="122489" w="117753">
                <a:moveTo>
                  <a:pt x="109755" y="0"/>
                </a:moveTo>
                <a:cubicBezTo>
                  <a:pt x="109509" y="0"/>
                  <a:pt x="109257" y="7"/>
                  <a:pt x="108998" y="20"/>
                </a:cubicBezTo>
                <a:cubicBezTo>
                  <a:pt x="104752" y="184"/>
                  <a:pt x="101287" y="2540"/>
                  <a:pt x="98137" y="5060"/>
                </a:cubicBezTo>
                <a:cubicBezTo>
                  <a:pt x="72935" y="24440"/>
                  <a:pt x="55760" y="50108"/>
                  <a:pt x="41748" y="77994"/>
                </a:cubicBezTo>
                <a:cubicBezTo>
                  <a:pt x="40803" y="80035"/>
                  <a:pt x="40488" y="82404"/>
                  <a:pt x="38282" y="83665"/>
                </a:cubicBezTo>
                <a:cubicBezTo>
                  <a:pt x="35762" y="82089"/>
                  <a:pt x="35283" y="79254"/>
                  <a:pt x="34338" y="76885"/>
                </a:cubicBezTo>
                <a:cubicBezTo>
                  <a:pt x="29777" y="66175"/>
                  <a:pt x="25682" y="55464"/>
                  <a:pt x="21107" y="44917"/>
                </a:cubicBezTo>
                <a:cubicBezTo>
                  <a:pt x="18884" y="39730"/>
                  <a:pt x="15306" y="37061"/>
                  <a:pt x="11210" y="37061"/>
                </a:cubicBezTo>
                <a:cubicBezTo>
                  <a:pt x="10082" y="37061"/>
                  <a:pt x="8914" y="37263"/>
                  <a:pt x="7725" y="37671"/>
                </a:cubicBezTo>
                <a:cubicBezTo>
                  <a:pt x="2521" y="39398"/>
                  <a:pt x="1" y="44287"/>
                  <a:pt x="1110" y="50902"/>
                </a:cubicBezTo>
                <a:cubicBezTo>
                  <a:pt x="2521" y="58778"/>
                  <a:pt x="5835" y="66023"/>
                  <a:pt x="8670" y="73420"/>
                </a:cubicBezTo>
                <a:cubicBezTo>
                  <a:pt x="14341" y="88226"/>
                  <a:pt x="20477" y="102881"/>
                  <a:pt x="29928" y="115797"/>
                </a:cubicBezTo>
                <a:cubicBezTo>
                  <a:pt x="32758" y="119832"/>
                  <a:pt x="36497" y="122488"/>
                  <a:pt x="41358" y="122488"/>
                </a:cubicBezTo>
                <a:cubicBezTo>
                  <a:pt x="42189" y="122488"/>
                  <a:pt x="43054" y="122410"/>
                  <a:pt x="43953" y="122248"/>
                </a:cubicBezTo>
                <a:cubicBezTo>
                  <a:pt x="49459" y="121152"/>
                  <a:pt x="51980" y="116893"/>
                  <a:pt x="53240" y="111701"/>
                </a:cubicBezTo>
                <a:cubicBezTo>
                  <a:pt x="57020" y="97210"/>
                  <a:pt x="63635" y="83816"/>
                  <a:pt x="71196" y="70900"/>
                </a:cubicBezTo>
                <a:cubicBezTo>
                  <a:pt x="81907" y="52314"/>
                  <a:pt x="96561" y="36726"/>
                  <a:pt x="109629" y="19866"/>
                </a:cubicBezTo>
                <a:cubicBezTo>
                  <a:pt x="112313" y="16565"/>
                  <a:pt x="115148" y="13251"/>
                  <a:pt x="116244" y="9004"/>
                </a:cubicBezTo>
                <a:cubicBezTo>
                  <a:pt x="117753" y="3415"/>
                  <a:pt x="115365" y="0"/>
                  <a:pt x="1097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83"/>
          <p:cNvSpPr/>
          <p:nvPr/>
        </p:nvSpPr>
        <p:spPr>
          <a:xfrm>
            <a:off x="6085059" y="1635593"/>
            <a:ext cx="814433" cy="714142"/>
          </a:xfrm>
          <a:custGeom>
            <a:rect b="b" l="l" r="r" t="t"/>
            <a:pathLst>
              <a:path extrusionOk="0" h="109531" w="124913">
                <a:moveTo>
                  <a:pt x="104615" y="1"/>
                </a:moveTo>
                <a:cubicBezTo>
                  <a:pt x="102660" y="1"/>
                  <a:pt x="100711" y="758"/>
                  <a:pt x="98917" y="1927"/>
                </a:cubicBezTo>
                <a:cubicBezTo>
                  <a:pt x="94671" y="4448"/>
                  <a:pt x="91987" y="8379"/>
                  <a:pt x="88836" y="12008"/>
                </a:cubicBezTo>
                <a:cubicBezTo>
                  <a:pt x="83481" y="18308"/>
                  <a:pt x="78604" y="25075"/>
                  <a:pt x="71825" y="30909"/>
                </a:cubicBezTo>
                <a:cubicBezTo>
                  <a:pt x="63950" y="25075"/>
                  <a:pt x="57019" y="18624"/>
                  <a:pt x="50253" y="12008"/>
                </a:cubicBezTo>
                <a:cubicBezTo>
                  <a:pt x="46938" y="8858"/>
                  <a:pt x="43788" y="5708"/>
                  <a:pt x="39378" y="3818"/>
                </a:cubicBezTo>
                <a:cubicBezTo>
                  <a:pt x="37847" y="3214"/>
                  <a:pt x="36354" y="2896"/>
                  <a:pt x="34925" y="2896"/>
                </a:cubicBezTo>
                <a:cubicBezTo>
                  <a:pt x="32238" y="2896"/>
                  <a:pt x="29779" y="4021"/>
                  <a:pt x="27722" y="6489"/>
                </a:cubicBezTo>
                <a:cubicBezTo>
                  <a:pt x="24736" y="9954"/>
                  <a:pt x="25051" y="14049"/>
                  <a:pt x="27256" y="17830"/>
                </a:cubicBezTo>
                <a:cubicBezTo>
                  <a:pt x="28201" y="19569"/>
                  <a:pt x="29612" y="21144"/>
                  <a:pt x="30872" y="22719"/>
                </a:cubicBezTo>
                <a:cubicBezTo>
                  <a:pt x="38118" y="31539"/>
                  <a:pt x="46472" y="39566"/>
                  <a:pt x="56238" y="47606"/>
                </a:cubicBezTo>
                <a:cubicBezTo>
                  <a:pt x="53718" y="49811"/>
                  <a:pt x="51828" y="51386"/>
                  <a:pt x="49937" y="52961"/>
                </a:cubicBezTo>
                <a:cubicBezTo>
                  <a:pt x="36228" y="64768"/>
                  <a:pt x="22367" y="76424"/>
                  <a:pt x="8821" y="88395"/>
                </a:cubicBezTo>
                <a:cubicBezTo>
                  <a:pt x="1890" y="94695"/>
                  <a:pt x="0" y="102570"/>
                  <a:pt x="3629" y="106830"/>
                </a:cubicBezTo>
                <a:cubicBezTo>
                  <a:pt x="5166" y="108633"/>
                  <a:pt x="7357" y="109530"/>
                  <a:pt x="9949" y="109530"/>
                </a:cubicBezTo>
                <a:cubicBezTo>
                  <a:pt x="13458" y="109530"/>
                  <a:pt x="17703" y="107886"/>
                  <a:pt x="22052" y="104624"/>
                </a:cubicBezTo>
                <a:cubicBezTo>
                  <a:pt x="37652" y="92969"/>
                  <a:pt x="52609" y="80519"/>
                  <a:pt x="66155" y="66507"/>
                </a:cubicBezTo>
                <a:cubicBezTo>
                  <a:pt x="68859" y="63802"/>
                  <a:pt x="71009" y="62462"/>
                  <a:pt x="73202" y="62462"/>
                </a:cubicBezTo>
                <a:cubicBezTo>
                  <a:pt x="75229" y="62462"/>
                  <a:pt x="77292" y="63607"/>
                  <a:pt x="79865" y="65877"/>
                </a:cubicBezTo>
                <a:cubicBezTo>
                  <a:pt x="89945" y="74849"/>
                  <a:pt x="100026" y="83669"/>
                  <a:pt x="111997" y="89655"/>
                </a:cubicBezTo>
                <a:cubicBezTo>
                  <a:pt x="113886" y="90602"/>
                  <a:pt x="115868" y="91408"/>
                  <a:pt x="117740" y="91408"/>
                </a:cubicBezTo>
                <a:cubicBezTo>
                  <a:pt x="119303" y="91408"/>
                  <a:pt x="120788" y="90847"/>
                  <a:pt x="122077" y="89340"/>
                </a:cubicBezTo>
                <a:cubicBezTo>
                  <a:pt x="124913" y="86353"/>
                  <a:pt x="123653" y="82724"/>
                  <a:pt x="121914" y="79259"/>
                </a:cubicBezTo>
                <a:cubicBezTo>
                  <a:pt x="117037" y="69808"/>
                  <a:pt x="109313" y="62727"/>
                  <a:pt x="101752" y="55632"/>
                </a:cubicBezTo>
                <a:cubicBezTo>
                  <a:pt x="97657" y="51537"/>
                  <a:pt x="93247" y="47757"/>
                  <a:pt x="88685" y="43825"/>
                </a:cubicBezTo>
                <a:cubicBezTo>
                  <a:pt x="93877" y="37361"/>
                  <a:pt x="98766" y="31376"/>
                  <a:pt x="103327" y="25239"/>
                </a:cubicBezTo>
                <a:cubicBezTo>
                  <a:pt x="106641" y="20980"/>
                  <a:pt x="110258" y="16733"/>
                  <a:pt x="111682" y="11378"/>
                </a:cubicBezTo>
                <a:cubicBezTo>
                  <a:pt x="112627" y="7598"/>
                  <a:pt x="112463" y="3969"/>
                  <a:pt x="108998" y="1449"/>
                </a:cubicBezTo>
                <a:cubicBezTo>
                  <a:pt x="107576" y="434"/>
                  <a:pt x="106094" y="1"/>
                  <a:pt x="1046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83"/>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91" name="Google Shape;4491;p83"/>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492" name="Google Shape;4492;p83"/>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486"/>
                                        </p:tgtEl>
                                        <p:attrNameLst>
                                          <p:attrName>style.visibility</p:attrName>
                                        </p:attrNameLst>
                                      </p:cBhvr>
                                      <p:to>
                                        <p:strVal val="visible"/>
                                      </p:to>
                                    </p:set>
                                    <p:animEffect filter="fade" transition="in">
                                      <p:cBhvr>
                                        <p:cTn dur="1000"/>
                                        <p:tgtEl>
                                          <p:spTgt spid="4486"/>
                                        </p:tgtEl>
                                      </p:cBhvr>
                                    </p:animEffect>
                                  </p:childTnLst>
                                </p:cTn>
                              </p:par>
                              <p:par>
                                <p:cTn fill="hold" nodeType="withEffect" presetClass="entr" presetID="10" presetSubtype="0">
                                  <p:stCondLst>
                                    <p:cond delay="0"/>
                                  </p:stCondLst>
                                  <p:childTnLst>
                                    <p:set>
                                      <p:cBhvr>
                                        <p:cTn dur="1" fill="hold">
                                          <p:stCondLst>
                                            <p:cond delay="0"/>
                                          </p:stCondLst>
                                        </p:cTn>
                                        <p:tgtEl>
                                          <p:spTgt spid="4487"/>
                                        </p:tgtEl>
                                        <p:attrNameLst>
                                          <p:attrName>style.visibility</p:attrName>
                                        </p:attrNameLst>
                                      </p:cBhvr>
                                      <p:to>
                                        <p:strVal val="visible"/>
                                      </p:to>
                                    </p:set>
                                    <p:animEffect filter="fade" transition="in">
                                      <p:cBhvr>
                                        <p:cTn dur="1000"/>
                                        <p:tgtEl>
                                          <p:spTgt spid="4487"/>
                                        </p:tgtEl>
                                      </p:cBhvr>
                                    </p:animEffect>
                                  </p:childTnLst>
                                </p:cTn>
                              </p:par>
                              <p:par>
                                <p:cTn fill="hold" nodeType="withEffect" presetClass="entr" presetID="10" presetSubtype="0">
                                  <p:stCondLst>
                                    <p:cond delay="0"/>
                                  </p:stCondLst>
                                  <p:childTnLst>
                                    <p:set>
                                      <p:cBhvr>
                                        <p:cTn dur="1" fill="hold">
                                          <p:stCondLst>
                                            <p:cond delay="0"/>
                                          </p:stCondLst>
                                        </p:cTn>
                                        <p:tgtEl>
                                          <p:spTgt spid="4488"/>
                                        </p:tgtEl>
                                        <p:attrNameLst>
                                          <p:attrName>style.visibility</p:attrName>
                                        </p:attrNameLst>
                                      </p:cBhvr>
                                      <p:to>
                                        <p:strVal val="visible"/>
                                      </p:to>
                                    </p:set>
                                    <p:animEffect filter="fade" transition="in">
                                      <p:cBhvr>
                                        <p:cTn dur="1000"/>
                                        <p:tgtEl>
                                          <p:spTgt spid="4488"/>
                                        </p:tgtEl>
                                      </p:cBhvr>
                                    </p:animEffect>
                                  </p:childTnLst>
                                </p:cTn>
                              </p:par>
                              <p:par>
                                <p:cTn fill="hold" nodeType="withEffect" presetClass="entr" presetID="10" presetSubtype="0">
                                  <p:stCondLst>
                                    <p:cond delay="0"/>
                                  </p:stCondLst>
                                  <p:childTnLst>
                                    <p:set>
                                      <p:cBhvr>
                                        <p:cTn dur="1" fill="hold">
                                          <p:stCondLst>
                                            <p:cond delay="0"/>
                                          </p:stCondLst>
                                        </p:cTn>
                                        <p:tgtEl>
                                          <p:spTgt spid="4489"/>
                                        </p:tgtEl>
                                        <p:attrNameLst>
                                          <p:attrName>style.visibility</p:attrName>
                                        </p:attrNameLst>
                                      </p:cBhvr>
                                      <p:to>
                                        <p:strVal val="visible"/>
                                      </p:to>
                                    </p:set>
                                    <p:animEffect filter="fade" transition="in">
                                      <p:cBhvr>
                                        <p:cTn dur="1000"/>
                                        <p:tgtEl>
                                          <p:spTgt spid="4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6" name="Shape 4496"/>
        <p:cNvGrpSpPr/>
        <p:nvPr/>
      </p:nvGrpSpPr>
      <p:grpSpPr>
        <a:xfrm>
          <a:off x="0" y="0"/>
          <a:ext cx="0" cy="0"/>
          <a:chOff x="0" y="0"/>
          <a:chExt cx="0" cy="0"/>
        </a:xfrm>
      </p:grpSpPr>
      <p:cxnSp>
        <p:nvCxnSpPr>
          <p:cNvPr id="4497" name="Google Shape;4497;p84"/>
          <p:cNvCxnSpPr>
            <a:stCxn id="4498" idx="3"/>
            <a:endCxn id="4499" idx="2"/>
          </p:cNvCxnSpPr>
          <p:nvPr/>
        </p:nvCxnSpPr>
        <p:spPr>
          <a:xfrm>
            <a:off x="2221775" y="3423571"/>
            <a:ext cx="693300" cy="600"/>
          </a:xfrm>
          <a:prstGeom prst="curvedConnector3">
            <a:avLst>
              <a:gd fmla="val 50001" name="adj1"/>
            </a:avLst>
          </a:prstGeom>
          <a:noFill/>
          <a:ln cap="flat" cmpd="sng" w="19050">
            <a:solidFill>
              <a:schemeClr val="lt2"/>
            </a:solidFill>
            <a:prstDash val="solid"/>
            <a:round/>
            <a:headEnd len="med" w="med" type="oval"/>
            <a:tailEnd len="med" w="med" type="none"/>
          </a:ln>
        </p:spPr>
      </p:cxnSp>
      <p:cxnSp>
        <p:nvCxnSpPr>
          <p:cNvPr id="4500" name="Google Shape;4500;p84"/>
          <p:cNvCxnSpPr>
            <a:stCxn id="4501" idx="1"/>
            <a:endCxn id="4502" idx="6"/>
          </p:cNvCxnSpPr>
          <p:nvPr/>
        </p:nvCxnSpPr>
        <p:spPr>
          <a:xfrm flipH="1">
            <a:off x="6214375" y="3423571"/>
            <a:ext cx="707700" cy="600"/>
          </a:xfrm>
          <a:prstGeom prst="curvedConnector3">
            <a:avLst>
              <a:gd fmla="val 50003" name="adj1"/>
            </a:avLst>
          </a:prstGeom>
          <a:noFill/>
          <a:ln cap="flat" cmpd="sng" w="19050">
            <a:solidFill>
              <a:schemeClr val="lt2"/>
            </a:solidFill>
            <a:prstDash val="solid"/>
            <a:round/>
            <a:headEnd len="med" w="med" type="oval"/>
            <a:tailEnd len="med" w="med" type="none"/>
          </a:ln>
        </p:spPr>
      </p:cxnSp>
      <p:sp>
        <p:nvSpPr>
          <p:cNvPr id="4503" name="Google Shape;4503;p84"/>
          <p:cNvSpPr txBox="1"/>
          <p:nvPr>
            <p:ph type="title"/>
          </p:nvPr>
        </p:nvSpPr>
        <p:spPr>
          <a:xfrm>
            <a:off x="713225" y="1377700"/>
            <a:ext cx="7717500" cy="7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Data Splitting</a:t>
            </a:r>
            <a:endParaRPr sz="3500"/>
          </a:p>
        </p:txBody>
      </p:sp>
      <p:sp>
        <p:nvSpPr>
          <p:cNvPr id="4498" name="Google Shape;4498;p84"/>
          <p:cNvSpPr txBox="1"/>
          <p:nvPr/>
        </p:nvSpPr>
        <p:spPr>
          <a:xfrm>
            <a:off x="713375" y="3240721"/>
            <a:ext cx="1508400" cy="36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lt2"/>
                </a:solidFill>
                <a:latin typeface="Nunito"/>
                <a:ea typeface="Nunito"/>
                <a:cs typeface="Nunito"/>
                <a:sym typeface="Nunito"/>
              </a:rPr>
              <a:t>Training</a:t>
            </a:r>
            <a:endParaRPr b="1" sz="1800">
              <a:solidFill>
                <a:schemeClr val="lt2"/>
              </a:solidFill>
              <a:latin typeface="Nunito"/>
              <a:ea typeface="Nunito"/>
              <a:cs typeface="Nunito"/>
              <a:sym typeface="Nunito"/>
            </a:endParaRPr>
          </a:p>
        </p:txBody>
      </p:sp>
      <p:sp>
        <p:nvSpPr>
          <p:cNvPr id="4504" name="Google Shape;4504;p84"/>
          <p:cNvSpPr txBox="1"/>
          <p:nvPr/>
        </p:nvSpPr>
        <p:spPr>
          <a:xfrm>
            <a:off x="713225" y="3605503"/>
            <a:ext cx="1508700" cy="54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solidFill>
                <a:schemeClr val="lt2"/>
              </a:solidFill>
              <a:latin typeface="Nunito"/>
              <a:ea typeface="Nunito"/>
              <a:cs typeface="Nunito"/>
              <a:sym typeface="Nunito"/>
            </a:endParaRPr>
          </a:p>
        </p:txBody>
      </p:sp>
      <p:sp>
        <p:nvSpPr>
          <p:cNvPr id="4501" name="Google Shape;4501;p84"/>
          <p:cNvSpPr txBox="1"/>
          <p:nvPr/>
        </p:nvSpPr>
        <p:spPr>
          <a:xfrm>
            <a:off x="6922075" y="3240721"/>
            <a:ext cx="15084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2"/>
                </a:solidFill>
                <a:latin typeface="Nunito"/>
                <a:ea typeface="Nunito"/>
                <a:cs typeface="Nunito"/>
                <a:sym typeface="Nunito"/>
              </a:rPr>
              <a:t>Testing</a:t>
            </a:r>
            <a:endParaRPr b="1" sz="1800">
              <a:solidFill>
                <a:schemeClr val="lt2"/>
              </a:solidFill>
              <a:latin typeface="Nunito"/>
              <a:ea typeface="Nunito"/>
              <a:cs typeface="Nunito"/>
              <a:sym typeface="Nunito"/>
            </a:endParaRPr>
          </a:p>
        </p:txBody>
      </p:sp>
      <p:grpSp>
        <p:nvGrpSpPr>
          <p:cNvPr id="4505" name="Google Shape;4505;p84"/>
          <p:cNvGrpSpPr/>
          <p:nvPr/>
        </p:nvGrpSpPr>
        <p:grpSpPr>
          <a:xfrm>
            <a:off x="2467207" y="2502138"/>
            <a:ext cx="4209587" cy="2104724"/>
            <a:chOff x="1247703" y="2364324"/>
            <a:chExt cx="1974941" cy="987438"/>
          </a:xfrm>
        </p:grpSpPr>
        <p:sp>
          <p:nvSpPr>
            <p:cNvPr id="4506" name="Google Shape;4506;p84"/>
            <p:cNvSpPr/>
            <p:nvPr/>
          </p:nvSpPr>
          <p:spPr>
            <a:xfrm>
              <a:off x="1247703" y="2364324"/>
              <a:ext cx="1974941" cy="987438"/>
            </a:xfrm>
            <a:custGeom>
              <a:rect b="b" l="l" r="r" t="t"/>
              <a:pathLst>
                <a:path extrusionOk="0" h="987438" w="1974941">
                  <a:moveTo>
                    <a:pt x="1842709" y="493645"/>
                  </a:moveTo>
                  <a:cubicBezTo>
                    <a:pt x="1756004" y="343799"/>
                    <a:pt x="1631082" y="218878"/>
                    <a:pt x="1481236" y="132174"/>
                  </a:cubicBezTo>
                  <a:cubicBezTo>
                    <a:pt x="1335978" y="48133"/>
                    <a:pt x="1167334" y="0"/>
                    <a:pt x="987441" y="0"/>
                  </a:cubicBezTo>
                  <a:cubicBezTo>
                    <a:pt x="807549" y="0"/>
                    <a:pt x="638905" y="48133"/>
                    <a:pt x="493647" y="132174"/>
                  </a:cubicBezTo>
                  <a:cubicBezTo>
                    <a:pt x="343800" y="218878"/>
                    <a:pt x="218879" y="343799"/>
                    <a:pt x="132174" y="493645"/>
                  </a:cubicBezTo>
                  <a:cubicBezTo>
                    <a:pt x="48133" y="638903"/>
                    <a:pt x="0" y="807546"/>
                    <a:pt x="0" y="987439"/>
                  </a:cubicBezTo>
                  <a:lnTo>
                    <a:pt x="352118" y="987439"/>
                  </a:lnTo>
                  <a:cubicBezTo>
                    <a:pt x="352118" y="871694"/>
                    <a:pt x="383230" y="763262"/>
                    <a:pt x="437314" y="669808"/>
                  </a:cubicBezTo>
                  <a:cubicBezTo>
                    <a:pt x="493084" y="573393"/>
                    <a:pt x="573425" y="493083"/>
                    <a:pt x="669839" y="437283"/>
                  </a:cubicBezTo>
                  <a:cubicBezTo>
                    <a:pt x="763293" y="383200"/>
                    <a:pt x="871726" y="352088"/>
                    <a:pt x="987471" y="352088"/>
                  </a:cubicBezTo>
                  <a:cubicBezTo>
                    <a:pt x="1103216" y="352088"/>
                    <a:pt x="1211648" y="383200"/>
                    <a:pt x="1305103" y="437283"/>
                  </a:cubicBezTo>
                  <a:cubicBezTo>
                    <a:pt x="1401517" y="493053"/>
                    <a:pt x="1481828" y="573393"/>
                    <a:pt x="1537628" y="669808"/>
                  </a:cubicBezTo>
                  <a:cubicBezTo>
                    <a:pt x="1591711" y="763262"/>
                    <a:pt x="1622823" y="871694"/>
                    <a:pt x="1622823" y="987439"/>
                  </a:cubicBezTo>
                  <a:lnTo>
                    <a:pt x="1974942" y="987439"/>
                  </a:lnTo>
                  <a:cubicBezTo>
                    <a:pt x="1974883" y="807546"/>
                    <a:pt x="1926749" y="638903"/>
                    <a:pt x="1842709" y="4936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a:ea typeface="Roboto"/>
                <a:cs typeface="Roboto"/>
                <a:sym typeface="Roboto"/>
              </a:endParaRPr>
            </a:p>
          </p:txBody>
        </p:sp>
        <p:sp>
          <p:nvSpPr>
            <p:cNvPr id="4507" name="Google Shape;4507;p84"/>
            <p:cNvSpPr/>
            <p:nvPr/>
          </p:nvSpPr>
          <p:spPr>
            <a:xfrm>
              <a:off x="2235144" y="2364324"/>
              <a:ext cx="493794" cy="437282"/>
            </a:xfrm>
            <a:custGeom>
              <a:rect b="b" l="l" r="r" t="t"/>
              <a:pathLst>
                <a:path extrusionOk="0" h="437282" w="493794">
                  <a:moveTo>
                    <a:pt x="317632" y="437283"/>
                  </a:moveTo>
                  <a:lnTo>
                    <a:pt x="493795" y="132174"/>
                  </a:lnTo>
                  <a:cubicBezTo>
                    <a:pt x="348537" y="48133"/>
                    <a:pt x="179893" y="0"/>
                    <a:pt x="0" y="0"/>
                  </a:cubicBezTo>
                  <a:lnTo>
                    <a:pt x="0" y="352117"/>
                  </a:lnTo>
                  <a:cubicBezTo>
                    <a:pt x="115745" y="352117"/>
                    <a:pt x="224178" y="383229"/>
                    <a:pt x="317632" y="437283"/>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a:ea typeface="Roboto"/>
                <a:cs typeface="Roboto"/>
                <a:sym typeface="Roboto"/>
              </a:endParaRPr>
            </a:p>
          </p:txBody>
        </p:sp>
        <p:sp>
          <p:nvSpPr>
            <p:cNvPr id="4508" name="Google Shape;4508;p84"/>
            <p:cNvSpPr/>
            <p:nvPr/>
          </p:nvSpPr>
          <p:spPr>
            <a:xfrm>
              <a:off x="1379876" y="2496497"/>
              <a:ext cx="537635" cy="537634"/>
            </a:xfrm>
            <a:custGeom>
              <a:rect b="b" l="l" r="r" t="t"/>
              <a:pathLst>
                <a:path extrusionOk="0" h="537634" w="537635">
                  <a:moveTo>
                    <a:pt x="537636" y="305109"/>
                  </a:moveTo>
                  <a:lnTo>
                    <a:pt x="361473" y="0"/>
                  </a:lnTo>
                  <a:cubicBezTo>
                    <a:pt x="211626" y="86705"/>
                    <a:pt x="86705" y="211626"/>
                    <a:pt x="0" y="361472"/>
                  </a:cubicBezTo>
                  <a:lnTo>
                    <a:pt x="305110" y="537634"/>
                  </a:lnTo>
                  <a:cubicBezTo>
                    <a:pt x="360910" y="441250"/>
                    <a:pt x="441251" y="360909"/>
                    <a:pt x="537636" y="30510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a:ea typeface="Roboto"/>
                <a:cs typeface="Roboto"/>
                <a:sym typeface="Roboto"/>
              </a:endParaRPr>
            </a:p>
          </p:txBody>
        </p:sp>
        <p:sp>
          <p:nvSpPr>
            <p:cNvPr id="4509" name="Google Shape;4509;p84"/>
            <p:cNvSpPr/>
            <p:nvPr/>
          </p:nvSpPr>
          <p:spPr>
            <a:xfrm>
              <a:off x="1741349" y="2364324"/>
              <a:ext cx="493794" cy="437282"/>
            </a:xfrm>
            <a:custGeom>
              <a:rect b="b" l="l" r="r" t="t"/>
              <a:pathLst>
                <a:path extrusionOk="0" h="437282" w="493794">
                  <a:moveTo>
                    <a:pt x="493795" y="352117"/>
                  </a:moveTo>
                  <a:lnTo>
                    <a:pt x="493795" y="0"/>
                  </a:lnTo>
                  <a:cubicBezTo>
                    <a:pt x="313902" y="0"/>
                    <a:pt x="145258" y="48133"/>
                    <a:pt x="0" y="132174"/>
                  </a:cubicBezTo>
                  <a:lnTo>
                    <a:pt x="176163" y="437283"/>
                  </a:lnTo>
                  <a:cubicBezTo>
                    <a:pt x="269647" y="383229"/>
                    <a:pt x="378050" y="352117"/>
                    <a:pt x="493795" y="352117"/>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a:ea typeface="Roboto"/>
                <a:cs typeface="Roboto"/>
                <a:sym typeface="Roboto"/>
              </a:endParaRPr>
            </a:p>
          </p:txBody>
        </p:sp>
        <p:sp>
          <p:nvSpPr>
            <p:cNvPr id="4510" name="Google Shape;4510;p84"/>
            <p:cNvSpPr/>
            <p:nvPr/>
          </p:nvSpPr>
          <p:spPr>
            <a:xfrm>
              <a:off x="2552776" y="2496497"/>
              <a:ext cx="537635" cy="537634"/>
            </a:xfrm>
            <a:custGeom>
              <a:rect b="b" l="l" r="r" t="t"/>
              <a:pathLst>
                <a:path extrusionOk="0" h="537634" w="537635">
                  <a:moveTo>
                    <a:pt x="232525" y="537634"/>
                  </a:moveTo>
                  <a:lnTo>
                    <a:pt x="537636" y="361472"/>
                  </a:lnTo>
                  <a:cubicBezTo>
                    <a:pt x="450931" y="211626"/>
                    <a:pt x="326009" y="86705"/>
                    <a:pt x="176163" y="0"/>
                  </a:cubicBezTo>
                  <a:lnTo>
                    <a:pt x="0" y="305109"/>
                  </a:lnTo>
                  <a:cubicBezTo>
                    <a:pt x="96414" y="360909"/>
                    <a:pt x="176725" y="441250"/>
                    <a:pt x="232525" y="537634"/>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a:ea typeface="Roboto"/>
                <a:cs typeface="Roboto"/>
                <a:sym typeface="Roboto"/>
              </a:endParaRPr>
            </a:p>
          </p:txBody>
        </p:sp>
        <p:sp>
          <p:nvSpPr>
            <p:cNvPr id="4511" name="Google Shape;4511;p84"/>
            <p:cNvSpPr/>
            <p:nvPr/>
          </p:nvSpPr>
          <p:spPr>
            <a:xfrm>
              <a:off x="2785301" y="2857969"/>
              <a:ext cx="437284" cy="493793"/>
            </a:xfrm>
            <a:custGeom>
              <a:rect b="b" l="l" r="r" t="t"/>
              <a:pathLst>
                <a:path extrusionOk="0" h="493793" w="437284">
                  <a:moveTo>
                    <a:pt x="85166" y="493793"/>
                  </a:moveTo>
                  <a:lnTo>
                    <a:pt x="85166" y="493793"/>
                  </a:lnTo>
                  <a:lnTo>
                    <a:pt x="437284" y="493793"/>
                  </a:lnTo>
                  <a:lnTo>
                    <a:pt x="437284" y="493793"/>
                  </a:lnTo>
                  <a:cubicBezTo>
                    <a:pt x="437284" y="313901"/>
                    <a:pt x="389151" y="145258"/>
                    <a:pt x="305110" y="0"/>
                  </a:cubicBezTo>
                  <a:lnTo>
                    <a:pt x="0" y="176162"/>
                  </a:lnTo>
                  <a:cubicBezTo>
                    <a:pt x="54083" y="269646"/>
                    <a:pt x="85166" y="378049"/>
                    <a:pt x="85166" y="493793"/>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a:ea typeface="Roboto"/>
                <a:cs typeface="Roboto"/>
                <a:sym typeface="Roboto"/>
              </a:endParaRPr>
            </a:p>
          </p:txBody>
        </p:sp>
        <p:sp>
          <p:nvSpPr>
            <p:cNvPr id="4512" name="Google Shape;4512;p84"/>
            <p:cNvSpPr/>
            <p:nvPr/>
          </p:nvSpPr>
          <p:spPr>
            <a:xfrm>
              <a:off x="1247703" y="2857969"/>
              <a:ext cx="437313" cy="493793"/>
            </a:xfrm>
            <a:custGeom>
              <a:rect b="b" l="l" r="r" t="t"/>
              <a:pathLst>
                <a:path extrusionOk="0" h="493793" w="437313">
                  <a:moveTo>
                    <a:pt x="352118" y="493793"/>
                  </a:moveTo>
                  <a:cubicBezTo>
                    <a:pt x="352118" y="378049"/>
                    <a:pt x="383230" y="269616"/>
                    <a:pt x="437314" y="176162"/>
                  </a:cubicBezTo>
                  <a:lnTo>
                    <a:pt x="132174" y="0"/>
                  </a:lnTo>
                  <a:cubicBezTo>
                    <a:pt x="48133" y="145258"/>
                    <a:pt x="0" y="313901"/>
                    <a:pt x="0" y="493793"/>
                  </a:cubicBezTo>
                  <a:lnTo>
                    <a:pt x="0" y="493793"/>
                  </a:lnTo>
                  <a:lnTo>
                    <a:pt x="352118" y="493793"/>
                  </a:lnTo>
                  <a:lnTo>
                    <a:pt x="352118" y="493793"/>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a:ea typeface="Roboto"/>
                <a:cs typeface="Roboto"/>
                <a:sym typeface="Roboto"/>
              </a:endParaRPr>
            </a:p>
          </p:txBody>
        </p:sp>
      </p:grpSp>
      <p:sp>
        <p:nvSpPr>
          <p:cNvPr id="4499" name="Google Shape;4499;p84"/>
          <p:cNvSpPr/>
          <p:nvPr/>
        </p:nvSpPr>
        <p:spPr>
          <a:xfrm>
            <a:off x="2915082" y="3184467"/>
            <a:ext cx="478200" cy="478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84"/>
          <p:cNvSpPr/>
          <p:nvPr/>
        </p:nvSpPr>
        <p:spPr>
          <a:xfrm>
            <a:off x="4332900" y="2616192"/>
            <a:ext cx="478200" cy="478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84"/>
          <p:cNvSpPr/>
          <p:nvPr/>
        </p:nvSpPr>
        <p:spPr>
          <a:xfrm>
            <a:off x="5736132" y="3184467"/>
            <a:ext cx="478200" cy="478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4" name="Google Shape;4514;p84"/>
          <p:cNvGrpSpPr/>
          <p:nvPr/>
        </p:nvGrpSpPr>
        <p:grpSpPr>
          <a:xfrm>
            <a:off x="4413357" y="2671276"/>
            <a:ext cx="317895" cy="423125"/>
            <a:chOff x="6427282" y="3357000"/>
            <a:chExt cx="317895" cy="423125"/>
          </a:xfrm>
        </p:grpSpPr>
        <p:sp>
          <p:nvSpPr>
            <p:cNvPr id="4515" name="Google Shape;4515;p84"/>
            <p:cNvSpPr/>
            <p:nvPr/>
          </p:nvSpPr>
          <p:spPr>
            <a:xfrm>
              <a:off x="6470225" y="3357000"/>
              <a:ext cx="274950" cy="369428"/>
            </a:xfrm>
            <a:custGeom>
              <a:rect b="b" l="l" r="r" t="t"/>
              <a:pathLst>
                <a:path extrusionOk="0" h="13713" w="10206">
                  <a:moveTo>
                    <a:pt x="373" y="0"/>
                  </a:moveTo>
                  <a:lnTo>
                    <a:pt x="187" y="27"/>
                  </a:lnTo>
                  <a:lnTo>
                    <a:pt x="1" y="53"/>
                  </a:lnTo>
                  <a:lnTo>
                    <a:pt x="1" y="13712"/>
                  </a:lnTo>
                  <a:lnTo>
                    <a:pt x="3296" y="13712"/>
                  </a:lnTo>
                  <a:lnTo>
                    <a:pt x="3296" y="7308"/>
                  </a:lnTo>
                  <a:lnTo>
                    <a:pt x="10205" y="7308"/>
                  </a:lnTo>
                  <a:lnTo>
                    <a:pt x="10205" y="479"/>
                  </a:lnTo>
                  <a:lnTo>
                    <a:pt x="10179" y="372"/>
                  </a:lnTo>
                  <a:lnTo>
                    <a:pt x="10152" y="293"/>
                  </a:lnTo>
                  <a:lnTo>
                    <a:pt x="10126" y="213"/>
                  </a:lnTo>
                  <a:lnTo>
                    <a:pt x="10072" y="133"/>
                  </a:lnTo>
                  <a:lnTo>
                    <a:pt x="9993" y="80"/>
                  </a:lnTo>
                  <a:lnTo>
                    <a:pt x="9913" y="53"/>
                  </a:lnTo>
                  <a:lnTo>
                    <a:pt x="98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84"/>
            <p:cNvSpPr/>
            <p:nvPr/>
          </p:nvSpPr>
          <p:spPr>
            <a:xfrm>
              <a:off x="6470225" y="3357000"/>
              <a:ext cx="274950" cy="369428"/>
            </a:xfrm>
            <a:custGeom>
              <a:rect b="b" l="l" r="r" t="t"/>
              <a:pathLst>
                <a:path extrusionOk="0" h="13713" w="10206">
                  <a:moveTo>
                    <a:pt x="373" y="0"/>
                  </a:moveTo>
                  <a:lnTo>
                    <a:pt x="187" y="27"/>
                  </a:lnTo>
                  <a:lnTo>
                    <a:pt x="1" y="53"/>
                  </a:lnTo>
                  <a:lnTo>
                    <a:pt x="1" y="13712"/>
                  </a:lnTo>
                  <a:lnTo>
                    <a:pt x="3296" y="13712"/>
                  </a:lnTo>
                  <a:lnTo>
                    <a:pt x="3296" y="7308"/>
                  </a:lnTo>
                  <a:lnTo>
                    <a:pt x="10205" y="7308"/>
                  </a:lnTo>
                  <a:lnTo>
                    <a:pt x="10205" y="479"/>
                  </a:lnTo>
                  <a:lnTo>
                    <a:pt x="10179" y="372"/>
                  </a:lnTo>
                  <a:lnTo>
                    <a:pt x="10152" y="293"/>
                  </a:lnTo>
                  <a:lnTo>
                    <a:pt x="10126" y="213"/>
                  </a:lnTo>
                  <a:lnTo>
                    <a:pt x="10072" y="133"/>
                  </a:lnTo>
                  <a:lnTo>
                    <a:pt x="9993" y="80"/>
                  </a:lnTo>
                  <a:lnTo>
                    <a:pt x="9913" y="53"/>
                  </a:lnTo>
                  <a:lnTo>
                    <a:pt x="98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84"/>
            <p:cNvSpPr/>
            <p:nvPr/>
          </p:nvSpPr>
          <p:spPr>
            <a:xfrm>
              <a:off x="6554010" y="3536693"/>
              <a:ext cx="191166" cy="189738"/>
            </a:xfrm>
            <a:custGeom>
              <a:rect b="b" l="l" r="r" t="t"/>
              <a:pathLst>
                <a:path extrusionOk="0" h="7043" w="7096">
                  <a:moveTo>
                    <a:pt x="0" y="0"/>
                  </a:moveTo>
                  <a:lnTo>
                    <a:pt x="0" y="7042"/>
                  </a:lnTo>
                  <a:lnTo>
                    <a:pt x="7095" y="7042"/>
                  </a:lnTo>
                  <a:lnTo>
                    <a:pt x="70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84"/>
            <p:cNvSpPr/>
            <p:nvPr/>
          </p:nvSpPr>
          <p:spPr>
            <a:xfrm>
              <a:off x="6427282" y="3357000"/>
              <a:ext cx="52991" cy="369428"/>
            </a:xfrm>
            <a:custGeom>
              <a:rect b="b" l="l" r="r" t="t"/>
              <a:pathLst>
                <a:path extrusionOk="0" h="13713" w="1967">
                  <a:moveTo>
                    <a:pt x="1967" y="0"/>
                  </a:moveTo>
                  <a:lnTo>
                    <a:pt x="1781" y="27"/>
                  </a:lnTo>
                  <a:lnTo>
                    <a:pt x="1568" y="53"/>
                  </a:lnTo>
                  <a:lnTo>
                    <a:pt x="1382" y="80"/>
                  </a:lnTo>
                  <a:lnTo>
                    <a:pt x="1196" y="160"/>
                  </a:lnTo>
                  <a:lnTo>
                    <a:pt x="1037" y="239"/>
                  </a:lnTo>
                  <a:lnTo>
                    <a:pt x="877" y="346"/>
                  </a:lnTo>
                  <a:lnTo>
                    <a:pt x="718" y="452"/>
                  </a:lnTo>
                  <a:lnTo>
                    <a:pt x="585" y="585"/>
                  </a:lnTo>
                  <a:lnTo>
                    <a:pt x="452" y="718"/>
                  </a:lnTo>
                  <a:lnTo>
                    <a:pt x="319" y="877"/>
                  </a:lnTo>
                  <a:lnTo>
                    <a:pt x="240" y="1037"/>
                  </a:lnTo>
                  <a:lnTo>
                    <a:pt x="160" y="1223"/>
                  </a:lnTo>
                  <a:lnTo>
                    <a:pt x="80" y="1409"/>
                  </a:lnTo>
                  <a:lnTo>
                    <a:pt x="27" y="1595"/>
                  </a:lnTo>
                  <a:lnTo>
                    <a:pt x="0" y="1781"/>
                  </a:lnTo>
                  <a:lnTo>
                    <a:pt x="0" y="1993"/>
                  </a:lnTo>
                  <a:lnTo>
                    <a:pt x="0" y="13712"/>
                  </a:lnTo>
                  <a:lnTo>
                    <a:pt x="1967" y="13712"/>
                  </a:lnTo>
                  <a:lnTo>
                    <a:pt x="19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84"/>
            <p:cNvSpPr/>
            <p:nvPr/>
          </p:nvSpPr>
          <p:spPr>
            <a:xfrm>
              <a:off x="6427282" y="3673416"/>
              <a:ext cx="317892" cy="106709"/>
            </a:xfrm>
            <a:custGeom>
              <a:rect b="b" l="l" r="r" t="t"/>
              <a:pathLst>
                <a:path extrusionOk="0" h="3961" w="11800">
                  <a:moveTo>
                    <a:pt x="1781" y="1"/>
                  </a:moveTo>
                  <a:lnTo>
                    <a:pt x="1568" y="27"/>
                  </a:lnTo>
                  <a:lnTo>
                    <a:pt x="1382" y="81"/>
                  </a:lnTo>
                  <a:lnTo>
                    <a:pt x="1196" y="134"/>
                  </a:lnTo>
                  <a:lnTo>
                    <a:pt x="1037" y="240"/>
                  </a:lnTo>
                  <a:lnTo>
                    <a:pt x="877" y="320"/>
                  </a:lnTo>
                  <a:lnTo>
                    <a:pt x="718" y="453"/>
                  </a:lnTo>
                  <a:lnTo>
                    <a:pt x="585" y="559"/>
                  </a:lnTo>
                  <a:lnTo>
                    <a:pt x="452" y="718"/>
                  </a:lnTo>
                  <a:lnTo>
                    <a:pt x="319" y="851"/>
                  </a:lnTo>
                  <a:lnTo>
                    <a:pt x="240" y="1037"/>
                  </a:lnTo>
                  <a:lnTo>
                    <a:pt x="160" y="1197"/>
                  </a:lnTo>
                  <a:lnTo>
                    <a:pt x="80" y="1383"/>
                  </a:lnTo>
                  <a:lnTo>
                    <a:pt x="27" y="1569"/>
                  </a:lnTo>
                  <a:lnTo>
                    <a:pt x="0" y="1781"/>
                  </a:lnTo>
                  <a:lnTo>
                    <a:pt x="0" y="1967"/>
                  </a:lnTo>
                  <a:lnTo>
                    <a:pt x="0" y="2180"/>
                  </a:lnTo>
                  <a:lnTo>
                    <a:pt x="27" y="2366"/>
                  </a:lnTo>
                  <a:lnTo>
                    <a:pt x="80" y="2552"/>
                  </a:lnTo>
                  <a:lnTo>
                    <a:pt x="160" y="2738"/>
                  </a:lnTo>
                  <a:lnTo>
                    <a:pt x="240" y="2924"/>
                  </a:lnTo>
                  <a:lnTo>
                    <a:pt x="319" y="3083"/>
                  </a:lnTo>
                  <a:lnTo>
                    <a:pt x="452" y="3243"/>
                  </a:lnTo>
                  <a:lnTo>
                    <a:pt x="585" y="3376"/>
                  </a:lnTo>
                  <a:lnTo>
                    <a:pt x="718" y="3509"/>
                  </a:lnTo>
                  <a:lnTo>
                    <a:pt x="877" y="3615"/>
                  </a:lnTo>
                  <a:lnTo>
                    <a:pt x="1037" y="3721"/>
                  </a:lnTo>
                  <a:lnTo>
                    <a:pt x="1196" y="3801"/>
                  </a:lnTo>
                  <a:lnTo>
                    <a:pt x="1382" y="3881"/>
                  </a:lnTo>
                  <a:lnTo>
                    <a:pt x="1568" y="3907"/>
                  </a:lnTo>
                  <a:lnTo>
                    <a:pt x="1781" y="3960"/>
                  </a:lnTo>
                  <a:lnTo>
                    <a:pt x="11427" y="3960"/>
                  </a:lnTo>
                  <a:lnTo>
                    <a:pt x="11507" y="3934"/>
                  </a:lnTo>
                  <a:lnTo>
                    <a:pt x="11587" y="3881"/>
                  </a:lnTo>
                  <a:lnTo>
                    <a:pt x="11666" y="3827"/>
                  </a:lnTo>
                  <a:lnTo>
                    <a:pt x="11720" y="3748"/>
                  </a:lnTo>
                  <a:lnTo>
                    <a:pt x="11746" y="3668"/>
                  </a:lnTo>
                  <a:lnTo>
                    <a:pt x="11773" y="3588"/>
                  </a:lnTo>
                  <a:lnTo>
                    <a:pt x="11799" y="3482"/>
                  </a:lnTo>
                  <a:lnTo>
                    <a:pt x="11799" y="453"/>
                  </a:lnTo>
                  <a:lnTo>
                    <a:pt x="11773" y="373"/>
                  </a:lnTo>
                  <a:lnTo>
                    <a:pt x="11746" y="267"/>
                  </a:lnTo>
                  <a:lnTo>
                    <a:pt x="11720" y="187"/>
                  </a:lnTo>
                  <a:lnTo>
                    <a:pt x="11666" y="134"/>
                  </a:lnTo>
                  <a:lnTo>
                    <a:pt x="11587" y="81"/>
                  </a:lnTo>
                  <a:lnTo>
                    <a:pt x="11507" y="27"/>
                  </a:lnTo>
                  <a:lnTo>
                    <a:pt x="1142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84"/>
            <p:cNvSpPr/>
            <p:nvPr/>
          </p:nvSpPr>
          <p:spPr>
            <a:xfrm>
              <a:off x="6452337" y="3698471"/>
              <a:ext cx="292838" cy="55874"/>
            </a:xfrm>
            <a:custGeom>
              <a:rect b="b" l="l" r="r" t="t"/>
              <a:pathLst>
                <a:path extrusionOk="0" h="2074" w="10870">
                  <a:moveTo>
                    <a:pt x="1037" y="1"/>
                  </a:moveTo>
                  <a:lnTo>
                    <a:pt x="851" y="28"/>
                  </a:lnTo>
                  <a:lnTo>
                    <a:pt x="638" y="81"/>
                  </a:lnTo>
                  <a:lnTo>
                    <a:pt x="479" y="187"/>
                  </a:lnTo>
                  <a:lnTo>
                    <a:pt x="319" y="320"/>
                  </a:lnTo>
                  <a:lnTo>
                    <a:pt x="187" y="453"/>
                  </a:lnTo>
                  <a:lnTo>
                    <a:pt x="80" y="639"/>
                  </a:lnTo>
                  <a:lnTo>
                    <a:pt x="27" y="825"/>
                  </a:lnTo>
                  <a:lnTo>
                    <a:pt x="1" y="1037"/>
                  </a:lnTo>
                  <a:lnTo>
                    <a:pt x="27" y="1250"/>
                  </a:lnTo>
                  <a:lnTo>
                    <a:pt x="80" y="1436"/>
                  </a:lnTo>
                  <a:lnTo>
                    <a:pt x="187" y="1622"/>
                  </a:lnTo>
                  <a:lnTo>
                    <a:pt x="319" y="1781"/>
                  </a:lnTo>
                  <a:lnTo>
                    <a:pt x="479" y="1914"/>
                  </a:lnTo>
                  <a:lnTo>
                    <a:pt x="638" y="1994"/>
                  </a:lnTo>
                  <a:lnTo>
                    <a:pt x="851" y="2047"/>
                  </a:lnTo>
                  <a:lnTo>
                    <a:pt x="1037" y="2074"/>
                  </a:lnTo>
                  <a:lnTo>
                    <a:pt x="10869" y="2074"/>
                  </a:lnTo>
                  <a:lnTo>
                    <a:pt x="108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84"/>
            <p:cNvSpPr/>
            <p:nvPr/>
          </p:nvSpPr>
          <p:spPr>
            <a:xfrm>
              <a:off x="6571171" y="3410693"/>
              <a:ext cx="80227" cy="80200"/>
            </a:xfrm>
            <a:custGeom>
              <a:rect b="b" l="l" r="r" t="t"/>
              <a:pathLst>
                <a:path extrusionOk="0" h="2977" w="2978">
                  <a:moveTo>
                    <a:pt x="1064" y="0"/>
                  </a:moveTo>
                  <a:lnTo>
                    <a:pt x="958" y="27"/>
                  </a:lnTo>
                  <a:lnTo>
                    <a:pt x="904" y="53"/>
                  </a:lnTo>
                  <a:lnTo>
                    <a:pt x="851" y="133"/>
                  </a:lnTo>
                  <a:lnTo>
                    <a:pt x="825" y="213"/>
                  </a:lnTo>
                  <a:lnTo>
                    <a:pt x="825" y="824"/>
                  </a:lnTo>
                  <a:lnTo>
                    <a:pt x="213" y="824"/>
                  </a:lnTo>
                  <a:lnTo>
                    <a:pt x="134" y="851"/>
                  </a:lnTo>
                  <a:lnTo>
                    <a:pt x="54" y="904"/>
                  </a:lnTo>
                  <a:lnTo>
                    <a:pt x="27" y="983"/>
                  </a:lnTo>
                  <a:lnTo>
                    <a:pt x="1" y="1063"/>
                  </a:lnTo>
                  <a:lnTo>
                    <a:pt x="1" y="1940"/>
                  </a:lnTo>
                  <a:lnTo>
                    <a:pt x="27" y="2020"/>
                  </a:lnTo>
                  <a:lnTo>
                    <a:pt x="54" y="2073"/>
                  </a:lnTo>
                  <a:lnTo>
                    <a:pt x="134" y="2126"/>
                  </a:lnTo>
                  <a:lnTo>
                    <a:pt x="213" y="2153"/>
                  </a:lnTo>
                  <a:lnTo>
                    <a:pt x="825" y="2153"/>
                  </a:lnTo>
                  <a:lnTo>
                    <a:pt x="825" y="2764"/>
                  </a:lnTo>
                  <a:lnTo>
                    <a:pt x="851" y="2844"/>
                  </a:lnTo>
                  <a:lnTo>
                    <a:pt x="904" y="2923"/>
                  </a:lnTo>
                  <a:lnTo>
                    <a:pt x="958" y="2977"/>
                  </a:lnTo>
                  <a:lnTo>
                    <a:pt x="2020" y="2977"/>
                  </a:lnTo>
                  <a:lnTo>
                    <a:pt x="2074" y="2923"/>
                  </a:lnTo>
                  <a:lnTo>
                    <a:pt x="2127" y="2844"/>
                  </a:lnTo>
                  <a:lnTo>
                    <a:pt x="2153" y="2764"/>
                  </a:lnTo>
                  <a:lnTo>
                    <a:pt x="2153" y="2153"/>
                  </a:lnTo>
                  <a:lnTo>
                    <a:pt x="2765" y="2153"/>
                  </a:lnTo>
                  <a:lnTo>
                    <a:pt x="2844" y="2126"/>
                  </a:lnTo>
                  <a:lnTo>
                    <a:pt x="2924" y="2073"/>
                  </a:lnTo>
                  <a:lnTo>
                    <a:pt x="2977" y="2020"/>
                  </a:lnTo>
                  <a:lnTo>
                    <a:pt x="2977" y="1940"/>
                  </a:lnTo>
                  <a:lnTo>
                    <a:pt x="2977" y="1063"/>
                  </a:lnTo>
                  <a:lnTo>
                    <a:pt x="2977" y="983"/>
                  </a:lnTo>
                  <a:lnTo>
                    <a:pt x="2924" y="904"/>
                  </a:lnTo>
                  <a:lnTo>
                    <a:pt x="2844" y="851"/>
                  </a:lnTo>
                  <a:lnTo>
                    <a:pt x="2765" y="824"/>
                  </a:lnTo>
                  <a:lnTo>
                    <a:pt x="2153" y="824"/>
                  </a:lnTo>
                  <a:lnTo>
                    <a:pt x="2153" y="213"/>
                  </a:lnTo>
                  <a:lnTo>
                    <a:pt x="2127" y="133"/>
                  </a:lnTo>
                  <a:lnTo>
                    <a:pt x="2074" y="53"/>
                  </a:lnTo>
                  <a:lnTo>
                    <a:pt x="2020" y="27"/>
                  </a:lnTo>
                  <a:lnTo>
                    <a:pt x="19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84"/>
            <p:cNvSpPr/>
            <p:nvPr/>
          </p:nvSpPr>
          <p:spPr>
            <a:xfrm>
              <a:off x="6601237" y="3714958"/>
              <a:ext cx="143940" cy="12904"/>
            </a:xfrm>
            <a:custGeom>
              <a:rect b="b" l="l" r="r" t="t"/>
              <a:pathLst>
                <a:path extrusionOk="0" h="479" w="5343">
                  <a:moveTo>
                    <a:pt x="240" y="0"/>
                  </a:moveTo>
                  <a:lnTo>
                    <a:pt x="134" y="27"/>
                  </a:lnTo>
                  <a:lnTo>
                    <a:pt x="54" y="80"/>
                  </a:lnTo>
                  <a:lnTo>
                    <a:pt x="1" y="160"/>
                  </a:lnTo>
                  <a:lnTo>
                    <a:pt x="1" y="239"/>
                  </a:lnTo>
                  <a:lnTo>
                    <a:pt x="1" y="319"/>
                  </a:lnTo>
                  <a:lnTo>
                    <a:pt x="54" y="399"/>
                  </a:lnTo>
                  <a:lnTo>
                    <a:pt x="134" y="452"/>
                  </a:lnTo>
                  <a:lnTo>
                    <a:pt x="240" y="478"/>
                  </a:lnTo>
                  <a:lnTo>
                    <a:pt x="5342" y="478"/>
                  </a:lnTo>
                  <a:lnTo>
                    <a:pt x="5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84"/>
            <p:cNvSpPr/>
            <p:nvPr/>
          </p:nvSpPr>
          <p:spPr>
            <a:xfrm>
              <a:off x="6669989" y="3637639"/>
              <a:ext cx="48708" cy="12904"/>
            </a:xfrm>
            <a:custGeom>
              <a:rect b="b" l="l" r="r" t="t"/>
              <a:pathLst>
                <a:path extrusionOk="0" h="479" w="1808">
                  <a:moveTo>
                    <a:pt x="239" y="0"/>
                  </a:moveTo>
                  <a:lnTo>
                    <a:pt x="159" y="27"/>
                  </a:lnTo>
                  <a:lnTo>
                    <a:pt x="80" y="80"/>
                  </a:lnTo>
                  <a:lnTo>
                    <a:pt x="27" y="160"/>
                  </a:lnTo>
                  <a:lnTo>
                    <a:pt x="0" y="239"/>
                  </a:lnTo>
                  <a:lnTo>
                    <a:pt x="27" y="346"/>
                  </a:lnTo>
                  <a:lnTo>
                    <a:pt x="80" y="425"/>
                  </a:lnTo>
                  <a:lnTo>
                    <a:pt x="159" y="452"/>
                  </a:lnTo>
                  <a:lnTo>
                    <a:pt x="239" y="478"/>
                  </a:lnTo>
                  <a:lnTo>
                    <a:pt x="1568" y="478"/>
                  </a:lnTo>
                  <a:lnTo>
                    <a:pt x="1674" y="452"/>
                  </a:lnTo>
                  <a:lnTo>
                    <a:pt x="1727" y="425"/>
                  </a:lnTo>
                  <a:lnTo>
                    <a:pt x="1781" y="346"/>
                  </a:lnTo>
                  <a:lnTo>
                    <a:pt x="1807" y="239"/>
                  </a:lnTo>
                  <a:lnTo>
                    <a:pt x="1781" y="160"/>
                  </a:lnTo>
                  <a:lnTo>
                    <a:pt x="1727" y="80"/>
                  </a:lnTo>
                  <a:lnTo>
                    <a:pt x="1674" y="27"/>
                  </a:lnTo>
                  <a:lnTo>
                    <a:pt x="15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84"/>
            <p:cNvSpPr/>
            <p:nvPr/>
          </p:nvSpPr>
          <p:spPr>
            <a:xfrm>
              <a:off x="6621307" y="3615440"/>
              <a:ext cx="97388" cy="12904"/>
            </a:xfrm>
            <a:custGeom>
              <a:rect b="b" l="l" r="r" t="t"/>
              <a:pathLst>
                <a:path extrusionOk="0" h="479" w="3615">
                  <a:moveTo>
                    <a:pt x="239" y="0"/>
                  </a:moveTo>
                  <a:lnTo>
                    <a:pt x="133" y="27"/>
                  </a:lnTo>
                  <a:lnTo>
                    <a:pt x="80" y="80"/>
                  </a:lnTo>
                  <a:lnTo>
                    <a:pt x="27" y="160"/>
                  </a:lnTo>
                  <a:lnTo>
                    <a:pt x="0" y="240"/>
                  </a:lnTo>
                  <a:lnTo>
                    <a:pt x="27" y="319"/>
                  </a:lnTo>
                  <a:lnTo>
                    <a:pt x="80" y="399"/>
                  </a:lnTo>
                  <a:lnTo>
                    <a:pt x="133" y="452"/>
                  </a:lnTo>
                  <a:lnTo>
                    <a:pt x="239" y="479"/>
                  </a:lnTo>
                  <a:lnTo>
                    <a:pt x="3375" y="479"/>
                  </a:lnTo>
                  <a:lnTo>
                    <a:pt x="3481" y="452"/>
                  </a:lnTo>
                  <a:lnTo>
                    <a:pt x="3534" y="399"/>
                  </a:lnTo>
                  <a:lnTo>
                    <a:pt x="3588" y="319"/>
                  </a:lnTo>
                  <a:lnTo>
                    <a:pt x="3614" y="240"/>
                  </a:lnTo>
                  <a:lnTo>
                    <a:pt x="3588" y="160"/>
                  </a:lnTo>
                  <a:lnTo>
                    <a:pt x="3534" y="80"/>
                  </a:lnTo>
                  <a:lnTo>
                    <a:pt x="3481" y="27"/>
                  </a:lnTo>
                  <a:lnTo>
                    <a:pt x="33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84"/>
            <p:cNvSpPr/>
            <p:nvPr/>
          </p:nvSpPr>
          <p:spPr>
            <a:xfrm>
              <a:off x="6669989" y="3582492"/>
              <a:ext cx="48708" cy="12204"/>
            </a:xfrm>
            <a:custGeom>
              <a:rect b="b" l="l" r="r" t="t"/>
              <a:pathLst>
                <a:path extrusionOk="0" h="453" w="1808">
                  <a:moveTo>
                    <a:pt x="159" y="1"/>
                  </a:moveTo>
                  <a:lnTo>
                    <a:pt x="80" y="54"/>
                  </a:lnTo>
                  <a:lnTo>
                    <a:pt x="27" y="134"/>
                  </a:lnTo>
                  <a:lnTo>
                    <a:pt x="0" y="214"/>
                  </a:lnTo>
                  <a:lnTo>
                    <a:pt x="27" y="320"/>
                  </a:lnTo>
                  <a:lnTo>
                    <a:pt x="80" y="400"/>
                  </a:lnTo>
                  <a:lnTo>
                    <a:pt x="159" y="453"/>
                  </a:lnTo>
                  <a:lnTo>
                    <a:pt x="1674" y="453"/>
                  </a:lnTo>
                  <a:lnTo>
                    <a:pt x="1727" y="400"/>
                  </a:lnTo>
                  <a:lnTo>
                    <a:pt x="1781" y="320"/>
                  </a:lnTo>
                  <a:lnTo>
                    <a:pt x="1807" y="214"/>
                  </a:lnTo>
                  <a:lnTo>
                    <a:pt x="1781" y="134"/>
                  </a:lnTo>
                  <a:lnTo>
                    <a:pt x="1727" y="54"/>
                  </a:lnTo>
                  <a:lnTo>
                    <a:pt x="16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84"/>
            <p:cNvSpPr/>
            <p:nvPr/>
          </p:nvSpPr>
          <p:spPr>
            <a:xfrm>
              <a:off x="6669989" y="3561020"/>
              <a:ext cx="48708" cy="12204"/>
            </a:xfrm>
            <a:custGeom>
              <a:rect b="b" l="l" r="r" t="t"/>
              <a:pathLst>
                <a:path extrusionOk="0" h="453" w="1808">
                  <a:moveTo>
                    <a:pt x="159" y="1"/>
                  </a:moveTo>
                  <a:lnTo>
                    <a:pt x="80" y="54"/>
                  </a:lnTo>
                  <a:lnTo>
                    <a:pt x="27" y="134"/>
                  </a:lnTo>
                  <a:lnTo>
                    <a:pt x="0" y="240"/>
                  </a:lnTo>
                  <a:lnTo>
                    <a:pt x="27" y="320"/>
                  </a:lnTo>
                  <a:lnTo>
                    <a:pt x="80" y="399"/>
                  </a:lnTo>
                  <a:lnTo>
                    <a:pt x="159" y="453"/>
                  </a:lnTo>
                  <a:lnTo>
                    <a:pt x="1674" y="453"/>
                  </a:lnTo>
                  <a:lnTo>
                    <a:pt x="1727" y="399"/>
                  </a:lnTo>
                  <a:lnTo>
                    <a:pt x="1781" y="320"/>
                  </a:lnTo>
                  <a:lnTo>
                    <a:pt x="1807" y="240"/>
                  </a:lnTo>
                  <a:lnTo>
                    <a:pt x="1781" y="134"/>
                  </a:lnTo>
                  <a:lnTo>
                    <a:pt x="1727" y="54"/>
                  </a:lnTo>
                  <a:lnTo>
                    <a:pt x="16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84"/>
            <p:cNvSpPr/>
            <p:nvPr/>
          </p:nvSpPr>
          <p:spPr>
            <a:xfrm>
              <a:off x="6601237" y="3561020"/>
              <a:ext cx="37985" cy="29392"/>
            </a:xfrm>
            <a:custGeom>
              <a:rect b="b" l="l" r="r" t="t"/>
              <a:pathLst>
                <a:path extrusionOk="0" h="1091" w="1410">
                  <a:moveTo>
                    <a:pt x="1170" y="1"/>
                  </a:moveTo>
                  <a:lnTo>
                    <a:pt x="1064" y="27"/>
                  </a:lnTo>
                  <a:lnTo>
                    <a:pt x="984" y="54"/>
                  </a:lnTo>
                  <a:lnTo>
                    <a:pt x="532" y="532"/>
                  </a:lnTo>
                  <a:lnTo>
                    <a:pt x="400" y="399"/>
                  </a:lnTo>
                  <a:lnTo>
                    <a:pt x="320" y="346"/>
                  </a:lnTo>
                  <a:lnTo>
                    <a:pt x="240" y="320"/>
                  </a:lnTo>
                  <a:lnTo>
                    <a:pt x="134" y="346"/>
                  </a:lnTo>
                  <a:lnTo>
                    <a:pt x="54" y="399"/>
                  </a:lnTo>
                  <a:lnTo>
                    <a:pt x="1" y="479"/>
                  </a:lnTo>
                  <a:lnTo>
                    <a:pt x="1" y="559"/>
                  </a:lnTo>
                  <a:lnTo>
                    <a:pt x="1" y="639"/>
                  </a:lnTo>
                  <a:lnTo>
                    <a:pt x="54" y="718"/>
                  </a:lnTo>
                  <a:lnTo>
                    <a:pt x="373" y="1037"/>
                  </a:lnTo>
                  <a:lnTo>
                    <a:pt x="453" y="1090"/>
                  </a:lnTo>
                  <a:lnTo>
                    <a:pt x="612" y="1090"/>
                  </a:lnTo>
                  <a:lnTo>
                    <a:pt x="692" y="1037"/>
                  </a:lnTo>
                  <a:lnTo>
                    <a:pt x="1330" y="399"/>
                  </a:lnTo>
                  <a:lnTo>
                    <a:pt x="1383" y="320"/>
                  </a:lnTo>
                  <a:lnTo>
                    <a:pt x="1409" y="240"/>
                  </a:lnTo>
                  <a:lnTo>
                    <a:pt x="1383" y="134"/>
                  </a:lnTo>
                  <a:lnTo>
                    <a:pt x="1330" y="54"/>
                  </a:lnTo>
                  <a:lnTo>
                    <a:pt x="1250" y="27"/>
                  </a:lnTo>
                  <a:lnTo>
                    <a:pt x="11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8" name="Google Shape;4528;p84"/>
          <p:cNvGrpSpPr/>
          <p:nvPr/>
        </p:nvGrpSpPr>
        <p:grpSpPr>
          <a:xfrm>
            <a:off x="5633565" y="3212328"/>
            <a:ext cx="423149" cy="423122"/>
            <a:chOff x="7186140" y="3357000"/>
            <a:chExt cx="423149" cy="423122"/>
          </a:xfrm>
        </p:grpSpPr>
        <p:sp>
          <p:nvSpPr>
            <p:cNvPr id="4529" name="Google Shape;4529;p84"/>
            <p:cNvSpPr/>
            <p:nvPr/>
          </p:nvSpPr>
          <p:spPr>
            <a:xfrm>
              <a:off x="7186140" y="3495151"/>
              <a:ext cx="284971" cy="284971"/>
            </a:xfrm>
            <a:custGeom>
              <a:rect b="b" l="l" r="r" t="t"/>
              <a:pathLst>
                <a:path extrusionOk="0" h="10578" w="10578">
                  <a:moveTo>
                    <a:pt x="1223" y="1"/>
                  </a:moveTo>
                  <a:lnTo>
                    <a:pt x="984" y="28"/>
                  </a:lnTo>
                  <a:lnTo>
                    <a:pt x="745" y="107"/>
                  </a:lnTo>
                  <a:lnTo>
                    <a:pt x="559" y="214"/>
                  </a:lnTo>
                  <a:lnTo>
                    <a:pt x="373" y="373"/>
                  </a:lnTo>
                  <a:lnTo>
                    <a:pt x="213" y="532"/>
                  </a:lnTo>
                  <a:lnTo>
                    <a:pt x="107" y="745"/>
                  </a:lnTo>
                  <a:lnTo>
                    <a:pt x="27" y="984"/>
                  </a:lnTo>
                  <a:lnTo>
                    <a:pt x="1" y="1223"/>
                  </a:lnTo>
                  <a:lnTo>
                    <a:pt x="1" y="9355"/>
                  </a:lnTo>
                  <a:lnTo>
                    <a:pt x="27" y="9594"/>
                  </a:lnTo>
                  <a:lnTo>
                    <a:pt x="107" y="9833"/>
                  </a:lnTo>
                  <a:lnTo>
                    <a:pt x="213" y="10046"/>
                  </a:lnTo>
                  <a:lnTo>
                    <a:pt x="373" y="10205"/>
                  </a:lnTo>
                  <a:lnTo>
                    <a:pt x="559" y="10365"/>
                  </a:lnTo>
                  <a:lnTo>
                    <a:pt x="745" y="10471"/>
                  </a:lnTo>
                  <a:lnTo>
                    <a:pt x="984" y="10551"/>
                  </a:lnTo>
                  <a:lnTo>
                    <a:pt x="1223" y="10577"/>
                  </a:lnTo>
                  <a:lnTo>
                    <a:pt x="9355" y="10577"/>
                  </a:lnTo>
                  <a:lnTo>
                    <a:pt x="9594" y="10551"/>
                  </a:lnTo>
                  <a:lnTo>
                    <a:pt x="9833" y="10471"/>
                  </a:lnTo>
                  <a:lnTo>
                    <a:pt x="10046" y="10365"/>
                  </a:lnTo>
                  <a:lnTo>
                    <a:pt x="10232" y="10205"/>
                  </a:lnTo>
                  <a:lnTo>
                    <a:pt x="10365" y="10046"/>
                  </a:lnTo>
                  <a:lnTo>
                    <a:pt x="10498" y="9833"/>
                  </a:lnTo>
                  <a:lnTo>
                    <a:pt x="10551" y="9594"/>
                  </a:lnTo>
                  <a:lnTo>
                    <a:pt x="10577" y="9355"/>
                  </a:lnTo>
                  <a:lnTo>
                    <a:pt x="10577" y="1223"/>
                  </a:lnTo>
                  <a:lnTo>
                    <a:pt x="10551" y="984"/>
                  </a:lnTo>
                  <a:lnTo>
                    <a:pt x="10498" y="745"/>
                  </a:lnTo>
                  <a:lnTo>
                    <a:pt x="10365" y="532"/>
                  </a:lnTo>
                  <a:lnTo>
                    <a:pt x="10232" y="373"/>
                  </a:lnTo>
                  <a:lnTo>
                    <a:pt x="10046" y="214"/>
                  </a:lnTo>
                  <a:lnTo>
                    <a:pt x="9833" y="107"/>
                  </a:lnTo>
                  <a:lnTo>
                    <a:pt x="9594" y="28"/>
                  </a:lnTo>
                  <a:lnTo>
                    <a:pt x="93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84"/>
            <p:cNvSpPr/>
            <p:nvPr/>
          </p:nvSpPr>
          <p:spPr>
            <a:xfrm>
              <a:off x="7237704" y="3546715"/>
              <a:ext cx="182572" cy="181872"/>
            </a:xfrm>
            <a:custGeom>
              <a:rect b="b" l="l" r="r" t="t"/>
              <a:pathLst>
                <a:path extrusionOk="0" h="6751" w="6777">
                  <a:moveTo>
                    <a:pt x="186" y="0"/>
                  </a:moveTo>
                  <a:lnTo>
                    <a:pt x="80" y="80"/>
                  </a:lnTo>
                  <a:lnTo>
                    <a:pt x="27" y="186"/>
                  </a:lnTo>
                  <a:lnTo>
                    <a:pt x="0" y="293"/>
                  </a:lnTo>
                  <a:lnTo>
                    <a:pt x="0" y="6458"/>
                  </a:lnTo>
                  <a:lnTo>
                    <a:pt x="27" y="6564"/>
                  </a:lnTo>
                  <a:lnTo>
                    <a:pt x="80" y="6670"/>
                  </a:lnTo>
                  <a:lnTo>
                    <a:pt x="186" y="6750"/>
                  </a:lnTo>
                  <a:lnTo>
                    <a:pt x="6591" y="6750"/>
                  </a:lnTo>
                  <a:lnTo>
                    <a:pt x="6670" y="6670"/>
                  </a:lnTo>
                  <a:lnTo>
                    <a:pt x="6750" y="6564"/>
                  </a:lnTo>
                  <a:lnTo>
                    <a:pt x="6777" y="6458"/>
                  </a:lnTo>
                  <a:lnTo>
                    <a:pt x="6777" y="293"/>
                  </a:lnTo>
                  <a:lnTo>
                    <a:pt x="6750" y="186"/>
                  </a:lnTo>
                  <a:lnTo>
                    <a:pt x="6670" y="80"/>
                  </a:lnTo>
                  <a:lnTo>
                    <a:pt x="65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84"/>
            <p:cNvSpPr/>
            <p:nvPr/>
          </p:nvSpPr>
          <p:spPr>
            <a:xfrm>
              <a:off x="7296408" y="3577481"/>
              <a:ext cx="12904" cy="12204"/>
            </a:xfrm>
            <a:custGeom>
              <a:rect b="b" l="l" r="r" t="t"/>
              <a:pathLst>
                <a:path extrusionOk="0" h="453" w="479">
                  <a:moveTo>
                    <a:pt x="160" y="1"/>
                  </a:moveTo>
                  <a:lnTo>
                    <a:pt x="80" y="54"/>
                  </a:lnTo>
                  <a:lnTo>
                    <a:pt x="27" y="134"/>
                  </a:lnTo>
                  <a:lnTo>
                    <a:pt x="0" y="214"/>
                  </a:lnTo>
                  <a:lnTo>
                    <a:pt x="0" y="240"/>
                  </a:lnTo>
                  <a:lnTo>
                    <a:pt x="27" y="320"/>
                  </a:lnTo>
                  <a:lnTo>
                    <a:pt x="80" y="400"/>
                  </a:lnTo>
                  <a:lnTo>
                    <a:pt x="160" y="453"/>
                  </a:lnTo>
                  <a:lnTo>
                    <a:pt x="346" y="453"/>
                  </a:lnTo>
                  <a:lnTo>
                    <a:pt x="399" y="400"/>
                  </a:lnTo>
                  <a:lnTo>
                    <a:pt x="452" y="320"/>
                  </a:lnTo>
                  <a:lnTo>
                    <a:pt x="479" y="214"/>
                  </a:lnTo>
                  <a:lnTo>
                    <a:pt x="452" y="134"/>
                  </a:lnTo>
                  <a:lnTo>
                    <a:pt x="399" y="54"/>
                  </a:lnTo>
                  <a:lnTo>
                    <a:pt x="3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84"/>
            <p:cNvSpPr/>
            <p:nvPr/>
          </p:nvSpPr>
          <p:spPr>
            <a:xfrm>
              <a:off x="7296408" y="3603990"/>
              <a:ext cx="12904" cy="12904"/>
            </a:xfrm>
            <a:custGeom>
              <a:rect b="b" l="l" r="r" t="t"/>
              <a:pathLst>
                <a:path extrusionOk="0" h="479" w="479">
                  <a:moveTo>
                    <a:pt x="239" y="0"/>
                  </a:moveTo>
                  <a:lnTo>
                    <a:pt x="160" y="27"/>
                  </a:lnTo>
                  <a:lnTo>
                    <a:pt x="80" y="80"/>
                  </a:lnTo>
                  <a:lnTo>
                    <a:pt x="27" y="160"/>
                  </a:lnTo>
                  <a:lnTo>
                    <a:pt x="0" y="239"/>
                  </a:lnTo>
                  <a:lnTo>
                    <a:pt x="27" y="346"/>
                  </a:lnTo>
                  <a:lnTo>
                    <a:pt x="80" y="425"/>
                  </a:lnTo>
                  <a:lnTo>
                    <a:pt x="160" y="452"/>
                  </a:lnTo>
                  <a:lnTo>
                    <a:pt x="239" y="479"/>
                  </a:lnTo>
                  <a:lnTo>
                    <a:pt x="346" y="452"/>
                  </a:lnTo>
                  <a:lnTo>
                    <a:pt x="399" y="399"/>
                  </a:lnTo>
                  <a:lnTo>
                    <a:pt x="452" y="346"/>
                  </a:lnTo>
                  <a:lnTo>
                    <a:pt x="479" y="239"/>
                  </a:lnTo>
                  <a:lnTo>
                    <a:pt x="452" y="160"/>
                  </a:lnTo>
                  <a:lnTo>
                    <a:pt x="399" y="80"/>
                  </a:lnTo>
                  <a:lnTo>
                    <a:pt x="346" y="27"/>
                  </a:lnTo>
                  <a:lnTo>
                    <a:pt x="2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84"/>
            <p:cNvSpPr/>
            <p:nvPr/>
          </p:nvSpPr>
          <p:spPr>
            <a:xfrm>
              <a:off x="7296408" y="3631173"/>
              <a:ext cx="12904" cy="12931"/>
            </a:xfrm>
            <a:custGeom>
              <a:rect b="b" l="l" r="r" t="t"/>
              <a:pathLst>
                <a:path extrusionOk="0" h="480" w="479">
                  <a:moveTo>
                    <a:pt x="239" y="1"/>
                  </a:moveTo>
                  <a:lnTo>
                    <a:pt x="160" y="28"/>
                  </a:lnTo>
                  <a:lnTo>
                    <a:pt x="80" y="81"/>
                  </a:lnTo>
                  <a:lnTo>
                    <a:pt x="27" y="134"/>
                  </a:lnTo>
                  <a:lnTo>
                    <a:pt x="0" y="240"/>
                  </a:lnTo>
                  <a:lnTo>
                    <a:pt x="27" y="320"/>
                  </a:lnTo>
                  <a:lnTo>
                    <a:pt x="80" y="400"/>
                  </a:lnTo>
                  <a:lnTo>
                    <a:pt x="160" y="453"/>
                  </a:lnTo>
                  <a:lnTo>
                    <a:pt x="239" y="479"/>
                  </a:lnTo>
                  <a:lnTo>
                    <a:pt x="346" y="453"/>
                  </a:lnTo>
                  <a:lnTo>
                    <a:pt x="399" y="400"/>
                  </a:lnTo>
                  <a:lnTo>
                    <a:pt x="452" y="320"/>
                  </a:lnTo>
                  <a:lnTo>
                    <a:pt x="479" y="240"/>
                  </a:lnTo>
                  <a:lnTo>
                    <a:pt x="452" y="134"/>
                  </a:lnTo>
                  <a:lnTo>
                    <a:pt x="399" y="81"/>
                  </a:lnTo>
                  <a:lnTo>
                    <a:pt x="346" y="28"/>
                  </a:lnTo>
                  <a:lnTo>
                    <a:pt x="2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84"/>
            <p:cNvSpPr/>
            <p:nvPr/>
          </p:nvSpPr>
          <p:spPr>
            <a:xfrm>
              <a:off x="7322163" y="3631173"/>
              <a:ext cx="12931" cy="12931"/>
            </a:xfrm>
            <a:custGeom>
              <a:rect b="b" l="l" r="r" t="t"/>
              <a:pathLst>
                <a:path extrusionOk="0" h="480" w="480">
                  <a:moveTo>
                    <a:pt x="240" y="1"/>
                  </a:moveTo>
                  <a:lnTo>
                    <a:pt x="160" y="28"/>
                  </a:lnTo>
                  <a:lnTo>
                    <a:pt x="81" y="81"/>
                  </a:lnTo>
                  <a:lnTo>
                    <a:pt x="28" y="134"/>
                  </a:lnTo>
                  <a:lnTo>
                    <a:pt x="1" y="240"/>
                  </a:lnTo>
                  <a:lnTo>
                    <a:pt x="28" y="320"/>
                  </a:lnTo>
                  <a:lnTo>
                    <a:pt x="81" y="400"/>
                  </a:lnTo>
                  <a:lnTo>
                    <a:pt x="160" y="453"/>
                  </a:lnTo>
                  <a:lnTo>
                    <a:pt x="240" y="479"/>
                  </a:lnTo>
                  <a:lnTo>
                    <a:pt x="346" y="453"/>
                  </a:lnTo>
                  <a:lnTo>
                    <a:pt x="426" y="400"/>
                  </a:lnTo>
                  <a:lnTo>
                    <a:pt x="453" y="320"/>
                  </a:lnTo>
                  <a:lnTo>
                    <a:pt x="479" y="240"/>
                  </a:lnTo>
                  <a:lnTo>
                    <a:pt x="453" y="134"/>
                  </a:lnTo>
                  <a:lnTo>
                    <a:pt x="426" y="81"/>
                  </a:lnTo>
                  <a:lnTo>
                    <a:pt x="346" y="28"/>
                  </a:lnTo>
                  <a:lnTo>
                    <a:pt x="2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84"/>
            <p:cNvSpPr/>
            <p:nvPr/>
          </p:nvSpPr>
          <p:spPr>
            <a:xfrm>
              <a:off x="7296408" y="3658383"/>
              <a:ext cx="12904" cy="12931"/>
            </a:xfrm>
            <a:custGeom>
              <a:rect b="b" l="l" r="r" t="t"/>
              <a:pathLst>
                <a:path extrusionOk="0" h="480" w="479">
                  <a:moveTo>
                    <a:pt x="239" y="1"/>
                  </a:moveTo>
                  <a:lnTo>
                    <a:pt x="160" y="27"/>
                  </a:lnTo>
                  <a:lnTo>
                    <a:pt x="80" y="54"/>
                  </a:lnTo>
                  <a:lnTo>
                    <a:pt x="27" y="134"/>
                  </a:lnTo>
                  <a:lnTo>
                    <a:pt x="0" y="240"/>
                  </a:lnTo>
                  <a:lnTo>
                    <a:pt x="27" y="320"/>
                  </a:lnTo>
                  <a:lnTo>
                    <a:pt x="80" y="399"/>
                  </a:lnTo>
                  <a:lnTo>
                    <a:pt x="160" y="453"/>
                  </a:lnTo>
                  <a:lnTo>
                    <a:pt x="239" y="479"/>
                  </a:lnTo>
                  <a:lnTo>
                    <a:pt x="346" y="453"/>
                  </a:lnTo>
                  <a:lnTo>
                    <a:pt x="399" y="399"/>
                  </a:lnTo>
                  <a:lnTo>
                    <a:pt x="452" y="320"/>
                  </a:lnTo>
                  <a:lnTo>
                    <a:pt x="479" y="240"/>
                  </a:lnTo>
                  <a:lnTo>
                    <a:pt x="452" y="134"/>
                  </a:lnTo>
                  <a:lnTo>
                    <a:pt x="399" y="54"/>
                  </a:lnTo>
                  <a:lnTo>
                    <a:pt x="346" y="27"/>
                  </a:lnTo>
                  <a:lnTo>
                    <a:pt x="2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84"/>
            <p:cNvSpPr/>
            <p:nvPr/>
          </p:nvSpPr>
          <p:spPr>
            <a:xfrm>
              <a:off x="7296408" y="3685593"/>
              <a:ext cx="12904" cy="12204"/>
            </a:xfrm>
            <a:custGeom>
              <a:rect b="b" l="l" r="r" t="t"/>
              <a:pathLst>
                <a:path extrusionOk="0" h="453" w="479">
                  <a:moveTo>
                    <a:pt x="160" y="1"/>
                  </a:moveTo>
                  <a:lnTo>
                    <a:pt x="80" y="54"/>
                  </a:lnTo>
                  <a:lnTo>
                    <a:pt x="27" y="133"/>
                  </a:lnTo>
                  <a:lnTo>
                    <a:pt x="0" y="213"/>
                  </a:lnTo>
                  <a:lnTo>
                    <a:pt x="0" y="240"/>
                  </a:lnTo>
                  <a:lnTo>
                    <a:pt x="27" y="319"/>
                  </a:lnTo>
                  <a:lnTo>
                    <a:pt x="80" y="399"/>
                  </a:lnTo>
                  <a:lnTo>
                    <a:pt x="160" y="452"/>
                  </a:lnTo>
                  <a:lnTo>
                    <a:pt x="346" y="452"/>
                  </a:lnTo>
                  <a:lnTo>
                    <a:pt x="399" y="399"/>
                  </a:lnTo>
                  <a:lnTo>
                    <a:pt x="452" y="319"/>
                  </a:lnTo>
                  <a:lnTo>
                    <a:pt x="479" y="213"/>
                  </a:lnTo>
                  <a:lnTo>
                    <a:pt x="452" y="133"/>
                  </a:lnTo>
                  <a:lnTo>
                    <a:pt x="399" y="54"/>
                  </a:lnTo>
                  <a:lnTo>
                    <a:pt x="3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84"/>
            <p:cNvSpPr/>
            <p:nvPr/>
          </p:nvSpPr>
          <p:spPr>
            <a:xfrm>
              <a:off x="7322163" y="3658383"/>
              <a:ext cx="12931" cy="12931"/>
            </a:xfrm>
            <a:custGeom>
              <a:rect b="b" l="l" r="r" t="t"/>
              <a:pathLst>
                <a:path extrusionOk="0" h="480" w="480">
                  <a:moveTo>
                    <a:pt x="240" y="1"/>
                  </a:moveTo>
                  <a:lnTo>
                    <a:pt x="160" y="27"/>
                  </a:lnTo>
                  <a:lnTo>
                    <a:pt x="81" y="54"/>
                  </a:lnTo>
                  <a:lnTo>
                    <a:pt x="28" y="134"/>
                  </a:lnTo>
                  <a:lnTo>
                    <a:pt x="1" y="240"/>
                  </a:lnTo>
                  <a:lnTo>
                    <a:pt x="28" y="320"/>
                  </a:lnTo>
                  <a:lnTo>
                    <a:pt x="81" y="399"/>
                  </a:lnTo>
                  <a:lnTo>
                    <a:pt x="160" y="453"/>
                  </a:lnTo>
                  <a:lnTo>
                    <a:pt x="240" y="479"/>
                  </a:lnTo>
                  <a:lnTo>
                    <a:pt x="346" y="453"/>
                  </a:lnTo>
                  <a:lnTo>
                    <a:pt x="426" y="399"/>
                  </a:lnTo>
                  <a:lnTo>
                    <a:pt x="453" y="320"/>
                  </a:lnTo>
                  <a:lnTo>
                    <a:pt x="479" y="240"/>
                  </a:lnTo>
                  <a:lnTo>
                    <a:pt x="453" y="134"/>
                  </a:lnTo>
                  <a:lnTo>
                    <a:pt x="426" y="54"/>
                  </a:lnTo>
                  <a:lnTo>
                    <a:pt x="346" y="27"/>
                  </a:lnTo>
                  <a:lnTo>
                    <a:pt x="2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84"/>
            <p:cNvSpPr/>
            <p:nvPr/>
          </p:nvSpPr>
          <p:spPr>
            <a:xfrm>
              <a:off x="7322163" y="3685593"/>
              <a:ext cx="12931" cy="12204"/>
            </a:xfrm>
            <a:custGeom>
              <a:rect b="b" l="l" r="r" t="t"/>
              <a:pathLst>
                <a:path extrusionOk="0" h="453" w="480">
                  <a:moveTo>
                    <a:pt x="160" y="1"/>
                  </a:moveTo>
                  <a:lnTo>
                    <a:pt x="81" y="54"/>
                  </a:lnTo>
                  <a:lnTo>
                    <a:pt x="28" y="133"/>
                  </a:lnTo>
                  <a:lnTo>
                    <a:pt x="1" y="213"/>
                  </a:lnTo>
                  <a:lnTo>
                    <a:pt x="1" y="240"/>
                  </a:lnTo>
                  <a:lnTo>
                    <a:pt x="28" y="319"/>
                  </a:lnTo>
                  <a:lnTo>
                    <a:pt x="81" y="399"/>
                  </a:lnTo>
                  <a:lnTo>
                    <a:pt x="160" y="452"/>
                  </a:lnTo>
                  <a:lnTo>
                    <a:pt x="346" y="452"/>
                  </a:lnTo>
                  <a:lnTo>
                    <a:pt x="426" y="399"/>
                  </a:lnTo>
                  <a:lnTo>
                    <a:pt x="453" y="319"/>
                  </a:lnTo>
                  <a:lnTo>
                    <a:pt x="479" y="213"/>
                  </a:lnTo>
                  <a:lnTo>
                    <a:pt x="453" y="133"/>
                  </a:lnTo>
                  <a:lnTo>
                    <a:pt x="426" y="54"/>
                  </a:lnTo>
                  <a:lnTo>
                    <a:pt x="3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84"/>
            <p:cNvSpPr/>
            <p:nvPr/>
          </p:nvSpPr>
          <p:spPr>
            <a:xfrm>
              <a:off x="7347945" y="3658383"/>
              <a:ext cx="12904" cy="12931"/>
            </a:xfrm>
            <a:custGeom>
              <a:rect b="b" l="l" r="r" t="t"/>
              <a:pathLst>
                <a:path extrusionOk="0" h="480" w="479">
                  <a:moveTo>
                    <a:pt x="240" y="1"/>
                  </a:moveTo>
                  <a:lnTo>
                    <a:pt x="160" y="27"/>
                  </a:lnTo>
                  <a:lnTo>
                    <a:pt x="80" y="54"/>
                  </a:lnTo>
                  <a:lnTo>
                    <a:pt x="27" y="134"/>
                  </a:lnTo>
                  <a:lnTo>
                    <a:pt x="1" y="240"/>
                  </a:lnTo>
                  <a:lnTo>
                    <a:pt x="27" y="320"/>
                  </a:lnTo>
                  <a:lnTo>
                    <a:pt x="80" y="399"/>
                  </a:lnTo>
                  <a:lnTo>
                    <a:pt x="160" y="453"/>
                  </a:lnTo>
                  <a:lnTo>
                    <a:pt x="240" y="479"/>
                  </a:lnTo>
                  <a:lnTo>
                    <a:pt x="346" y="453"/>
                  </a:lnTo>
                  <a:lnTo>
                    <a:pt x="426" y="399"/>
                  </a:lnTo>
                  <a:lnTo>
                    <a:pt x="479" y="320"/>
                  </a:lnTo>
                  <a:lnTo>
                    <a:pt x="479" y="240"/>
                  </a:lnTo>
                  <a:lnTo>
                    <a:pt x="479" y="134"/>
                  </a:lnTo>
                  <a:lnTo>
                    <a:pt x="426" y="54"/>
                  </a:lnTo>
                  <a:lnTo>
                    <a:pt x="346" y="27"/>
                  </a:lnTo>
                  <a:lnTo>
                    <a:pt x="2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84"/>
            <p:cNvSpPr/>
            <p:nvPr/>
          </p:nvSpPr>
          <p:spPr>
            <a:xfrm>
              <a:off x="7347945" y="3685593"/>
              <a:ext cx="12904" cy="12204"/>
            </a:xfrm>
            <a:custGeom>
              <a:rect b="b" l="l" r="r" t="t"/>
              <a:pathLst>
                <a:path extrusionOk="0" h="453" w="479">
                  <a:moveTo>
                    <a:pt x="160" y="1"/>
                  </a:moveTo>
                  <a:lnTo>
                    <a:pt x="80" y="54"/>
                  </a:lnTo>
                  <a:lnTo>
                    <a:pt x="27" y="133"/>
                  </a:lnTo>
                  <a:lnTo>
                    <a:pt x="1" y="213"/>
                  </a:lnTo>
                  <a:lnTo>
                    <a:pt x="1" y="240"/>
                  </a:lnTo>
                  <a:lnTo>
                    <a:pt x="27" y="319"/>
                  </a:lnTo>
                  <a:lnTo>
                    <a:pt x="80" y="399"/>
                  </a:lnTo>
                  <a:lnTo>
                    <a:pt x="160" y="452"/>
                  </a:lnTo>
                  <a:lnTo>
                    <a:pt x="346" y="452"/>
                  </a:lnTo>
                  <a:lnTo>
                    <a:pt x="426" y="399"/>
                  </a:lnTo>
                  <a:lnTo>
                    <a:pt x="479" y="319"/>
                  </a:lnTo>
                  <a:lnTo>
                    <a:pt x="479" y="213"/>
                  </a:lnTo>
                  <a:lnTo>
                    <a:pt x="479" y="133"/>
                  </a:lnTo>
                  <a:lnTo>
                    <a:pt x="426" y="54"/>
                  </a:lnTo>
                  <a:lnTo>
                    <a:pt x="3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84"/>
            <p:cNvSpPr/>
            <p:nvPr/>
          </p:nvSpPr>
          <p:spPr>
            <a:xfrm>
              <a:off x="7324318" y="3357000"/>
              <a:ext cx="284971" cy="284944"/>
            </a:xfrm>
            <a:custGeom>
              <a:rect b="b" l="l" r="r" t="t"/>
              <a:pathLst>
                <a:path extrusionOk="0" h="10577" w="10578">
                  <a:moveTo>
                    <a:pt x="1223" y="0"/>
                  </a:moveTo>
                  <a:lnTo>
                    <a:pt x="984" y="27"/>
                  </a:lnTo>
                  <a:lnTo>
                    <a:pt x="745" y="107"/>
                  </a:lnTo>
                  <a:lnTo>
                    <a:pt x="559" y="213"/>
                  </a:lnTo>
                  <a:lnTo>
                    <a:pt x="373" y="372"/>
                  </a:lnTo>
                  <a:lnTo>
                    <a:pt x="213" y="532"/>
                  </a:lnTo>
                  <a:lnTo>
                    <a:pt x="107" y="744"/>
                  </a:lnTo>
                  <a:lnTo>
                    <a:pt x="27" y="983"/>
                  </a:lnTo>
                  <a:lnTo>
                    <a:pt x="1" y="1223"/>
                  </a:lnTo>
                  <a:lnTo>
                    <a:pt x="1" y="9354"/>
                  </a:lnTo>
                  <a:lnTo>
                    <a:pt x="27" y="9593"/>
                  </a:lnTo>
                  <a:lnTo>
                    <a:pt x="107" y="9833"/>
                  </a:lnTo>
                  <a:lnTo>
                    <a:pt x="213" y="10045"/>
                  </a:lnTo>
                  <a:lnTo>
                    <a:pt x="373" y="10205"/>
                  </a:lnTo>
                  <a:lnTo>
                    <a:pt x="559" y="10364"/>
                  </a:lnTo>
                  <a:lnTo>
                    <a:pt x="745" y="10470"/>
                  </a:lnTo>
                  <a:lnTo>
                    <a:pt x="984" y="10550"/>
                  </a:lnTo>
                  <a:lnTo>
                    <a:pt x="1223" y="10577"/>
                  </a:lnTo>
                  <a:lnTo>
                    <a:pt x="9355" y="10577"/>
                  </a:lnTo>
                  <a:lnTo>
                    <a:pt x="9594" y="10550"/>
                  </a:lnTo>
                  <a:lnTo>
                    <a:pt x="9833" y="10470"/>
                  </a:lnTo>
                  <a:lnTo>
                    <a:pt x="10046" y="10364"/>
                  </a:lnTo>
                  <a:lnTo>
                    <a:pt x="10232" y="10205"/>
                  </a:lnTo>
                  <a:lnTo>
                    <a:pt x="10365" y="10045"/>
                  </a:lnTo>
                  <a:lnTo>
                    <a:pt x="10471" y="9833"/>
                  </a:lnTo>
                  <a:lnTo>
                    <a:pt x="10551" y="9593"/>
                  </a:lnTo>
                  <a:lnTo>
                    <a:pt x="10577" y="9354"/>
                  </a:lnTo>
                  <a:lnTo>
                    <a:pt x="10577" y="1223"/>
                  </a:lnTo>
                  <a:lnTo>
                    <a:pt x="10551" y="983"/>
                  </a:lnTo>
                  <a:lnTo>
                    <a:pt x="10471" y="744"/>
                  </a:lnTo>
                  <a:lnTo>
                    <a:pt x="10365" y="532"/>
                  </a:lnTo>
                  <a:lnTo>
                    <a:pt x="10232" y="372"/>
                  </a:lnTo>
                  <a:lnTo>
                    <a:pt x="10046" y="213"/>
                  </a:lnTo>
                  <a:lnTo>
                    <a:pt x="9833" y="107"/>
                  </a:lnTo>
                  <a:lnTo>
                    <a:pt x="9594" y="27"/>
                  </a:lnTo>
                  <a:lnTo>
                    <a:pt x="93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84"/>
            <p:cNvSpPr/>
            <p:nvPr/>
          </p:nvSpPr>
          <p:spPr>
            <a:xfrm>
              <a:off x="7375855" y="3408538"/>
              <a:ext cx="182599" cy="181872"/>
            </a:xfrm>
            <a:custGeom>
              <a:rect b="b" l="l" r="r" t="t"/>
              <a:pathLst>
                <a:path extrusionOk="0" h="6751" w="6778">
                  <a:moveTo>
                    <a:pt x="293" y="1"/>
                  </a:moveTo>
                  <a:lnTo>
                    <a:pt x="187" y="27"/>
                  </a:lnTo>
                  <a:lnTo>
                    <a:pt x="81" y="80"/>
                  </a:lnTo>
                  <a:lnTo>
                    <a:pt x="28" y="187"/>
                  </a:lnTo>
                  <a:lnTo>
                    <a:pt x="1" y="293"/>
                  </a:lnTo>
                  <a:lnTo>
                    <a:pt x="1" y="6458"/>
                  </a:lnTo>
                  <a:lnTo>
                    <a:pt x="28" y="6564"/>
                  </a:lnTo>
                  <a:lnTo>
                    <a:pt x="81" y="6671"/>
                  </a:lnTo>
                  <a:lnTo>
                    <a:pt x="187" y="6750"/>
                  </a:lnTo>
                  <a:lnTo>
                    <a:pt x="6591" y="6750"/>
                  </a:lnTo>
                  <a:lnTo>
                    <a:pt x="6671" y="6671"/>
                  </a:lnTo>
                  <a:lnTo>
                    <a:pt x="6751" y="6564"/>
                  </a:lnTo>
                  <a:lnTo>
                    <a:pt x="6777" y="6458"/>
                  </a:lnTo>
                  <a:lnTo>
                    <a:pt x="6777" y="293"/>
                  </a:lnTo>
                  <a:lnTo>
                    <a:pt x="6751" y="187"/>
                  </a:lnTo>
                  <a:lnTo>
                    <a:pt x="6671" y="80"/>
                  </a:lnTo>
                  <a:lnTo>
                    <a:pt x="6591" y="27"/>
                  </a:lnTo>
                  <a:lnTo>
                    <a:pt x="64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84"/>
            <p:cNvSpPr/>
            <p:nvPr/>
          </p:nvSpPr>
          <p:spPr>
            <a:xfrm>
              <a:off x="7434585" y="3439330"/>
              <a:ext cx="12904" cy="12177"/>
            </a:xfrm>
            <a:custGeom>
              <a:rect b="b" l="l" r="r" t="t"/>
              <a:pathLst>
                <a:path extrusionOk="0" h="452" w="479">
                  <a:moveTo>
                    <a:pt x="160" y="0"/>
                  </a:moveTo>
                  <a:lnTo>
                    <a:pt x="80" y="53"/>
                  </a:lnTo>
                  <a:lnTo>
                    <a:pt x="27" y="133"/>
                  </a:lnTo>
                  <a:lnTo>
                    <a:pt x="0" y="213"/>
                  </a:lnTo>
                  <a:lnTo>
                    <a:pt x="0" y="239"/>
                  </a:lnTo>
                  <a:lnTo>
                    <a:pt x="27" y="319"/>
                  </a:lnTo>
                  <a:lnTo>
                    <a:pt x="80" y="399"/>
                  </a:lnTo>
                  <a:lnTo>
                    <a:pt x="160" y="452"/>
                  </a:lnTo>
                  <a:lnTo>
                    <a:pt x="319" y="452"/>
                  </a:lnTo>
                  <a:lnTo>
                    <a:pt x="399" y="399"/>
                  </a:lnTo>
                  <a:lnTo>
                    <a:pt x="452" y="319"/>
                  </a:lnTo>
                  <a:lnTo>
                    <a:pt x="478" y="213"/>
                  </a:lnTo>
                  <a:lnTo>
                    <a:pt x="452" y="133"/>
                  </a:lnTo>
                  <a:lnTo>
                    <a:pt x="399" y="53"/>
                  </a:lnTo>
                  <a:lnTo>
                    <a:pt x="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84"/>
            <p:cNvSpPr/>
            <p:nvPr/>
          </p:nvSpPr>
          <p:spPr>
            <a:xfrm>
              <a:off x="7434585" y="3465813"/>
              <a:ext cx="12904" cy="12904"/>
            </a:xfrm>
            <a:custGeom>
              <a:rect b="b" l="l" r="r" t="t"/>
              <a:pathLst>
                <a:path extrusionOk="0" h="479" w="479">
                  <a:moveTo>
                    <a:pt x="239" y="0"/>
                  </a:moveTo>
                  <a:lnTo>
                    <a:pt x="160" y="27"/>
                  </a:lnTo>
                  <a:lnTo>
                    <a:pt x="80" y="80"/>
                  </a:lnTo>
                  <a:lnTo>
                    <a:pt x="27" y="160"/>
                  </a:lnTo>
                  <a:lnTo>
                    <a:pt x="0" y="240"/>
                  </a:lnTo>
                  <a:lnTo>
                    <a:pt x="27" y="346"/>
                  </a:lnTo>
                  <a:lnTo>
                    <a:pt x="80" y="426"/>
                  </a:lnTo>
                  <a:lnTo>
                    <a:pt x="160" y="452"/>
                  </a:lnTo>
                  <a:lnTo>
                    <a:pt x="239" y="479"/>
                  </a:lnTo>
                  <a:lnTo>
                    <a:pt x="319" y="452"/>
                  </a:lnTo>
                  <a:lnTo>
                    <a:pt x="399" y="426"/>
                  </a:lnTo>
                  <a:lnTo>
                    <a:pt x="452" y="346"/>
                  </a:lnTo>
                  <a:lnTo>
                    <a:pt x="478" y="240"/>
                  </a:lnTo>
                  <a:lnTo>
                    <a:pt x="452" y="160"/>
                  </a:lnTo>
                  <a:lnTo>
                    <a:pt x="399" y="80"/>
                  </a:lnTo>
                  <a:lnTo>
                    <a:pt x="319" y="27"/>
                  </a:lnTo>
                  <a:lnTo>
                    <a:pt x="2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84"/>
            <p:cNvSpPr/>
            <p:nvPr/>
          </p:nvSpPr>
          <p:spPr>
            <a:xfrm>
              <a:off x="7434585" y="3493023"/>
              <a:ext cx="12904" cy="12904"/>
            </a:xfrm>
            <a:custGeom>
              <a:rect b="b" l="l" r="r" t="t"/>
              <a:pathLst>
                <a:path extrusionOk="0" h="479" w="479">
                  <a:moveTo>
                    <a:pt x="239" y="0"/>
                  </a:moveTo>
                  <a:lnTo>
                    <a:pt x="160" y="27"/>
                  </a:lnTo>
                  <a:lnTo>
                    <a:pt x="80" y="80"/>
                  </a:lnTo>
                  <a:lnTo>
                    <a:pt x="27" y="133"/>
                  </a:lnTo>
                  <a:lnTo>
                    <a:pt x="0" y="239"/>
                  </a:lnTo>
                  <a:lnTo>
                    <a:pt x="27" y="346"/>
                  </a:lnTo>
                  <a:lnTo>
                    <a:pt x="80" y="399"/>
                  </a:lnTo>
                  <a:lnTo>
                    <a:pt x="160" y="452"/>
                  </a:lnTo>
                  <a:lnTo>
                    <a:pt x="239" y="479"/>
                  </a:lnTo>
                  <a:lnTo>
                    <a:pt x="319" y="452"/>
                  </a:lnTo>
                  <a:lnTo>
                    <a:pt x="399" y="399"/>
                  </a:lnTo>
                  <a:lnTo>
                    <a:pt x="452" y="319"/>
                  </a:lnTo>
                  <a:lnTo>
                    <a:pt x="478" y="239"/>
                  </a:lnTo>
                  <a:lnTo>
                    <a:pt x="452" y="133"/>
                  </a:lnTo>
                  <a:lnTo>
                    <a:pt x="399" y="80"/>
                  </a:lnTo>
                  <a:lnTo>
                    <a:pt x="319" y="27"/>
                  </a:lnTo>
                  <a:lnTo>
                    <a:pt x="2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84"/>
            <p:cNvSpPr/>
            <p:nvPr/>
          </p:nvSpPr>
          <p:spPr>
            <a:xfrm>
              <a:off x="7460340" y="3439330"/>
              <a:ext cx="12931" cy="12177"/>
            </a:xfrm>
            <a:custGeom>
              <a:rect b="b" l="l" r="r" t="t"/>
              <a:pathLst>
                <a:path extrusionOk="0" h="452" w="480">
                  <a:moveTo>
                    <a:pt x="160" y="0"/>
                  </a:moveTo>
                  <a:lnTo>
                    <a:pt x="80" y="53"/>
                  </a:lnTo>
                  <a:lnTo>
                    <a:pt x="27" y="133"/>
                  </a:lnTo>
                  <a:lnTo>
                    <a:pt x="1" y="213"/>
                  </a:lnTo>
                  <a:lnTo>
                    <a:pt x="1" y="239"/>
                  </a:lnTo>
                  <a:lnTo>
                    <a:pt x="27" y="319"/>
                  </a:lnTo>
                  <a:lnTo>
                    <a:pt x="80" y="399"/>
                  </a:lnTo>
                  <a:lnTo>
                    <a:pt x="160" y="452"/>
                  </a:lnTo>
                  <a:lnTo>
                    <a:pt x="346" y="452"/>
                  </a:lnTo>
                  <a:lnTo>
                    <a:pt x="399" y="399"/>
                  </a:lnTo>
                  <a:lnTo>
                    <a:pt x="452" y="319"/>
                  </a:lnTo>
                  <a:lnTo>
                    <a:pt x="479" y="213"/>
                  </a:lnTo>
                  <a:lnTo>
                    <a:pt x="452" y="133"/>
                  </a:lnTo>
                  <a:lnTo>
                    <a:pt x="399" y="53"/>
                  </a:lnTo>
                  <a:lnTo>
                    <a:pt x="3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84"/>
            <p:cNvSpPr/>
            <p:nvPr/>
          </p:nvSpPr>
          <p:spPr>
            <a:xfrm>
              <a:off x="7460340" y="3465813"/>
              <a:ext cx="12931" cy="12904"/>
            </a:xfrm>
            <a:custGeom>
              <a:rect b="b" l="l" r="r" t="t"/>
              <a:pathLst>
                <a:path extrusionOk="0" h="479" w="480">
                  <a:moveTo>
                    <a:pt x="240" y="0"/>
                  </a:moveTo>
                  <a:lnTo>
                    <a:pt x="160" y="27"/>
                  </a:lnTo>
                  <a:lnTo>
                    <a:pt x="80" y="80"/>
                  </a:lnTo>
                  <a:lnTo>
                    <a:pt x="27" y="160"/>
                  </a:lnTo>
                  <a:lnTo>
                    <a:pt x="1" y="240"/>
                  </a:lnTo>
                  <a:lnTo>
                    <a:pt x="27" y="346"/>
                  </a:lnTo>
                  <a:lnTo>
                    <a:pt x="80" y="426"/>
                  </a:lnTo>
                  <a:lnTo>
                    <a:pt x="160" y="452"/>
                  </a:lnTo>
                  <a:lnTo>
                    <a:pt x="240" y="479"/>
                  </a:lnTo>
                  <a:lnTo>
                    <a:pt x="346" y="452"/>
                  </a:lnTo>
                  <a:lnTo>
                    <a:pt x="399" y="426"/>
                  </a:lnTo>
                  <a:lnTo>
                    <a:pt x="452" y="346"/>
                  </a:lnTo>
                  <a:lnTo>
                    <a:pt x="479" y="240"/>
                  </a:lnTo>
                  <a:lnTo>
                    <a:pt x="452" y="160"/>
                  </a:lnTo>
                  <a:lnTo>
                    <a:pt x="399" y="80"/>
                  </a:lnTo>
                  <a:lnTo>
                    <a:pt x="346" y="27"/>
                  </a:lnTo>
                  <a:lnTo>
                    <a:pt x="2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84"/>
            <p:cNvSpPr/>
            <p:nvPr/>
          </p:nvSpPr>
          <p:spPr>
            <a:xfrm>
              <a:off x="7460340" y="3493023"/>
              <a:ext cx="12931" cy="12904"/>
            </a:xfrm>
            <a:custGeom>
              <a:rect b="b" l="l" r="r" t="t"/>
              <a:pathLst>
                <a:path extrusionOk="0" h="479" w="480">
                  <a:moveTo>
                    <a:pt x="240" y="0"/>
                  </a:moveTo>
                  <a:lnTo>
                    <a:pt x="160" y="27"/>
                  </a:lnTo>
                  <a:lnTo>
                    <a:pt x="80" y="80"/>
                  </a:lnTo>
                  <a:lnTo>
                    <a:pt x="27" y="133"/>
                  </a:lnTo>
                  <a:lnTo>
                    <a:pt x="1" y="239"/>
                  </a:lnTo>
                  <a:lnTo>
                    <a:pt x="27" y="346"/>
                  </a:lnTo>
                  <a:lnTo>
                    <a:pt x="80" y="399"/>
                  </a:lnTo>
                  <a:lnTo>
                    <a:pt x="160" y="452"/>
                  </a:lnTo>
                  <a:lnTo>
                    <a:pt x="240" y="479"/>
                  </a:lnTo>
                  <a:lnTo>
                    <a:pt x="346" y="452"/>
                  </a:lnTo>
                  <a:lnTo>
                    <a:pt x="399" y="399"/>
                  </a:lnTo>
                  <a:lnTo>
                    <a:pt x="452" y="319"/>
                  </a:lnTo>
                  <a:lnTo>
                    <a:pt x="479" y="239"/>
                  </a:lnTo>
                  <a:lnTo>
                    <a:pt x="452" y="133"/>
                  </a:lnTo>
                  <a:lnTo>
                    <a:pt x="399" y="80"/>
                  </a:lnTo>
                  <a:lnTo>
                    <a:pt x="346" y="27"/>
                  </a:lnTo>
                  <a:lnTo>
                    <a:pt x="2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84"/>
            <p:cNvSpPr/>
            <p:nvPr/>
          </p:nvSpPr>
          <p:spPr>
            <a:xfrm>
              <a:off x="7486122" y="3439330"/>
              <a:ext cx="12904" cy="12177"/>
            </a:xfrm>
            <a:custGeom>
              <a:rect b="b" l="l" r="r" t="t"/>
              <a:pathLst>
                <a:path extrusionOk="0" h="452" w="479">
                  <a:moveTo>
                    <a:pt x="160" y="0"/>
                  </a:moveTo>
                  <a:lnTo>
                    <a:pt x="80" y="53"/>
                  </a:lnTo>
                  <a:lnTo>
                    <a:pt x="27" y="133"/>
                  </a:lnTo>
                  <a:lnTo>
                    <a:pt x="0" y="213"/>
                  </a:lnTo>
                  <a:lnTo>
                    <a:pt x="0" y="239"/>
                  </a:lnTo>
                  <a:lnTo>
                    <a:pt x="27" y="319"/>
                  </a:lnTo>
                  <a:lnTo>
                    <a:pt x="80" y="399"/>
                  </a:lnTo>
                  <a:lnTo>
                    <a:pt x="160" y="452"/>
                  </a:lnTo>
                  <a:lnTo>
                    <a:pt x="346" y="452"/>
                  </a:lnTo>
                  <a:lnTo>
                    <a:pt x="426" y="399"/>
                  </a:lnTo>
                  <a:lnTo>
                    <a:pt x="479" y="319"/>
                  </a:lnTo>
                  <a:lnTo>
                    <a:pt x="479" y="213"/>
                  </a:lnTo>
                  <a:lnTo>
                    <a:pt x="479" y="133"/>
                  </a:lnTo>
                  <a:lnTo>
                    <a:pt x="426" y="53"/>
                  </a:lnTo>
                  <a:lnTo>
                    <a:pt x="3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84"/>
            <p:cNvSpPr/>
            <p:nvPr/>
          </p:nvSpPr>
          <p:spPr>
            <a:xfrm>
              <a:off x="7486122" y="3465813"/>
              <a:ext cx="12904" cy="12904"/>
            </a:xfrm>
            <a:custGeom>
              <a:rect b="b" l="l" r="r" t="t"/>
              <a:pathLst>
                <a:path extrusionOk="0" h="479" w="479">
                  <a:moveTo>
                    <a:pt x="240" y="0"/>
                  </a:moveTo>
                  <a:lnTo>
                    <a:pt x="160" y="27"/>
                  </a:lnTo>
                  <a:lnTo>
                    <a:pt x="80" y="80"/>
                  </a:lnTo>
                  <a:lnTo>
                    <a:pt x="27" y="160"/>
                  </a:lnTo>
                  <a:lnTo>
                    <a:pt x="0" y="240"/>
                  </a:lnTo>
                  <a:lnTo>
                    <a:pt x="27" y="346"/>
                  </a:lnTo>
                  <a:lnTo>
                    <a:pt x="80" y="426"/>
                  </a:lnTo>
                  <a:lnTo>
                    <a:pt x="160" y="452"/>
                  </a:lnTo>
                  <a:lnTo>
                    <a:pt x="240" y="479"/>
                  </a:lnTo>
                  <a:lnTo>
                    <a:pt x="346" y="452"/>
                  </a:lnTo>
                  <a:lnTo>
                    <a:pt x="426" y="426"/>
                  </a:lnTo>
                  <a:lnTo>
                    <a:pt x="479" y="346"/>
                  </a:lnTo>
                  <a:lnTo>
                    <a:pt x="479" y="240"/>
                  </a:lnTo>
                  <a:lnTo>
                    <a:pt x="479" y="160"/>
                  </a:lnTo>
                  <a:lnTo>
                    <a:pt x="426" y="80"/>
                  </a:lnTo>
                  <a:lnTo>
                    <a:pt x="346" y="27"/>
                  </a:lnTo>
                  <a:lnTo>
                    <a:pt x="2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84"/>
            <p:cNvSpPr/>
            <p:nvPr/>
          </p:nvSpPr>
          <p:spPr>
            <a:xfrm>
              <a:off x="7486122" y="3493023"/>
              <a:ext cx="12904" cy="12904"/>
            </a:xfrm>
            <a:custGeom>
              <a:rect b="b" l="l" r="r" t="t"/>
              <a:pathLst>
                <a:path extrusionOk="0" h="479" w="479">
                  <a:moveTo>
                    <a:pt x="240" y="0"/>
                  </a:moveTo>
                  <a:lnTo>
                    <a:pt x="160" y="27"/>
                  </a:lnTo>
                  <a:lnTo>
                    <a:pt x="80" y="80"/>
                  </a:lnTo>
                  <a:lnTo>
                    <a:pt x="27" y="133"/>
                  </a:lnTo>
                  <a:lnTo>
                    <a:pt x="0" y="239"/>
                  </a:lnTo>
                  <a:lnTo>
                    <a:pt x="27" y="346"/>
                  </a:lnTo>
                  <a:lnTo>
                    <a:pt x="80" y="399"/>
                  </a:lnTo>
                  <a:lnTo>
                    <a:pt x="160" y="452"/>
                  </a:lnTo>
                  <a:lnTo>
                    <a:pt x="240" y="479"/>
                  </a:lnTo>
                  <a:lnTo>
                    <a:pt x="346" y="452"/>
                  </a:lnTo>
                  <a:lnTo>
                    <a:pt x="426" y="399"/>
                  </a:lnTo>
                  <a:lnTo>
                    <a:pt x="479" y="319"/>
                  </a:lnTo>
                  <a:lnTo>
                    <a:pt x="479" y="239"/>
                  </a:lnTo>
                  <a:lnTo>
                    <a:pt x="479" y="133"/>
                  </a:lnTo>
                  <a:lnTo>
                    <a:pt x="426" y="80"/>
                  </a:lnTo>
                  <a:lnTo>
                    <a:pt x="346" y="27"/>
                  </a:lnTo>
                  <a:lnTo>
                    <a:pt x="2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84"/>
            <p:cNvSpPr/>
            <p:nvPr/>
          </p:nvSpPr>
          <p:spPr>
            <a:xfrm>
              <a:off x="7434585" y="3520233"/>
              <a:ext cx="12904" cy="12904"/>
            </a:xfrm>
            <a:custGeom>
              <a:rect b="b" l="l" r="r" t="t"/>
              <a:pathLst>
                <a:path extrusionOk="0" h="479" w="479">
                  <a:moveTo>
                    <a:pt x="239" y="0"/>
                  </a:moveTo>
                  <a:lnTo>
                    <a:pt x="160" y="27"/>
                  </a:lnTo>
                  <a:lnTo>
                    <a:pt x="80" y="53"/>
                  </a:lnTo>
                  <a:lnTo>
                    <a:pt x="27" y="133"/>
                  </a:lnTo>
                  <a:lnTo>
                    <a:pt x="0" y="239"/>
                  </a:lnTo>
                  <a:lnTo>
                    <a:pt x="27" y="319"/>
                  </a:lnTo>
                  <a:lnTo>
                    <a:pt x="80" y="399"/>
                  </a:lnTo>
                  <a:lnTo>
                    <a:pt x="160" y="452"/>
                  </a:lnTo>
                  <a:lnTo>
                    <a:pt x="239" y="478"/>
                  </a:lnTo>
                  <a:lnTo>
                    <a:pt x="319" y="452"/>
                  </a:lnTo>
                  <a:lnTo>
                    <a:pt x="399" y="399"/>
                  </a:lnTo>
                  <a:lnTo>
                    <a:pt x="452" y="319"/>
                  </a:lnTo>
                  <a:lnTo>
                    <a:pt x="478" y="239"/>
                  </a:lnTo>
                  <a:lnTo>
                    <a:pt x="452" y="133"/>
                  </a:lnTo>
                  <a:lnTo>
                    <a:pt x="399" y="53"/>
                  </a:lnTo>
                  <a:lnTo>
                    <a:pt x="319" y="27"/>
                  </a:lnTo>
                  <a:lnTo>
                    <a:pt x="2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84"/>
            <p:cNvSpPr/>
            <p:nvPr/>
          </p:nvSpPr>
          <p:spPr>
            <a:xfrm>
              <a:off x="7434585" y="3547415"/>
              <a:ext cx="12904" cy="12204"/>
            </a:xfrm>
            <a:custGeom>
              <a:rect b="b" l="l" r="r" t="t"/>
              <a:pathLst>
                <a:path extrusionOk="0" h="453" w="479">
                  <a:moveTo>
                    <a:pt x="160" y="1"/>
                  </a:moveTo>
                  <a:lnTo>
                    <a:pt x="80" y="54"/>
                  </a:lnTo>
                  <a:lnTo>
                    <a:pt x="27" y="134"/>
                  </a:lnTo>
                  <a:lnTo>
                    <a:pt x="0" y="240"/>
                  </a:lnTo>
                  <a:lnTo>
                    <a:pt x="27" y="320"/>
                  </a:lnTo>
                  <a:lnTo>
                    <a:pt x="80" y="399"/>
                  </a:lnTo>
                  <a:lnTo>
                    <a:pt x="160" y="453"/>
                  </a:lnTo>
                  <a:lnTo>
                    <a:pt x="319" y="453"/>
                  </a:lnTo>
                  <a:lnTo>
                    <a:pt x="399" y="399"/>
                  </a:lnTo>
                  <a:lnTo>
                    <a:pt x="452" y="320"/>
                  </a:lnTo>
                  <a:lnTo>
                    <a:pt x="478" y="240"/>
                  </a:lnTo>
                  <a:lnTo>
                    <a:pt x="452" y="134"/>
                  </a:lnTo>
                  <a:lnTo>
                    <a:pt x="399" y="54"/>
                  </a:lnTo>
                  <a:lnTo>
                    <a:pt x="3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84"/>
            <p:cNvSpPr/>
            <p:nvPr/>
          </p:nvSpPr>
          <p:spPr>
            <a:xfrm>
              <a:off x="7460340" y="3520233"/>
              <a:ext cx="12931" cy="12904"/>
            </a:xfrm>
            <a:custGeom>
              <a:rect b="b" l="l" r="r" t="t"/>
              <a:pathLst>
                <a:path extrusionOk="0" h="479" w="480">
                  <a:moveTo>
                    <a:pt x="240" y="0"/>
                  </a:moveTo>
                  <a:lnTo>
                    <a:pt x="160" y="27"/>
                  </a:lnTo>
                  <a:lnTo>
                    <a:pt x="80" y="53"/>
                  </a:lnTo>
                  <a:lnTo>
                    <a:pt x="27" y="133"/>
                  </a:lnTo>
                  <a:lnTo>
                    <a:pt x="1" y="239"/>
                  </a:lnTo>
                  <a:lnTo>
                    <a:pt x="27" y="319"/>
                  </a:lnTo>
                  <a:lnTo>
                    <a:pt x="80" y="399"/>
                  </a:lnTo>
                  <a:lnTo>
                    <a:pt x="160" y="452"/>
                  </a:lnTo>
                  <a:lnTo>
                    <a:pt x="240" y="478"/>
                  </a:lnTo>
                  <a:lnTo>
                    <a:pt x="346" y="452"/>
                  </a:lnTo>
                  <a:lnTo>
                    <a:pt x="399" y="399"/>
                  </a:lnTo>
                  <a:lnTo>
                    <a:pt x="452" y="319"/>
                  </a:lnTo>
                  <a:lnTo>
                    <a:pt x="479" y="239"/>
                  </a:lnTo>
                  <a:lnTo>
                    <a:pt x="452" y="133"/>
                  </a:lnTo>
                  <a:lnTo>
                    <a:pt x="399" y="53"/>
                  </a:lnTo>
                  <a:lnTo>
                    <a:pt x="346" y="27"/>
                  </a:lnTo>
                  <a:lnTo>
                    <a:pt x="2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84"/>
            <p:cNvSpPr/>
            <p:nvPr/>
          </p:nvSpPr>
          <p:spPr>
            <a:xfrm>
              <a:off x="7460340" y="3547415"/>
              <a:ext cx="12931" cy="12204"/>
            </a:xfrm>
            <a:custGeom>
              <a:rect b="b" l="l" r="r" t="t"/>
              <a:pathLst>
                <a:path extrusionOk="0" h="453" w="480">
                  <a:moveTo>
                    <a:pt x="160" y="1"/>
                  </a:moveTo>
                  <a:lnTo>
                    <a:pt x="80" y="54"/>
                  </a:lnTo>
                  <a:lnTo>
                    <a:pt x="27" y="134"/>
                  </a:lnTo>
                  <a:lnTo>
                    <a:pt x="1" y="240"/>
                  </a:lnTo>
                  <a:lnTo>
                    <a:pt x="27" y="320"/>
                  </a:lnTo>
                  <a:lnTo>
                    <a:pt x="80" y="399"/>
                  </a:lnTo>
                  <a:lnTo>
                    <a:pt x="160" y="453"/>
                  </a:lnTo>
                  <a:lnTo>
                    <a:pt x="346" y="453"/>
                  </a:lnTo>
                  <a:lnTo>
                    <a:pt x="399" y="399"/>
                  </a:lnTo>
                  <a:lnTo>
                    <a:pt x="452" y="320"/>
                  </a:lnTo>
                  <a:lnTo>
                    <a:pt x="479" y="240"/>
                  </a:lnTo>
                  <a:lnTo>
                    <a:pt x="452" y="134"/>
                  </a:lnTo>
                  <a:lnTo>
                    <a:pt x="399" y="54"/>
                  </a:lnTo>
                  <a:lnTo>
                    <a:pt x="3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84"/>
            <p:cNvSpPr/>
            <p:nvPr/>
          </p:nvSpPr>
          <p:spPr>
            <a:xfrm>
              <a:off x="7486122" y="3520233"/>
              <a:ext cx="12904" cy="12904"/>
            </a:xfrm>
            <a:custGeom>
              <a:rect b="b" l="l" r="r" t="t"/>
              <a:pathLst>
                <a:path extrusionOk="0" h="479" w="479">
                  <a:moveTo>
                    <a:pt x="240" y="0"/>
                  </a:moveTo>
                  <a:lnTo>
                    <a:pt x="160" y="27"/>
                  </a:lnTo>
                  <a:lnTo>
                    <a:pt x="80" y="53"/>
                  </a:lnTo>
                  <a:lnTo>
                    <a:pt x="27" y="133"/>
                  </a:lnTo>
                  <a:lnTo>
                    <a:pt x="0" y="239"/>
                  </a:lnTo>
                  <a:lnTo>
                    <a:pt x="27" y="319"/>
                  </a:lnTo>
                  <a:lnTo>
                    <a:pt x="80" y="399"/>
                  </a:lnTo>
                  <a:lnTo>
                    <a:pt x="160" y="452"/>
                  </a:lnTo>
                  <a:lnTo>
                    <a:pt x="240" y="478"/>
                  </a:lnTo>
                  <a:lnTo>
                    <a:pt x="346" y="452"/>
                  </a:lnTo>
                  <a:lnTo>
                    <a:pt x="426" y="399"/>
                  </a:lnTo>
                  <a:lnTo>
                    <a:pt x="479" y="319"/>
                  </a:lnTo>
                  <a:lnTo>
                    <a:pt x="479" y="239"/>
                  </a:lnTo>
                  <a:lnTo>
                    <a:pt x="479" y="133"/>
                  </a:lnTo>
                  <a:lnTo>
                    <a:pt x="426" y="53"/>
                  </a:lnTo>
                  <a:lnTo>
                    <a:pt x="346" y="27"/>
                  </a:lnTo>
                  <a:lnTo>
                    <a:pt x="2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84"/>
            <p:cNvSpPr/>
            <p:nvPr/>
          </p:nvSpPr>
          <p:spPr>
            <a:xfrm>
              <a:off x="7486122" y="3547415"/>
              <a:ext cx="12904" cy="12204"/>
            </a:xfrm>
            <a:custGeom>
              <a:rect b="b" l="l" r="r" t="t"/>
              <a:pathLst>
                <a:path extrusionOk="0" h="453" w="479">
                  <a:moveTo>
                    <a:pt x="160" y="1"/>
                  </a:moveTo>
                  <a:lnTo>
                    <a:pt x="80" y="54"/>
                  </a:lnTo>
                  <a:lnTo>
                    <a:pt x="27" y="134"/>
                  </a:lnTo>
                  <a:lnTo>
                    <a:pt x="0" y="240"/>
                  </a:lnTo>
                  <a:lnTo>
                    <a:pt x="27" y="320"/>
                  </a:lnTo>
                  <a:lnTo>
                    <a:pt x="80" y="399"/>
                  </a:lnTo>
                  <a:lnTo>
                    <a:pt x="160" y="453"/>
                  </a:lnTo>
                  <a:lnTo>
                    <a:pt x="346" y="453"/>
                  </a:lnTo>
                  <a:lnTo>
                    <a:pt x="426" y="399"/>
                  </a:lnTo>
                  <a:lnTo>
                    <a:pt x="479" y="320"/>
                  </a:lnTo>
                  <a:lnTo>
                    <a:pt x="479" y="240"/>
                  </a:lnTo>
                  <a:lnTo>
                    <a:pt x="479" y="134"/>
                  </a:lnTo>
                  <a:lnTo>
                    <a:pt x="426" y="54"/>
                  </a:lnTo>
                  <a:lnTo>
                    <a:pt x="3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8" name="Google Shape;4558;p84"/>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59" name="Google Shape;4559;p84"/>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560" name="Google Shape;4560;p84"/>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
        <p:nvSpPr>
          <p:cNvPr id="4561" name="Google Shape;4561;p84"/>
          <p:cNvSpPr/>
          <p:nvPr/>
        </p:nvSpPr>
        <p:spPr>
          <a:xfrm>
            <a:off x="1577038" y="1226025"/>
            <a:ext cx="1554875" cy="106780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4500">
              <a:solidFill>
                <a:schemeClr val="lt2"/>
              </a:solidFill>
              <a:latin typeface="Lilita One"/>
              <a:ea typeface="Lilita One"/>
              <a:cs typeface="Lilita One"/>
              <a:sym typeface="Lilita One"/>
            </a:endParaRPr>
          </a:p>
          <a:p>
            <a:pPr indent="0" lvl="0" marL="0" rtl="0" algn="l">
              <a:spcBef>
                <a:spcPts val="0"/>
              </a:spcBef>
              <a:spcAft>
                <a:spcPts val="0"/>
              </a:spcAft>
              <a:buNone/>
            </a:pPr>
            <a:r>
              <a:t/>
            </a:r>
            <a:endParaRPr/>
          </a:p>
        </p:txBody>
      </p:sp>
      <p:sp>
        <p:nvSpPr>
          <p:cNvPr id="4562" name="Google Shape;4562;p84"/>
          <p:cNvSpPr txBox="1"/>
          <p:nvPr>
            <p:ph idx="4294967295" type="title"/>
          </p:nvPr>
        </p:nvSpPr>
        <p:spPr>
          <a:xfrm>
            <a:off x="1829175" y="1574975"/>
            <a:ext cx="1250100" cy="554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4600"/>
              <a:t>4</a:t>
            </a:r>
            <a:endParaRPr sz="4600"/>
          </a:p>
        </p:txBody>
      </p:sp>
      <p:grpSp>
        <p:nvGrpSpPr>
          <p:cNvPr id="4563" name="Google Shape;4563;p84"/>
          <p:cNvGrpSpPr/>
          <p:nvPr/>
        </p:nvGrpSpPr>
        <p:grpSpPr>
          <a:xfrm>
            <a:off x="3079273" y="3296281"/>
            <a:ext cx="366404" cy="366404"/>
            <a:chOff x="2640873" y="2891631"/>
            <a:chExt cx="366404" cy="366404"/>
          </a:xfrm>
        </p:grpSpPr>
        <p:sp>
          <p:nvSpPr>
            <p:cNvPr id="4564" name="Google Shape;4564;p84"/>
            <p:cNvSpPr/>
            <p:nvPr/>
          </p:nvSpPr>
          <p:spPr>
            <a:xfrm>
              <a:off x="2696405" y="2945646"/>
              <a:ext cx="310872" cy="312388"/>
            </a:xfrm>
            <a:custGeom>
              <a:rect b="b" l="l" r="r" t="t"/>
              <a:pathLst>
                <a:path extrusionOk="0" h="11954" w="11896">
                  <a:moveTo>
                    <a:pt x="703" y="1"/>
                  </a:moveTo>
                  <a:cubicBezTo>
                    <a:pt x="318" y="1"/>
                    <a:pt x="1" y="318"/>
                    <a:pt x="1" y="703"/>
                  </a:cubicBezTo>
                  <a:lnTo>
                    <a:pt x="1" y="11425"/>
                  </a:lnTo>
                  <a:cubicBezTo>
                    <a:pt x="1" y="11713"/>
                    <a:pt x="232" y="11954"/>
                    <a:pt x="520" y="11954"/>
                  </a:cubicBezTo>
                  <a:lnTo>
                    <a:pt x="1790" y="11954"/>
                  </a:lnTo>
                  <a:cubicBezTo>
                    <a:pt x="2078" y="11954"/>
                    <a:pt x="2309" y="11713"/>
                    <a:pt x="2309" y="11425"/>
                  </a:cubicBezTo>
                  <a:lnTo>
                    <a:pt x="2309" y="2309"/>
                  </a:lnTo>
                  <a:lnTo>
                    <a:pt x="11377" y="2309"/>
                  </a:lnTo>
                  <a:cubicBezTo>
                    <a:pt x="11665" y="2309"/>
                    <a:pt x="11896" y="2078"/>
                    <a:pt x="11896" y="1790"/>
                  </a:cubicBezTo>
                  <a:lnTo>
                    <a:pt x="11896" y="520"/>
                  </a:lnTo>
                  <a:cubicBezTo>
                    <a:pt x="11896" y="232"/>
                    <a:pt x="11665" y="1"/>
                    <a:pt x="11377" y="1"/>
                  </a:cubicBezTo>
                  <a:close/>
                </a:path>
              </a:pathLst>
            </a:custGeom>
            <a:solidFill>
              <a:srgbClr val="D9E0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84"/>
            <p:cNvSpPr/>
            <p:nvPr/>
          </p:nvSpPr>
          <p:spPr>
            <a:xfrm>
              <a:off x="2696405" y="3118539"/>
              <a:ext cx="60340" cy="57073"/>
            </a:xfrm>
            <a:custGeom>
              <a:rect b="b" l="l" r="r" t="t"/>
              <a:pathLst>
                <a:path extrusionOk="0" h="2184" w="2309">
                  <a:moveTo>
                    <a:pt x="1" y="1"/>
                  </a:moveTo>
                  <a:lnTo>
                    <a:pt x="1" y="2184"/>
                  </a:lnTo>
                  <a:lnTo>
                    <a:pt x="2309" y="2184"/>
                  </a:lnTo>
                  <a:lnTo>
                    <a:pt x="2309" y="1"/>
                  </a:lnTo>
                  <a:close/>
                </a:path>
              </a:pathLst>
            </a:custGeom>
            <a:solidFill>
              <a:srgbClr val="C7D2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84"/>
            <p:cNvSpPr/>
            <p:nvPr/>
          </p:nvSpPr>
          <p:spPr>
            <a:xfrm>
              <a:off x="2864776" y="2945646"/>
              <a:ext cx="26420" cy="60340"/>
            </a:xfrm>
            <a:custGeom>
              <a:rect b="b" l="l" r="r" t="t"/>
              <a:pathLst>
                <a:path extrusionOk="0" h="2309" w="1011">
                  <a:moveTo>
                    <a:pt x="1" y="1"/>
                  </a:moveTo>
                  <a:lnTo>
                    <a:pt x="1" y="2309"/>
                  </a:lnTo>
                  <a:lnTo>
                    <a:pt x="1010" y="2309"/>
                  </a:lnTo>
                  <a:lnTo>
                    <a:pt x="1010" y="1"/>
                  </a:lnTo>
                  <a:close/>
                </a:path>
              </a:pathLst>
            </a:custGeom>
            <a:solidFill>
              <a:srgbClr val="C7D2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84"/>
            <p:cNvSpPr/>
            <p:nvPr/>
          </p:nvSpPr>
          <p:spPr>
            <a:xfrm>
              <a:off x="2640873" y="2891631"/>
              <a:ext cx="310872" cy="312127"/>
            </a:xfrm>
            <a:custGeom>
              <a:rect b="b" l="l" r="r" t="t"/>
              <a:pathLst>
                <a:path extrusionOk="0" h="11944" w="11896">
                  <a:moveTo>
                    <a:pt x="10099" y="0"/>
                  </a:moveTo>
                  <a:cubicBezTo>
                    <a:pt x="9810" y="0"/>
                    <a:pt x="9588" y="228"/>
                    <a:pt x="9578" y="520"/>
                  </a:cubicBezTo>
                  <a:lnTo>
                    <a:pt x="9578" y="9626"/>
                  </a:lnTo>
                  <a:lnTo>
                    <a:pt x="520" y="9626"/>
                  </a:lnTo>
                  <a:cubicBezTo>
                    <a:pt x="232" y="9626"/>
                    <a:pt x="1" y="9867"/>
                    <a:pt x="1" y="10155"/>
                  </a:cubicBezTo>
                  <a:lnTo>
                    <a:pt x="1" y="11415"/>
                  </a:lnTo>
                  <a:cubicBezTo>
                    <a:pt x="1" y="11703"/>
                    <a:pt x="232" y="11944"/>
                    <a:pt x="520" y="11944"/>
                  </a:cubicBezTo>
                  <a:lnTo>
                    <a:pt x="11194" y="11944"/>
                  </a:lnTo>
                  <a:cubicBezTo>
                    <a:pt x="11579" y="11944"/>
                    <a:pt x="11896" y="11626"/>
                    <a:pt x="11896" y="11242"/>
                  </a:cubicBezTo>
                  <a:lnTo>
                    <a:pt x="11896" y="520"/>
                  </a:lnTo>
                  <a:cubicBezTo>
                    <a:pt x="11896" y="231"/>
                    <a:pt x="11665" y="1"/>
                    <a:pt x="11377" y="1"/>
                  </a:cubicBezTo>
                  <a:lnTo>
                    <a:pt x="10117" y="1"/>
                  </a:lnTo>
                  <a:cubicBezTo>
                    <a:pt x="10111" y="0"/>
                    <a:pt x="10105" y="0"/>
                    <a:pt x="100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84"/>
            <p:cNvSpPr/>
            <p:nvPr/>
          </p:nvSpPr>
          <p:spPr>
            <a:xfrm>
              <a:off x="2821318" y="2972798"/>
              <a:ext cx="11080" cy="33188"/>
            </a:xfrm>
            <a:custGeom>
              <a:rect b="b" l="l" r="r" t="t"/>
              <a:pathLst>
                <a:path extrusionOk="0" h="1270" w="424">
                  <a:moveTo>
                    <a:pt x="212" y="1"/>
                  </a:moveTo>
                  <a:cubicBezTo>
                    <a:pt x="111" y="1"/>
                    <a:pt x="10" y="68"/>
                    <a:pt x="0" y="202"/>
                  </a:cubicBezTo>
                  <a:lnTo>
                    <a:pt x="0" y="1270"/>
                  </a:lnTo>
                  <a:lnTo>
                    <a:pt x="423" y="1270"/>
                  </a:lnTo>
                  <a:lnTo>
                    <a:pt x="423" y="202"/>
                  </a:lnTo>
                  <a:cubicBezTo>
                    <a:pt x="414" y="68"/>
                    <a:pt x="313" y="1"/>
                    <a:pt x="212" y="1"/>
                  </a:cubicBezTo>
                  <a:close/>
                </a:path>
              </a:pathLst>
            </a:custGeom>
            <a:solidFill>
              <a:srgbClr val="768C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84"/>
            <p:cNvSpPr/>
            <p:nvPr/>
          </p:nvSpPr>
          <p:spPr>
            <a:xfrm>
              <a:off x="2855734" y="2982598"/>
              <a:ext cx="11342" cy="23389"/>
            </a:xfrm>
            <a:custGeom>
              <a:rect b="b" l="l" r="r" t="t"/>
              <a:pathLst>
                <a:path extrusionOk="0" h="895" w="434">
                  <a:moveTo>
                    <a:pt x="217" y="1"/>
                  </a:moveTo>
                  <a:cubicBezTo>
                    <a:pt x="113" y="1"/>
                    <a:pt x="10" y="68"/>
                    <a:pt x="1" y="202"/>
                  </a:cubicBezTo>
                  <a:lnTo>
                    <a:pt x="1" y="895"/>
                  </a:lnTo>
                  <a:lnTo>
                    <a:pt x="433" y="895"/>
                  </a:lnTo>
                  <a:lnTo>
                    <a:pt x="433" y="202"/>
                  </a:lnTo>
                  <a:cubicBezTo>
                    <a:pt x="424" y="68"/>
                    <a:pt x="320" y="1"/>
                    <a:pt x="217" y="1"/>
                  </a:cubicBezTo>
                  <a:close/>
                </a:path>
              </a:pathLst>
            </a:custGeom>
            <a:solidFill>
              <a:srgbClr val="768C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84"/>
            <p:cNvSpPr/>
            <p:nvPr/>
          </p:nvSpPr>
          <p:spPr>
            <a:xfrm>
              <a:off x="2786379" y="2982598"/>
              <a:ext cx="11080" cy="23389"/>
            </a:xfrm>
            <a:custGeom>
              <a:rect b="b" l="l" r="r" t="t"/>
              <a:pathLst>
                <a:path extrusionOk="0" h="895" w="424">
                  <a:moveTo>
                    <a:pt x="212" y="1"/>
                  </a:moveTo>
                  <a:cubicBezTo>
                    <a:pt x="111" y="1"/>
                    <a:pt x="10" y="68"/>
                    <a:pt x="0" y="202"/>
                  </a:cubicBezTo>
                  <a:lnTo>
                    <a:pt x="0" y="895"/>
                  </a:lnTo>
                  <a:lnTo>
                    <a:pt x="424" y="895"/>
                  </a:lnTo>
                  <a:lnTo>
                    <a:pt x="424" y="202"/>
                  </a:lnTo>
                  <a:cubicBezTo>
                    <a:pt x="414" y="68"/>
                    <a:pt x="313" y="1"/>
                    <a:pt x="212" y="1"/>
                  </a:cubicBezTo>
                  <a:close/>
                </a:path>
              </a:pathLst>
            </a:custGeom>
            <a:solidFill>
              <a:srgbClr val="768C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84"/>
            <p:cNvSpPr/>
            <p:nvPr/>
          </p:nvSpPr>
          <p:spPr>
            <a:xfrm>
              <a:off x="2972468" y="2972040"/>
              <a:ext cx="11943" cy="33946"/>
            </a:xfrm>
            <a:custGeom>
              <a:rect b="b" l="l" r="r" t="t"/>
              <a:pathLst>
                <a:path extrusionOk="0" h="1299" w="457">
                  <a:moveTo>
                    <a:pt x="227" y="1"/>
                  </a:moveTo>
                  <a:cubicBezTo>
                    <a:pt x="113" y="1"/>
                    <a:pt x="0" y="78"/>
                    <a:pt x="15" y="231"/>
                  </a:cubicBezTo>
                  <a:lnTo>
                    <a:pt x="15" y="1299"/>
                  </a:lnTo>
                  <a:lnTo>
                    <a:pt x="447" y="1299"/>
                  </a:lnTo>
                  <a:lnTo>
                    <a:pt x="447" y="231"/>
                  </a:lnTo>
                  <a:cubicBezTo>
                    <a:pt x="457" y="78"/>
                    <a:pt x="342" y="1"/>
                    <a:pt x="227" y="1"/>
                  </a:cubicBezTo>
                  <a:close/>
                </a:path>
              </a:pathLst>
            </a:custGeom>
            <a:solidFill>
              <a:srgbClr val="768C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84"/>
            <p:cNvSpPr/>
            <p:nvPr/>
          </p:nvSpPr>
          <p:spPr>
            <a:xfrm>
              <a:off x="2811753" y="3143182"/>
              <a:ext cx="11342" cy="33241"/>
            </a:xfrm>
            <a:custGeom>
              <a:rect b="b" l="l" r="r" t="t"/>
              <a:pathLst>
                <a:path extrusionOk="0" h="1272" w="434">
                  <a:moveTo>
                    <a:pt x="1" y="0"/>
                  </a:moveTo>
                  <a:lnTo>
                    <a:pt x="1" y="1077"/>
                  </a:lnTo>
                  <a:cubicBezTo>
                    <a:pt x="10" y="1207"/>
                    <a:pt x="114" y="1272"/>
                    <a:pt x="217" y="1272"/>
                  </a:cubicBezTo>
                  <a:cubicBezTo>
                    <a:pt x="320" y="1272"/>
                    <a:pt x="424" y="1207"/>
                    <a:pt x="433" y="1077"/>
                  </a:cubicBezTo>
                  <a:lnTo>
                    <a:pt x="4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84"/>
            <p:cNvSpPr/>
            <p:nvPr/>
          </p:nvSpPr>
          <p:spPr>
            <a:xfrm>
              <a:off x="2777337" y="3143182"/>
              <a:ext cx="11080" cy="24957"/>
            </a:xfrm>
            <a:custGeom>
              <a:rect b="b" l="l" r="r" t="t"/>
              <a:pathLst>
                <a:path extrusionOk="0" h="955" w="424">
                  <a:moveTo>
                    <a:pt x="0" y="0"/>
                  </a:moveTo>
                  <a:lnTo>
                    <a:pt x="0" y="760"/>
                  </a:lnTo>
                  <a:cubicBezTo>
                    <a:pt x="10" y="890"/>
                    <a:pt x="111" y="955"/>
                    <a:pt x="212" y="955"/>
                  </a:cubicBezTo>
                  <a:cubicBezTo>
                    <a:pt x="313" y="955"/>
                    <a:pt x="414" y="890"/>
                    <a:pt x="423" y="760"/>
                  </a:cubicBezTo>
                  <a:lnTo>
                    <a:pt x="4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84"/>
            <p:cNvSpPr/>
            <p:nvPr/>
          </p:nvSpPr>
          <p:spPr>
            <a:xfrm>
              <a:off x="2846693" y="3143182"/>
              <a:ext cx="11342" cy="24957"/>
            </a:xfrm>
            <a:custGeom>
              <a:rect b="b" l="l" r="r" t="t"/>
              <a:pathLst>
                <a:path extrusionOk="0" h="955" w="434">
                  <a:moveTo>
                    <a:pt x="0" y="0"/>
                  </a:moveTo>
                  <a:lnTo>
                    <a:pt x="0" y="760"/>
                  </a:lnTo>
                  <a:cubicBezTo>
                    <a:pt x="10" y="890"/>
                    <a:pt x="113" y="955"/>
                    <a:pt x="217" y="955"/>
                  </a:cubicBezTo>
                  <a:cubicBezTo>
                    <a:pt x="320" y="955"/>
                    <a:pt x="423" y="890"/>
                    <a:pt x="433" y="760"/>
                  </a:cubicBezTo>
                  <a:lnTo>
                    <a:pt x="4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84"/>
            <p:cNvSpPr/>
            <p:nvPr/>
          </p:nvSpPr>
          <p:spPr>
            <a:xfrm>
              <a:off x="2742659" y="3143182"/>
              <a:ext cx="11080" cy="33241"/>
            </a:xfrm>
            <a:custGeom>
              <a:rect b="b" l="l" r="r" t="t"/>
              <a:pathLst>
                <a:path extrusionOk="0" h="1272" w="424">
                  <a:moveTo>
                    <a:pt x="0" y="0"/>
                  </a:moveTo>
                  <a:lnTo>
                    <a:pt x="0" y="1077"/>
                  </a:lnTo>
                  <a:cubicBezTo>
                    <a:pt x="10" y="1207"/>
                    <a:pt x="111" y="1272"/>
                    <a:pt x="212" y="1272"/>
                  </a:cubicBezTo>
                  <a:cubicBezTo>
                    <a:pt x="313" y="1272"/>
                    <a:pt x="414" y="1207"/>
                    <a:pt x="423" y="1077"/>
                  </a:cubicBezTo>
                  <a:lnTo>
                    <a:pt x="4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84"/>
            <p:cNvSpPr/>
            <p:nvPr/>
          </p:nvSpPr>
          <p:spPr>
            <a:xfrm>
              <a:off x="2707589" y="3143182"/>
              <a:ext cx="11838" cy="25897"/>
            </a:xfrm>
            <a:custGeom>
              <a:rect b="b" l="l" r="r" t="t"/>
              <a:pathLst>
                <a:path extrusionOk="0" h="991" w="453">
                  <a:moveTo>
                    <a:pt x="15" y="0"/>
                  </a:moveTo>
                  <a:lnTo>
                    <a:pt x="15" y="760"/>
                  </a:lnTo>
                  <a:cubicBezTo>
                    <a:pt x="1" y="914"/>
                    <a:pt x="114" y="991"/>
                    <a:pt x="227" y="991"/>
                  </a:cubicBezTo>
                  <a:cubicBezTo>
                    <a:pt x="340" y="991"/>
                    <a:pt x="453" y="914"/>
                    <a:pt x="438" y="760"/>
                  </a:cubicBezTo>
                  <a:lnTo>
                    <a:pt x="4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84"/>
            <p:cNvSpPr/>
            <p:nvPr/>
          </p:nvSpPr>
          <p:spPr>
            <a:xfrm>
              <a:off x="2673042" y="3143182"/>
              <a:ext cx="11838" cy="34181"/>
            </a:xfrm>
            <a:custGeom>
              <a:rect b="b" l="l" r="r" t="t"/>
              <a:pathLst>
                <a:path extrusionOk="0" h="1308" w="453">
                  <a:moveTo>
                    <a:pt x="10" y="0"/>
                  </a:moveTo>
                  <a:lnTo>
                    <a:pt x="10" y="1077"/>
                  </a:lnTo>
                  <a:cubicBezTo>
                    <a:pt x="1" y="1231"/>
                    <a:pt x="114" y="1308"/>
                    <a:pt x="227" y="1308"/>
                  </a:cubicBezTo>
                  <a:cubicBezTo>
                    <a:pt x="340" y="1308"/>
                    <a:pt x="453" y="1231"/>
                    <a:pt x="443" y="1077"/>
                  </a:cubicBezTo>
                  <a:lnTo>
                    <a:pt x="4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505"/>
                                        </p:tgtEl>
                                        <p:attrNameLst>
                                          <p:attrName>style.visibility</p:attrName>
                                        </p:attrNameLst>
                                      </p:cBhvr>
                                      <p:to>
                                        <p:strVal val="visible"/>
                                      </p:to>
                                    </p:set>
                                    <p:animEffect filter="fade" transition="in">
                                      <p:cBhvr>
                                        <p:cTn dur="1000"/>
                                        <p:tgtEl>
                                          <p:spTgt spid="4505"/>
                                        </p:tgtEl>
                                      </p:cBhvr>
                                    </p:animEffect>
                                  </p:childTnLst>
                                </p:cTn>
                              </p:par>
                              <p:par>
                                <p:cTn fill="hold" nodeType="withEffect" presetClass="entr" presetID="10" presetSubtype="0">
                                  <p:stCondLst>
                                    <p:cond delay="0"/>
                                  </p:stCondLst>
                                  <p:childTnLst>
                                    <p:set>
                                      <p:cBhvr>
                                        <p:cTn dur="1" fill="hold">
                                          <p:stCondLst>
                                            <p:cond delay="0"/>
                                          </p:stCondLst>
                                        </p:cTn>
                                        <p:tgtEl>
                                          <p:spTgt spid="4499"/>
                                        </p:tgtEl>
                                        <p:attrNameLst>
                                          <p:attrName>style.visibility</p:attrName>
                                        </p:attrNameLst>
                                      </p:cBhvr>
                                      <p:to>
                                        <p:strVal val="visible"/>
                                      </p:to>
                                    </p:set>
                                    <p:animEffect filter="fade" transition="in">
                                      <p:cBhvr>
                                        <p:cTn dur="1000"/>
                                        <p:tgtEl>
                                          <p:spTgt spid="4499"/>
                                        </p:tgtEl>
                                      </p:cBhvr>
                                    </p:animEffect>
                                  </p:childTnLst>
                                </p:cTn>
                              </p:par>
                              <p:par>
                                <p:cTn fill="hold" nodeType="withEffect" presetClass="entr" presetID="10" presetSubtype="0">
                                  <p:stCondLst>
                                    <p:cond delay="0"/>
                                  </p:stCondLst>
                                  <p:childTnLst>
                                    <p:set>
                                      <p:cBhvr>
                                        <p:cTn dur="1" fill="hold">
                                          <p:stCondLst>
                                            <p:cond delay="0"/>
                                          </p:stCondLst>
                                        </p:cTn>
                                        <p:tgtEl>
                                          <p:spTgt spid="4513"/>
                                        </p:tgtEl>
                                        <p:attrNameLst>
                                          <p:attrName>style.visibility</p:attrName>
                                        </p:attrNameLst>
                                      </p:cBhvr>
                                      <p:to>
                                        <p:strVal val="visible"/>
                                      </p:to>
                                    </p:set>
                                    <p:animEffect filter="fade" transition="in">
                                      <p:cBhvr>
                                        <p:cTn dur="1000"/>
                                        <p:tgtEl>
                                          <p:spTgt spid="4513"/>
                                        </p:tgtEl>
                                      </p:cBhvr>
                                    </p:animEffect>
                                  </p:childTnLst>
                                </p:cTn>
                              </p:par>
                              <p:par>
                                <p:cTn fill="hold" nodeType="withEffect" presetClass="entr" presetID="10" presetSubtype="0">
                                  <p:stCondLst>
                                    <p:cond delay="0"/>
                                  </p:stCondLst>
                                  <p:childTnLst>
                                    <p:set>
                                      <p:cBhvr>
                                        <p:cTn dur="1" fill="hold">
                                          <p:stCondLst>
                                            <p:cond delay="0"/>
                                          </p:stCondLst>
                                        </p:cTn>
                                        <p:tgtEl>
                                          <p:spTgt spid="4502"/>
                                        </p:tgtEl>
                                        <p:attrNameLst>
                                          <p:attrName>style.visibility</p:attrName>
                                        </p:attrNameLst>
                                      </p:cBhvr>
                                      <p:to>
                                        <p:strVal val="visible"/>
                                      </p:to>
                                    </p:set>
                                    <p:animEffect filter="fade" transition="in">
                                      <p:cBhvr>
                                        <p:cTn dur="1000"/>
                                        <p:tgtEl>
                                          <p:spTgt spid="4502"/>
                                        </p:tgtEl>
                                      </p:cBhvr>
                                    </p:animEffect>
                                  </p:childTnLst>
                                </p:cTn>
                              </p:par>
                              <p:par>
                                <p:cTn fill="hold" nodeType="withEffect" presetClass="entr" presetID="10" presetSubtype="0">
                                  <p:stCondLst>
                                    <p:cond delay="0"/>
                                  </p:stCondLst>
                                  <p:childTnLst>
                                    <p:set>
                                      <p:cBhvr>
                                        <p:cTn dur="1" fill="hold">
                                          <p:stCondLst>
                                            <p:cond delay="0"/>
                                          </p:stCondLst>
                                        </p:cTn>
                                        <p:tgtEl>
                                          <p:spTgt spid="4514"/>
                                        </p:tgtEl>
                                        <p:attrNameLst>
                                          <p:attrName>style.visibility</p:attrName>
                                        </p:attrNameLst>
                                      </p:cBhvr>
                                      <p:to>
                                        <p:strVal val="visible"/>
                                      </p:to>
                                    </p:set>
                                    <p:animEffect filter="fade" transition="in">
                                      <p:cBhvr>
                                        <p:cTn dur="1000"/>
                                        <p:tgtEl>
                                          <p:spTgt spid="4514"/>
                                        </p:tgtEl>
                                      </p:cBhvr>
                                    </p:animEffect>
                                  </p:childTnLst>
                                </p:cTn>
                              </p:par>
                              <p:par>
                                <p:cTn fill="hold" nodeType="withEffect" presetClass="entr" presetID="10" presetSubtype="0">
                                  <p:stCondLst>
                                    <p:cond delay="0"/>
                                  </p:stCondLst>
                                  <p:childTnLst>
                                    <p:set>
                                      <p:cBhvr>
                                        <p:cTn dur="1" fill="hold">
                                          <p:stCondLst>
                                            <p:cond delay="0"/>
                                          </p:stCondLst>
                                        </p:cTn>
                                        <p:tgtEl>
                                          <p:spTgt spid="4528"/>
                                        </p:tgtEl>
                                        <p:attrNameLst>
                                          <p:attrName>style.visibility</p:attrName>
                                        </p:attrNameLst>
                                      </p:cBhvr>
                                      <p:to>
                                        <p:strVal val="visible"/>
                                      </p:to>
                                    </p:set>
                                    <p:animEffect filter="fade" transition="in">
                                      <p:cBhvr>
                                        <p:cTn dur="1000"/>
                                        <p:tgtEl>
                                          <p:spTgt spid="45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1" name="Shape 4581"/>
        <p:cNvGrpSpPr/>
        <p:nvPr/>
      </p:nvGrpSpPr>
      <p:grpSpPr>
        <a:xfrm>
          <a:off x="0" y="0"/>
          <a:ext cx="0" cy="0"/>
          <a:chOff x="0" y="0"/>
          <a:chExt cx="0" cy="0"/>
        </a:xfrm>
      </p:grpSpPr>
      <p:sp>
        <p:nvSpPr>
          <p:cNvPr id="4582" name="Google Shape;4582;p85"/>
          <p:cNvSpPr/>
          <p:nvPr/>
        </p:nvSpPr>
        <p:spPr>
          <a:xfrm>
            <a:off x="943845" y="922438"/>
            <a:ext cx="3984452" cy="3380928"/>
          </a:xfrm>
          <a:custGeom>
            <a:rect b="b" l="l" r="r" t="t"/>
            <a:pathLst>
              <a:path extrusionOk="0" h="189700" w="223563">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85"/>
          <p:cNvSpPr txBox="1"/>
          <p:nvPr>
            <p:ph idx="1" type="subTitle"/>
          </p:nvPr>
        </p:nvSpPr>
        <p:spPr>
          <a:xfrm>
            <a:off x="5039655" y="2495142"/>
            <a:ext cx="3160500" cy="91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80% data is for training &amp; 20% data is for testing. </a:t>
            </a:r>
            <a:endParaRPr/>
          </a:p>
        </p:txBody>
      </p:sp>
      <p:sp>
        <p:nvSpPr>
          <p:cNvPr id="4584" name="Google Shape;4584;p85"/>
          <p:cNvSpPr txBox="1"/>
          <p:nvPr>
            <p:ph idx="2"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Splitting</a:t>
            </a:r>
            <a:endParaRPr/>
          </a:p>
        </p:txBody>
      </p:sp>
      <p:sp>
        <p:nvSpPr>
          <p:cNvPr id="4585" name="Google Shape;4585;p85"/>
          <p:cNvSpPr/>
          <p:nvPr/>
        </p:nvSpPr>
        <p:spPr>
          <a:xfrm>
            <a:off x="1876175" y="1589395"/>
            <a:ext cx="2326800" cy="2326800"/>
          </a:xfrm>
          <a:prstGeom prst="ellipse">
            <a:avLst/>
          </a:prstGeom>
          <a:noFill/>
          <a:ln cap="flat" cmpd="sng" w="1524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86" name="Google Shape;4586;p85"/>
          <p:cNvSpPr/>
          <p:nvPr/>
        </p:nvSpPr>
        <p:spPr>
          <a:xfrm>
            <a:off x="1876175" y="1589395"/>
            <a:ext cx="2326800" cy="2326800"/>
          </a:xfrm>
          <a:prstGeom prst="arc">
            <a:avLst>
              <a:gd fmla="val 16200000" name="adj1"/>
              <a:gd fmla="val 20209723" name="adj2"/>
            </a:avLst>
          </a:prstGeom>
          <a:noFill/>
          <a:ln cap="rnd" cmpd="sng" w="2286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87" name="Google Shape;4587;p85"/>
          <p:cNvSpPr txBox="1"/>
          <p:nvPr>
            <p:ph idx="3" type="subTitle"/>
          </p:nvPr>
        </p:nvSpPr>
        <p:spPr>
          <a:xfrm>
            <a:off x="5039649" y="2096075"/>
            <a:ext cx="3564600" cy="40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Training</a:t>
            </a:r>
            <a:r>
              <a:rPr lang="en"/>
              <a:t> Data Vs Testing Data</a:t>
            </a:r>
            <a:endParaRPr/>
          </a:p>
        </p:txBody>
      </p:sp>
      <p:sp>
        <p:nvSpPr>
          <p:cNvPr id="4588" name="Google Shape;4588;p85"/>
          <p:cNvSpPr txBox="1"/>
          <p:nvPr>
            <p:ph type="title"/>
          </p:nvPr>
        </p:nvSpPr>
        <p:spPr>
          <a:xfrm>
            <a:off x="2309075" y="2468395"/>
            <a:ext cx="1461000" cy="56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80%</a:t>
            </a:r>
            <a:endParaRPr/>
          </a:p>
        </p:txBody>
      </p:sp>
      <p:sp>
        <p:nvSpPr>
          <p:cNvPr id="4589" name="Google Shape;4589;p85"/>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0" name="Google Shape;4590;p85"/>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591" name="Google Shape;4591;p85"/>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582"/>
                                        </p:tgtEl>
                                        <p:attrNameLst>
                                          <p:attrName>style.visibility</p:attrName>
                                        </p:attrNameLst>
                                      </p:cBhvr>
                                      <p:to>
                                        <p:strVal val="visible"/>
                                      </p:to>
                                    </p:set>
                                    <p:animEffect filter="fade" transition="in">
                                      <p:cBhvr>
                                        <p:cTn dur="1000"/>
                                        <p:tgtEl>
                                          <p:spTgt spid="4582"/>
                                        </p:tgtEl>
                                      </p:cBhvr>
                                    </p:animEffect>
                                  </p:childTnLst>
                                </p:cTn>
                              </p:par>
                              <p:par>
                                <p:cTn fill="hold" nodeType="withEffect" presetClass="entr" presetID="10" presetSubtype="0">
                                  <p:stCondLst>
                                    <p:cond delay="0"/>
                                  </p:stCondLst>
                                  <p:childTnLst>
                                    <p:set>
                                      <p:cBhvr>
                                        <p:cTn dur="1" fill="hold">
                                          <p:stCondLst>
                                            <p:cond delay="0"/>
                                          </p:stCondLst>
                                        </p:cTn>
                                        <p:tgtEl>
                                          <p:spTgt spid="4585"/>
                                        </p:tgtEl>
                                        <p:attrNameLst>
                                          <p:attrName>style.visibility</p:attrName>
                                        </p:attrNameLst>
                                      </p:cBhvr>
                                      <p:to>
                                        <p:strVal val="visible"/>
                                      </p:to>
                                    </p:set>
                                    <p:animEffect filter="fade" transition="in">
                                      <p:cBhvr>
                                        <p:cTn dur="1000"/>
                                        <p:tgtEl>
                                          <p:spTgt spid="4585"/>
                                        </p:tgtEl>
                                      </p:cBhvr>
                                    </p:animEffect>
                                  </p:childTnLst>
                                </p:cTn>
                              </p:par>
                              <p:par>
                                <p:cTn fill="hold" nodeType="withEffect" presetClass="entr" presetID="10" presetSubtype="0">
                                  <p:stCondLst>
                                    <p:cond delay="0"/>
                                  </p:stCondLst>
                                  <p:childTnLst>
                                    <p:set>
                                      <p:cBhvr>
                                        <p:cTn dur="1" fill="hold">
                                          <p:stCondLst>
                                            <p:cond delay="0"/>
                                          </p:stCondLst>
                                        </p:cTn>
                                        <p:tgtEl>
                                          <p:spTgt spid="4586"/>
                                        </p:tgtEl>
                                        <p:attrNameLst>
                                          <p:attrName>style.visibility</p:attrName>
                                        </p:attrNameLst>
                                      </p:cBhvr>
                                      <p:to>
                                        <p:strVal val="visible"/>
                                      </p:to>
                                    </p:set>
                                    <p:animEffect filter="fade" transition="in">
                                      <p:cBhvr>
                                        <p:cTn dur="1000"/>
                                        <p:tgtEl>
                                          <p:spTgt spid="4586"/>
                                        </p:tgtEl>
                                      </p:cBhvr>
                                    </p:animEffect>
                                  </p:childTnLst>
                                </p:cTn>
                              </p:par>
                              <p:par>
                                <p:cTn fill="hold" nodeType="withEffect" presetClass="entr" presetID="10" presetSubtype="0">
                                  <p:stCondLst>
                                    <p:cond delay="0"/>
                                  </p:stCondLst>
                                  <p:childTnLst>
                                    <p:set>
                                      <p:cBhvr>
                                        <p:cTn dur="1" fill="hold">
                                          <p:stCondLst>
                                            <p:cond delay="0"/>
                                          </p:stCondLst>
                                        </p:cTn>
                                        <p:tgtEl>
                                          <p:spTgt spid="4588"/>
                                        </p:tgtEl>
                                        <p:attrNameLst>
                                          <p:attrName>style.visibility</p:attrName>
                                        </p:attrNameLst>
                                      </p:cBhvr>
                                      <p:to>
                                        <p:strVal val="visible"/>
                                      </p:to>
                                    </p:set>
                                    <p:animEffect filter="fade" transition="in">
                                      <p:cBhvr>
                                        <p:cTn dur="1000"/>
                                        <p:tgtEl>
                                          <p:spTgt spid="45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5" name="Shape 4595"/>
        <p:cNvGrpSpPr/>
        <p:nvPr/>
      </p:nvGrpSpPr>
      <p:grpSpPr>
        <a:xfrm>
          <a:off x="0" y="0"/>
          <a:ext cx="0" cy="0"/>
          <a:chOff x="0" y="0"/>
          <a:chExt cx="0" cy="0"/>
        </a:xfrm>
      </p:grpSpPr>
      <p:sp>
        <p:nvSpPr>
          <p:cNvPr id="4596" name="Google Shape;4596;p86"/>
          <p:cNvSpPr/>
          <p:nvPr/>
        </p:nvSpPr>
        <p:spPr>
          <a:xfrm>
            <a:off x="4394026" y="1490069"/>
            <a:ext cx="3911444" cy="2686158"/>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86"/>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8" name="Google Shape;4598;p86"/>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599" name="Google Shape;4599;p86"/>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grpSp>
        <p:nvGrpSpPr>
          <p:cNvPr id="4600" name="Google Shape;4600;p86"/>
          <p:cNvGrpSpPr/>
          <p:nvPr/>
        </p:nvGrpSpPr>
        <p:grpSpPr>
          <a:xfrm>
            <a:off x="5073290" y="1094575"/>
            <a:ext cx="3150848" cy="3320710"/>
            <a:chOff x="5463815" y="1256500"/>
            <a:chExt cx="3150848" cy="3320710"/>
          </a:xfrm>
        </p:grpSpPr>
        <p:sp>
          <p:nvSpPr>
            <p:cNvPr id="4601" name="Google Shape;4601;p86"/>
            <p:cNvSpPr/>
            <p:nvPr/>
          </p:nvSpPr>
          <p:spPr>
            <a:xfrm rot="316603">
              <a:off x="5590150" y="1655569"/>
              <a:ext cx="1957493" cy="2837643"/>
            </a:xfrm>
            <a:custGeom>
              <a:rect b="b" l="l" r="r" t="t"/>
              <a:pathLst>
                <a:path extrusionOk="0" h="98385" w="67869">
                  <a:moveTo>
                    <a:pt x="4069" y="1"/>
                  </a:moveTo>
                  <a:lnTo>
                    <a:pt x="3613" y="71"/>
                  </a:lnTo>
                  <a:lnTo>
                    <a:pt x="3192" y="176"/>
                  </a:lnTo>
                  <a:lnTo>
                    <a:pt x="2771" y="352"/>
                  </a:lnTo>
                  <a:lnTo>
                    <a:pt x="2385" y="527"/>
                  </a:lnTo>
                  <a:lnTo>
                    <a:pt x="2000" y="772"/>
                  </a:lnTo>
                  <a:lnTo>
                    <a:pt x="1649" y="1018"/>
                  </a:lnTo>
                  <a:lnTo>
                    <a:pt x="1333" y="1299"/>
                  </a:lnTo>
                  <a:lnTo>
                    <a:pt x="1053" y="1614"/>
                  </a:lnTo>
                  <a:lnTo>
                    <a:pt x="772" y="1965"/>
                  </a:lnTo>
                  <a:lnTo>
                    <a:pt x="561" y="2351"/>
                  </a:lnTo>
                  <a:lnTo>
                    <a:pt x="386" y="2737"/>
                  </a:lnTo>
                  <a:lnTo>
                    <a:pt x="211" y="3158"/>
                  </a:lnTo>
                  <a:lnTo>
                    <a:pt x="106" y="3578"/>
                  </a:lnTo>
                  <a:lnTo>
                    <a:pt x="35" y="4034"/>
                  </a:lnTo>
                  <a:lnTo>
                    <a:pt x="0" y="4490"/>
                  </a:lnTo>
                  <a:lnTo>
                    <a:pt x="0" y="93895"/>
                  </a:lnTo>
                  <a:lnTo>
                    <a:pt x="35" y="94245"/>
                  </a:lnTo>
                  <a:lnTo>
                    <a:pt x="70" y="94596"/>
                  </a:lnTo>
                  <a:lnTo>
                    <a:pt x="141" y="94947"/>
                  </a:lnTo>
                  <a:lnTo>
                    <a:pt x="246" y="95262"/>
                  </a:lnTo>
                  <a:lnTo>
                    <a:pt x="351" y="95578"/>
                  </a:lnTo>
                  <a:lnTo>
                    <a:pt x="491" y="95894"/>
                  </a:lnTo>
                  <a:lnTo>
                    <a:pt x="667" y="96209"/>
                  </a:lnTo>
                  <a:lnTo>
                    <a:pt x="842" y="96490"/>
                  </a:lnTo>
                  <a:lnTo>
                    <a:pt x="1053" y="96736"/>
                  </a:lnTo>
                  <a:lnTo>
                    <a:pt x="1263" y="96981"/>
                  </a:lnTo>
                  <a:lnTo>
                    <a:pt x="1508" y="97227"/>
                  </a:lnTo>
                  <a:lnTo>
                    <a:pt x="1754" y="97437"/>
                  </a:lnTo>
                  <a:lnTo>
                    <a:pt x="2035" y="97648"/>
                  </a:lnTo>
                  <a:lnTo>
                    <a:pt x="2315" y="97823"/>
                  </a:lnTo>
                  <a:lnTo>
                    <a:pt x="2631" y="97963"/>
                  </a:lnTo>
                  <a:lnTo>
                    <a:pt x="2947" y="98104"/>
                  </a:lnTo>
                  <a:lnTo>
                    <a:pt x="3297" y="98209"/>
                  </a:lnTo>
                  <a:lnTo>
                    <a:pt x="3718" y="98314"/>
                  </a:lnTo>
                  <a:lnTo>
                    <a:pt x="4104" y="98384"/>
                  </a:lnTo>
                  <a:lnTo>
                    <a:pt x="63344" y="98384"/>
                  </a:lnTo>
                  <a:lnTo>
                    <a:pt x="63835" y="98349"/>
                  </a:lnTo>
                  <a:lnTo>
                    <a:pt x="64256" y="98314"/>
                  </a:lnTo>
                  <a:lnTo>
                    <a:pt x="64712" y="98174"/>
                  </a:lnTo>
                  <a:lnTo>
                    <a:pt x="65098" y="98033"/>
                  </a:lnTo>
                  <a:lnTo>
                    <a:pt x="65519" y="97858"/>
                  </a:lnTo>
                  <a:lnTo>
                    <a:pt x="65870" y="97612"/>
                  </a:lnTo>
                  <a:lnTo>
                    <a:pt x="66220" y="97367"/>
                  </a:lnTo>
                  <a:lnTo>
                    <a:pt x="66536" y="97086"/>
                  </a:lnTo>
                  <a:lnTo>
                    <a:pt x="66817" y="96736"/>
                  </a:lnTo>
                  <a:lnTo>
                    <a:pt x="67097" y="96420"/>
                  </a:lnTo>
                  <a:lnTo>
                    <a:pt x="67308" y="96034"/>
                  </a:lnTo>
                  <a:lnTo>
                    <a:pt x="67518" y="95648"/>
                  </a:lnTo>
                  <a:lnTo>
                    <a:pt x="67659" y="95227"/>
                  </a:lnTo>
                  <a:lnTo>
                    <a:pt x="67764" y="94807"/>
                  </a:lnTo>
                  <a:lnTo>
                    <a:pt x="67834" y="94351"/>
                  </a:lnTo>
                  <a:lnTo>
                    <a:pt x="67869" y="93895"/>
                  </a:lnTo>
                  <a:lnTo>
                    <a:pt x="67869" y="4490"/>
                  </a:lnTo>
                  <a:lnTo>
                    <a:pt x="67834" y="4069"/>
                  </a:lnTo>
                  <a:lnTo>
                    <a:pt x="67799" y="3684"/>
                  </a:lnTo>
                  <a:lnTo>
                    <a:pt x="67694" y="3298"/>
                  </a:lnTo>
                  <a:lnTo>
                    <a:pt x="67588" y="2947"/>
                  </a:lnTo>
                  <a:lnTo>
                    <a:pt x="67448" y="2596"/>
                  </a:lnTo>
                  <a:lnTo>
                    <a:pt x="67273" y="2246"/>
                  </a:lnTo>
                  <a:lnTo>
                    <a:pt x="67062" y="1930"/>
                  </a:lnTo>
                  <a:lnTo>
                    <a:pt x="66852" y="1649"/>
                  </a:lnTo>
                  <a:lnTo>
                    <a:pt x="66501" y="1263"/>
                  </a:lnTo>
                  <a:lnTo>
                    <a:pt x="66150" y="948"/>
                  </a:lnTo>
                  <a:lnTo>
                    <a:pt x="65765" y="667"/>
                  </a:lnTo>
                  <a:lnTo>
                    <a:pt x="65309" y="422"/>
                  </a:lnTo>
                  <a:lnTo>
                    <a:pt x="64853" y="246"/>
                  </a:lnTo>
                  <a:lnTo>
                    <a:pt x="64397" y="106"/>
                  </a:lnTo>
                  <a:lnTo>
                    <a:pt x="638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86"/>
            <p:cNvSpPr/>
            <p:nvPr/>
          </p:nvSpPr>
          <p:spPr>
            <a:xfrm rot="316603">
              <a:off x="5697376" y="1758773"/>
              <a:ext cx="1743051" cy="2631248"/>
            </a:xfrm>
            <a:custGeom>
              <a:rect b="b" l="l" r="r" t="t"/>
              <a:pathLst>
                <a:path extrusionOk="0" h="91229" w="60434">
                  <a:moveTo>
                    <a:pt x="2666" y="0"/>
                  </a:moveTo>
                  <a:lnTo>
                    <a:pt x="2350" y="71"/>
                  </a:lnTo>
                  <a:lnTo>
                    <a:pt x="2070" y="141"/>
                  </a:lnTo>
                  <a:lnTo>
                    <a:pt x="1789" y="246"/>
                  </a:lnTo>
                  <a:lnTo>
                    <a:pt x="1543" y="351"/>
                  </a:lnTo>
                  <a:lnTo>
                    <a:pt x="1298" y="491"/>
                  </a:lnTo>
                  <a:lnTo>
                    <a:pt x="1087" y="667"/>
                  </a:lnTo>
                  <a:lnTo>
                    <a:pt x="877" y="877"/>
                  </a:lnTo>
                  <a:lnTo>
                    <a:pt x="667" y="1088"/>
                  </a:lnTo>
                  <a:lnTo>
                    <a:pt x="491" y="1298"/>
                  </a:lnTo>
                  <a:lnTo>
                    <a:pt x="351" y="1544"/>
                  </a:lnTo>
                  <a:lnTo>
                    <a:pt x="211" y="1824"/>
                  </a:lnTo>
                  <a:lnTo>
                    <a:pt x="140" y="2070"/>
                  </a:lnTo>
                  <a:lnTo>
                    <a:pt x="70" y="2350"/>
                  </a:lnTo>
                  <a:lnTo>
                    <a:pt x="0" y="2666"/>
                  </a:lnTo>
                  <a:lnTo>
                    <a:pt x="0" y="2947"/>
                  </a:lnTo>
                  <a:lnTo>
                    <a:pt x="0" y="88247"/>
                  </a:lnTo>
                  <a:lnTo>
                    <a:pt x="0" y="88563"/>
                  </a:lnTo>
                  <a:lnTo>
                    <a:pt x="70" y="88843"/>
                  </a:lnTo>
                  <a:lnTo>
                    <a:pt x="140" y="89124"/>
                  </a:lnTo>
                  <a:lnTo>
                    <a:pt x="211" y="89405"/>
                  </a:lnTo>
                  <a:lnTo>
                    <a:pt x="351" y="89685"/>
                  </a:lnTo>
                  <a:lnTo>
                    <a:pt x="491" y="89896"/>
                  </a:lnTo>
                  <a:lnTo>
                    <a:pt x="667" y="90141"/>
                  </a:lnTo>
                  <a:lnTo>
                    <a:pt x="877" y="90352"/>
                  </a:lnTo>
                  <a:lnTo>
                    <a:pt x="1087" y="90527"/>
                  </a:lnTo>
                  <a:lnTo>
                    <a:pt x="1298" y="90702"/>
                  </a:lnTo>
                  <a:lnTo>
                    <a:pt x="1543" y="90878"/>
                  </a:lnTo>
                  <a:lnTo>
                    <a:pt x="1789" y="90983"/>
                  </a:lnTo>
                  <a:lnTo>
                    <a:pt x="2070" y="91088"/>
                  </a:lnTo>
                  <a:lnTo>
                    <a:pt x="2350" y="91158"/>
                  </a:lnTo>
                  <a:lnTo>
                    <a:pt x="2666" y="91193"/>
                  </a:lnTo>
                  <a:lnTo>
                    <a:pt x="2946" y="91229"/>
                  </a:lnTo>
                  <a:lnTo>
                    <a:pt x="57487" y="91229"/>
                  </a:lnTo>
                  <a:lnTo>
                    <a:pt x="57803" y="91193"/>
                  </a:lnTo>
                  <a:lnTo>
                    <a:pt x="58083" y="91158"/>
                  </a:lnTo>
                  <a:lnTo>
                    <a:pt x="58364" y="91088"/>
                  </a:lnTo>
                  <a:lnTo>
                    <a:pt x="58644" y="90983"/>
                  </a:lnTo>
                  <a:lnTo>
                    <a:pt x="58890" y="90878"/>
                  </a:lnTo>
                  <a:lnTo>
                    <a:pt x="59135" y="90702"/>
                  </a:lnTo>
                  <a:lnTo>
                    <a:pt x="59381" y="90527"/>
                  </a:lnTo>
                  <a:lnTo>
                    <a:pt x="59591" y="90352"/>
                  </a:lnTo>
                  <a:lnTo>
                    <a:pt x="59767" y="90141"/>
                  </a:lnTo>
                  <a:lnTo>
                    <a:pt x="59942" y="89896"/>
                  </a:lnTo>
                  <a:lnTo>
                    <a:pt x="60082" y="89685"/>
                  </a:lnTo>
                  <a:lnTo>
                    <a:pt x="60223" y="89405"/>
                  </a:lnTo>
                  <a:lnTo>
                    <a:pt x="60328" y="89124"/>
                  </a:lnTo>
                  <a:lnTo>
                    <a:pt x="60398" y="88843"/>
                  </a:lnTo>
                  <a:lnTo>
                    <a:pt x="60433" y="88563"/>
                  </a:lnTo>
                  <a:lnTo>
                    <a:pt x="60433" y="88247"/>
                  </a:lnTo>
                  <a:lnTo>
                    <a:pt x="60433" y="2947"/>
                  </a:lnTo>
                  <a:lnTo>
                    <a:pt x="60433" y="2666"/>
                  </a:lnTo>
                  <a:lnTo>
                    <a:pt x="60398" y="2350"/>
                  </a:lnTo>
                  <a:lnTo>
                    <a:pt x="60328" y="2070"/>
                  </a:lnTo>
                  <a:lnTo>
                    <a:pt x="60223" y="1824"/>
                  </a:lnTo>
                  <a:lnTo>
                    <a:pt x="60082" y="1544"/>
                  </a:lnTo>
                  <a:lnTo>
                    <a:pt x="59942" y="1298"/>
                  </a:lnTo>
                  <a:lnTo>
                    <a:pt x="59767" y="1088"/>
                  </a:lnTo>
                  <a:lnTo>
                    <a:pt x="59591" y="877"/>
                  </a:lnTo>
                  <a:lnTo>
                    <a:pt x="59381" y="667"/>
                  </a:lnTo>
                  <a:lnTo>
                    <a:pt x="59135" y="491"/>
                  </a:lnTo>
                  <a:lnTo>
                    <a:pt x="58890" y="351"/>
                  </a:lnTo>
                  <a:lnTo>
                    <a:pt x="58644" y="246"/>
                  </a:lnTo>
                  <a:lnTo>
                    <a:pt x="58364" y="141"/>
                  </a:lnTo>
                  <a:lnTo>
                    <a:pt x="58083" y="71"/>
                  </a:lnTo>
                  <a:lnTo>
                    <a:pt x="578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86"/>
            <p:cNvSpPr/>
            <p:nvPr/>
          </p:nvSpPr>
          <p:spPr>
            <a:xfrm rot="316603">
              <a:off x="5697376" y="1758773"/>
              <a:ext cx="1743051" cy="2631248"/>
            </a:xfrm>
            <a:custGeom>
              <a:rect b="b" l="l" r="r" t="t"/>
              <a:pathLst>
                <a:path extrusionOk="0" h="91229" w="60434">
                  <a:moveTo>
                    <a:pt x="2666" y="0"/>
                  </a:moveTo>
                  <a:lnTo>
                    <a:pt x="2350" y="71"/>
                  </a:lnTo>
                  <a:lnTo>
                    <a:pt x="2070" y="141"/>
                  </a:lnTo>
                  <a:lnTo>
                    <a:pt x="1789" y="246"/>
                  </a:lnTo>
                  <a:lnTo>
                    <a:pt x="1543" y="351"/>
                  </a:lnTo>
                  <a:lnTo>
                    <a:pt x="1298" y="491"/>
                  </a:lnTo>
                  <a:lnTo>
                    <a:pt x="1087" y="667"/>
                  </a:lnTo>
                  <a:lnTo>
                    <a:pt x="877" y="877"/>
                  </a:lnTo>
                  <a:lnTo>
                    <a:pt x="667" y="1088"/>
                  </a:lnTo>
                  <a:lnTo>
                    <a:pt x="491" y="1298"/>
                  </a:lnTo>
                  <a:lnTo>
                    <a:pt x="351" y="1544"/>
                  </a:lnTo>
                  <a:lnTo>
                    <a:pt x="211" y="1824"/>
                  </a:lnTo>
                  <a:lnTo>
                    <a:pt x="140" y="2070"/>
                  </a:lnTo>
                  <a:lnTo>
                    <a:pt x="70" y="2350"/>
                  </a:lnTo>
                  <a:lnTo>
                    <a:pt x="0" y="2666"/>
                  </a:lnTo>
                  <a:lnTo>
                    <a:pt x="0" y="2947"/>
                  </a:lnTo>
                  <a:lnTo>
                    <a:pt x="0" y="88247"/>
                  </a:lnTo>
                  <a:lnTo>
                    <a:pt x="0" y="88563"/>
                  </a:lnTo>
                  <a:lnTo>
                    <a:pt x="70" y="88843"/>
                  </a:lnTo>
                  <a:lnTo>
                    <a:pt x="140" y="89124"/>
                  </a:lnTo>
                  <a:lnTo>
                    <a:pt x="211" y="89405"/>
                  </a:lnTo>
                  <a:lnTo>
                    <a:pt x="351" y="89685"/>
                  </a:lnTo>
                  <a:lnTo>
                    <a:pt x="491" y="89896"/>
                  </a:lnTo>
                  <a:lnTo>
                    <a:pt x="667" y="90141"/>
                  </a:lnTo>
                  <a:lnTo>
                    <a:pt x="877" y="90352"/>
                  </a:lnTo>
                  <a:lnTo>
                    <a:pt x="1087" y="90527"/>
                  </a:lnTo>
                  <a:lnTo>
                    <a:pt x="1298" y="90702"/>
                  </a:lnTo>
                  <a:lnTo>
                    <a:pt x="1543" y="90878"/>
                  </a:lnTo>
                  <a:lnTo>
                    <a:pt x="1789" y="90983"/>
                  </a:lnTo>
                  <a:lnTo>
                    <a:pt x="2070" y="91088"/>
                  </a:lnTo>
                  <a:lnTo>
                    <a:pt x="2350" y="91158"/>
                  </a:lnTo>
                  <a:lnTo>
                    <a:pt x="2666" y="91193"/>
                  </a:lnTo>
                  <a:lnTo>
                    <a:pt x="2946" y="91229"/>
                  </a:lnTo>
                  <a:lnTo>
                    <a:pt x="49490" y="91229"/>
                  </a:lnTo>
                  <a:lnTo>
                    <a:pt x="60433" y="79864"/>
                  </a:lnTo>
                  <a:lnTo>
                    <a:pt x="60433" y="2947"/>
                  </a:lnTo>
                  <a:lnTo>
                    <a:pt x="60433" y="2666"/>
                  </a:lnTo>
                  <a:lnTo>
                    <a:pt x="60398" y="2350"/>
                  </a:lnTo>
                  <a:lnTo>
                    <a:pt x="60328" y="2070"/>
                  </a:lnTo>
                  <a:lnTo>
                    <a:pt x="60223" y="1824"/>
                  </a:lnTo>
                  <a:lnTo>
                    <a:pt x="60082" y="1544"/>
                  </a:lnTo>
                  <a:lnTo>
                    <a:pt x="59942" y="1298"/>
                  </a:lnTo>
                  <a:lnTo>
                    <a:pt x="59767" y="1088"/>
                  </a:lnTo>
                  <a:lnTo>
                    <a:pt x="59591" y="877"/>
                  </a:lnTo>
                  <a:lnTo>
                    <a:pt x="59381" y="667"/>
                  </a:lnTo>
                  <a:lnTo>
                    <a:pt x="59135" y="491"/>
                  </a:lnTo>
                  <a:lnTo>
                    <a:pt x="58890" y="351"/>
                  </a:lnTo>
                  <a:lnTo>
                    <a:pt x="58644" y="246"/>
                  </a:lnTo>
                  <a:lnTo>
                    <a:pt x="58364" y="141"/>
                  </a:lnTo>
                  <a:lnTo>
                    <a:pt x="58083" y="71"/>
                  </a:lnTo>
                  <a:lnTo>
                    <a:pt x="578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86"/>
            <p:cNvSpPr/>
            <p:nvPr/>
          </p:nvSpPr>
          <p:spPr>
            <a:xfrm rot="316603">
              <a:off x="7015610" y="4123020"/>
              <a:ext cx="315678" cy="327792"/>
            </a:xfrm>
            <a:custGeom>
              <a:rect b="b" l="l" r="r" t="t"/>
              <a:pathLst>
                <a:path extrusionOk="0" h="11365" w="10945">
                  <a:moveTo>
                    <a:pt x="2667" y="0"/>
                  </a:moveTo>
                  <a:lnTo>
                    <a:pt x="2386" y="71"/>
                  </a:lnTo>
                  <a:lnTo>
                    <a:pt x="2105" y="141"/>
                  </a:lnTo>
                  <a:lnTo>
                    <a:pt x="1825" y="211"/>
                  </a:lnTo>
                  <a:lnTo>
                    <a:pt x="1579" y="351"/>
                  </a:lnTo>
                  <a:lnTo>
                    <a:pt x="1334" y="492"/>
                  </a:lnTo>
                  <a:lnTo>
                    <a:pt x="1088" y="667"/>
                  </a:lnTo>
                  <a:lnTo>
                    <a:pt x="878" y="877"/>
                  </a:lnTo>
                  <a:lnTo>
                    <a:pt x="702" y="1088"/>
                  </a:lnTo>
                  <a:lnTo>
                    <a:pt x="527" y="1298"/>
                  </a:lnTo>
                  <a:lnTo>
                    <a:pt x="387" y="1544"/>
                  </a:lnTo>
                  <a:lnTo>
                    <a:pt x="246" y="1789"/>
                  </a:lnTo>
                  <a:lnTo>
                    <a:pt x="141" y="2070"/>
                  </a:lnTo>
                  <a:lnTo>
                    <a:pt x="71" y="2350"/>
                  </a:lnTo>
                  <a:lnTo>
                    <a:pt x="36" y="2666"/>
                  </a:lnTo>
                  <a:lnTo>
                    <a:pt x="1" y="2947"/>
                  </a:lnTo>
                  <a:lnTo>
                    <a:pt x="1" y="11365"/>
                  </a:lnTo>
                  <a:lnTo>
                    <a:pt x="109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86"/>
            <p:cNvSpPr/>
            <p:nvPr/>
          </p:nvSpPr>
          <p:spPr>
            <a:xfrm rot="316603">
              <a:off x="6295846" y="1668282"/>
              <a:ext cx="788085" cy="192233"/>
            </a:xfrm>
            <a:custGeom>
              <a:rect b="b" l="l" r="r" t="t"/>
              <a:pathLst>
                <a:path extrusionOk="0" h="6665" w="27324">
                  <a:moveTo>
                    <a:pt x="0" y="0"/>
                  </a:moveTo>
                  <a:lnTo>
                    <a:pt x="0" y="6664"/>
                  </a:lnTo>
                  <a:lnTo>
                    <a:pt x="27323" y="6664"/>
                  </a:lnTo>
                  <a:lnTo>
                    <a:pt x="27323"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86"/>
            <p:cNvSpPr/>
            <p:nvPr/>
          </p:nvSpPr>
          <p:spPr>
            <a:xfrm rot="316603">
              <a:off x="6320152" y="1333542"/>
              <a:ext cx="788085" cy="335897"/>
            </a:xfrm>
            <a:custGeom>
              <a:rect b="b" l="l" r="r" t="t"/>
              <a:pathLst>
                <a:path extrusionOk="0" h="11646" w="27324">
                  <a:moveTo>
                    <a:pt x="13679" y="2842"/>
                  </a:moveTo>
                  <a:lnTo>
                    <a:pt x="13925" y="2877"/>
                  </a:lnTo>
                  <a:lnTo>
                    <a:pt x="14170" y="2912"/>
                  </a:lnTo>
                  <a:lnTo>
                    <a:pt x="14416" y="2982"/>
                  </a:lnTo>
                  <a:lnTo>
                    <a:pt x="14661" y="3052"/>
                  </a:lnTo>
                  <a:lnTo>
                    <a:pt x="14872" y="3157"/>
                  </a:lnTo>
                  <a:lnTo>
                    <a:pt x="15082" y="3298"/>
                  </a:lnTo>
                  <a:lnTo>
                    <a:pt x="15293" y="3438"/>
                  </a:lnTo>
                  <a:lnTo>
                    <a:pt x="15468" y="3613"/>
                  </a:lnTo>
                  <a:lnTo>
                    <a:pt x="15643" y="3789"/>
                  </a:lnTo>
                  <a:lnTo>
                    <a:pt x="15784" y="3964"/>
                  </a:lnTo>
                  <a:lnTo>
                    <a:pt x="15889" y="4175"/>
                  </a:lnTo>
                  <a:lnTo>
                    <a:pt x="16029" y="4420"/>
                  </a:lnTo>
                  <a:lnTo>
                    <a:pt x="16099" y="4630"/>
                  </a:lnTo>
                  <a:lnTo>
                    <a:pt x="16169" y="4876"/>
                  </a:lnTo>
                  <a:lnTo>
                    <a:pt x="16205" y="5157"/>
                  </a:lnTo>
                  <a:lnTo>
                    <a:pt x="16205" y="5402"/>
                  </a:lnTo>
                  <a:lnTo>
                    <a:pt x="16205" y="5648"/>
                  </a:lnTo>
                  <a:lnTo>
                    <a:pt x="16169" y="5928"/>
                  </a:lnTo>
                  <a:lnTo>
                    <a:pt x="16099" y="6174"/>
                  </a:lnTo>
                  <a:lnTo>
                    <a:pt x="16029" y="6384"/>
                  </a:lnTo>
                  <a:lnTo>
                    <a:pt x="15889" y="6630"/>
                  </a:lnTo>
                  <a:lnTo>
                    <a:pt x="15784" y="6840"/>
                  </a:lnTo>
                  <a:lnTo>
                    <a:pt x="15643" y="7016"/>
                  </a:lnTo>
                  <a:lnTo>
                    <a:pt x="15468" y="7191"/>
                  </a:lnTo>
                  <a:lnTo>
                    <a:pt x="15293" y="7366"/>
                  </a:lnTo>
                  <a:lnTo>
                    <a:pt x="15082" y="7507"/>
                  </a:lnTo>
                  <a:lnTo>
                    <a:pt x="14872" y="7647"/>
                  </a:lnTo>
                  <a:lnTo>
                    <a:pt x="14661" y="7752"/>
                  </a:lnTo>
                  <a:lnTo>
                    <a:pt x="14416" y="7822"/>
                  </a:lnTo>
                  <a:lnTo>
                    <a:pt x="14170" y="7892"/>
                  </a:lnTo>
                  <a:lnTo>
                    <a:pt x="13925" y="7927"/>
                  </a:lnTo>
                  <a:lnTo>
                    <a:pt x="13679" y="7963"/>
                  </a:lnTo>
                  <a:lnTo>
                    <a:pt x="13399" y="7927"/>
                  </a:lnTo>
                  <a:lnTo>
                    <a:pt x="13153" y="7892"/>
                  </a:lnTo>
                  <a:lnTo>
                    <a:pt x="12908" y="7822"/>
                  </a:lnTo>
                  <a:lnTo>
                    <a:pt x="12662" y="7752"/>
                  </a:lnTo>
                  <a:lnTo>
                    <a:pt x="12452" y="7647"/>
                  </a:lnTo>
                  <a:lnTo>
                    <a:pt x="12241" y="7507"/>
                  </a:lnTo>
                  <a:lnTo>
                    <a:pt x="12031" y="7366"/>
                  </a:lnTo>
                  <a:lnTo>
                    <a:pt x="11855" y="7191"/>
                  </a:lnTo>
                  <a:lnTo>
                    <a:pt x="11680" y="7016"/>
                  </a:lnTo>
                  <a:lnTo>
                    <a:pt x="11540" y="6840"/>
                  </a:lnTo>
                  <a:lnTo>
                    <a:pt x="11434" y="6630"/>
                  </a:lnTo>
                  <a:lnTo>
                    <a:pt x="11329" y="6384"/>
                  </a:lnTo>
                  <a:lnTo>
                    <a:pt x="11224" y="6174"/>
                  </a:lnTo>
                  <a:lnTo>
                    <a:pt x="11154" y="5928"/>
                  </a:lnTo>
                  <a:lnTo>
                    <a:pt x="11119" y="5648"/>
                  </a:lnTo>
                  <a:lnTo>
                    <a:pt x="11119" y="5402"/>
                  </a:lnTo>
                  <a:lnTo>
                    <a:pt x="11119" y="5157"/>
                  </a:lnTo>
                  <a:lnTo>
                    <a:pt x="11154" y="4876"/>
                  </a:lnTo>
                  <a:lnTo>
                    <a:pt x="11224" y="4630"/>
                  </a:lnTo>
                  <a:lnTo>
                    <a:pt x="11329" y="4420"/>
                  </a:lnTo>
                  <a:lnTo>
                    <a:pt x="11434" y="4175"/>
                  </a:lnTo>
                  <a:lnTo>
                    <a:pt x="11540" y="3964"/>
                  </a:lnTo>
                  <a:lnTo>
                    <a:pt x="11680" y="3789"/>
                  </a:lnTo>
                  <a:lnTo>
                    <a:pt x="11855" y="3613"/>
                  </a:lnTo>
                  <a:lnTo>
                    <a:pt x="12031" y="3438"/>
                  </a:lnTo>
                  <a:lnTo>
                    <a:pt x="12241" y="3298"/>
                  </a:lnTo>
                  <a:lnTo>
                    <a:pt x="12452" y="3157"/>
                  </a:lnTo>
                  <a:lnTo>
                    <a:pt x="12662" y="3052"/>
                  </a:lnTo>
                  <a:lnTo>
                    <a:pt x="12908" y="2982"/>
                  </a:lnTo>
                  <a:lnTo>
                    <a:pt x="13153" y="2912"/>
                  </a:lnTo>
                  <a:lnTo>
                    <a:pt x="13399" y="2877"/>
                  </a:lnTo>
                  <a:lnTo>
                    <a:pt x="13679" y="2842"/>
                  </a:lnTo>
                  <a:close/>
                  <a:moveTo>
                    <a:pt x="13399" y="1"/>
                  </a:moveTo>
                  <a:lnTo>
                    <a:pt x="12732" y="71"/>
                  </a:lnTo>
                  <a:lnTo>
                    <a:pt x="12136" y="211"/>
                  </a:lnTo>
                  <a:lnTo>
                    <a:pt x="11505" y="387"/>
                  </a:lnTo>
                  <a:lnTo>
                    <a:pt x="10943" y="632"/>
                  </a:lnTo>
                  <a:lnTo>
                    <a:pt x="10382" y="948"/>
                  </a:lnTo>
                  <a:lnTo>
                    <a:pt x="9891" y="1298"/>
                  </a:lnTo>
                  <a:lnTo>
                    <a:pt x="9435" y="1684"/>
                  </a:lnTo>
                  <a:lnTo>
                    <a:pt x="8979" y="2140"/>
                  </a:lnTo>
                  <a:lnTo>
                    <a:pt x="8593" y="2631"/>
                  </a:lnTo>
                  <a:lnTo>
                    <a:pt x="8278" y="3157"/>
                  </a:lnTo>
                  <a:lnTo>
                    <a:pt x="7997" y="3719"/>
                  </a:lnTo>
                  <a:lnTo>
                    <a:pt x="7787" y="4280"/>
                  </a:lnTo>
                  <a:lnTo>
                    <a:pt x="7611" y="4911"/>
                  </a:lnTo>
                  <a:lnTo>
                    <a:pt x="7506" y="5542"/>
                  </a:lnTo>
                  <a:lnTo>
                    <a:pt x="7471" y="6209"/>
                  </a:lnTo>
                  <a:lnTo>
                    <a:pt x="7436" y="6630"/>
                  </a:lnTo>
                  <a:lnTo>
                    <a:pt x="7331" y="7016"/>
                  </a:lnTo>
                  <a:lnTo>
                    <a:pt x="7155" y="7366"/>
                  </a:lnTo>
                  <a:lnTo>
                    <a:pt x="6910" y="7647"/>
                  </a:lnTo>
                  <a:lnTo>
                    <a:pt x="6594" y="7892"/>
                  </a:lnTo>
                  <a:lnTo>
                    <a:pt x="6279" y="8103"/>
                  </a:lnTo>
                  <a:lnTo>
                    <a:pt x="5893" y="8208"/>
                  </a:lnTo>
                  <a:lnTo>
                    <a:pt x="5682" y="8243"/>
                  </a:lnTo>
                  <a:lnTo>
                    <a:pt x="2982" y="8243"/>
                  </a:lnTo>
                  <a:lnTo>
                    <a:pt x="2666" y="8278"/>
                  </a:lnTo>
                  <a:lnTo>
                    <a:pt x="2385" y="8313"/>
                  </a:lnTo>
                  <a:lnTo>
                    <a:pt x="2105" y="8383"/>
                  </a:lnTo>
                  <a:lnTo>
                    <a:pt x="1824" y="8489"/>
                  </a:lnTo>
                  <a:lnTo>
                    <a:pt x="1579" y="8629"/>
                  </a:lnTo>
                  <a:lnTo>
                    <a:pt x="1333" y="8769"/>
                  </a:lnTo>
                  <a:lnTo>
                    <a:pt x="1088" y="8945"/>
                  </a:lnTo>
                  <a:lnTo>
                    <a:pt x="877" y="9120"/>
                  </a:lnTo>
                  <a:lnTo>
                    <a:pt x="702" y="9330"/>
                  </a:lnTo>
                  <a:lnTo>
                    <a:pt x="526" y="9576"/>
                  </a:lnTo>
                  <a:lnTo>
                    <a:pt x="386" y="9821"/>
                  </a:lnTo>
                  <a:lnTo>
                    <a:pt x="246" y="10067"/>
                  </a:lnTo>
                  <a:lnTo>
                    <a:pt x="141" y="10348"/>
                  </a:lnTo>
                  <a:lnTo>
                    <a:pt x="70" y="10628"/>
                  </a:lnTo>
                  <a:lnTo>
                    <a:pt x="35" y="10909"/>
                  </a:lnTo>
                  <a:lnTo>
                    <a:pt x="0" y="11224"/>
                  </a:lnTo>
                  <a:lnTo>
                    <a:pt x="0" y="11645"/>
                  </a:lnTo>
                  <a:lnTo>
                    <a:pt x="27323" y="11645"/>
                  </a:lnTo>
                  <a:lnTo>
                    <a:pt x="27323" y="11224"/>
                  </a:lnTo>
                  <a:lnTo>
                    <a:pt x="27288" y="10909"/>
                  </a:lnTo>
                  <a:lnTo>
                    <a:pt x="27253" y="10628"/>
                  </a:lnTo>
                  <a:lnTo>
                    <a:pt x="27183" y="10348"/>
                  </a:lnTo>
                  <a:lnTo>
                    <a:pt x="27078" y="10067"/>
                  </a:lnTo>
                  <a:lnTo>
                    <a:pt x="26972" y="9821"/>
                  </a:lnTo>
                  <a:lnTo>
                    <a:pt x="26797" y="9576"/>
                  </a:lnTo>
                  <a:lnTo>
                    <a:pt x="26622" y="9330"/>
                  </a:lnTo>
                  <a:lnTo>
                    <a:pt x="26446" y="9120"/>
                  </a:lnTo>
                  <a:lnTo>
                    <a:pt x="26236" y="8945"/>
                  </a:lnTo>
                  <a:lnTo>
                    <a:pt x="25990" y="8769"/>
                  </a:lnTo>
                  <a:lnTo>
                    <a:pt x="25745" y="8629"/>
                  </a:lnTo>
                  <a:lnTo>
                    <a:pt x="25499" y="8489"/>
                  </a:lnTo>
                  <a:lnTo>
                    <a:pt x="25219" y="8383"/>
                  </a:lnTo>
                  <a:lnTo>
                    <a:pt x="24938" y="8313"/>
                  </a:lnTo>
                  <a:lnTo>
                    <a:pt x="24657" y="8278"/>
                  </a:lnTo>
                  <a:lnTo>
                    <a:pt x="24342" y="8243"/>
                  </a:lnTo>
                  <a:lnTo>
                    <a:pt x="21641" y="8243"/>
                  </a:lnTo>
                  <a:lnTo>
                    <a:pt x="21431" y="8208"/>
                  </a:lnTo>
                  <a:lnTo>
                    <a:pt x="21045" y="8103"/>
                  </a:lnTo>
                  <a:lnTo>
                    <a:pt x="20729" y="7927"/>
                  </a:lnTo>
                  <a:lnTo>
                    <a:pt x="20413" y="7647"/>
                  </a:lnTo>
                  <a:lnTo>
                    <a:pt x="20203" y="7366"/>
                  </a:lnTo>
                  <a:lnTo>
                    <a:pt x="19993" y="7016"/>
                  </a:lnTo>
                  <a:lnTo>
                    <a:pt x="19887" y="6630"/>
                  </a:lnTo>
                  <a:lnTo>
                    <a:pt x="19852" y="6209"/>
                  </a:lnTo>
                  <a:lnTo>
                    <a:pt x="19852" y="5928"/>
                  </a:lnTo>
                  <a:lnTo>
                    <a:pt x="19782" y="5332"/>
                  </a:lnTo>
                  <a:lnTo>
                    <a:pt x="19677" y="4771"/>
                  </a:lnTo>
                  <a:lnTo>
                    <a:pt x="19537" y="4245"/>
                  </a:lnTo>
                  <a:lnTo>
                    <a:pt x="19326" y="3719"/>
                  </a:lnTo>
                  <a:lnTo>
                    <a:pt x="19081" y="3192"/>
                  </a:lnTo>
                  <a:lnTo>
                    <a:pt x="18800" y="2736"/>
                  </a:lnTo>
                  <a:lnTo>
                    <a:pt x="18449" y="2281"/>
                  </a:lnTo>
                  <a:lnTo>
                    <a:pt x="18063" y="1860"/>
                  </a:lnTo>
                  <a:lnTo>
                    <a:pt x="17678" y="1509"/>
                  </a:lnTo>
                  <a:lnTo>
                    <a:pt x="17222" y="1158"/>
                  </a:lnTo>
                  <a:lnTo>
                    <a:pt x="16766" y="842"/>
                  </a:lnTo>
                  <a:lnTo>
                    <a:pt x="16275" y="597"/>
                  </a:lnTo>
                  <a:lnTo>
                    <a:pt x="15749" y="387"/>
                  </a:lnTo>
                  <a:lnTo>
                    <a:pt x="15222" y="211"/>
                  </a:lnTo>
                  <a:lnTo>
                    <a:pt x="14661" y="71"/>
                  </a:lnTo>
                  <a:lnTo>
                    <a:pt x="14065" y="36"/>
                  </a:lnTo>
                  <a:lnTo>
                    <a:pt x="133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86"/>
            <p:cNvSpPr/>
            <p:nvPr/>
          </p:nvSpPr>
          <p:spPr>
            <a:xfrm rot="316603">
              <a:off x="6608556" y="1382181"/>
              <a:ext cx="213461" cy="214471"/>
            </a:xfrm>
            <a:custGeom>
              <a:rect b="b" l="l" r="r" t="t"/>
              <a:pathLst>
                <a:path extrusionOk="0" h="7436" w="7401">
                  <a:moveTo>
                    <a:pt x="3718" y="1158"/>
                  </a:moveTo>
                  <a:lnTo>
                    <a:pt x="3964" y="1193"/>
                  </a:lnTo>
                  <a:lnTo>
                    <a:pt x="4209" y="1228"/>
                  </a:lnTo>
                  <a:lnTo>
                    <a:pt x="4455" y="1298"/>
                  </a:lnTo>
                  <a:lnTo>
                    <a:pt x="4700" y="1368"/>
                  </a:lnTo>
                  <a:lnTo>
                    <a:pt x="4911" y="1473"/>
                  </a:lnTo>
                  <a:lnTo>
                    <a:pt x="5121" y="1614"/>
                  </a:lnTo>
                  <a:lnTo>
                    <a:pt x="5332" y="1754"/>
                  </a:lnTo>
                  <a:lnTo>
                    <a:pt x="5507" y="1929"/>
                  </a:lnTo>
                  <a:lnTo>
                    <a:pt x="5682" y="2105"/>
                  </a:lnTo>
                  <a:lnTo>
                    <a:pt x="5823" y="2280"/>
                  </a:lnTo>
                  <a:lnTo>
                    <a:pt x="5928" y="2491"/>
                  </a:lnTo>
                  <a:lnTo>
                    <a:pt x="6068" y="2736"/>
                  </a:lnTo>
                  <a:lnTo>
                    <a:pt x="6138" y="2946"/>
                  </a:lnTo>
                  <a:lnTo>
                    <a:pt x="6208" y="3192"/>
                  </a:lnTo>
                  <a:lnTo>
                    <a:pt x="6244" y="3473"/>
                  </a:lnTo>
                  <a:lnTo>
                    <a:pt x="6244" y="3718"/>
                  </a:lnTo>
                  <a:lnTo>
                    <a:pt x="6244" y="3964"/>
                  </a:lnTo>
                  <a:lnTo>
                    <a:pt x="6208" y="4244"/>
                  </a:lnTo>
                  <a:lnTo>
                    <a:pt x="6138" y="4490"/>
                  </a:lnTo>
                  <a:lnTo>
                    <a:pt x="6068" y="4700"/>
                  </a:lnTo>
                  <a:lnTo>
                    <a:pt x="5928" y="4946"/>
                  </a:lnTo>
                  <a:lnTo>
                    <a:pt x="5823" y="5156"/>
                  </a:lnTo>
                  <a:lnTo>
                    <a:pt x="5682" y="5332"/>
                  </a:lnTo>
                  <a:lnTo>
                    <a:pt x="5507" y="5507"/>
                  </a:lnTo>
                  <a:lnTo>
                    <a:pt x="5332" y="5682"/>
                  </a:lnTo>
                  <a:lnTo>
                    <a:pt x="5121" y="5823"/>
                  </a:lnTo>
                  <a:lnTo>
                    <a:pt x="4911" y="5963"/>
                  </a:lnTo>
                  <a:lnTo>
                    <a:pt x="4700" y="6068"/>
                  </a:lnTo>
                  <a:lnTo>
                    <a:pt x="4455" y="6138"/>
                  </a:lnTo>
                  <a:lnTo>
                    <a:pt x="4209" y="6208"/>
                  </a:lnTo>
                  <a:lnTo>
                    <a:pt x="3964" y="6243"/>
                  </a:lnTo>
                  <a:lnTo>
                    <a:pt x="3718" y="6279"/>
                  </a:lnTo>
                  <a:lnTo>
                    <a:pt x="3438" y="6243"/>
                  </a:lnTo>
                  <a:lnTo>
                    <a:pt x="3192" y="6208"/>
                  </a:lnTo>
                  <a:lnTo>
                    <a:pt x="2947" y="6138"/>
                  </a:lnTo>
                  <a:lnTo>
                    <a:pt x="2701" y="6068"/>
                  </a:lnTo>
                  <a:lnTo>
                    <a:pt x="2491" y="5963"/>
                  </a:lnTo>
                  <a:lnTo>
                    <a:pt x="2280" y="5823"/>
                  </a:lnTo>
                  <a:lnTo>
                    <a:pt x="2070" y="5682"/>
                  </a:lnTo>
                  <a:lnTo>
                    <a:pt x="1894" y="5507"/>
                  </a:lnTo>
                  <a:lnTo>
                    <a:pt x="1719" y="5332"/>
                  </a:lnTo>
                  <a:lnTo>
                    <a:pt x="1579" y="5156"/>
                  </a:lnTo>
                  <a:lnTo>
                    <a:pt x="1473" y="4946"/>
                  </a:lnTo>
                  <a:lnTo>
                    <a:pt x="1368" y="4700"/>
                  </a:lnTo>
                  <a:lnTo>
                    <a:pt x="1263" y="4490"/>
                  </a:lnTo>
                  <a:lnTo>
                    <a:pt x="1193" y="4244"/>
                  </a:lnTo>
                  <a:lnTo>
                    <a:pt x="1158" y="3964"/>
                  </a:lnTo>
                  <a:lnTo>
                    <a:pt x="1158" y="3718"/>
                  </a:lnTo>
                  <a:lnTo>
                    <a:pt x="1158" y="3473"/>
                  </a:lnTo>
                  <a:lnTo>
                    <a:pt x="1193" y="3192"/>
                  </a:lnTo>
                  <a:lnTo>
                    <a:pt x="1263" y="2946"/>
                  </a:lnTo>
                  <a:lnTo>
                    <a:pt x="1368" y="2736"/>
                  </a:lnTo>
                  <a:lnTo>
                    <a:pt x="1473" y="2491"/>
                  </a:lnTo>
                  <a:lnTo>
                    <a:pt x="1579" y="2280"/>
                  </a:lnTo>
                  <a:lnTo>
                    <a:pt x="1719" y="2105"/>
                  </a:lnTo>
                  <a:lnTo>
                    <a:pt x="1894" y="1929"/>
                  </a:lnTo>
                  <a:lnTo>
                    <a:pt x="2070" y="1754"/>
                  </a:lnTo>
                  <a:lnTo>
                    <a:pt x="2280" y="1614"/>
                  </a:lnTo>
                  <a:lnTo>
                    <a:pt x="2491" y="1473"/>
                  </a:lnTo>
                  <a:lnTo>
                    <a:pt x="2701" y="1368"/>
                  </a:lnTo>
                  <a:lnTo>
                    <a:pt x="2947" y="1298"/>
                  </a:lnTo>
                  <a:lnTo>
                    <a:pt x="3192" y="1228"/>
                  </a:lnTo>
                  <a:lnTo>
                    <a:pt x="3438" y="1193"/>
                  </a:lnTo>
                  <a:lnTo>
                    <a:pt x="3718" y="1158"/>
                  </a:lnTo>
                  <a:close/>
                  <a:moveTo>
                    <a:pt x="3718" y="0"/>
                  </a:moveTo>
                  <a:lnTo>
                    <a:pt x="3332" y="35"/>
                  </a:lnTo>
                  <a:lnTo>
                    <a:pt x="2947" y="105"/>
                  </a:lnTo>
                  <a:lnTo>
                    <a:pt x="2596" y="176"/>
                  </a:lnTo>
                  <a:lnTo>
                    <a:pt x="2245" y="316"/>
                  </a:lnTo>
                  <a:lnTo>
                    <a:pt x="1929" y="456"/>
                  </a:lnTo>
                  <a:lnTo>
                    <a:pt x="1649" y="632"/>
                  </a:lnTo>
                  <a:lnTo>
                    <a:pt x="1333" y="877"/>
                  </a:lnTo>
                  <a:lnTo>
                    <a:pt x="1088" y="1088"/>
                  </a:lnTo>
                  <a:lnTo>
                    <a:pt x="842" y="1368"/>
                  </a:lnTo>
                  <a:lnTo>
                    <a:pt x="632" y="1649"/>
                  </a:lnTo>
                  <a:lnTo>
                    <a:pt x="456" y="1964"/>
                  </a:lnTo>
                  <a:lnTo>
                    <a:pt x="281" y="2280"/>
                  </a:lnTo>
                  <a:lnTo>
                    <a:pt x="176" y="2631"/>
                  </a:lnTo>
                  <a:lnTo>
                    <a:pt x="70" y="2982"/>
                  </a:lnTo>
                  <a:lnTo>
                    <a:pt x="35" y="3332"/>
                  </a:lnTo>
                  <a:lnTo>
                    <a:pt x="0" y="3718"/>
                  </a:lnTo>
                  <a:lnTo>
                    <a:pt x="35" y="4139"/>
                  </a:lnTo>
                  <a:lnTo>
                    <a:pt x="106" y="4560"/>
                  </a:lnTo>
                  <a:lnTo>
                    <a:pt x="211" y="4946"/>
                  </a:lnTo>
                  <a:lnTo>
                    <a:pt x="351" y="5332"/>
                  </a:lnTo>
                  <a:lnTo>
                    <a:pt x="561" y="5682"/>
                  </a:lnTo>
                  <a:lnTo>
                    <a:pt x="807" y="5998"/>
                  </a:lnTo>
                  <a:lnTo>
                    <a:pt x="1053" y="6314"/>
                  </a:lnTo>
                  <a:lnTo>
                    <a:pt x="1333" y="6559"/>
                  </a:lnTo>
                  <a:lnTo>
                    <a:pt x="1579" y="6770"/>
                  </a:lnTo>
                  <a:lnTo>
                    <a:pt x="1859" y="6945"/>
                  </a:lnTo>
                  <a:lnTo>
                    <a:pt x="2140" y="7085"/>
                  </a:lnTo>
                  <a:lnTo>
                    <a:pt x="2420" y="7190"/>
                  </a:lnTo>
                  <a:lnTo>
                    <a:pt x="2736" y="7296"/>
                  </a:lnTo>
                  <a:lnTo>
                    <a:pt x="3052" y="7366"/>
                  </a:lnTo>
                  <a:lnTo>
                    <a:pt x="3367" y="7401"/>
                  </a:lnTo>
                  <a:lnTo>
                    <a:pt x="3718" y="7436"/>
                  </a:lnTo>
                  <a:lnTo>
                    <a:pt x="4034" y="7401"/>
                  </a:lnTo>
                  <a:lnTo>
                    <a:pt x="4350" y="7366"/>
                  </a:lnTo>
                  <a:lnTo>
                    <a:pt x="4665" y="7296"/>
                  </a:lnTo>
                  <a:lnTo>
                    <a:pt x="4981" y="7190"/>
                  </a:lnTo>
                  <a:lnTo>
                    <a:pt x="5261" y="7085"/>
                  </a:lnTo>
                  <a:lnTo>
                    <a:pt x="5542" y="6945"/>
                  </a:lnTo>
                  <a:lnTo>
                    <a:pt x="5823" y="6770"/>
                  </a:lnTo>
                  <a:lnTo>
                    <a:pt x="6068" y="6559"/>
                  </a:lnTo>
                  <a:lnTo>
                    <a:pt x="6349" y="6314"/>
                  </a:lnTo>
                  <a:lnTo>
                    <a:pt x="6629" y="5998"/>
                  </a:lnTo>
                  <a:lnTo>
                    <a:pt x="6840" y="5682"/>
                  </a:lnTo>
                  <a:lnTo>
                    <a:pt x="7050" y="5332"/>
                  </a:lnTo>
                  <a:lnTo>
                    <a:pt x="7191" y="4946"/>
                  </a:lnTo>
                  <a:lnTo>
                    <a:pt x="7296" y="4560"/>
                  </a:lnTo>
                  <a:lnTo>
                    <a:pt x="7366" y="4139"/>
                  </a:lnTo>
                  <a:lnTo>
                    <a:pt x="7401" y="3718"/>
                  </a:lnTo>
                  <a:lnTo>
                    <a:pt x="7401" y="3332"/>
                  </a:lnTo>
                  <a:lnTo>
                    <a:pt x="7331" y="2982"/>
                  </a:lnTo>
                  <a:lnTo>
                    <a:pt x="7226" y="2631"/>
                  </a:lnTo>
                  <a:lnTo>
                    <a:pt x="7120" y="2280"/>
                  </a:lnTo>
                  <a:lnTo>
                    <a:pt x="6945" y="1964"/>
                  </a:lnTo>
                  <a:lnTo>
                    <a:pt x="6770" y="1649"/>
                  </a:lnTo>
                  <a:lnTo>
                    <a:pt x="6559" y="1368"/>
                  </a:lnTo>
                  <a:lnTo>
                    <a:pt x="6314" y="1088"/>
                  </a:lnTo>
                  <a:lnTo>
                    <a:pt x="6068" y="877"/>
                  </a:lnTo>
                  <a:lnTo>
                    <a:pt x="5788" y="632"/>
                  </a:lnTo>
                  <a:lnTo>
                    <a:pt x="5472" y="456"/>
                  </a:lnTo>
                  <a:lnTo>
                    <a:pt x="5156" y="316"/>
                  </a:lnTo>
                  <a:lnTo>
                    <a:pt x="4805" y="176"/>
                  </a:lnTo>
                  <a:lnTo>
                    <a:pt x="4455" y="105"/>
                  </a:lnTo>
                  <a:lnTo>
                    <a:pt x="4069" y="35"/>
                  </a:lnTo>
                  <a:lnTo>
                    <a:pt x="371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86"/>
            <p:cNvSpPr/>
            <p:nvPr/>
          </p:nvSpPr>
          <p:spPr>
            <a:xfrm rot="316603">
              <a:off x="6298181" y="2050089"/>
              <a:ext cx="669717" cy="669717"/>
            </a:xfrm>
            <a:custGeom>
              <a:rect b="b" l="l" r="r" t="t"/>
              <a:pathLst>
                <a:path extrusionOk="0" h="23220" w="23220">
                  <a:moveTo>
                    <a:pt x="11014" y="1"/>
                  </a:moveTo>
                  <a:lnTo>
                    <a:pt x="10418" y="36"/>
                  </a:lnTo>
                  <a:lnTo>
                    <a:pt x="9821" y="141"/>
                  </a:lnTo>
                  <a:lnTo>
                    <a:pt x="9260" y="211"/>
                  </a:lnTo>
                  <a:lnTo>
                    <a:pt x="8699" y="351"/>
                  </a:lnTo>
                  <a:lnTo>
                    <a:pt x="8138" y="527"/>
                  </a:lnTo>
                  <a:lnTo>
                    <a:pt x="7612" y="702"/>
                  </a:lnTo>
                  <a:lnTo>
                    <a:pt x="7086" y="912"/>
                  </a:lnTo>
                  <a:lnTo>
                    <a:pt x="6559" y="1123"/>
                  </a:lnTo>
                  <a:lnTo>
                    <a:pt x="6068" y="1404"/>
                  </a:lnTo>
                  <a:lnTo>
                    <a:pt x="5577" y="1684"/>
                  </a:lnTo>
                  <a:lnTo>
                    <a:pt x="5121" y="1965"/>
                  </a:lnTo>
                  <a:lnTo>
                    <a:pt x="4665" y="2280"/>
                  </a:lnTo>
                  <a:lnTo>
                    <a:pt x="4210" y="2631"/>
                  </a:lnTo>
                  <a:lnTo>
                    <a:pt x="3789" y="3017"/>
                  </a:lnTo>
                  <a:lnTo>
                    <a:pt x="3403" y="3403"/>
                  </a:lnTo>
                  <a:lnTo>
                    <a:pt x="3017" y="3789"/>
                  </a:lnTo>
                  <a:lnTo>
                    <a:pt x="2631" y="4209"/>
                  </a:lnTo>
                  <a:lnTo>
                    <a:pt x="2280" y="4665"/>
                  </a:lnTo>
                  <a:lnTo>
                    <a:pt x="1965" y="5121"/>
                  </a:lnTo>
                  <a:lnTo>
                    <a:pt x="1684" y="5577"/>
                  </a:lnTo>
                  <a:lnTo>
                    <a:pt x="1404" y="6068"/>
                  </a:lnTo>
                  <a:lnTo>
                    <a:pt x="1123" y="6559"/>
                  </a:lnTo>
                  <a:lnTo>
                    <a:pt x="913" y="7086"/>
                  </a:lnTo>
                  <a:lnTo>
                    <a:pt x="702" y="7612"/>
                  </a:lnTo>
                  <a:lnTo>
                    <a:pt x="492" y="8138"/>
                  </a:lnTo>
                  <a:lnTo>
                    <a:pt x="351" y="8699"/>
                  </a:lnTo>
                  <a:lnTo>
                    <a:pt x="211" y="9260"/>
                  </a:lnTo>
                  <a:lnTo>
                    <a:pt x="106" y="9821"/>
                  </a:lnTo>
                  <a:lnTo>
                    <a:pt x="36" y="10418"/>
                  </a:lnTo>
                  <a:lnTo>
                    <a:pt x="1" y="11014"/>
                  </a:lnTo>
                  <a:lnTo>
                    <a:pt x="1" y="11610"/>
                  </a:lnTo>
                  <a:lnTo>
                    <a:pt x="1" y="12206"/>
                  </a:lnTo>
                  <a:lnTo>
                    <a:pt x="36" y="12803"/>
                  </a:lnTo>
                  <a:lnTo>
                    <a:pt x="106" y="13364"/>
                  </a:lnTo>
                  <a:lnTo>
                    <a:pt x="211" y="13925"/>
                  </a:lnTo>
                  <a:lnTo>
                    <a:pt x="351" y="14486"/>
                  </a:lnTo>
                  <a:lnTo>
                    <a:pt x="492" y="15047"/>
                  </a:lnTo>
                  <a:lnTo>
                    <a:pt x="702" y="15574"/>
                  </a:lnTo>
                  <a:lnTo>
                    <a:pt x="913" y="16135"/>
                  </a:lnTo>
                  <a:lnTo>
                    <a:pt x="1123" y="16626"/>
                  </a:lnTo>
                  <a:lnTo>
                    <a:pt x="1404" y="17117"/>
                  </a:lnTo>
                  <a:lnTo>
                    <a:pt x="1684" y="17608"/>
                  </a:lnTo>
                  <a:lnTo>
                    <a:pt x="1965" y="18099"/>
                  </a:lnTo>
                  <a:lnTo>
                    <a:pt x="2280" y="18555"/>
                  </a:lnTo>
                  <a:lnTo>
                    <a:pt x="2631" y="18976"/>
                  </a:lnTo>
                  <a:lnTo>
                    <a:pt x="3017" y="19397"/>
                  </a:lnTo>
                  <a:lnTo>
                    <a:pt x="3403" y="19818"/>
                  </a:lnTo>
                  <a:lnTo>
                    <a:pt x="3789" y="20203"/>
                  </a:lnTo>
                  <a:lnTo>
                    <a:pt x="4210" y="20554"/>
                  </a:lnTo>
                  <a:lnTo>
                    <a:pt x="4665" y="20905"/>
                  </a:lnTo>
                  <a:lnTo>
                    <a:pt x="5121" y="21220"/>
                  </a:lnTo>
                  <a:lnTo>
                    <a:pt x="5577" y="21536"/>
                  </a:lnTo>
                  <a:lnTo>
                    <a:pt x="6068" y="21817"/>
                  </a:lnTo>
                  <a:lnTo>
                    <a:pt x="6559" y="22062"/>
                  </a:lnTo>
                  <a:lnTo>
                    <a:pt x="7086" y="22308"/>
                  </a:lnTo>
                  <a:lnTo>
                    <a:pt x="7612" y="22518"/>
                  </a:lnTo>
                  <a:lnTo>
                    <a:pt x="8138" y="22694"/>
                  </a:lnTo>
                  <a:lnTo>
                    <a:pt x="8699" y="22834"/>
                  </a:lnTo>
                  <a:lnTo>
                    <a:pt x="9260" y="22974"/>
                  </a:lnTo>
                  <a:lnTo>
                    <a:pt x="9821" y="23079"/>
                  </a:lnTo>
                  <a:lnTo>
                    <a:pt x="10418" y="23150"/>
                  </a:lnTo>
                  <a:lnTo>
                    <a:pt x="11014" y="23185"/>
                  </a:lnTo>
                  <a:lnTo>
                    <a:pt x="11610" y="23220"/>
                  </a:lnTo>
                  <a:lnTo>
                    <a:pt x="12206" y="23185"/>
                  </a:lnTo>
                  <a:lnTo>
                    <a:pt x="12768" y="23150"/>
                  </a:lnTo>
                  <a:lnTo>
                    <a:pt x="13364" y="23079"/>
                  </a:lnTo>
                  <a:lnTo>
                    <a:pt x="13925" y="22974"/>
                  </a:lnTo>
                  <a:lnTo>
                    <a:pt x="14486" y="22834"/>
                  </a:lnTo>
                  <a:lnTo>
                    <a:pt x="15047" y="22694"/>
                  </a:lnTo>
                  <a:lnTo>
                    <a:pt x="15574" y="22518"/>
                  </a:lnTo>
                  <a:lnTo>
                    <a:pt x="16100" y="22308"/>
                  </a:lnTo>
                  <a:lnTo>
                    <a:pt x="16626" y="22062"/>
                  </a:lnTo>
                  <a:lnTo>
                    <a:pt x="17117" y="21817"/>
                  </a:lnTo>
                  <a:lnTo>
                    <a:pt x="17608" y="21536"/>
                  </a:lnTo>
                  <a:lnTo>
                    <a:pt x="18099" y="21220"/>
                  </a:lnTo>
                  <a:lnTo>
                    <a:pt x="18555" y="20905"/>
                  </a:lnTo>
                  <a:lnTo>
                    <a:pt x="18976" y="20554"/>
                  </a:lnTo>
                  <a:lnTo>
                    <a:pt x="19397" y="20203"/>
                  </a:lnTo>
                  <a:lnTo>
                    <a:pt x="19818" y="19818"/>
                  </a:lnTo>
                  <a:lnTo>
                    <a:pt x="20203" y="19397"/>
                  </a:lnTo>
                  <a:lnTo>
                    <a:pt x="20554" y="18976"/>
                  </a:lnTo>
                  <a:lnTo>
                    <a:pt x="20905" y="18555"/>
                  </a:lnTo>
                  <a:lnTo>
                    <a:pt x="21221" y="18099"/>
                  </a:lnTo>
                  <a:lnTo>
                    <a:pt x="21536" y="17608"/>
                  </a:lnTo>
                  <a:lnTo>
                    <a:pt x="21817" y="17117"/>
                  </a:lnTo>
                  <a:lnTo>
                    <a:pt x="22062" y="16626"/>
                  </a:lnTo>
                  <a:lnTo>
                    <a:pt x="22308" y="16135"/>
                  </a:lnTo>
                  <a:lnTo>
                    <a:pt x="22483" y="15574"/>
                  </a:lnTo>
                  <a:lnTo>
                    <a:pt x="22694" y="15047"/>
                  </a:lnTo>
                  <a:lnTo>
                    <a:pt x="22834" y="14486"/>
                  </a:lnTo>
                  <a:lnTo>
                    <a:pt x="22974" y="13925"/>
                  </a:lnTo>
                  <a:lnTo>
                    <a:pt x="23079" y="13364"/>
                  </a:lnTo>
                  <a:lnTo>
                    <a:pt x="23150" y="12803"/>
                  </a:lnTo>
                  <a:lnTo>
                    <a:pt x="23185" y="12206"/>
                  </a:lnTo>
                  <a:lnTo>
                    <a:pt x="23220" y="11610"/>
                  </a:lnTo>
                  <a:lnTo>
                    <a:pt x="23185" y="11014"/>
                  </a:lnTo>
                  <a:lnTo>
                    <a:pt x="23150" y="10418"/>
                  </a:lnTo>
                  <a:lnTo>
                    <a:pt x="23079" y="9821"/>
                  </a:lnTo>
                  <a:lnTo>
                    <a:pt x="22974" y="9260"/>
                  </a:lnTo>
                  <a:lnTo>
                    <a:pt x="22834" y="8699"/>
                  </a:lnTo>
                  <a:lnTo>
                    <a:pt x="22694" y="8138"/>
                  </a:lnTo>
                  <a:lnTo>
                    <a:pt x="22483" y="7612"/>
                  </a:lnTo>
                  <a:lnTo>
                    <a:pt x="22308" y="7086"/>
                  </a:lnTo>
                  <a:lnTo>
                    <a:pt x="22062" y="6559"/>
                  </a:lnTo>
                  <a:lnTo>
                    <a:pt x="21817" y="6068"/>
                  </a:lnTo>
                  <a:lnTo>
                    <a:pt x="21536" y="5577"/>
                  </a:lnTo>
                  <a:lnTo>
                    <a:pt x="21221" y="5121"/>
                  </a:lnTo>
                  <a:lnTo>
                    <a:pt x="20905" y="4665"/>
                  </a:lnTo>
                  <a:lnTo>
                    <a:pt x="20554" y="4209"/>
                  </a:lnTo>
                  <a:lnTo>
                    <a:pt x="20203" y="3789"/>
                  </a:lnTo>
                  <a:lnTo>
                    <a:pt x="19818" y="3403"/>
                  </a:lnTo>
                  <a:lnTo>
                    <a:pt x="19397" y="3017"/>
                  </a:lnTo>
                  <a:lnTo>
                    <a:pt x="18976" y="2631"/>
                  </a:lnTo>
                  <a:lnTo>
                    <a:pt x="18555" y="2280"/>
                  </a:lnTo>
                  <a:lnTo>
                    <a:pt x="18099" y="1965"/>
                  </a:lnTo>
                  <a:lnTo>
                    <a:pt x="17608" y="1684"/>
                  </a:lnTo>
                  <a:lnTo>
                    <a:pt x="17117" y="1404"/>
                  </a:lnTo>
                  <a:lnTo>
                    <a:pt x="16626" y="1123"/>
                  </a:lnTo>
                  <a:lnTo>
                    <a:pt x="16100" y="912"/>
                  </a:lnTo>
                  <a:lnTo>
                    <a:pt x="15574" y="702"/>
                  </a:lnTo>
                  <a:lnTo>
                    <a:pt x="15047" y="527"/>
                  </a:lnTo>
                  <a:lnTo>
                    <a:pt x="14486" y="351"/>
                  </a:lnTo>
                  <a:lnTo>
                    <a:pt x="13925" y="211"/>
                  </a:lnTo>
                  <a:lnTo>
                    <a:pt x="13364" y="141"/>
                  </a:lnTo>
                  <a:lnTo>
                    <a:pt x="12768" y="36"/>
                  </a:lnTo>
                  <a:lnTo>
                    <a:pt x="122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86"/>
            <p:cNvSpPr/>
            <p:nvPr/>
          </p:nvSpPr>
          <p:spPr>
            <a:xfrm rot="316603">
              <a:off x="6430701" y="2182578"/>
              <a:ext cx="403647" cy="404656"/>
            </a:xfrm>
            <a:custGeom>
              <a:rect b="b" l="l" r="r" t="t"/>
              <a:pathLst>
                <a:path extrusionOk="0" h="14030" w="13995">
                  <a:moveTo>
                    <a:pt x="5261" y="0"/>
                  </a:moveTo>
                  <a:lnTo>
                    <a:pt x="5261" y="5261"/>
                  </a:lnTo>
                  <a:lnTo>
                    <a:pt x="0" y="5261"/>
                  </a:lnTo>
                  <a:lnTo>
                    <a:pt x="0" y="8734"/>
                  </a:lnTo>
                  <a:lnTo>
                    <a:pt x="5261" y="8734"/>
                  </a:lnTo>
                  <a:lnTo>
                    <a:pt x="5261" y="14030"/>
                  </a:lnTo>
                  <a:lnTo>
                    <a:pt x="8734" y="14030"/>
                  </a:lnTo>
                  <a:lnTo>
                    <a:pt x="8734" y="8734"/>
                  </a:lnTo>
                  <a:lnTo>
                    <a:pt x="13995" y="8734"/>
                  </a:lnTo>
                  <a:lnTo>
                    <a:pt x="13995" y="5261"/>
                  </a:lnTo>
                  <a:lnTo>
                    <a:pt x="8734" y="5261"/>
                  </a:lnTo>
                  <a:lnTo>
                    <a:pt x="87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86"/>
            <p:cNvSpPr/>
            <p:nvPr/>
          </p:nvSpPr>
          <p:spPr>
            <a:xfrm rot="316603">
              <a:off x="6016233" y="3562346"/>
              <a:ext cx="1011641" cy="46580"/>
            </a:xfrm>
            <a:custGeom>
              <a:rect b="b" l="l" r="r" t="t"/>
              <a:pathLst>
                <a:path extrusionOk="0" h="1615" w="35075">
                  <a:moveTo>
                    <a:pt x="0" y="1"/>
                  </a:moveTo>
                  <a:lnTo>
                    <a:pt x="0" y="1614"/>
                  </a:lnTo>
                  <a:lnTo>
                    <a:pt x="35074" y="1614"/>
                  </a:lnTo>
                  <a:lnTo>
                    <a:pt x="350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86"/>
            <p:cNvSpPr/>
            <p:nvPr/>
          </p:nvSpPr>
          <p:spPr>
            <a:xfrm rot="316603">
              <a:off x="6004827" y="3686271"/>
              <a:ext cx="1011641" cy="45542"/>
            </a:xfrm>
            <a:custGeom>
              <a:rect b="b" l="l" r="r" t="t"/>
              <a:pathLst>
                <a:path extrusionOk="0" h="1579" w="35075">
                  <a:moveTo>
                    <a:pt x="0" y="0"/>
                  </a:moveTo>
                  <a:lnTo>
                    <a:pt x="0" y="1578"/>
                  </a:lnTo>
                  <a:lnTo>
                    <a:pt x="35074" y="1578"/>
                  </a:lnTo>
                  <a:lnTo>
                    <a:pt x="350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86"/>
            <p:cNvSpPr/>
            <p:nvPr/>
          </p:nvSpPr>
          <p:spPr>
            <a:xfrm rot="316603">
              <a:off x="5993422" y="3809159"/>
              <a:ext cx="1011641" cy="46551"/>
            </a:xfrm>
            <a:custGeom>
              <a:rect b="b" l="l" r="r" t="t"/>
              <a:pathLst>
                <a:path extrusionOk="0" h="1614" w="35075">
                  <a:moveTo>
                    <a:pt x="0" y="0"/>
                  </a:moveTo>
                  <a:lnTo>
                    <a:pt x="0" y="1614"/>
                  </a:lnTo>
                  <a:lnTo>
                    <a:pt x="35074" y="1614"/>
                  </a:lnTo>
                  <a:lnTo>
                    <a:pt x="350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86"/>
            <p:cNvSpPr/>
            <p:nvPr/>
          </p:nvSpPr>
          <p:spPr>
            <a:xfrm rot="316603">
              <a:off x="5982063" y="3932048"/>
              <a:ext cx="1011641" cy="46551"/>
            </a:xfrm>
            <a:custGeom>
              <a:rect b="b" l="l" r="r" t="t"/>
              <a:pathLst>
                <a:path extrusionOk="0" h="1614" w="35075">
                  <a:moveTo>
                    <a:pt x="0" y="0"/>
                  </a:moveTo>
                  <a:lnTo>
                    <a:pt x="0" y="1614"/>
                  </a:lnTo>
                  <a:lnTo>
                    <a:pt x="35074" y="1614"/>
                  </a:lnTo>
                  <a:lnTo>
                    <a:pt x="350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4" name="Google Shape;4614;p86"/>
            <p:cNvGrpSpPr/>
            <p:nvPr/>
          </p:nvGrpSpPr>
          <p:grpSpPr>
            <a:xfrm>
              <a:off x="5582416" y="1256500"/>
              <a:ext cx="228896" cy="228922"/>
              <a:chOff x="5751103" y="1099325"/>
              <a:chExt cx="228896" cy="228922"/>
            </a:xfrm>
          </p:grpSpPr>
          <p:sp>
            <p:nvSpPr>
              <p:cNvPr id="4615" name="Google Shape;4615;p86"/>
              <p:cNvSpPr/>
              <p:nvPr/>
            </p:nvSpPr>
            <p:spPr>
              <a:xfrm rot="316603">
                <a:off x="5760335" y="1108556"/>
                <a:ext cx="210433" cy="210462"/>
              </a:xfrm>
              <a:custGeom>
                <a:rect b="b" l="l" r="r" t="t"/>
                <a:pathLst>
                  <a:path extrusionOk="0" h="7297" w="7296">
                    <a:moveTo>
                      <a:pt x="3648" y="1"/>
                    </a:moveTo>
                    <a:lnTo>
                      <a:pt x="3262" y="36"/>
                    </a:lnTo>
                    <a:lnTo>
                      <a:pt x="2912" y="71"/>
                    </a:lnTo>
                    <a:lnTo>
                      <a:pt x="2561" y="176"/>
                    </a:lnTo>
                    <a:lnTo>
                      <a:pt x="2210" y="282"/>
                    </a:lnTo>
                    <a:lnTo>
                      <a:pt x="1894" y="457"/>
                    </a:lnTo>
                    <a:lnTo>
                      <a:pt x="1614" y="632"/>
                    </a:lnTo>
                    <a:lnTo>
                      <a:pt x="1333" y="843"/>
                    </a:lnTo>
                    <a:lnTo>
                      <a:pt x="1053" y="1088"/>
                    </a:lnTo>
                    <a:lnTo>
                      <a:pt x="842" y="1334"/>
                    </a:lnTo>
                    <a:lnTo>
                      <a:pt x="632" y="1614"/>
                    </a:lnTo>
                    <a:lnTo>
                      <a:pt x="456" y="1895"/>
                    </a:lnTo>
                    <a:lnTo>
                      <a:pt x="281" y="2211"/>
                    </a:lnTo>
                    <a:lnTo>
                      <a:pt x="176" y="2561"/>
                    </a:lnTo>
                    <a:lnTo>
                      <a:pt x="71" y="2912"/>
                    </a:lnTo>
                    <a:lnTo>
                      <a:pt x="36" y="3263"/>
                    </a:lnTo>
                    <a:lnTo>
                      <a:pt x="0" y="3649"/>
                    </a:lnTo>
                    <a:lnTo>
                      <a:pt x="36" y="3999"/>
                    </a:lnTo>
                    <a:lnTo>
                      <a:pt x="71" y="4385"/>
                    </a:lnTo>
                    <a:lnTo>
                      <a:pt x="176" y="4736"/>
                    </a:lnTo>
                    <a:lnTo>
                      <a:pt x="281" y="5052"/>
                    </a:lnTo>
                    <a:lnTo>
                      <a:pt x="456" y="5367"/>
                    </a:lnTo>
                    <a:lnTo>
                      <a:pt x="632" y="5683"/>
                    </a:lnTo>
                    <a:lnTo>
                      <a:pt x="842" y="5964"/>
                    </a:lnTo>
                    <a:lnTo>
                      <a:pt x="1053" y="6209"/>
                    </a:lnTo>
                    <a:lnTo>
                      <a:pt x="1333" y="6455"/>
                    </a:lnTo>
                    <a:lnTo>
                      <a:pt x="1614" y="6665"/>
                    </a:lnTo>
                    <a:lnTo>
                      <a:pt x="1894" y="6840"/>
                    </a:lnTo>
                    <a:lnTo>
                      <a:pt x="2210" y="6981"/>
                    </a:lnTo>
                    <a:lnTo>
                      <a:pt x="2561" y="7121"/>
                    </a:lnTo>
                    <a:lnTo>
                      <a:pt x="2912" y="7191"/>
                    </a:lnTo>
                    <a:lnTo>
                      <a:pt x="3262" y="7261"/>
                    </a:lnTo>
                    <a:lnTo>
                      <a:pt x="3648" y="7296"/>
                    </a:lnTo>
                    <a:lnTo>
                      <a:pt x="3999" y="7261"/>
                    </a:lnTo>
                    <a:lnTo>
                      <a:pt x="4385" y="7191"/>
                    </a:lnTo>
                    <a:lnTo>
                      <a:pt x="4735" y="7121"/>
                    </a:lnTo>
                    <a:lnTo>
                      <a:pt x="5051" y="6981"/>
                    </a:lnTo>
                    <a:lnTo>
                      <a:pt x="5367" y="6840"/>
                    </a:lnTo>
                    <a:lnTo>
                      <a:pt x="5682" y="6665"/>
                    </a:lnTo>
                    <a:lnTo>
                      <a:pt x="5963" y="6455"/>
                    </a:lnTo>
                    <a:lnTo>
                      <a:pt x="6209" y="6209"/>
                    </a:lnTo>
                    <a:lnTo>
                      <a:pt x="6454" y="5964"/>
                    </a:lnTo>
                    <a:lnTo>
                      <a:pt x="6665" y="5683"/>
                    </a:lnTo>
                    <a:lnTo>
                      <a:pt x="6840" y="5367"/>
                    </a:lnTo>
                    <a:lnTo>
                      <a:pt x="6980" y="5052"/>
                    </a:lnTo>
                    <a:lnTo>
                      <a:pt x="7121" y="4736"/>
                    </a:lnTo>
                    <a:lnTo>
                      <a:pt x="7191" y="4385"/>
                    </a:lnTo>
                    <a:lnTo>
                      <a:pt x="7261" y="3999"/>
                    </a:lnTo>
                    <a:lnTo>
                      <a:pt x="7296" y="3649"/>
                    </a:lnTo>
                    <a:lnTo>
                      <a:pt x="7261" y="3263"/>
                    </a:lnTo>
                    <a:lnTo>
                      <a:pt x="7191" y="2912"/>
                    </a:lnTo>
                    <a:lnTo>
                      <a:pt x="7121" y="2561"/>
                    </a:lnTo>
                    <a:lnTo>
                      <a:pt x="6980" y="2211"/>
                    </a:lnTo>
                    <a:lnTo>
                      <a:pt x="6840" y="1895"/>
                    </a:lnTo>
                    <a:lnTo>
                      <a:pt x="6665" y="1614"/>
                    </a:lnTo>
                    <a:lnTo>
                      <a:pt x="6454" y="1334"/>
                    </a:lnTo>
                    <a:lnTo>
                      <a:pt x="6209" y="1088"/>
                    </a:lnTo>
                    <a:lnTo>
                      <a:pt x="5963" y="843"/>
                    </a:lnTo>
                    <a:lnTo>
                      <a:pt x="5682" y="632"/>
                    </a:lnTo>
                    <a:lnTo>
                      <a:pt x="5367" y="457"/>
                    </a:lnTo>
                    <a:lnTo>
                      <a:pt x="5051" y="282"/>
                    </a:lnTo>
                    <a:lnTo>
                      <a:pt x="4735" y="176"/>
                    </a:lnTo>
                    <a:lnTo>
                      <a:pt x="4385" y="71"/>
                    </a:lnTo>
                    <a:lnTo>
                      <a:pt x="3999" y="36"/>
                    </a:lnTo>
                    <a:lnTo>
                      <a:pt x="36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86"/>
              <p:cNvSpPr/>
              <p:nvPr/>
            </p:nvSpPr>
            <p:spPr>
              <a:xfrm rot="316603">
                <a:off x="5785016" y="1208697"/>
                <a:ext cx="159872" cy="23305"/>
              </a:xfrm>
              <a:custGeom>
                <a:rect b="b" l="l" r="r" t="t"/>
                <a:pathLst>
                  <a:path extrusionOk="0" h="808" w="5543">
                    <a:moveTo>
                      <a:pt x="386" y="0"/>
                    </a:moveTo>
                    <a:lnTo>
                      <a:pt x="211" y="35"/>
                    </a:lnTo>
                    <a:lnTo>
                      <a:pt x="106" y="106"/>
                    </a:lnTo>
                    <a:lnTo>
                      <a:pt x="0" y="246"/>
                    </a:lnTo>
                    <a:lnTo>
                      <a:pt x="0" y="386"/>
                    </a:lnTo>
                    <a:lnTo>
                      <a:pt x="0" y="562"/>
                    </a:lnTo>
                    <a:lnTo>
                      <a:pt x="106" y="667"/>
                    </a:lnTo>
                    <a:lnTo>
                      <a:pt x="211" y="772"/>
                    </a:lnTo>
                    <a:lnTo>
                      <a:pt x="386" y="807"/>
                    </a:lnTo>
                    <a:lnTo>
                      <a:pt x="5156" y="807"/>
                    </a:lnTo>
                    <a:lnTo>
                      <a:pt x="5297" y="772"/>
                    </a:lnTo>
                    <a:lnTo>
                      <a:pt x="5437" y="667"/>
                    </a:lnTo>
                    <a:lnTo>
                      <a:pt x="5507" y="562"/>
                    </a:lnTo>
                    <a:lnTo>
                      <a:pt x="5542" y="386"/>
                    </a:lnTo>
                    <a:lnTo>
                      <a:pt x="5507" y="246"/>
                    </a:lnTo>
                    <a:lnTo>
                      <a:pt x="5437" y="106"/>
                    </a:lnTo>
                    <a:lnTo>
                      <a:pt x="5297" y="35"/>
                    </a:lnTo>
                    <a:lnTo>
                      <a:pt x="515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7" name="Google Shape;4617;p86"/>
            <p:cNvGrpSpPr/>
            <p:nvPr/>
          </p:nvGrpSpPr>
          <p:grpSpPr>
            <a:xfrm>
              <a:off x="7896488" y="4273250"/>
              <a:ext cx="181550" cy="181550"/>
              <a:chOff x="7896488" y="4273250"/>
              <a:chExt cx="181550" cy="181550"/>
            </a:xfrm>
          </p:grpSpPr>
          <p:sp>
            <p:nvSpPr>
              <p:cNvPr id="4618" name="Google Shape;4618;p86"/>
              <p:cNvSpPr/>
              <p:nvPr/>
            </p:nvSpPr>
            <p:spPr>
              <a:xfrm>
                <a:off x="7896488" y="4273250"/>
                <a:ext cx="181550" cy="181550"/>
              </a:xfrm>
              <a:custGeom>
                <a:rect b="b" l="l" r="r" t="t"/>
                <a:pathLst>
                  <a:path extrusionOk="0" h="7262" w="7262">
                    <a:moveTo>
                      <a:pt x="3263" y="1"/>
                    </a:moveTo>
                    <a:lnTo>
                      <a:pt x="2912" y="71"/>
                    </a:lnTo>
                    <a:lnTo>
                      <a:pt x="2561" y="141"/>
                    </a:lnTo>
                    <a:lnTo>
                      <a:pt x="2211" y="282"/>
                    </a:lnTo>
                    <a:lnTo>
                      <a:pt x="1895" y="422"/>
                    </a:lnTo>
                    <a:lnTo>
                      <a:pt x="1579" y="597"/>
                    </a:lnTo>
                    <a:lnTo>
                      <a:pt x="1299" y="808"/>
                    </a:lnTo>
                    <a:lnTo>
                      <a:pt x="1053" y="1053"/>
                    </a:lnTo>
                    <a:lnTo>
                      <a:pt x="808" y="1299"/>
                    </a:lnTo>
                    <a:lnTo>
                      <a:pt x="597" y="1579"/>
                    </a:lnTo>
                    <a:lnTo>
                      <a:pt x="422" y="1895"/>
                    </a:lnTo>
                    <a:lnTo>
                      <a:pt x="282" y="2211"/>
                    </a:lnTo>
                    <a:lnTo>
                      <a:pt x="141" y="2526"/>
                    </a:lnTo>
                    <a:lnTo>
                      <a:pt x="71" y="2877"/>
                    </a:lnTo>
                    <a:lnTo>
                      <a:pt x="1" y="3263"/>
                    </a:lnTo>
                    <a:lnTo>
                      <a:pt x="1" y="3614"/>
                    </a:lnTo>
                    <a:lnTo>
                      <a:pt x="1" y="3999"/>
                    </a:lnTo>
                    <a:lnTo>
                      <a:pt x="71" y="4350"/>
                    </a:lnTo>
                    <a:lnTo>
                      <a:pt x="141" y="4701"/>
                    </a:lnTo>
                    <a:lnTo>
                      <a:pt x="282" y="5052"/>
                    </a:lnTo>
                    <a:lnTo>
                      <a:pt x="422" y="5367"/>
                    </a:lnTo>
                    <a:lnTo>
                      <a:pt x="597" y="5648"/>
                    </a:lnTo>
                    <a:lnTo>
                      <a:pt x="808" y="5929"/>
                    </a:lnTo>
                    <a:lnTo>
                      <a:pt x="1053" y="6209"/>
                    </a:lnTo>
                    <a:lnTo>
                      <a:pt x="1299" y="6420"/>
                    </a:lnTo>
                    <a:lnTo>
                      <a:pt x="1579" y="6630"/>
                    </a:lnTo>
                    <a:lnTo>
                      <a:pt x="1895" y="6805"/>
                    </a:lnTo>
                    <a:lnTo>
                      <a:pt x="2211" y="6981"/>
                    </a:lnTo>
                    <a:lnTo>
                      <a:pt x="2561" y="7086"/>
                    </a:lnTo>
                    <a:lnTo>
                      <a:pt x="2912" y="7191"/>
                    </a:lnTo>
                    <a:lnTo>
                      <a:pt x="3263" y="7226"/>
                    </a:lnTo>
                    <a:lnTo>
                      <a:pt x="3614" y="7261"/>
                    </a:lnTo>
                    <a:lnTo>
                      <a:pt x="3999" y="7226"/>
                    </a:lnTo>
                    <a:lnTo>
                      <a:pt x="4350" y="7191"/>
                    </a:lnTo>
                    <a:lnTo>
                      <a:pt x="4701" y="7086"/>
                    </a:lnTo>
                    <a:lnTo>
                      <a:pt x="5052" y="6981"/>
                    </a:lnTo>
                    <a:lnTo>
                      <a:pt x="5367" y="6805"/>
                    </a:lnTo>
                    <a:lnTo>
                      <a:pt x="5648" y="6630"/>
                    </a:lnTo>
                    <a:lnTo>
                      <a:pt x="5928" y="6420"/>
                    </a:lnTo>
                    <a:lnTo>
                      <a:pt x="6209" y="6209"/>
                    </a:lnTo>
                    <a:lnTo>
                      <a:pt x="6420" y="5929"/>
                    </a:lnTo>
                    <a:lnTo>
                      <a:pt x="6630" y="5648"/>
                    </a:lnTo>
                    <a:lnTo>
                      <a:pt x="6840" y="5367"/>
                    </a:lnTo>
                    <a:lnTo>
                      <a:pt x="6981" y="5052"/>
                    </a:lnTo>
                    <a:lnTo>
                      <a:pt x="7086" y="4701"/>
                    </a:lnTo>
                    <a:lnTo>
                      <a:pt x="7191" y="4350"/>
                    </a:lnTo>
                    <a:lnTo>
                      <a:pt x="7261" y="3999"/>
                    </a:lnTo>
                    <a:lnTo>
                      <a:pt x="7261" y="3614"/>
                    </a:lnTo>
                    <a:lnTo>
                      <a:pt x="7261" y="3263"/>
                    </a:lnTo>
                    <a:lnTo>
                      <a:pt x="7191" y="2877"/>
                    </a:lnTo>
                    <a:lnTo>
                      <a:pt x="7086" y="2526"/>
                    </a:lnTo>
                    <a:lnTo>
                      <a:pt x="6981" y="2211"/>
                    </a:lnTo>
                    <a:lnTo>
                      <a:pt x="6840" y="1895"/>
                    </a:lnTo>
                    <a:lnTo>
                      <a:pt x="6630" y="1579"/>
                    </a:lnTo>
                    <a:lnTo>
                      <a:pt x="6420" y="1299"/>
                    </a:lnTo>
                    <a:lnTo>
                      <a:pt x="6209" y="1053"/>
                    </a:lnTo>
                    <a:lnTo>
                      <a:pt x="5928" y="808"/>
                    </a:lnTo>
                    <a:lnTo>
                      <a:pt x="5648" y="597"/>
                    </a:lnTo>
                    <a:lnTo>
                      <a:pt x="5367" y="422"/>
                    </a:lnTo>
                    <a:lnTo>
                      <a:pt x="5052" y="282"/>
                    </a:lnTo>
                    <a:lnTo>
                      <a:pt x="4701" y="141"/>
                    </a:lnTo>
                    <a:lnTo>
                      <a:pt x="4350" y="71"/>
                    </a:lnTo>
                    <a:lnTo>
                      <a:pt x="399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86"/>
              <p:cNvSpPr/>
              <p:nvPr/>
            </p:nvSpPr>
            <p:spPr>
              <a:xfrm>
                <a:off x="7917538" y="4359200"/>
                <a:ext cx="139450" cy="20175"/>
              </a:xfrm>
              <a:custGeom>
                <a:rect b="b" l="l" r="r" t="t"/>
                <a:pathLst>
                  <a:path extrusionOk="0" h="807" w="5578">
                    <a:moveTo>
                      <a:pt x="422" y="0"/>
                    </a:moveTo>
                    <a:lnTo>
                      <a:pt x="246" y="35"/>
                    </a:lnTo>
                    <a:lnTo>
                      <a:pt x="106" y="141"/>
                    </a:lnTo>
                    <a:lnTo>
                      <a:pt x="36" y="246"/>
                    </a:lnTo>
                    <a:lnTo>
                      <a:pt x="1" y="421"/>
                    </a:lnTo>
                    <a:lnTo>
                      <a:pt x="36" y="561"/>
                    </a:lnTo>
                    <a:lnTo>
                      <a:pt x="106" y="702"/>
                    </a:lnTo>
                    <a:lnTo>
                      <a:pt x="246" y="772"/>
                    </a:lnTo>
                    <a:lnTo>
                      <a:pt x="422" y="807"/>
                    </a:lnTo>
                    <a:lnTo>
                      <a:pt x="5157" y="807"/>
                    </a:lnTo>
                    <a:lnTo>
                      <a:pt x="5332" y="772"/>
                    </a:lnTo>
                    <a:lnTo>
                      <a:pt x="5437" y="702"/>
                    </a:lnTo>
                    <a:lnTo>
                      <a:pt x="5542" y="561"/>
                    </a:lnTo>
                    <a:lnTo>
                      <a:pt x="5578" y="421"/>
                    </a:lnTo>
                    <a:lnTo>
                      <a:pt x="5542" y="246"/>
                    </a:lnTo>
                    <a:lnTo>
                      <a:pt x="5437" y="141"/>
                    </a:lnTo>
                    <a:lnTo>
                      <a:pt x="5332" y="35"/>
                    </a:lnTo>
                    <a:lnTo>
                      <a:pt x="5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0" name="Google Shape;4620;p86"/>
            <p:cNvSpPr/>
            <p:nvPr/>
          </p:nvSpPr>
          <p:spPr>
            <a:xfrm>
              <a:off x="8096413" y="3156150"/>
              <a:ext cx="518250" cy="1042600"/>
            </a:xfrm>
            <a:custGeom>
              <a:rect b="b" l="l" r="r" t="t"/>
              <a:pathLst>
                <a:path extrusionOk="0" h="41704" w="20730">
                  <a:moveTo>
                    <a:pt x="12417" y="0"/>
                  </a:moveTo>
                  <a:lnTo>
                    <a:pt x="1" y="2175"/>
                  </a:lnTo>
                  <a:lnTo>
                    <a:pt x="5508" y="41704"/>
                  </a:lnTo>
                  <a:lnTo>
                    <a:pt x="20730" y="39038"/>
                  </a:lnTo>
                  <a:lnTo>
                    <a:pt x="1241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86"/>
            <p:cNvSpPr/>
            <p:nvPr/>
          </p:nvSpPr>
          <p:spPr>
            <a:xfrm>
              <a:off x="8197263" y="3247350"/>
              <a:ext cx="379700" cy="754100"/>
            </a:xfrm>
            <a:custGeom>
              <a:rect b="b" l="l" r="r" t="t"/>
              <a:pathLst>
                <a:path extrusionOk="0" h="30164" w="15188">
                  <a:moveTo>
                    <a:pt x="9155" y="0"/>
                  </a:moveTo>
                  <a:lnTo>
                    <a:pt x="0" y="1614"/>
                  </a:lnTo>
                  <a:lnTo>
                    <a:pt x="4560" y="30164"/>
                  </a:lnTo>
                  <a:lnTo>
                    <a:pt x="15188" y="28270"/>
                  </a:lnTo>
                  <a:lnTo>
                    <a:pt x="91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86"/>
            <p:cNvSpPr/>
            <p:nvPr/>
          </p:nvSpPr>
          <p:spPr>
            <a:xfrm>
              <a:off x="8096413" y="3012350"/>
              <a:ext cx="310450" cy="198175"/>
            </a:xfrm>
            <a:custGeom>
              <a:rect b="b" l="l" r="r" t="t"/>
              <a:pathLst>
                <a:path extrusionOk="0" h="7927" w="12418">
                  <a:moveTo>
                    <a:pt x="6981" y="0"/>
                  </a:moveTo>
                  <a:lnTo>
                    <a:pt x="3158" y="667"/>
                  </a:lnTo>
                  <a:lnTo>
                    <a:pt x="1" y="7927"/>
                  </a:lnTo>
                  <a:lnTo>
                    <a:pt x="12417" y="5752"/>
                  </a:lnTo>
                  <a:lnTo>
                    <a:pt x="69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86"/>
            <p:cNvSpPr/>
            <p:nvPr/>
          </p:nvSpPr>
          <p:spPr>
            <a:xfrm>
              <a:off x="8175338" y="2883450"/>
              <a:ext cx="95600" cy="145575"/>
            </a:xfrm>
            <a:custGeom>
              <a:rect b="b" l="l" r="r" t="t"/>
              <a:pathLst>
                <a:path extrusionOk="0" h="5823" w="3824">
                  <a:moveTo>
                    <a:pt x="948" y="0"/>
                  </a:moveTo>
                  <a:lnTo>
                    <a:pt x="807" y="35"/>
                  </a:lnTo>
                  <a:lnTo>
                    <a:pt x="702" y="106"/>
                  </a:lnTo>
                  <a:lnTo>
                    <a:pt x="492" y="246"/>
                  </a:lnTo>
                  <a:lnTo>
                    <a:pt x="351" y="456"/>
                  </a:lnTo>
                  <a:lnTo>
                    <a:pt x="316" y="561"/>
                  </a:lnTo>
                  <a:lnTo>
                    <a:pt x="316" y="702"/>
                  </a:lnTo>
                  <a:lnTo>
                    <a:pt x="1" y="5823"/>
                  </a:lnTo>
                  <a:lnTo>
                    <a:pt x="1" y="5823"/>
                  </a:lnTo>
                  <a:lnTo>
                    <a:pt x="3824" y="5156"/>
                  </a:lnTo>
                  <a:lnTo>
                    <a:pt x="1789" y="421"/>
                  </a:lnTo>
                  <a:lnTo>
                    <a:pt x="1719" y="316"/>
                  </a:lnTo>
                  <a:lnTo>
                    <a:pt x="1649" y="211"/>
                  </a:lnTo>
                  <a:lnTo>
                    <a:pt x="1439" y="70"/>
                  </a:lnTo>
                  <a:lnTo>
                    <a:pt x="11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86"/>
            <p:cNvSpPr/>
            <p:nvPr/>
          </p:nvSpPr>
          <p:spPr>
            <a:xfrm>
              <a:off x="8221813" y="4043525"/>
              <a:ext cx="392850" cy="155225"/>
            </a:xfrm>
            <a:custGeom>
              <a:rect b="b" l="l" r="r" t="t"/>
              <a:pathLst>
                <a:path extrusionOk="0" h="6209" w="15714">
                  <a:moveTo>
                    <a:pt x="14977" y="1"/>
                  </a:moveTo>
                  <a:lnTo>
                    <a:pt x="0" y="2631"/>
                  </a:lnTo>
                  <a:lnTo>
                    <a:pt x="492" y="6209"/>
                  </a:lnTo>
                  <a:lnTo>
                    <a:pt x="15714" y="3543"/>
                  </a:lnTo>
                  <a:lnTo>
                    <a:pt x="14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86"/>
            <p:cNvSpPr/>
            <p:nvPr/>
          </p:nvSpPr>
          <p:spPr>
            <a:xfrm>
              <a:off x="8133238" y="3275400"/>
              <a:ext cx="81575" cy="328850"/>
            </a:xfrm>
            <a:custGeom>
              <a:rect b="b" l="l" r="r" t="t"/>
              <a:pathLst>
                <a:path extrusionOk="0" h="13154" w="3263">
                  <a:moveTo>
                    <a:pt x="702" y="0"/>
                  </a:moveTo>
                  <a:lnTo>
                    <a:pt x="562" y="36"/>
                  </a:lnTo>
                  <a:lnTo>
                    <a:pt x="422" y="106"/>
                  </a:lnTo>
                  <a:lnTo>
                    <a:pt x="282" y="176"/>
                  </a:lnTo>
                  <a:lnTo>
                    <a:pt x="176" y="316"/>
                  </a:lnTo>
                  <a:lnTo>
                    <a:pt x="106" y="421"/>
                  </a:lnTo>
                  <a:lnTo>
                    <a:pt x="36" y="597"/>
                  </a:lnTo>
                  <a:lnTo>
                    <a:pt x="1" y="737"/>
                  </a:lnTo>
                  <a:lnTo>
                    <a:pt x="1" y="912"/>
                  </a:lnTo>
                  <a:lnTo>
                    <a:pt x="1685" y="12417"/>
                  </a:lnTo>
                  <a:lnTo>
                    <a:pt x="1720" y="12592"/>
                  </a:lnTo>
                  <a:lnTo>
                    <a:pt x="1790" y="12732"/>
                  </a:lnTo>
                  <a:lnTo>
                    <a:pt x="1895" y="12873"/>
                  </a:lnTo>
                  <a:lnTo>
                    <a:pt x="2000" y="12978"/>
                  </a:lnTo>
                  <a:lnTo>
                    <a:pt x="2141" y="13083"/>
                  </a:lnTo>
                  <a:lnTo>
                    <a:pt x="2281" y="13153"/>
                  </a:lnTo>
                  <a:lnTo>
                    <a:pt x="2596" y="13153"/>
                  </a:lnTo>
                  <a:lnTo>
                    <a:pt x="2772" y="13118"/>
                  </a:lnTo>
                  <a:lnTo>
                    <a:pt x="2912" y="13013"/>
                  </a:lnTo>
                  <a:lnTo>
                    <a:pt x="3017" y="12908"/>
                  </a:lnTo>
                  <a:lnTo>
                    <a:pt x="3123" y="12803"/>
                  </a:lnTo>
                  <a:lnTo>
                    <a:pt x="3193" y="12662"/>
                  </a:lnTo>
                  <a:lnTo>
                    <a:pt x="3263" y="12487"/>
                  </a:lnTo>
                  <a:lnTo>
                    <a:pt x="3263" y="12312"/>
                  </a:lnTo>
                  <a:lnTo>
                    <a:pt x="3263" y="12136"/>
                  </a:lnTo>
                  <a:lnTo>
                    <a:pt x="1509" y="702"/>
                  </a:lnTo>
                  <a:lnTo>
                    <a:pt x="1474" y="562"/>
                  </a:lnTo>
                  <a:lnTo>
                    <a:pt x="1404" y="421"/>
                  </a:lnTo>
                  <a:lnTo>
                    <a:pt x="1334" y="281"/>
                  </a:lnTo>
                  <a:lnTo>
                    <a:pt x="1229" y="176"/>
                  </a:lnTo>
                  <a:lnTo>
                    <a:pt x="1123" y="106"/>
                  </a:lnTo>
                  <a:lnTo>
                    <a:pt x="983" y="36"/>
                  </a:lnTo>
                  <a:lnTo>
                    <a:pt x="8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86"/>
            <p:cNvSpPr/>
            <p:nvPr/>
          </p:nvSpPr>
          <p:spPr>
            <a:xfrm>
              <a:off x="8186738" y="3640175"/>
              <a:ext cx="48250" cy="94725"/>
            </a:xfrm>
            <a:custGeom>
              <a:rect b="b" l="l" r="r" t="t"/>
              <a:pathLst>
                <a:path extrusionOk="0" h="3789" w="1930">
                  <a:moveTo>
                    <a:pt x="667" y="0"/>
                  </a:moveTo>
                  <a:lnTo>
                    <a:pt x="527" y="35"/>
                  </a:lnTo>
                  <a:lnTo>
                    <a:pt x="386" y="141"/>
                  </a:lnTo>
                  <a:lnTo>
                    <a:pt x="246" y="246"/>
                  </a:lnTo>
                  <a:lnTo>
                    <a:pt x="141" y="386"/>
                  </a:lnTo>
                  <a:lnTo>
                    <a:pt x="71" y="526"/>
                  </a:lnTo>
                  <a:lnTo>
                    <a:pt x="36" y="702"/>
                  </a:lnTo>
                  <a:lnTo>
                    <a:pt x="1" y="877"/>
                  </a:lnTo>
                  <a:lnTo>
                    <a:pt x="1" y="1053"/>
                  </a:lnTo>
                  <a:lnTo>
                    <a:pt x="281" y="2912"/>
                  </a:lnTo>
                  <a:lnTo>
                    <a:pt x="316" y="3122"/>
                  </a:lnTo>
                  <a:lnTo>
                    <a:pt x="386" y="3262"/>
                  </a:lnTo>
                  <a:lnTo>
                    <a:pt x="492" y="3403"/>
                  </a:lnTo>
                  <a:lnTo>
                    <a:pt x="597" y="3543"/>
                  </a:lnTo>
                  <a:lnTo>
                    <a:pt x="702" y="3648"/>
                  </a:lnTo>
                  <a:lnTo>
                    <a:pt x="842" y="3718"/>
                  </a:lnTo>
                  <a:lnTo>
                    <a:pt x="1018" y="3753"/>
                  </a:lnTo>
                  <a:lnTo>
                    <a:pt x="1158" y="3788"/>
                  </a:lnTo>
                  <a:lnTo>
                    <a:pt x="1333" y="3753"/>
                  </a:lnTo>
                  <a:lnTo>
                    <a:pt x="1509" y="3683"/>
                  </a:lnTo>
                  <a:lnTo>
                    <a:pt x="1649" y="3578"/>
                  </a:lnTo>
                  <a:lnTo>
                    <a:pt x="1754" y="3438"/>
                  </a:lnTo>
                  <a:lnTo>
                    <a:pt x="1824" y="3262"/>
                  </a:lnTo>
                  <a:lnTo>
                    <a:pt x="1895" y="3087"/>
                  </a:lnTo>
                  <a:lnTo>
                    <a:pt x="1930" y="2876"/>
                  </a:lnTo>
                  <a:lnTo>
                    <a:pt x="1895" y="2701"/>
                  </a:lnTo>
                  <a:lnTo>
                    <a:pt x="1614" y="772"/>
                  </a:lnTo>
                  <a:lnTo>
                    <a:pt x="1579" y="597"/>
                  </a:lnTo>
                  <a:lnTo>
                    <a:pt x="1509" y="421"/>
                  </a:lnTo>
                  <a:lnTo>
                    <a:pt x="1403" y="281"/>
                  </a:lnTo>
                  <a:lnTo>
                    <a:pt x="1298" y="176"/>
                  </a:lnTo>
                  <a:lnTo>
                    <a:pt x="1158" y="71"/>
                  </a:lnTo>
                  <a:lnTo>
                    <a:pt x="983" y="35"/>
                  </a:lnTo>
                  <a:lnTo>
                    <a:pt x="8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7" name="Google Shape;4627;p86"/>
          <p:cNvSpPr txBox="1"/>
          <p:nvPr>
            <p:ph type="title"/>
          </p:nvPr>
        </p:nvSpPr>
        <p:spPr>
          <a:xfrm>
            <a:off x="-2242700" y="1909500"/>
            <a:ext cx="8489400" cy="15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     Modal Training</a:t>
            </a:r>
            <a:endParaRPr sz="5000"/>
          </a:p>
        </p:txBody>
      </p:sp>
      <p:sp>
        <p:nvSpPr>
          <p:cNvPr id="4628" name="Google Shape;4628;p86"/>
          <p:cNvSpPr/>
          <p:nvPr/>
        </p:nvSpPr>
        <p:spPr>
          <a:xfrm>
            <a:off x="372138" y="1008550"/>
            <a:ext cx="1554875" cy="106780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4500">
              <a:solidFill>
                <a:schemeClr val="lt2"/>
              </a:solidFill>
              <a:latin typeface="Lilita One"/>
              <a:ea typeface="Lilita One"/>
              <a:cs typeface="Lilita One"/>
              <a:sym typeface="Lilita One"/>
            </a:endParaRPr>
          </a:p>
          <a:p>
            <a:pPr indent="0" lvl="0" marL="0" rtl="0" algn="l">
              <a:spcBef>
                <a:spcPts val="0"/>
              </a:spcBef>
              <a:spcAft>
                <a:spcPts val="0"/>
              </a:spcAft>
              <a:buNone/>
            </a:pPr>
            <a:r>
              <a:t/>
            </a:r>
            <a:endParaRPr/>
          </a:p>
        </p:txBody>
      </p:sp>
      <p:sp>
        <p:nvSpPr>
          <p:cNvPr id="4629" name="Google Shape;4629;p86"/>
          <p:cNvSpPr txBox="1"/>
          <p:nvPr>
            <p:ph idx="4294967295" type="title"/>
          </p:nvPr>
        </p:nvSpPr>
        <p:spPr>
          <a:xfrm>
            <a:off x="624275" y="1357500"/>
            <a:ext cx="1250100" cy="554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4600"/>
              <a:t>5</a:t>
            </a:r>
            <a:endParaRPr sz="4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600"/>
                                        </p:tgtEl>
                                        <p:attrNameLst>
                                          <p:attrName>style.visibility</p:attrName>
                                        </p:attrNameLst>
                                      </p:cBhvr>
                                      <p:to>
                                        <p:strVal val="visible"/>
                                      </p:to>
                                    </p:set>
                                    <p:animEffect filter="fade" transition="in">
                                      <p:cBhvr>
                                        <p:cTn dur="1000"/>
                                        <p:tgtEl>
                                          <p:spTgt spid="4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3" name="Shape 4633"/>
        <p:cNvGrpSpPr/>
        <p:nvPr/>
      </p:nvGrpSpPr>
      <p:grpSpPr>
        <a:xfrm>
          <a:off x="0" y="0"/>
          <a:ext cx="0" cy="0"/>
          <a:chOff x="0" y="0"/>
          <a:chExt cx="0" cy="0"/>
        </a:xfrm>
      </p:grpSpPr>
      <p:sp>
        <p:nvSpPr>
          <p:cNvPr id="4634" name="Google Shape;4634;p87"/>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 Model</a:t>
            </a:r>
            <a:endParaRPr/>
          </a:p>
        </p:txBody>
      </p:sp>
      <p:sp>
        <p:nvSpPr>
          <p:cNvPr id="4635" name="Google Shape;4635;p87"/>
          <p:cNvSpPr/>
          <p:nvPr/>
        </p:nvSpPr>
        <p:spPr>
          <a:xfrm>
            <a:off x="4428025" y="922438"/>
            <a:ext cx="3984452" cy="3380928"/>
          </a:xfrm>
          <a:custGeom>
            <a:rect b="b" l="l" r="r" t="t"/>
            <a:pathLst>
              <a:path extrusionOk="0" h="189700" w="223563">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6" name="Google Shape;4636;p87"/>
          <p:cNvGrpSpPr/>
          <p:nvPr/>
        </p:nvGrpSpPr>
        <p:grpSpPr>
          <a:xfrm>
            <a:off x="4561842" y="1665814"/>
            <a:ext cx="3580199" cy="2090372"/>
            <a:chOff x="697550" y="945975"/>
            <a:chExt cx="943225" cy="550750"/>
          </a:xfrm>
        </p:grpSpPr>
        <p:sp>
          <p:nvSpPr>
            <p:cNvPr id="4637" name="Google Shape;4637;p87"/>
            <p:cNvSpPr/>
            <p:nvPr/>
          </p:nvSpPr>
          <p:spPr>
            <a:xfrm>
              <a:off x="771175" y="945975"/>
              <a:ext cx="795950" cy="500300"/>
            </a:xfrm>
            <a:custGeom>
              <a:rect b="b" l="l" r="r" t="t"/>
              <a:pathLst>
                <a:path extrusionOk="0" h="20012" w="31838">
                  <a:moveTo>
                    <a:pt x="789" y="0"/>
                  </a:moveTo>
                  <a:cubicBezTo>
                    <a:pt x="348" y="0"/>
                    <a:pt x="1" y="347"/>
                    <a:pt x="1" y="789"/>
                  </a:cubicBezTo>
                  <a:lnTo>
                    <a:pt x="1" y="19223"/>
                  </a:lnTo>
                  <a:cubicBezTo>
                    <a:pt x="1" y="19664"/>
                    <a:pt x="348" y="20011"/>
                    <a:pt x="789" y="20011"/>
                  </a:cubicBezTo>
                  <a:lnTo>
                    <a:pt x="31050" y="20011"/>
                  </a:lnTo>
                  <a:cubicBezTo>
                    <a:pt x="31491" y="20011"/>
                    <a:pt x="31838" y="19664"/>
                    <a:pt x="31838" y="19223"/>
                  </a:cubicBezTo>
                  <a:lnTo>
                    <a:pt x="31838" y="789"/>
                  </a:lnTo>
                  <a:cubicBezTo>
                    <a:pt x="31838" y="347"/>
                    <a:pt x="31491" y="0"/>
                    <a:pt x="31050" y="0"/>
                  </a:cubicBezTo>
                  <a:close/>
                </a:path>
              </a:pathLst>
            </a:custGeom>
            <a:solidFill>
              <a:srgbClr val="313640"/>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lt2"/>
                  </a:solidFill>
                  <a:latin typeface="Lilita One"/>
                  <a:ea typeface="Lilita One"/>
                  <a:cs typeface="Lilita One"/>
                  <a:sym typeface="Lilita One"/>
                </a:rPr>
                <a:t>            Hi !    I am </a:t>
              </a:r>
              <a:endParaRPr b="1" sz="2500">
                <a:solidFill>
                  <a:schemeClr val="lt2"/>
                </a:solidFill>
                <a:latin typeface="Lilita One"/>
                <a:ea typeface="Lilita One"/>
                <a:cs typeface="Lilita One"/>
                <a:sym typeface="Lilita One"/>
              </a:endParaRPr>
            </a:p>
            <a:p>
              <a:pPr indent="0" lvl="0" marL="0" rtl="0" algn="l">
                <a:spcBef>
                  <a:spcPts val="0"/>
                </a:spcBef>
                <a:spcAft>
                  <a:spcPts val="0"/>
                </a:spcAft>
                <a:buNone/>
              </a:pPr>
              <a:r>
                <a:rPr b="1" lang="en" sz="2500">
                  <a:solidFill>
                    <a:schemeClr val="lt2"/>
                  </a:solidFill>
                  <a:latin typeface="Lilita One"/>
                  <a:ea typeface="Lilita One"/>
                  <a:cs typeface="Lilita One"/>
                  <a:sym typeface="Lilita One"/>
                </a:rPr>
                <a:t>  </a:t>
              </a:r>
              <a:r>
                <a:rPr b="1" lang="en" sz="2500">
                  <a:solidFill>
                    <a:schemeClr val="lt2"/>
                  </a:solidFill>
                  <a:latin typeface="Lilita One"/>
                  <a:ea typeface="Lilita One"/>
                  <a:cs typeface="Lilita One"/>
                  <a:sym typeface="Lilita One"/>
                </a:rPr>
                <a:t>Logistic Regression</a:t>
              </a:r>
              <a:endParaRPr b="1" sz="2500">
                <a:solidFill>
                  <a:schemeClr val="lt2"/>
                </a:solidFill>
                <a:latin typeface="Lilita One"/>
                <a:ea typeface="Lilita One"/>
                <a:cs typeface="Lilita One"/>
                <a:sym typeface="Lilita One"/>
              </a:endParaRPr>
            </a:p>
          </p:txBody>
        </p:sp>
        <p:sp>
          <p:nvSpPr>
            <p:cNvPr id="4638" name="Google Shape;4638;p87"/>
            <p:cNvSpPr/>
            <p:nvPr/>
          </p:nvSpPr>
          <p:spPr>
            <a:xfrm>
              <a:off x="819875" y="992900"/>
              <a:ext cx="698575" cy="405275"/>
            </a:xfrm>
            <a:custGeom>
              <a:rect b="b" l="l" r="r" t="t"/>
              <a:pathLst>
                <a:path extrusionOk="0" h="16211" w="27943">
                  <a:moveTo>
                    <a:pt x="27896" y="47"/>
                  </a:moveTo>
                  <a:lnTo>
                    <a:pt x="27896" y="16164"/>
                  </a:lnTo>
                  <a:lnTo>
                    <a:pt x="47" y="16164"/>
                  </a:lnTo>
                  <a:lnTo>
                    <a:pt x="47" y="47"/>
                  </a:lnTo>
                  <a:close/>
                  <a:moveTo>
                    <a:pt x="1" y="1"/>
                  </a:moveTo>
                  <a:lnTo>
                    <a:pt x="1" y="16211"/>
                  </a:lnTo>
                  <a:lnTo>
                    <a:pt x="27942" y="16211"/>
                  </a:lnTo>
                  <a:lnTo>
                    <a:pt x="27942" y="16186"/>
                  </a:lnTo>
                  <a:lnTo>
                    <a:pt x="27942" y="1"/>
                  </a:lnTo>
                  <a:close/>
                </a:path>
              </a:pathLst>
            </a:custGeom>
            <a:solidFill>
              <a:srgbClr val="2929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87"/>
            <p:cNvSpPr/>
            <p:nvPr/>
          </p:nvSpPr>
          <p:spPr>
            <a:xfrm>
              <a:off x="697550" y="1434650"/>
              <a:ext cx="943225" cy="62075"/>
            </a:xfrm>
            <a:custGeom>
              <a:rect b="b" l="l" r="r" t="t"/>
              <a:pathLst>
                <a:path extrusionOk="0" h="2483" w="37729">
                  <a:moveTo>
                    <a:pt x="0" y="1"/>
                  </a:moveTo>
                  <a:lnTo>
                    <a:pt x="0" y="210"/>
                  </a:lnTo>
                  <a:lnTo>
                    <a:pt x="0" y="767"/>
                  </a:lnTo>
                  <a:cubicBezTo>
                    <a:pt x="0" y="1716"/>
                    <a:pt x="766" y="2483"/>
                    <a:pt x="1716" y="2483"/>
                  </a:cubicBezTo>
                  <a:lnTo>
                    <a:pt x="36013" y="2483"/>
                  </a:lnTo>
                  <a:cubicBezTo>
                    <a:pt x="36963" y="2483"/>
                    <a:pt x="37729" y="1716"/>
                    <a:pt x="37729" y="767"/>
                  </a:cubicBezTo>
                  <a:lnTo>
                    <a:pt x="37729" y="210"/>
                  </a:lnTo>
                  <a:cubicBezTo>
                    <a:pt x="37729" y="140"/>
                    <a:pt x="37729" y="71"/>
                    <a:pt x="37705" y="1"/>
                  </a:cubicBezTo>
                  <a:lnTo>
                    <a:pt x="24673" y="1"/>
                  </a:lnTo>
                  <a:cubicBezTo>
                    <a:pt x="24650" y="279"/>
                    <a:pt x="24419" y="488"/>
                    <a:pt x="24140" y="488"/>
                  </a:cubicBezTo>
                  <a:lnTo>
                    <a:pt x="13589" y="488"/>
                  </a:lnTo>
                  <a:cubicBezTo>
                    <a:pt x="13310" y="488"/>
                    <a:pt x="13078" y="279"/>
                    <a:pt x="130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87"/>
            <p:cNvSpPr/>
            <p:nvPr/>
          </p:nvSpPr>
          <p:spPr>
            <a:xfrm>
              <a:off x="701625" y="1472350"/>
              <a:ext cx="935075" cy="24375"/>
            </a:xfrm>
            <a:custGeom>
              <a:rect b="b" l="l" r="r" t="t"/>
              <a:pathLst>
                <a:path extrusionOk="0" h="975" w="37403">
                  <a:moveTo>
                    <a:pt x="0" y="1"/>
                  </a:moveTo>
                  <a:cubicBezTo>
                    <a:pt x="279" y="580"/>
                    <a:pt x="857" y="975"/>
                    <a:pt x="1553" y="975"/>
                  </a:cubicBezTo>
                  <a:lnTo>
                    <a:pt x="35850" y="975"/>
                  </a:lnTo>
                  <a:cubicBezTo>
                    <a:pt x="36546" y="975"/>
                    <a:pt x="37124" y="580"/>
                    <a:pt x="37403" y="1"/>
                  </a:cubicBezTo>
                  <a:close/>
                </a:path>
              </a:pathLst>
            </a:custGeom>
            <a:solidFill>
              <a:srgbClr val="D1D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87"/>
            <p:cNvSpPr/>
            <p:nvPr/>
          </p:nvSpPr>
          <p:spPr>
            <a:xfrm>
              <a:off x="1162475" y="964525"/>
              <a:ext cx="13375" cy="13925"/>
            </a:xfrm>
            <a:custGeom>
              <a:rect b="b" l="l" r="r" t="t"/>
              <a:pathLst>
                <a:path extrusionOk="0" h="557" w="535">
                  <a:moveTo>
                    <a:pt x="256" y="0"/>
                  </a:moveTo>
                  <a:cubicBezTo>
                    <a:pt x="117" y="0"/>
                    <a:pt x="0" y="140"/>
                    <a:pt x="0" y="279"/>
                  </a:cubicBezTo>
                  <a:cubicBezTo>
                    <a:pt x="0" y="440"/>
                    <a:pt x="117" y="557"/>
                    <a:pt x="256" y="557"/>
                  </a:cubicBezTo>
                  <a:cubicBezTo>
                    <a:pt x="418" y="557"/>
                    <a:pt x="535" y="440"/>
                    <a:pt x="535" y="279"/>
                  </a:cubicBezTo>
                  <a:cubicBezTo>
                    <a:pt x="535" y="140"/>
                    <a:pt x="418" y="0"/>
                    <a:pt x="256" y="0"/>
                  </a:cubicBezTo>
                  <a:close/>
                </a:path>
              </a:pathLst>
            </a:custGeom>
            <a:solidFill>
              <a:srgbClr val="2325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2" name="Google Shape;4642;p87"/>
          <p:cNvSpPr txBox="1"/>
          <p:nvPr>
            <p:ph idx="1" type="subTitle"/>
          </p:nvPr>
        </p:nvSpPr>
        <p:spPr>
          <a:xfrm>
            <a:off x="-479425" y="1877600"/>
            <a:ext cx="4897500" cy="1362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700">
                <a:latin typeface="Nunito SemiBold"/>
                <a:ea typeface="Nunito SemiBold"/>
                <a:cs typeface="Nunito SemiBold"/>
                <a:sym typeface="Nunito SemiBold"/>
              </a:rPr>
              <a:t>I trained Model on Logistic Regression </a:t>
            </a:r>
            <a:r>
              <a:rPr lang="en" sz="3700">
                <a:latin typeface="Nunito SemiBold"/>
                <a:ea typeface="Nunito SemiBold"/>
                <a:cs typeface="Nunito SemiBold"/>
                <a:sym typeface="Nunito SemiBold"/>
              </a:rPr>
              <a:t>Algorithm.</a:t>
            </a:r>
            <a:r>
              <a:rPr lang="en" sz="3700">
                <a:latin typeface="Nunito SemiBold"/>
                <a:ea typeface="Nunito SemiBold"/>
                <a:cs typeface="Nunito SemiBold"/>
                <a:sym typeface="Nunito SemiBold"/>
              </a:rPr>
              <a:t> </a:t>
            </a:r>
            <a:endParaRPr sz="3700">
              <a:latin typeface="Nunito SemiBold"/>
              <a:ea typeface="Nunito SemiBold"/>
              <a:cs typeface="Nunito SemiBold"/>
              <a:sym typeface="Nunito SemiBold"/>
            </a:endParaRPr>
          </a:p>
        </p:txBody>
      </p:sp>
      <p:sp>
        <p:nvSpPr>
          <p:cNvPr id="4643" name="Google Shape;4643;p87"/>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4" name="Google Shape;4644;p87"/>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645" name="Google Shape;4645;p87"/>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7" name="Shape 2807"/>
        <p:cNvGrpSpPr/>
        <p:nvPr/>
      </p:nvGrpSpPr>
      <p:grpSpPr>
        <a:xfrm>
          <a:off x="0" y="0"/>
          <a:ext cx="0" cy="0"/>
          <a:chOff x="0" y="0"/>
          <a:chExt cx="0" cy="0"/>
        </a:xfrm>
      </p:grpSpPr>
      <p:sp>
        <p:nvSpPr>
          <p:cNvPr id="2808" name="Google Shape;2808;p61"/>
          <p:cNvSpPr txBox="1"/>
          <p:nvPr>
            <p:ph idx="3" type="subTitle"/>
          </p:nvPr>
        </p:nvSpPr>
        <p:spPr>
          <a:xfrm>
            <a:off x="3527025" y="3642656"/>
            <a:ext cx="2094000" cy="39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Modal Training</a:t>
            </a:r>
            <a:endParaRPr/>
          </a:p>
        </p:txBody>
      </p:sp>
      <p:sp>
        <p:nvSpPr>
          <p:cNvPr id="2809" name="Google Shape;2809;p61"/>
          <p:cNvSpPr txBox="1"/>
          <p:nvPr>
            <p:ph idx="4" type="subTitle"/>
          </p:nvPr>
        </p:nvSpPr>
        <p:spPr>
          <a:xfrm>
            <a:off x="3527025" y="4027495"/>
            <a:ext cx="2194500" cy="60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2810" name="Google Shape;2810;p61"/>
          <p:cNvSpPr txBox="1"/>
          <p:nvPr>
            <p:ph idx="7" type="subTitle"/>
          </p:nvPr>
        </p:nvSpPr>
        <p:spPr>
          <a:xfrm>
            <a:off x="724549" y="1892575"/>
            <a:ext cx="2245500" cy="3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t</a:t>
            </a:r>
            <a:r>
              <a:rPr lang="en">
                <a:solidFill>
                  <a:schemeClr val="hlink"/>
                </a:solidFill>
                <a:uFill>
                  <a:noFill/>
                </a:uFill>
                <a:hlinkClick/>
              </a:rPr>
              <a:t>he </a:t>
            </a:r>
            <a:r>
              <a:rPr lang="en"/>
              <a:t>Disease</a:t>
            </a:r>
            <a:endParaRPr/>
          </a:p>
        </p:txBody>
      </p:sp>
      <p:sp>
        <p:nvSpPr>
          <p:cNvPr id="2811" name="Google Shape;2811;p61"/>
          <p:cNvSpPr txBox="1"/>
          <p:nvPr>
            <p:ph idx="8" type="subTitle"/>
          </p:nvPr>
        </p:nvSpPr>
        <p:spPr>
          <a:xfrm>
            <a:off x="724560" y="2277419"/>
            <a:ext cx="2194500" cy="6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Actual Problem</a:t>
            </a:r>
            <a:endParaRPr/>
          </a:p>
        </p:txBody>
      </p:sp>
      <p:sp>
        <p:nvSpPr>
          <p:cNvPr descr="Slidesgo" id="2812" name="Google Shape;2812;p61" title="Vector05"/>
          <p:cNvSpPr/>
          <p:nvPr/>
        </p:nvSpPr>
        <p:spPr>
          <a:xfrm>
            <a:off x="4164778" y="30110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Slidesgo" id="2813" name="Google Shape;2813;p61" title="Vector4"/>
          <p:cNvSpPr/>
          <p:nvPr/>
        </p:nvSpPr>
        <p:spPr>
          <a:xfrm>
            <a:off x="1362313" y="30110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Slidesgo" id="2814" name="Google Shape;2814;p61" title="Vector6"/>
          <p:cNvSpPr/>
          <p:nvPr/>
        </p:nvSpPr>
        <p:spPr>
          <a:xfrm>
            <a:off x="6976541" y="30110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Slidesgo" id="2815" name="Google Shape;2815;p61" title="Vector05"/>
          <p:cNvSpPr/>
          <p:nvPr/>
        </p:nvSpPr>
        <p:spPr>
          <a:xfrm>
            <a:off x="4164778" y="12584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Slidesgo" id="2816" name="Google Shape;2816;p61" title="Vector4"/>
          <p:cNvSpPr/>
          <p:nvPr/>
        </p:nvSpPr>
        <p:spPr>
          <a:xfrm>
            <a:off x="1362313" y="12584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Slidesgo" id="2817" name="Google Shape;2817;p61" title="Vector6"/>
          <p:cNvSpPr/>
          <p:nvPr/>
        </p:nvSpPr>
        <p:spPr>
          <a:xfrm>
            <a:off x="6976541" y="12584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61"/>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819" name="Google Shape;2819;p61"/>
          <p:cNvSpPr txBox="1"/>
          <p:nvPr>
            <p:ph idx="1" type="subTitle"/>
          </p:nvPr>
        </p:nvSpPr>
        <p:spPr>
          <a:xfrm>
            <a:off x="724560" y="3642656"/>
            <a:ext cx="2094000" cy="3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Splitting</a:t>
            </a:r>
            <a:endParaRPr/>
          </a:p>
        </p:txBody>
      </p:sp>
      <p:sp>
        <p:nvSpPr>
          <p:cNvPr id="2820" name="Google Shape;2820;p61"/>
          <p:cNvSpPr txBox="1"/>
          <p:nvPr>
            <p:ph idx="2" type="subTitle"/>
          </p:nvPr>
        </p:nvSpPr>
        <p:spPr>
          <a:xfrm>
            <a:off x="724560" y="4027495"/>
            <a:ext cx="2194500" cy="60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Splitting Of Data</a:t>
            </a:r>
            <a:endParaRPr/>
          </a:p>
        </p:txBody>
      </p:sp>
      <p:sp>
        <p:nvSpPr>
          <p:cNvPr id="2821" name="Google Shape;2821;p61"/>
          <p:cNvSpPr txBox="1"/>
          <p:nvPr>
            <p:ph idx="5" type="subTitle"/>
          </p:nvPr>
        </p:nvSpPr>
        <p:spPr>
          <a:xfrm>
            <a:off x="5945200" y="3642650"/>
            <a:ext cx="3008400" cy="39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Optimization &amp; Accuracy</a:t>
            </a:r>
            <a:endParaRPr/>
          </a:p>
        </p:txBody>
      </p:sp>
      <p:sp>
        <p:nvSpPr>
          <p:cNvPr id="2822" name="Google Shape;2822;p61"/>
          <p:cNvSpPr txBox="1"/>
          <p:nvPr>
            <p:ph idx="6" type="subTitle"/>
          </p:nvPr>
        </p:nvSpPr>
        <p:spPr>
          <a:xfrm>
            <a:off x="6338794" y="4027495"/>
            <a:ext cx="2194500" cy="6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a:t>
            </a:r>
            <a:r>
              <a:rPr lang="en"/>
              <a:t>Optimization</a:t>
            </a:r>
            <a:r>
              <a:rPr lang="en"/>
              <a:t> and Accuracy of Modal</a:t>
            </a:r>
            <a:endParaRPr/>
          </a:p>
        </p:txBody>
      </p:sp>
      <p:sp>
        <p:nvSpPr>
          <p:cNvPr id="2823" name="Google Shape;2823;p61"/>
          <p:cNvSpPr txBox="1"/>
          <p:nvPr>
            <p:ph idx="9" type="subTitle"/>
          </p:nvPr>
        </p:nvSpPr>
        <p:spPr>
          <a:xfrm>
            <a:off x="3527025" y="1892580"/>
            <a:ext cx="2094000" cy="3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Dataset</a:t>
            </a:r>
            <a:endParaRPr/>
          </a:p>
        </p:txBody>
      </p:sp>
      <p:sp>
        <p:nvSpPr>
          <p:cNvPr id="2824" name="Google Shape;2824;p61"/>
          <p:cNvSpPr txBox="1"/>
          <p:nvPr>
            <p:ph idx="13" type="subTitle"/>
          </p:nvPr>
        </p:nvSpPr>
        <p:spPr>
          <a:xfrm>
            <a:off x="3527025" y="2277419"/>
            <a:ext cx="2194500" cy="60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set Info  </a:t>
            </a:r>
            <a:endParaRPr/>
          </a:p>
        </p:txBody>
      </p:sp>
      <p:sp>
        <p:nvSpPr>
          <p:cNvPr id="2825" name="Google Shape;2825;p61"/>
          <p:cNvSpPr txBox="1"/>
          <p:nvPr>
            <p:ph idx="14" type="subTitle"/>
          </p:nvPr>
        </p:nvSpPr>
        <p:spPr>
          <a:xfrm>
            <a:off x="6338800" y="1892575"/>
            <a:ext cx="2529600" cy="3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hlink"/>
                </a:solidFill>
                <a:uFill>
                  <a:noFill/>
                </a:uFill>
                <a:hlinkClick/>
              </a:rPr>
              <a:t>D</a:t>
            </a:r>
            <a:r>
              <a:rPr lang="en"/>
              <a:t>ata Preprocessing</a:t>
            </a:r>
            <a:endParaRPr/>
          </a:p>
        </p:txBody>
      </p:sp>
      <p:sp>
        <p:nvSpPr>
          <p:cNvPr id="2826" name="Google Shape;2826;p61"/>
          <p:cNvSpPr txBox="1"/>
          <p:nvPr>
            <p:ph idx="15" type="subTitle"/>
          </p:nvPr>
        </p:nvSpPr>
        <p:spPr>
          <a:xfrm>
            <a:off x="6338794" y="2277419"/>
            <a:ext cx="2194500" cy="60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 </a:t>
            </a:r>
            <a:endParaRPr/>
          </a:p>
        </p:txBody>
      </p:sp>
      <p:sp>
        <p:nvSpPr>
          <p:cNvPr id="2827" name="Google Shape;2827;p61"/>
          <p:cNvSpPr txBox="1"/>
          <p:nvPr>
            <p:ph idx="16" type="title"/>
          </p:nvPr>
        </p:nvSpPr>
        <p:spPr>
          <a:xfrm>
            <a:off x="1484760" y="1406875"/>
            <a:ext cx="5736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hlink"/>
                </a:solidFill>
                <a:uFill>
                  <a:noFill/>
                </a:uFill>
                <a:hlinkClick/>
              </a:rPr>
              <a:t>1</a:t>
            </a:r>
            <a:endParaRPr/>
          </a:p>
        </p:txBody>
      </p:sp>
      <p:sp>
        <p:nvSpPr>
          <p:cNvPr id="2828" name="Google Shape;2828;p61"/>
          <p:cNvSpPr txBox="1"/>
          <p:nvPr>
            <p:ph idx="17" type="title"/>
          </p:nvPr>
        </p:nvSpPr>
        <p:spPr>
          <a:xfrm>
            <a:off x="4286025" y="1406875"/>
            <a:ext cx="5760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hlink"/>
                </a:solidFill>
                <a:uFill>
                  <a:noFill/>
                </a:uFill>
                <a:hlinkClick action="ppaction://hlinksldjump" r:id="rId3"/>
              </a:rPr>
              <a:t>2</a:t>
            </a:r>
            <a:endParaRPr/>
          </a:p>
        </p:txBody>
      </p:sp>
      <p:sp>
        <p:nvSpPr>
          <p:cNvPr id="2829" name="Google Shape;2829;p61"/>
          <p:cNvSpPr txBox="1"/>
          <p:nvPr>
            <p:ph idx="18" type="title"/>
          </p:nvPr>
        </p:nvSpPr>
        <p:spPr>
          <a:xfrm>
            <a:off x="7097794" y="1406875"/>
            <a:ext cx="5760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hlink"/>
                </a:solidFill>
                <a:uFill>
                  <a:noFill/>
                </a:uFill>
                <a:hlinkClick/>
              </a:rPr>
              <a:t>3</a:t>
            </a:r>
            <a:endParaRPr/>
          </a:p>
        </p:txBody>
      </p:sp>
      <p:sp>
        <p:nvSpPr>
          <p:cNvPr id="2830" name="Google Shape;2830;p61"/>
          <p:cNvSpPr txBox="1"/>
          <p:nvPr>
            <p:ph idx="19" type="title"/>
          </p:nvPr>
        </p:nvSpPr>
        <p:spPr>
          <a:xfrm>
            <a:off x="1483560" y="3163491"/>
            <a:ext cx="5760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hlink"/>
                </a:solidFill>
                <a:uFill>
                  <a:noFill/>
                </a:uFill>
                <a:hlinkClick/>
              </a:rPr>
              <a:t>4</a:t>
            </a:r>
            <a:endParaRPr/>
          </a:p>
        </p:txBody>
      </p:sp>
      <p:sp>
        <p:nvSpPr>
          <p:cNvPr id="2831" name="Google Shape;2831;p61"/>
          <p:cNvSpPr txBox="1"/>
          <p:nvPr>
            <p:ph idx="20" type="title"/>
          </p:nvPr>
        </p:nvSpPr>
        <p:spPr>
          <a:xfrm>
            <a:off x="4286025" y="3163491"/>
            <a:ext cx="5760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832" name="Google Shape;2832;p61"/>
          <p:cNvSpPr txBox="1"/>
          <p:nvPr>
            <p:ph idx="21" type="title"/>
          </p:nvPr>
        </p:nvSpPr>
        <p:spPr>
          <a:xfrm>
            <a:off x="7097794" y="3163491"/>
            <a:ext cx="5760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2833" name="Google Shape;2833;p61"/>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4" name="Google Shape;2834;p61"/>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2835" name="Google Shape;2835;p61"/>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15"/>
                                        </p:tgtEl>
                                        <p:attrNameLst>
                                          <p:attrName>style.visibility</p:attrName>
                                        </p:attrNameLst>
                                      </p:cBhvr>
                                      <p:to>
                                        <p:strVal val="visible"/>
                                      </p:to>
                                    </p:set>
                                    <p:animEffect filter="fade" transition="in">
                                      <p:cBhvr>
                                        <p:cTn dur="1000"/>
                                        <p:tgtEl>
                                          <p:spTgt spid="2815"/>
                                        </p:tgtEl>
                                      </p:cBhvr>
                                    </p:animEffect>
                                  </p:childTnLst>
                                </p:cTn>
                              </p:par>
                              <p:par>
                                <p:cTn fill="hold" nodeType="withEffect" presetClass="entr" presetID="10" presetSubtype="0">
                                  <p:stCondLst>
                                    <p:cond delay="0"/>
                                  </p:stCondLst>
                                  <p:childTnLst>
                                    <p:set>
                                      <p:cBhvr>
                                        <p:cTn dur="1" fill="hold">
                                          <p:stCondLst>
                                            <p:cond delay="0"/>
                                          </p:stCondLst>
                                        </p:cTn>
                                        <p:tgtEl>
                                          <p:spTgt spid="2816"/>
                                        </p:tgtEl>
                                        <p:attrNameLst>
                                          <p:attrName>style.visibility</p:attrName>
                                        </p:attrNameLst>
                                      </p:cBhvr>
                                      <p:to>
                                        <p:strVal val="visible"/>
                                      </p:to>
                                    </p:set>
                                    <p:animEffect filter="fade" transition="in">
                                      <p:cBhvr>
                                        <p:cTn dur="1000"/>
                                        <p:tgtEl>
                                          <p:spTgt spid="2816"/>
                                        </p:tgtEl>
                                      </p:cBhvr>
                                    </p:animEffect>
                                  </p:childTnLst>
                                </p:cTn>
                              </p:par>
                              <p:par>
                                <p:cTn fill="hold" nodeType="withEffect" presetClass="entr" presetID="10" presetSubtype="0">
                                  <p:stCondLst>
                                    <p:cond delay="0"/>
                                  </p:stCondLst>
                                  <p:childTnLst>
                                    <p:set>
                                      <p:cBhvr>
                                        <p:cTn dur="1" fill="hold">
                                          <p:stCondLst>
                                            <p:cond delay="0"/>
                                          </p:stCondLst>
                                        </p:cTn>
                                        <p:tgtEl>
                                          <p:spTgt spid="2817"/>
                                        </p:tgtEl>
                                        <p:attrNameLst>
                                          <p:attrName>style.visibility</p:attrName>
                                        </p:attrNameLst>
                                      </p:cBhvr>
                                      <p:to>
                                        <p:strVal val="visible"/>
                                      </p:to>
                                    </p:set>
                                    <p:animEffect filter="fade" transition="in">
                                      <p:cBhvr>
                                        <p:cTn dur="1000"/>
                                        <p:tgtEl>
                                          <p:spTgt spid="2817"/>
                                        </p:tgtEl>
                                      </p:cBhvr>
                                    </p:animEffect>
                                  </p:childTnLst>
                                </p:cTn>
                              </p:par>
                              <p:par>
                                <p:cTn fill="hold" nodeType="withEffect" presetClass="entr" presetID="10" presetSubtype="0">
                                  <p:stCondLst>
                                    <p:cond delay="0"/>
                                  </p:stCondLst>
                                  <p:childTnLst>
                                    <p:set>
                                      <p:cBhvr>
                                        <p:cTn dur="1" fill="hold">
                                          <p:stCondLst>
                                            <p:cond delay="0"/>
                                          </p:stCondLst>
                                        </p:cTn>
                                        <p:tgtEl>
                                          <p:spTgt spid="2827"/>
                                        </p:tgtEl>
                                        <p:attrNameLst>
                                          <p:attrName>style.visibility</p:attrName>
                                        </p:attrNameLst>
                                      </p:cBhvr>
                                      <p:to>
                                        <p:strVal val="visible"/>
                                      </p:to>
                                    </p:set>
                                    <p:animEffect filter="fade" transition="in">
                                      <p:cBhvr>
                                        <p:cTn dur="1000"/>
                                        <p:tgtEl>
                                          <p:spTgt spid="2827"/>
                                        </p:tgtEl>
                                      </p:cBhvr>
                                    </p:animEffect>
                                  </p:childTnLst>
                                </p:cTn>
                              </p:par>
                              <p:par>
                                <p:cTn fill="hold" nodeType="withEffect" presetClass="entr" presetID="10" presetSubtype="0">
                                  <p:stCondLst>
                                    <p:cond delay="0"/>
                                  </p:stCondLst>
                                  <p:childTnLst>
                                    <p:set>
                                      <p:cBhvr>
                                        <p:cTn dur="1" fill="hold">
                                          <p:stCondLst>
                                            <p:cond delay="0"/>
                                          </p:stCondLst>
                                        </p:cTn>
                                        <p:tgtEl>
                                          <p:spTgt spid="2828"/>
                                        </p:tgtEl>
                                        <p:attrNameLst>
                                          <p:attrName>style.visibility</p:attrName>
                                        </p:attrNameLst>
                                      </p:cBhvr>
                                      <p:to>
                                        <p:strVal val="visible"/>
                                      </p:to>
                                    </p:set>
                                    <p:animEffect filter="fade" transition="in">
                                      <p:cBhvr>
                                        <p:cTn dur="1000"/>
                                        <p:tgtEl>
                                          <p:spTgt spid="2828"/>
                                        </p:tgtEl>
                                      </p:cBhvr>
                                    </p:animEffect>
                                  </p:childTnLst>
                                </p:cTn>
                              </p:par>
                              <p:par>
                                <p:cTn fill="hold" nodeType="withEffect" presetClass="entr" presetID="10" presetSubtype="0">
                                  <p:stCondLst>
                                    <p:cond delay="0"/>
                                  </p:stCondLst>
                                  <p:childTnLst>
                                    <p:set>
                                      <p:cBhvr>
                                        <p:cTn dur="1" fill="hold">
                                          <p:stCondLst>
                                            <p:cond delay="0"/>
                                          </p:stCondLst>
                                        </p:cTn>
                                        <p:tgtEl>
                                          <p:spTgt spid="2829"/>
                                        </p:tgtEl>
                                        <p:attrNameLst>
                                          <p:attrName>style.visibility</p:attrName>
                                        </p:attrNameLst>
                                      </p:cBhvr>
                                      <p:to>
                                        <p:strVal val="visible"/>
                                      </p:to>
                                    </p:set>
                                    <p:animEffect filter="fade" transition="in">
                                      <p:cBhvr>
                                        <p:cTn dur="1000"/>
                                        <p:tgtEl>
                                          <p:spTgt spid="2829"/>
                                        </p:tgtEl>
                                      </p:cBhvr>
                                    </p:animEffect>
                                  </p:childTnLst>
                                </p:cTn>
                              </p:par>
                              <p:par>
                                <p:cTn fill="hold" nodeType="withEffect" presetClass="entr" presetID="10" presetSubtype="0">
                                  <p:stCondLst>
                                    <p:cond delay="0"/>
                                  </p:stCondLst>
                                  <p:childTnLst>
                                    <p:set>
                                      <p:cBhvr>
                                        <p:cTn dur="1" fill="hold">
                                          <p:stCondLst>
                                            <p:cond delay="0"/>
                                          </p:stCondLst>
                                        </p:cTn>
                                        <p:tgtEl>
                                          <p:spTgt spid="2812"/>
                                        </p:tgtEl>
                                        <p:attrNameLst>
                                          <p:attrName>style.visibility</p:attrName>
                                        </p:attrNameLst>
                                      </p:cBhvr>
                                      <p:to>
                                        <p:strVal val="visible"/>
                                      </p:to>
                                    </p:set>
                                    <p:animEffect filter="fade" transition="in">
                                      <p:cBhvr>
                                        <p:cTn dur="1000"/>
                                        <p:tgtEl>
                                          <p:spTgt spid="2812"/>
                                        </p:tgtEl>
                                      </p:cBhvr>
                                    </p:animEffect>
                                  </p:childTnLst>
                                </p:cTn>
                              </p:par>
                              <p:par>
                                <p:cTn fill="hold" nodeType="withEffect" presetClass="entr" presetID="10" presetSubtype="0">
                                  <p:stCondLst>
                                    <p:cond delay="0"/>
                                  </p:stCondLst>
                                  <p:childTnLst>
                                    <p:set>
                                      <p:cBhvr>
                                        <p:cTn dur="1" fill="hold">
                                          <p:stCondLst>
                                            <p:cond delay="0"/>
                                          </p:stCondLst>
                                        </p:cTn>
                                        <p:tgtEl>
                                          <p:spTgt spid="2813"/>
                                        </p:tgtEl>
                                        <p:attrNameLst>
                                          <p:attrName>style.visibility</p:attrName>
                                        </p:attrNameLst>
                                      </p:cBhvr>
                                      <p:to>
                                        <p:strVal val="visible"/>
                                      </p:to>
                                    </p:set>
                                    <p:animEffect filter="fade" transition="in">
                                      <p:cBhvr>
                                        <p:cTn dur="1000"/>
                                        <p:tgtEl>
                                          <p:spTgt spid="2813"/>
                                        </p:tgtEl>
                                      </p:cBhvr>
                                    </p:animEffect>
                                  </p:childTnLst>
                                </p:cTn>
                              </p:par>
                              <p:par>
                                <p:cTn fill="hold" nodeType="withEffect" presetClass="entr" presetID="10" presetSubtype="0">
                                  <p:stCondLst>
                                    <p:cond delay="0"/>
                                  </p:stCondLst>
                                  <p:childTnLst>
                                    <p:set>
                                      <p:cBhvr>
                                        <p:cTn dur="1" fill="hold">
                                          <p:stCondLst>
                                            <p:cond delay="0"/>
                                          </p:stCondLst>
                                        </p:cTn>
                                        <p:tgtEl>
                                          <p:spTgt spid="2814"/>
                                        </p:tgtEl>
                                        <p:attrNameLst>
                                          <p:attrName>style.visibility</p:attrName>
                                        </p:attrNameLst>
                                      </p:cBhvr>
                                      <p:to>
                                        <p:strVal val="visible"/>
                                      </p:to>
                                    </p:set>
                                    <p:animEffect filter="fade" transition="in">
                                      <p:cBhvr>
                                        <p:cTn dur="1000"/>
                                        <p:tgtEl>
                                          <p:spTgt spid="2814"/>
                                        </p:tgtEl>
                                      </p:cBhvr>
                                    </p:animEffect>
                                  </p:childTnLst>
                                </p:cTn>
                              </p:par>
                              <p:par>
                                <p:cTn fill="hold" nodeType="withEffect" presetClass="entr" presetID="10" presetSubtype="0">
                                  <p:stCondLst>
                                    <p:cond delay="0"/>
                                  </p:stCondLst>
                                  <p:childTnLst>
                                    <p:set>
                                      <p:cBhvr>
                                        <p:cTn dur="1" fill="hold">
                                          <p:stCondLst>
                                            <p:cond delay="0"/>
                                          </p:stCondLst>
                                        </p:cTn>
                                        <p:tgtEl>
                                          <p:spTgt spid="2830"/>
                                        </p:tgtEl>
                                        <p:attrNameLst>
                                          <p:attrName>style.visibility</p:attrName>
                                        </p:attrNameLst>
                                      </p:cBhvr>
                                      <p:to>
                                        <p:strVal val="visible"/>
                                      </p:to>
                                    </p:set>
                                    <p:animEffect filter="fade" transition="in">
                                      <p:cBhvr>
                                        <p:cTn dur="1000"/>
                                        <p:tgtEl>
                                          <p:spTgt spid="2830"/>
                                        </p:tgtEl>
                                      </p:cBhvr>
                                    </p:animEffect>
                                  </p:childTnLst>
                                </p:cTn>
                              </p:par>
                              <p:par>
                                <p:cTn fill="hold" nodeType="withEffect" presetClass="entr" presetID="10" presetSubtype="0">
                                  <p:stCondLst>
                                    <p:cond delay="0"/>
                                  </p:stCondLst>
                                  <p:childTnLst>
                                    <p:set>
                                      <p:cBhvr>
                                        <p:cTn dur="1" fill="hold">
                                          <p:stCondLst>
                                            <p:cond delay="0"/>
                                          </p:stCondLst>
                                        </p:cTn>
                                        <p:tgtEl>
                                          <p:spTgt spid="2831"/>
                                        </p:tgtEl>
                                        <p:attrNameLst>
                                          <p:attrName>style.visibility</p:attrName>
                                        </p:attrNameLst>
                                      </p:cBhvr>
                                      <p:to>
                                        <p:strVal val="visible"/>
                                      </p:to>
                                    </p:set>
                                    <p:animEffect filter="fade" transition="in">
                                      <p:cBhvr>
                                        <p:cTn dur="1000"/>
                                        <p:tgtEl>
                                          <p:spTgt spid="2831"/>
                                        </p:tgtEl>
                                      </p:cBhvr>
                                    </p:animEffect>
                                  </p:childTnLst>
                                </p:cTn>
                              </p:par>
                              <p:par>
                                <p:cTn fill="hold" nodeType="withEffect" presetClass="entr" presetID="10" presetSubtype="0">
                                  <p:stCondLst>
                                    <p:cond delay="0"/>
                                  </p:stCondLst>
                                  <p:childTnLst>
                                    <p:set>
                                      <p:cBhvr>
                                        <p:cTn dur="1" fill="hold">
                                          <p:stCondLst>
                                            <p:cond delay="0"/>
                                          </p:stCondLst>
                                        </p:cTn>
                                        <p:tgtEl>
                                          <p:spTgt spid="2832"/>
                                        </p:tgtEl>
                                        <p:attrNameLst>
                                          <p:attrName>style.visibility</p:attrName>
                                        </p:attrNameLst>
                                      </p:cBhvr>
                                      <p:to>
                                        <p:strVal val="visible"/>
                                      </p:to>
                                    </p:set>
                                    <p:animEffect filter="fade" transition="in">
                                      <p:cBhvr>
                                        <p:cTn dur="1000"/>
                                        <p:tgtEl>
                                          <p:spTgt spid="28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9" name="Shape 4649"/>
        <p:cNvGrpSpPr/>
        <p:nvPr/>
      </p:nvGrpSpPr>
      <p:grpSpPr>
        <a:xfrm>
          <a:off x="0" y="0"/>
          <a:ext cx="0" cy="0"/>
          <a:chOff x="0" y="0"/>
          <a:chExt cx="0" cy="0"/>
        </a:xfrm>
      </p:grpSpPr>
      <p:sp>
        <p:nvSpPr>
          <p:cNvPr id="4650" name="Google Shape;4650;p88"/>
          <p:cNvSpPr/>
          <p:nvPr/>
        </p:nvSpPr>
        <p:spPr>
          <a:xfrm>
            <a:off x="706280" y="922438"/>
            <a:ext cx="3984452" cy="3380928"/>
          </a:xfrm>
          <a:custGeom>
            <a:rect b="b" l="l" r="r" t="t"/>
            <a:pathLst>
              <a:path extrusionOk="0" h="189700" w="223563">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88"/>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2" name="Google Shape;4652;p88"/>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653" name="Google Shape;4653;p88"/>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grpSp>
        <p:nvGrpSpPr>
          <p:cNvPr id="4654" name="Google Shape;4654;p88"/>
          <p:cNvGrpSpPr/>
          <p:nvPr/>
        </p:nvGrpSpPr>
        <p:grpSpPr>
          <a:xfrm>
            <a:off x="1776095" y="1468230"/>
            <a:ext cx="1689669" cy="2569140"/>
            <a:chOff x="1724135" y="1120426"/>
            <a:chExt cx="1909015" cy="2902655"/>
          </a:xfrm>
        </p:grpSpPr>
        <p:sp>
          <p:nvSpPr>
            <p:cNvPr id="4655" name="Google Shape;4655;p88"/>
            <p:cNvSpPr/>
            <p:nvPr/>
          </p:nvSpPr>
          <p:spPr>
            <a:xfrm>
              <a:off x="1724135" y="1120426"/>
              <a:ext cx="1909015" cy="2902655"/>
            </a:xfrm>
            <a:custGeom>
              <a:rect b="b" l="l" r="r" t="t"/>
              <a:pathLst>
                <a:path extrusionOk="0" h="51329" w="33758">
                  <a:moveTo>
                    <a:pt x="2587" y="0"/>
                  </a:moveTo>
                  <a:cubicBezTo>
                    <a:pt x="1162" y="0"/>
                    <a:pt x="0" y="1163"/>
                    <a:pt x="0" y="2600"/>
                  </a:cubicBezTo>
                  <a:lnTo>
                    <a:pt x="0" y="48730"/>
                  </a:lnTo>
                  <a:cubicBezTo>
                    <a:pt x="0" y="50167"/>
                    <a:pt x="1162" y="51329"/>
                    <a:pt x="2587" y="51329"/>
                  </a:cubicBezTo>
                  <a:lnTo>
                    <a:pt x="31158" y="51329"/>
                  </a:lnTo>
                  <a:cubicBezTo>
                    <a:pt x="32595" y="51329"/>
                    <a:pt x="33758" y="50167"/>
                    <a:pt x="33758" y="48730"/>
                  </a:cubicBezTo>
                  <a:lnTo>
                    <a:pt x="33758" y="2600"/>
                  </a:lnTo>
                  <a:cubicBezTo>
                    <a:pt x="33758" y="1163"/>
                    <a:pt x="32595" y="0"/>
                    <a:pt x="31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88"/>
            <p:cNvSpPr/>
            <p:nvPr/>
          </p:nvSpPr>
          <p:spPr>
            <a:xfrm>
              <a:off x="2593676" y="3695332"/>
              <a:ext cx="169933" cy="170781"/>
            </a:xfrm>
            <a:custGeom>
              <a:rect b="b" l="l" r="r" t="t"/>
              <a:pathLst>
                <a:path extrusionOk="0" h="3020" w="3005">
                  <a:moveTo>
                    <a:pt x="1503" y="1"/>
                  </a:moveTo>
                  <a:cubicBezTo>
                    <a:pt x="667" y="1"/>
                    <a:pt x="0" y="680"/>
                    <a:pt x="0" y="1504"/>
                  </a:cubicBezTo>
                  <a:cubicBezTo>
                    <a:pt x="0" y="2340"/>
                    <a:pt x="667" y="3019"/>
                    <a:pt x="1503" y="3019"/>
                  </a:cubicBezTo>
                  <a:cubicBezTo>
                    <a:pt x="2326" y="3019"/>
                    <a:pt x="3005" y="2340"/>
                    <a:pt x="3005" y="1504"/>
                  </a:cubicBezTo>
                  <a:cubicBezTo>
                    <a:pt x="3005" y="680"/>
                    <a:pt x="2326" y="1"/>
                    <a:pt x="15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57" name="Google Shape;4657;p88"/>
          <p:cNvPicPr preferRelativeResize="0"/>
          <p:nvPr/>
        </p:nvPicPr>
        <p:blipFill rotWithShape="1">
          <a:blip r:embed="rId3">
            <a:alphaModFix/>
          </a:blip>
          <a:srcRect b="0" l="4504" r="4504" t="0"/>
          <a:stretch/>
        </p:blipFill>
        <p:spPr>
          <a:xfrm>
            <a:off x="1871681" y="1571214"/>
            <a:ext cx="1499100" cy="1983300"/>
          </a:xfrm>
          <a:prstGeom prst="roundRect">
            <a:avLst>
              <a:gd fmla="val 0" name="adj"/>
            </a:avLst>
          </a:prstGeom>
          <a:noFill/>
          <a:ln>
            <a:noFill/>
          </a:ln>
        </p:spPr>
      </p:pic>
      <p:sp>
        <p:nvSpPr>
          <p:cNvPr id="4658" name="Google Shape;4658;p88"/>
          <p:cNvSpPr/>
          <p:nvPr/>
        </p:nvSpPr>
        <p:spPr>
          <a:xfrm>
            <a:off x="5910561" y="1393213"/>
            <a:ext cx="1554875" cy="106780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88"/>
          <p:cNvSpPr txBox="1"/>
          <p:nvPr>
            <p:ph type="title"/>
          </p:nvPr>
        </p:nvSpPr>
        <p:spPr>
          <a:xfrm>
            <a:off x="4751964" y="2505938"/>
            <a:ext cx="5126400" cy="91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Optimization &amp; Accuracy</a:t>
            </a:r>
            <a:endParaRPr/>
          </a:p>
        </p:txBody>
      </p:sp>
      <p:sp>
        <p:nvSpPr>
          <p:cNvPr id="4660" name="Google Shape;4660;p88"/>
          <p:cNvSpPr txBox="1"/>
          <p:nvPr>
            <p:ph idx="4294967295" type="title"/>
          </p:nvPr>
        </p:nvSpPr>
        <p:spPr>
          <a:xfrm>
            <a:off x="6201698" y="1759938"/>
            <a:ext cx="11250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6</a:t>
            </a:r>
            <a:endParaRPr sz="5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657"/>
                                        </p:tgtEl>
                                        <p:attrNameLst>
                                          <p:attrName>style.visibility</p:attrName>
                                        </p:attrNameLst>
                                      </p:cBhvr>
                                      <p:to>
                                        <p:strVal val="visible"/>
                                      </p:to>
                                    </p:set>
                                    <p:animEffect filter="fade" transition="in">
                                      <p:cBhvr>
                                        <p:cTn dur="1000"/>
                                        <p:tgtEl>
                                          <p:spTgt spid="46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4" name="Shape 4664"/>
        <p:cNvGrpSpPr/>
        <p:nvPr/>
      </p:nvGrpSpPr>
      <p:grpSpPr>
        <a:xfrm>
          <a:off x="0" y="0"/>
          <a:ext cx="0" cy="0"/>
          <a:chOff x="0" y="0"/>
          <a:chExt cx="0" cy="0"/>
        </a:xfrm>
      </p:grpSpPr>
      <p:sp>
        <p:nvSpPr>
          <p:cNvPr id="4665" name="Google Shape;4665;p89"/>
          <p:cNvSpPr txBox="1"/>
          <p:nvPr>
            <p:ph type="title"/>
          </p:nvPr>
        </p:nvSpPr>
        <p:spPr>
          <a:xfrm>
            <a:off x="955800" y="1045425"/>
            <a:ext cx="7232400" cy="305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Optimization</a:t>
            </a:r>
            <a:endParaRPr/>
          </a:p>
          <a:p>
            <a:pPr indent="0" lvl="0" marL="0" rtl="0" algn="ctr">
              <a:spcBef>
                <a:spcPts val="0"/>
              </a:spcBef>
              <a:spcAft>
                <a:spcPts val="0"/>
              </a:spcAft>
              <a:buNone/>
            </a:pPr>
            <a:r>
              <a:rPr lang="en" sz="1800">
                <a:latin typeface="Nunito"/>
                <a:ea typeface="Nunito"/>
                <a:cs typeface="Nunito"/>
                <a:sym typeface="Nunito"/>
              </a:rPr>
              <a:t>Further </a:t>
            </a:r>
            <a:r>
              <a:rPr lang="en" sz="1800">
                <a:latin typeface="Nunito"/>
                <a:ea typeface="Nunito"/>
                <a:cs typeface="Nunito"/>
                <a:sym typeface="Nunito"/>
              </a:rPr>
              <a:t>Optimization</a:t>
            </a:r>
            <a:r>
              <a:rPr lang="en" sz="1800">
                <a:latin typeface="Nunito"/>
                <a:ea typeface="Nunito"/>
                <a:cs typeface="Nunito"/>
                <a:sym typeface="Nunito"/>
              </a:rPr>
              <a:t> Can be done If there is More data </a:t>
            </a:r>
            <a:endParaRPr sz="1800">
              <a:latin typeface="Nunito"/>
              <a:ea typeface="Nunito"/>
              <a:cs typeface="Nunito"/>
              <a:sym typeface="Nunito"/>
            </a:endParaRPr>
          </a:p>
        </p:txBody>
      </p:sp>
      <p:sp>
        <p:nvSpPr>
          <p:cNvPr id="4666" name="Google Shape;4666;p89"/>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67" name="Google Shape;4667;p89"/>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668" name="Google Shape;4668;p89"/>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665"/>
                                        </p:tgtEl>
                                        <p:attrNameLst>
                                          <p:attrName>style.visibility</p:attrName>
                                        </p:attrNameLst>
                                      </p:cBhvr>
                                      <p:to>
                                        <p:strVal val="visible"/>
                                      </p:to>
                                    </p:set>
                                    <p:animEffect filter="fade" transition="in">
                                      <p:cBhvr>
                                        <p:cTn dur="1000"/>
                                        <p:tgtEl>
                                          <p:spTgt spid="46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2" name="Shape 4672"/>
        <p:cNvGrpSpPr/>
        <p:nvPr/>
      </p:nvGrpSpPr>
      <p:grpSpPr>
        <a:xfrm>
          <a:off x="0" y="0"/>
          <a:ext cx="0" cy="0"/>
          <a:chOff x="0" y="0"/>
          <a:chExt cx="0" cy="0"/>
        </a:xfrm>
      </p:grpSpPr>
      <p:sp>
        <p:nvSpPr>
          <p:cNvPr id="4673" name="Google Shape;4673;p90"/>
          <p:cNvSpPr txBox="1"/>
          <p:nvPr>
            <p:ph type="title"/>
          </p:nvPr>
        </p:nvSpPr>
        <p:spPr>
          <a:xfrm>
            <a:off x="758950" y="632675"/>
            <a:ext cx="7232400" cy="305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Accuracy</a:t>
            </a:r>
            <a:endParaRPr/>
          </a:p>
        </p:txBody>
      </p:sp>
      <p:sp>
        <p:nvSpPr>
          <p:cNvPr id="4674" name="Google Shape;4674;p90"/>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75" name="Google Shape;4675;p90"/>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676" name="Google Shape;4676;p90"/>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grpSp>
        <p:nvGrpSpPr>
          <p:cNvPr id="4677" name="Google Shape;4677;p90"/>
          <p:cNvGrpSpPr/>
          <p:nvPr/>
        </p:nvGrpSpPr>
        <p:grpSpPr>
          <a:xfrm rot="-878206">
            <a:off x="6987999" y="2743717"/>
            <a:ext cx="1126318" cy="1586761"/>
            <a:chOff x="6673700" y="2662425"/>
            <a:chExt cx="1374925" cy="1937000"/>
          </a:xfrm>
        </p:grpSpPr>
        <p:sp>
          <p:nvSpPr>
            <p:cNvPr id="4678" name="Google Shape;4678;p90"/>
            <p:cNvSpPr/>
            <p:nvPr/>
          </p:nvSpPr>
          <p:spPr>
            <a:xfrm flipH="1">
              <a:off x="6673700" y="2778175"/>
              <a:ext cx="1305650" cy="1821250"/>
            </a:xfrm>
            <a:custGeom>
              <a:rect b="b" l="l" r="r" t="t"/>
              <a:pathLst>
                <a:path extrusionOk="0" h="72850" w="52226">
                  <a:moveTo>
                    <a:pt x="11961" y="1"/>
                  </a:moveTo>
                  <a:lnTo>
                    <a:pt x="0" y="6174"/>
                  </a:lnTo>
                  <a:lnTo>
                    <a:pt x="2210" y="10383"/>
                  </a:lnTo>
                  <a:lnTo>
                    <a:pt x="2491" y="11049"/>
                  </a:lnTo>
                  <a:lnTo>
                    <a:pt x="2736" y="11540"/>
                  </a:lnTo>
                  <a:lnTo>
                    <a:pt x="2912" y="12031"/>
                  </a:lnTo>
                  <a:lnTo>
                    <a:pt x="3122" y="12628"/>
                  </a:lnTo>
                  <a:lnTo>
                    <a:pt x="3297" y="13224"/>
                  </a:lnTo>
                  <a:lnTo>
                    <a:pt x="3438" y="13785"/>
                  </a:lnTo>
                  <a:lnTo>
                    <a:pt x="3543" y="14381"/>
                  </a:lnTo>
                  <a:lnTo>
                    <a:pt x="3648" y="15013"/>
                  </a:lnTo>
                  <a:lnTo>
                    <a:pt x="3718" y="15609"/>
                  </a:lnTo>
                  <a:lnTo>
                    <a:pt x="3753" y="16205"/>
                  </a:lnTo>
                  <a:lnTo>
                    <a:pt x="3753" y="16801"/>
                  </a:lnTo>
                  <a:lnTo>
                    <a:pt x="3753" y="17433"/>
                  </a:lnTo>
                  <a:lnTo>
                    <a:pt x="3718" y="18029"/>
                  </a:lnTo>
                  <a:lnTo>
                    <a:pt x="3648" y="18625"/>
                  </a:lnTo>
                  <a:lnTo>
                    <a:pt x="3543" y="19257"/>
                  </a:lnTo>
                  <a:lnTo>
                    <a:pt x="3438" y="19853"/>
                  </a:lnTo>
                  <a:lnTo>
                    <a:pt x="3297" y="20449"/>
                  </a:lnTo>
                  <a:lnTo>
                    <a:pt x="3122" y="21045"/>
                  </a:lnTo>
                  <a:lnTo>
                    <a:pt x="2947" y="21607"/>
                  </a:lnTo>
                  <a:lnTo>
                    <a:pt x="2701" y="22378"/>
                  </a:lnTo>
                  <a:lnTo>
                    <a:pt x="2491" y="23150"/>
                  </a:lnTo>
                  <a:lnTo>
                    <a:pt x="2350" y="23957"/>
                  </a:lnTo>
                  <a:lnTo>
                    <a:pt x="2245" y="24798"/>
                  </a:lnTo>
                  <a:lnTo>
                    <a:pt x="2175" y="25640"/>
                  </a:lnTo>
                  <a:lnTo>
                    <a:pt x="2140" y="26517"/>
                  </a:lnTo>
                  <a:lnTo>
                    <a:pt x="2140" y="27359"/>
                  </a:lnTo>
                  <a:lnTo>
                    <a:pt x="2210" y="28236"/>
                  </a:lnTo>
                  <a:lnTo>
                    <a:pt x="2280" y="29077"/>
                  </a:lnTo>
                  <a:lnTo>
                    <a:pt x="2421" y="29919"/>
                  </a:lnTo>
                  <a:lnTo>
                    <a:pt x="2561" y="30761"/>
                  </a:lnTo>
                  <a:lnTo>
                    <a:pt x="2771" y="31568"/>
                  </a:lnTo>
                  <a:lnTo>
                    <a:pt x="2982" y="32339"/>
                  </a:lnTo>
                  <a:lnTo>
                    <a:pt x="3227" y="33076"/>
                  </a:lnTo>
                  <a:lnTo>
                    <a:pt x="3543" y="33812"/>
                  </a:lnTo>
                  <a:lnTo>
                    <a:pt x="3859" y="34479"/>
                  </a:lnTo>
                  <a:lnTo>
                    <a:pt x="23009" y="71587"/>
                  </a:lnTo>
                  <a:lnTo>
                    <a:pt x="23114" y="71798"/>
                  </a:lnTo>
                  <a:lnTo>
                    <a:pt x="23255" y="71973"/>
                  </a:lnTo>
                  <a:lnTo>
                    <a:pt x="23430" y="72149"/>
                  </a:lnTo>
                  <a:lnTo>
                    <a:pt x="23570" y="72289"/>
                  </a:lnTo>
                  <a:lnTo>
                    <a:pt x="23781" y="72429"/>
                  </a:lnTo>
                  <a:lnTo>
                    <a:pt x="23956" y="72569"/>
                  </a:lnTo>
                  <a:lnTo>
                    <a:pt x="24167" y="72675"/>
                  </a:lnTo>
                  <a:lnTo>
                    <a:pt x="24377" y="72745"/>
                  </a:lnTo>
                  <a:lnTo>
                    <a:pt x="24587" y="72780"/>
                  </a:lnTo>
                  <a:lnTo>
                    <a:pt x="24833" y="72850"/>
                  </a:lnTo>
                  <a:lnTo>
                    <a:pt x="25289" y="72850"/>
                  </a:lnTo>
                  <a:lnTo>
                    <a:pt x="25499" y="72815"/>
                  </a:lnTo>
                  <a:lnTo>
                    <a:pt x="25745" y="72745"/>
                  </a:lnTo>
                  <a:lnTo>
                    <a:pt x="25955" y="72675"/>
                  </a:lnTo>
                  <a:lnTo>
                    <a:pt x="26166" y="72569"/>
                  </a:lnTo>
                  <a:lnTo>
                    <a:pt x="50963" y="59802"/>
                  </a:lnTo>
                  <a:lnTo>
                    <a:pt x="51174" y="59662"/>
                  </a:lnTo>
                  <a:lnTo>
                    <a:pt x="51349" y="59522"/>
                  </a:lnTo>
                  <a:lnTo>
                    <a:pt x="51525" y="59381"/>
                  </a:lnTo>
                  <a:lnTo>
                    <a:pt x="51700" y="59206"/>
                  </a:lnTo>
                  <a:lnTo>
                    <a:pt x="51805" y="59031"/>
                  </a:lnTo>
                  <a:lnTo>
                    <a:pt x="51945" y="58820"/>
                  </a:lnTo>
                  <a:lnTo>
                    <a:pt x="52051" y="58645"/>
                  </a:lnTo>
                  <a:lnTo>
                    <a:pt x="52121" y="58434"/>
                  </a:lnTo>
                  <a:lnTo>
                    <a:pt x="52191" y="58189"/>
                  </a:lnTo>
                  <a:lnTo>
                    <a:pt x="52226" y="57979"/>
                  </a:lnTo>
                  <a:lnTo>
                    <a:pt x="52226" y="57768"/>
                  </a:lnTo>
                  <a:lnTo>
                    <a:pt x="52226" y="57523"/>
                  </a:lnTo>
                  <a:lnTo>
                    <a:pt x="52191" y="57312"/>
                  </a:lnTo>
                  <a:lnTo>
                    <a:pt x="52156" y="57067"/>
                  </a:lnTo>
                  <a:lnTo>
                    <a:pt x="52051" y="56856"/>
                  </a:lnTo>
                  <a:lnTo>
                    <a:pt x="51980" y="56611"/>
                  </a:lnTo>
                  <a:lnTo>
                    <a:pt x="32830" y="19537"/>
                  </a:lnTo>
                  <a:lnTo>
                    <a:pt x="32444" y="18871"/>
                  </a:lnTo>
                  <a:lnTo>
                    <a:pt x="32023" y="18239"/>
                  </a:lnTo>
                  <a:lnTo>
                    <a:pt x="31567" y="17573"/>
                  </a:lnTo>
                  <a:lnTo>
                    <a:pt x="31076" y="16942"/>
                  </a:lnTo>
                  <a:lnTo>
                    <a:pt x="30515" y="16310"/>
                  </a:lnTo>
                  <a:lnTo>
                    <a:pt x="29954" y="15714"/>
                  </a:lnTo>
                  <a:lnTo>
                    <a:pt x="29323" y="15118"/>
                  </a:lnTo>
                  <a:lnTo>
                    <a:pt x="28691" y="14557"/>
                  </a:lnTo>
                  <a:lnTo>
                    <a:pt x="28025" y="14030"/>
                  </a:lnTo>
                  <a:lnTo>
                    <a:pt x="27323" y="13504"/>
                  </a:lnTo>
                  <a:lnTo>
                    <a:pt x="26587" y="13048"/>
                  </a:lnTo>
                  <a:lnTo>
                    <a:pt x="25885" y="12592"/>
                  </a:lnTo>
                  <a:lnTo>
                    <a:pt x="25114" y="12207"/>
                  </a:lnTo>
                  <a:lnTo>
                    <a:pt x="24377" y="11856"/>
                  </a:lnTo>
                  <a:lnTo>
                    <a:pt x="23605" y="11575"/>
                  </a:lnTo>
                  <a:lnTo>
                    <a:pt x="22869" y="11330"/>
                  </a:lnTo>
                  <a:lnTo>
                    <a:pt x="22273" y="11154"/>
                  </a:lnTo>
                  <a:lnTo>
                    <a:pt x="21676" y="10944"/>
                  </a:lnTo>
                  <a:lnTo>
                    <a:pt x="21115" y="10698"/>
                  </a:lnTo>
                  <a:lnTo>
                    <a:pt x="20554" y="10453"/>
                  </a:lnTo>
                  <a:lnTo>
                    <a:pt x="20028" y="10172"/>
                  </a:lnTo>
                  <a:lnTo>
                    <a:pt x="19502" y="9892"/>
                  </a:lnTo>
                  <a:lnTo>
                    <a:pt x="18976" y="9576"/>
                  </a:lnTo>
                  <a:lnTo>
                    <a:pt x="18485" y="9225"/>
                  </a:lnTo>
                  <a:lnTo>
                    <a:pt x="17994" y="8875"/>
                  </a:lnTo>
                  <a:lnTo>
                    <a:pt x="17502" y="8489"/>
                  </a:lnTo>
                  <a:lnTo>
                    <a:pt x="17047" y="8068"/>
                  </a:lnTo>
                  <a:lnTo>
                    <a:pt x="16626" y="7647"/>
                  </a:lnTo>
                  <a:lnTo>
                    <a:pt x="16205" y="7191"/>
                  </a:lnTo>
                  <a:lnTo>
                    <a:pt x="15819" y="6735"/>
                  </a:lnTo>
                  <a:lnTo>
                    <a:pt x="15433" y="6279"/>
                  </a:lnTo>
                  <a:lnTo>
                    <a:pt x="15082" y="5753"/>
                  </a:lnTo>
                  <a:lnTo>
                    <a:pt x="14767" y="5332"/>
                  </a:lnTo>
                  <a:lnTo>
                    <a:pt x="14486" y="4841"/>
                  </a:lnTo>
                  <a:lnTo>
                    <a:pt x="14135" y="4210"/>
                  </a:lnTo>
                  <a:lnTo>
                    <a:pt x="119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90"/>
            <p:cNvSpPr/>
            <p:nvPr/>
          </p:nvSpPr>
          <p:spPr>
            <a:xfrm flipH="1">
              <a:off x="6673700" y="2778175"/>
              <a:ext cx="1305650" cy="1821250"/>
            </a:xfrm>
            <a:custGeom>
              <a:rect b="b" l="l" r="r" t="t"/>
              <a:pathLst>
                <a:path extrusionOk="0" fill="none" h="72850" w="52226">
                  <a:moveTo>
                    <a:pt x="32830" y="19537"/>
                  </a:moveTo>
                  <a:lnTo>
                    <a:pt x="51980" y="56611"/>
                  </a:lnTo>
                  <a:lnTo>
                    <a:pt x="51980" y="56611"/>
                  </a:lnTo>
                  <a:lnTo>
                    <a:pt x="52051" y="56856"/>
                  </a:lnTo>
                  <a:lnTo>
                    <a:pt x="52156" y="57067"/>
                  </a:lnTo>
                  <a:lnTo>
                    <a:pt x="52191" y="57312"/>
                  </a:lnTo>
                  <a:lnTo>
                    <a:pt x="52226" y="57523"/>
                  </a:lnTo>
                  <a:lnTo>
                    <a:pt x="52226" y="57768"/>
                  </a:lnTo>
                  <a:lnTo>
                    <a:pt x="52226" y="57979"/>
                  </a:lnTo>
                  <a:lnTo>
                    <a:pt x="52191" y="58189"/>
                  </a:lnTo>
                  <a:lnTo>
                    <a:pt x="52121" y="58434"/>
                  </a:lnTo>
                  <a:lnTo>
                    <a:pt x="52051" y="58645"/>
                  </a:lnTo>
                  <a:lnTo>
                    <a:pt x="51945" y="58820"/>
                  </a:lnTo>
                  <a:lnTo>
                    <a:pt x="51805" y="59031"/>
                  </a:lnTo>
                  <a:lnTo>
                    <a:pt x="51700" y="59206"/>
                  </a:lnTo>
                  <a:lnTo>
                    <a:pt x="51525" y="59381"/>
                  </a:lnTo>
                  <a:lnTo>
                    <a:pt x="51349" y="59522"/>
                  </a:lnTo>
                  <a:lnTo>
                    <a:pt x="51174" y="59662"/>
                  </a:lnTo>
                  <a:lnTo>
                    <a:pt x="50963" y="59802"/>
                  </a:lnTo>
                  <a:lnTo>
                    <a:pt x="26166" y="72569"/>
                  </a:lnTo>
                  <a:lnTo>
                    <a:pt x="26166" y="72569"/>
                  </a:lnTo>
                  <a:lnTo>
                    <a:pt x="25955" y="72675"/>
                  </a:lnTo>
                  <a:lnTo>
                    <a:pt x="25745" y="72745"/>
                  </a:lnTo>
                  <a:lnTo>
                    <a:pt x="25499" y="72815"/>
                  </a:lnTo>
                  <a:lnTo>
                    <a:pt x="25289" y="72850"/>
                  </a:lnTo>
                  <a:lnTo>
                    <a:pt x="25043" y="72850"/>
                  </a:lnTo>
                  <a:lnTo>
                    <a:pt x="24833" y="72850"/>
                  </a:lnTo>
                  <a:lnTo>
                    <a:pt x="24587" y="72780"/>
                  </a:lnTo>
                  <a:lnTo>
                    <a:pt x="24377" y="72745"/>
                  </a:lnTo>
                  <a:lnTo>
                    <a:pt x="24167" y="72675"/>
                  </a:lnTo>
                  <a:lnTo>
                    <a:pt x="23956" y="72569"/>
                  </a:lnTo>
                  <a:lnTo>
                    <a:pt x="23781" y="72429"/>
                  </a:lnTo>
                  <a:lnTo>
                    <a:pt x="23570" y="72289"/>
                  </a:lnTo>
                  <a:lnTo>
                    <a:pt x="23430" y="72149"/>
                  </a:lnTo>
                  <a:lnTo>
                    <a:pt x="23255" y="71973"/>
                  </a:lnTo>
                  <a:lnTo>
                    <a:pt x="23114" y="71798"/>
                  </a:lnTo>
                  <a:lnTo>
                    <a:pt x="23009" y="71587"/>
                  </a:lnTo>
                  <a:lnTo>
                    <a:pt x="3859" y="34479"/>
                  </a:lnTo>
                  <a:lnTo>
                    <a:pt x="3859" y="34479"/>
                  </a:lnTo>
                  <a:lnTo>
                    <a:pt x="3543" y="33812"/>
                  </a:lnTo>
                  <a:lnTo>
                    <a:pt x="3227" y="33076"/>
                  </a:lnTo>
                  <a:lnTo>
                    <a:pt x="2982" y="32339"/>
                  </a:lnTo>
                  <a:lnTo>
                    <a:pt x="2771" y="31568"/>
                  </a:lnTo>
                  <a:lnTo>
                    <a:pt x="2561" y="30761"/>
                  </a:lnTo>
                  <a:lnTo>
                    <a:pt x="2421" y="29919"/>
                  </a:lnTo>
                  <a:lnTo>
                    <a:pt x="2280" y="29077"/>
                  </a:lnTo>
                  <a:lnTo>
                    <a:pt x="2210" y="28236"/>
                  </a:lnTo>
                  <a:lnTo>
                    <a:pt x="2140" y="27359"/>
                  </a:lnTo>
                  <a:lnTo>
                    <a:pt x="2140" y="26517"/>
                  </a:lnTo>
                  <a:lnTo>
                    <a:pt x="2175" y="25640"/>
                  </a:lnTo>
                  <a:lnTo>
                    <a:pt x="2245" y="24798"/>
                  </a:lnTo>
                  <a:lnTo>
                    <a:pt x="2350" y="23957"/>
                  </a:lnTo>
                  <a:lnTo>
                    <a:pt x="2491" y="23150"/>
                  </a:lnTo>
                  <a:lnTo>
                    <a:pt x="2701" y="22378"/>
                  </a:lnTo>
                  <a:lnTo>
                    <a:pt x="2947" y="21607"/>
                  </a:lnTo>
                  <a:lnTo>
                    <a:pt x="2947" y="21607"/>
                  </a:lnTo>
                  <a:lnTo>
                    <a:pt x="3122" y="21045"/>
                  </a:lnTo>
                  <a:lnTo>
                    <a:pt x="3297" y="20449"/>
                  </a:lnTo>
                  <a:lnTo>
                    <a:pt x="3438" y="19853"/>
                  </a:lnTo>
                  <a:lnTo>
                    <a:pt x="3543" y="19257"/>
                  </a:lnTo>
                  <a:lnTo>
                    <a:pt x="3648" y="18625"/>
                  </a:lnTo>
                  <a:lnTo>
                    <a:pt x="3718" y="18029"/>
                  </a:lnTo>
                  <a:lnTo>
                    <a:pt x="3753" y="17433"/>
                  </a:lnTo>
                  <a:lnTo>
                    <a:pt x="3753" y="16801"/>
                  </a:lnTo>
                  <a:lnTo>
                    <a:pt x="3753" y="16205"/>
                  </a:lnTo>
                  <a:lnTo>
                    <a:pt x="3718" y="15609"/>
                  </a:lnTo>
                  <a:lnTo>
                    <a:pt x="3648" y="15013"/>
                  </a:lnTo>
                  <a:lnTo>
                    <a:pt x="3543" y="14381"/>
                  </a:lnTo>
                  <a:lnTo>
                    <a:pt x="3438" y="13785"/>
                  </a:lnTo>
                  <a:lnTo>
                    <a:pt x="3297" y="13224"/>
                  </a:lnTo>
                  <a:lnTo>
                    <a:pt x="3122" y="12628"/>
                  </a:lnTo>
                  <a:lnTo>
                    <a:pt x="2912" y="12031"/>
                  </a:lnTo>
                  <a:lnTo>
                    <a:pt x="2912" y="12031"/>
                  </a:lnTo>
                  <a:lnTo>
                    <a:pt x="2736" y="11540"/>
                  </a:lnTo>
                  <a:lnTo>
                    <a:pt x="2491" y="11049"/>
                  </a:lnTo>
                  <a:lnTo>
                    <a:pt x="2491" y="11049"/>
                  </a:lnTo>
                  <a:lnTo>
                    <a:pt x="2210" y="10383"/>
                  </a:lnTo>
                  <a:lnTo>
                    <a:pt x="0" y="6174"/>
                  </a:lnTo>
                  <a:lnTo>
                    <a:pt x="11961" y="1"/>
                  </a:lnTo>
                  <a:lnTo>
                    <a:pt x="14135" y="4210"/>
                  </a:lnTo>
                  <a:lnTo>
                    <a:pt x="14135" y="4210"/>
                  </a:lnTo>
                  <a:lnTo>
                    <a:pt x="14486" y="4841"/>
                  </a:lnTo>
                  <a:lnTo>
                    <a:pt x="14486" y="4841"/>
                  </a:lnTo>
                  <a:lnTo>
                    <a:pt x="14767" y="5332"/>
                  </a:lnTo>
                  <a:lnTo>
                    <a:pt x="15082" y="5753"/>
                  </a:lnTo>
                  <a:lnTo>
                    <a:pt x="15082" y="5753"/>
                  </a:lnTo>
                  <a:lnTo>
                    <a:pt x="15433" y="6279"/>
                  </a:lnTo>
                  <a:lnTo>
                    <a:pt x="15819" y="6735"/>
                  </a:lnTo>
                  <a:lnTo>
                    <a:pt x="16205" y="7191"/>
                  </a:lnTo>
                  <a:lnTo>
                    <a:pt x="16626" y="7647"/>
                  </a:lnTo>
                  <a:lnTo>
                    <a:pt x="17047" y="8068"/>
                  </a:lnTo>
                  <a:lnTo>
                    <a:pt x="17502" y="8489"/>
                  </a:lnTo>
                  <a:lnTo>
                    <a:pt x="17994" y="8875"/>
                  </a:lnTo>
                  <a:lnTo>
                    <a:pt x="18485" y="9225"/>
                  </a:lnTo>
                  <a:lnTo>
                    <a:pt x="18976" y="9576"/>
                  </a:lnTo>
                  <a:lnTo>
                    <a:pt x="19502" y="9892"/>
                  </a:lnTo>
                  <a:lnTo>
                    <a:pt x="20028" y="10172"/>
                  </a:lnTo>
                  <a:lnTo>
                    <a:pt x="20554" y="10453"/>
                  </a:lnTo>
                  <a:lnTo>
                    <a:pt x="21115" y="10698"/>
                  </a:lnTo>
                  <a:lnTo>
                    <a:pt x="21676" y="10944"/>
                  </a:lnTo>
                  <a:lnTo>
                    <a:pt x="22273" y="11154"/>
                  </a:lnTo>
                  <a:lnTo>
                    <a:pt x="22869" y="11330"/>
                  </a:lnTo>
                  <a:lnTo>
                    <a:pt x="22869" y="11330"/>
                  </a:lnTo>
                  <a:lnTo>
                    <a:pt x="23605" y="11575"/>
                  </a:lnTo>
                  <a:lnTo>
                    <a:pt x="24377" y="11856"/>
                  </a:lnTo>
                  <a:lnTo>
                    <a:pt x="25114" y="12207"/>
                  </a:lnTo>
                  <a:lnTo>
                    <a:pt x="25885" y="12592"/>
                  </a:lnTo>
                  <a:lnTo>
                    <a:pt x="26587" y="13048"/>
                  </a:lnTo>
                  <a:lnTo>
                    <a:pt x="27323" y="13504"/>
                  </a:lnTo>
                  <a:lnTo>
                    <a:pt x="28025" y="14030"/>
                  </a:lnTo>
                  <a:lnTo>
                    <a:pt x="28691" y="14557"/>
                  </a:lnTo>
                  <a:lnTo>
                    <a:pt x="29323" y="15118"/>
                  </a:lnTo>
                  <a:lnTo>
                    <a:pt x="29954" y="15714"/>
                  </a:lnTo>
                  <a:lnTo>
                    <a:pt x="30515" y="16310"/>
                  </a:lnTo>
                  <a:lnTo>
                    <a:pt x="31076" y="16942"/>
                  </a:lnTo>
                  <a:lnTo>
                    <a:pt x="31567" y="17573"/>
                  </a:lnTo>
                  <a:lnTo>
                    <a:pt x="32023" y="18239"/>
                  </a:lnTo>
                  <a:lnTo>
                    <a:pt x="32444" y="18871"/>
                  </a:lnTo>
                  <a:lnTo>
                    <a:pt x="32830" y="1953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90"/>
            <p:cNvSpPr/>
            <p:nvPr/>
          </p:nvSpPr>
          <p:spPr>
            <a:xfrm flipH="1">
              <a:off x="7578600" y="3372700"/>
              <a:ext cx="228900" cy="228875"/>
            </a:xfrm>
            <a:custGeom>
              <a:rect b="b" l="l" r="r" t="t"/>
              <a:pathLst>
                <a:path extrusionOk="0" h="9155" w="9156">
                  <a:moveTo>
                    <a:pt x="4666" y="0"/>
                  </a:moveTo>
                  <a:lnTo>
                    <a:pt x="4210" y="35"/>
                  </a:lnTo>
                  <a:lnTo>
                    <a:pt x="3789" y="70"/>
                  </a:lnTo>
                  <a:lnTo>
                    <a:pt x="3333" y="176"/>
                  </a:lnTo>
                  <a:lnTo>
                    <a:pt x="2912" y="316"/>
                  </a:lnTo>
                  <a:lnTo>
                    <a:pt x="2491" y="526"/>
                  </a:lnTo>
                  <a:lnTo>
                    <a:pt x="2070" y="772"/>
                  </a:lnTo>
                  <a:lnTo>
                    <a:pt x="1685" y="1017"/>
                  </a:lnTo>
                  <a:lnTo>
                    <a:pt x="1369" y="1333"/>
                  </a:lnTo>
                  <a:lnTo>
                    <a:pt x="1053" y="1649"/>
                  </a:lnTo>
                  <a:lnTo>
                    <a:pt x="773" y="1999"/>
                  </a:lnTo>
                  <a:lnTo>
                    <a:pt x="562" y="2385"/>
                  </a:lnTo>
                  <a:lnTo>
                    <a:pt x="352" y="2771"/>
                  </a:lnTo>
                  <a:lnTo>
                    <a:pt x="211" y="3192"/>
                  </a:lnTo>
                  <a:lnTo>
                    <a:pt x="106" y="3613"/>
                  </a:lnTo>
                  <a:lnTo>
                    <a:pt x="36" y="4069"/>
                  </a:lnTo>
                  <a:lnTo>
                    <a:pt x="1" y="4490"/>
                  </a:lnTo>
                  <a:lnTo>
                    <a:pt x="1" y="4946"/>
                  </a:lnTo>
                  <a:lnTo>
                    <a:pt x="71" y="5366"/>
                  </a:lnTo>
                  <a:lnTo>
                    <a:pt x="176" y="5822"/>
                  </a:lnTo>
                  <a:lnTo>
                    <a:pt x="317" y="6243"/>
                  </a:lnTo>
                  <a:lnTo>
                    <a:pt x="492" y="6699"/>
                  </a:lnTo>
                  <a:lnTo>
                    <a:pt x="738" y="7085"/>
                  </a:lnTo>
                  <a:lnTo>
                    <a:pt x="1018" y="7471"/>
                  </a:lnTo>
                  <a:lnTo>
                    <a:pt x="1299" y="7787"/>
                  </a:lnTo>
                  <a:lnTo>
                    <a:pt x="1649" y="8102"/>
                  </a:lnTo>
                  <a:lnTo>
                    <a:pt x="2000" y="8383"/>
                  </a:lnTo>
                  <a:lnTo>
                    <a:pt x="2386" y="8593"/>
                  </a:lnTo>
                  <a:lnTo>
                    <a:pt x="2772" y="8804"/>
                  </a:lnTo>
                  <a:lnTo>
                    <a:pt x="3193" y="8944"/>
                  </a:lnTo>
                  <a:lnTo>
                    <a:pt x="3614" y="9049"/>
                  </a:lnTo>
                  <a:lnTo>
                    <a:pt x="4035" y="9119"/>
                  </a:lnTo>
                  <a:lnTo>
                    <a:pt x="4490" y="9155"/>
                  </a:lnTo>
                  <a:lnTo>
                    <a:pt x="4911" y="9155"/>
                  </a:lnTo>
                  <a:lnTo>
                    <a:pt x="5367" y="9084"/>
                  </a:lnTo>
                  <a:lnTo>
                    <a:pt x="5823" y="8979"/>
                  </a:lnTo>
                  <a:lnTo>
                    <a:pt x="6244" y="8839"/>
                  </a:lnTo>
                  <a:lnTo>
                    <a:pt x="6665" y="8663"/>
                  </a:lnTo>
                  <a:lnTo>
                    <a:pt x="7086" y="8418"/>
                  </a:lnTo>
                  <a:lnTo>
                    <a:pt x="7437" y="8137"/>
                  </a:lnTo>
                  <a:lnTo>
                    <a:pt x="7787" y="7857"/>
                  </a:lnTo>
                  <a:lnTo>
                    <a:pt x="8103" y="7506"/>
                  </a:lnTo>
                  <a:lnTo>
                    <a:pt x="8349" y="7155"/>
                  </a:lnTo>
                  <a:lnTo>
                    <a:pt x="8594" y="6769"/>
                  </a:lnTo>
                  <a:lnTo>
                    <a:pt x="8770" y="6384"/>
                  </a:lnTo>
                  <a:lnTo>
                    <a:pt x="8945" y="5963"/>
                  </a:lnTo>
                  <a:lnTo>
                    <a:pt x="9050" y="5542"/>
                  </a:lnTo>
                  <a:lnTo>
                    <a:pt x="9120" y="5121"/>
                  </a:lnTo>
                  <a:lnTo>
                    <a:pt x="9155" y="4665"/>
                  </a:lnTo>
                  <a:lnTo>
                    <a:pt x="9155" y="4244"/>
                  </a:lnTo>
                  <a:lnTo>
                    <a:pt x="9085" y="3788"/>
                  </a:lnTo>
                  <a:lnTo>
                    <a:pt x="8980" y="3367"/>
                  </a:lnTo>
                  <a:lnTo>
                    <a:pt x="8840" y="2911"/>
                  </a:lnTo>
                  <a:lnTo>
                    <a:pt x="8629" y="2490"/>
                  </a:lnTo>
                  <a:lnTo>
                    <a:pt x="8419" y="2070"/>
                  </a:lnTo>
                  <a:lnTo>
                    <a:pt x="8138" y="1719"/>
                  </a:lnTo>
                  <a:lnTo>
                    <a:pt x="7823" y="1368"/>
                  </a:lnTo>
                  <a:lnTo>
                    <a:pt x="7507" y="1052"/>
                  </a:lnTo>
                  <a:lnTo>
                    <a:pt x="7156" y="807"/>
                  </a:lnTo>
                  <a:lnTo>
                    <a:pt x="6770" y="561"/>
                  </a:lnTo>
                  <a:lnTo>
                    <a:pt x="6385" y="386"/>
                  </a:lnTo>
                  <a:lnTo>
                    <a:pt x="5964" y="211"/>
                  </a:lnTo>
                  <a:lnTo>
                    <a:pt x="5543" y="105"/>
                  </a:lnTo>
                  <a:lnTo>
                    <a:pt x="5122" y="35"/>
                  </a:lnTo>
                  <a:lnTo>
                    <a:pt x="46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90"/>
            <p:cNvSpPr/>
            <p:nvPr/>
          </p:nvSpPr>
          <p:spPr>
            <a:xfrm flipH="1">
              <a:off x="6725425" y="3436700"/>
              <a:ext cx="1035600" cy="1111000"/>
            </a:xfrm>
            <a:custGeom>
              <a:rect b="b" l="l" r="r" t="t"/>
              <a:pathLst>
                <a:path extrusionOk="0" h="44440" w="41424">
                  <a:moveTo>
                    <a:pt x="25254" y="1"/>
                  </a:moveTo>
                  <a:lnTo>
                    <a:pt x="1" y="13048"/>
                  </a:lnTo>
                  <a:lnTo>
                    <a:pt x="16100" y="44264"/>
                  </a:lnTo>
                  <a:lnTo>
                    <a:pt x="16170" y="44369"/>
                  </a:lnTo>
                  <a:lnTo>
                    <a:pt x="16275" y="44405"/>
                  </a:lnTo>
                  <a:lnTo>
                    <a:pt x="16381" y="44440"/>
                  </a:lnTo>
                  <a:lnTo>
                    <a:pt x="16486" y="44405"/>
                  </a:lnTo>
                  <a:lnTo>
                    <a:pt x="41248" y="31602"/>
                  </a:lnTo>
                  <a:lnTo>
                    <a:pt x="41353" y="31532"/>
                  </a:lnTo>
                  <a:lnTo>
                    <a:pt x="41389" y="31462"/>
                  </a:lnTo>
                  <a:lnTo>
                    <a:pt x="41424" y="31357"/>
                  </a:lnTo>
                  <a:lnTo>
                    <a:pt x="41389" y="31252"/>
                  </a:lnTo>
                  <a:lnTo>
                    <a:pt x="252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90"/>
            <p:cNvSpPr/>
            <p:nvPr/>
          </p:nvSpPr>
          <p:spPr>
            <a:xfrm flipH="1">
              <a:off x="6844675" y="3392850"/>
              <a:ext cx="719050" cy="719050"/>
            </a:xfrm>
            <a:custGeom>
              <a:rect b="b" l="l" r="r" t="t"/>
              <a:pathLst>
                <a:path extrusionOk="0" h="28762" w="28762">
                  <a:moveTo>
                    <a:pt x="18800" y="1"/>
                  </a:moveTo>
                  <a:lnTo>
                    <a:pt x="737" y="9331"/>
                  </a:lnTo>
                  <a:lnTo>
                    <a:pt x="527" y="9471"/>
                  </a:lnTo>
                  <a:lnTo>
                    <a:pt x="316" y="9681"/>
                  </a:lnTo>
                  <a:lnTo>
                    <a:pt x="176" y="9892"/>
                  </a:lnTo>
                  <a:lnTo>
                    <a:pt x="71" y="10137"/>
                  </a:lnTo>
                  <a:lnTo>
                    <a:pt x="1" y="10418"/>
                  </a:lnTo>
                  <a:lnTo>
                    <a:pt x="1" y="10663"/>
                  </a:lnTo>
                  <a:lnTo>
                    <a:pt x="36" y="10944"/>
                  </a:lnTo>
                  <a:lnTo>
                    <a:pt x="141" y="11225"/>
                  </a:lnTo>
                  <a:lnTo>
                    <a:pt x="8804" y="28025"/>
                  </a:lnTo>
                  <a:lnTo>
                    <a:pt x="8980" y="28271"/>
                  </a:lnTo>
                  <a:lnTo>
                    <a:pt x="9155" y="28446"/>
                  </a:lnTo>
                  <a:lnTo>
                    <a:pt x="9401" y="28621"/>
                  </a:lnTo>
                  <a:lnTo>
                    <a:pt x="9646" y="28727"/>
                  </a:lnTo>
                  <a:lnTo>
                    <a:pt x="9892" y="28762"/>
                  </a:lnTo>
                  <a:lnTo>
                    <a:pt x="10172" y="28762"/>
                  </a:lnTo>
                  <a:lnTo>
                    <a:pt x="10453" y="28727"/>
                  </a:lnTo>
                  <a:lnTo>
                    <a:pt x="10733" y="28621"/>
                  </a:lnTo>
                  <a:lnTo>
                    <a:pt x="28762" y="19292"/>
                  </a:lnTo>
                  <a:lnTo>
                    <a:pt x="1880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90"/>
            <p:cNvSpPr/>
            <p:nvPr/>
          </p:nvSpPr>
          <p:spPr>
            <a:xfrm flipH="1">
              <a:off x="7626825" y="2662425"/>
              <a:ext cx="421800" cy="355175"/>
            </a:xfrm>
            <a:custGeom>
              <a:rect b="b" l="l" r="r" t="t"/>
              <a:pathLst>
                <a:path extrusionOk="0" h="14207" w="16872">
                  <a:moveTo>
                    <a:pt x="12382" y="1"/>
                  </a:moveTo>
                  <a:lnTo>
                    <a:pt x="12136" y="71"/>
                  </a:lnTo>
                  <a:lnTo>
                    <a:pt x="11891" y="176"/>
                  </a:lnTo>
                  <a:lnTo>
                    <a:pt x="807" y="5893"/>
                  </a:lnTo>
                  <a:lnTo>
                    <a:pt x="562" y="6034"/>
                  </a:lnTo>
                  <a:lnTo>
                    <a:pt x="386" y="6209"/>
                  </a:lnTo>
                  <a:lnTo>
                    <a:pt x="211" y="6384"/>
                  </a:lnTo>
                  <a:lnTo>
                    <a:pt x="106" y="6595"/>
                  </a:lnTo>
                  <a:lnTo>
                    <a:pt x="36" y="6805"/>
                  </a:lnTo>
                  <a:lnTo>
                    <a:pt x="1" y="7016"/>
                  </a:lnTo>
                  <a:lnTo>
                    <a:pt x="36" y="7191"/>
                  </a:lnTo>
                  <a:lnTo>
                    <a:pt x="106" y="7402"/>
                  </a:lnTo>
                  <a:lnTo>
                    <a:pt x="3368" y="13750"/>
                  </a:lnTo>
                  <a:lnTo>
                    <a:pt x="3473" y="13890"/>
                  </a:lnTo>
                  <a:lnTo>
                    <a:pt x="3648" y="14031"/>
                  </a:lnTo>
                  <a:lnTo>
                    <a:pt x="3824" y="14136"/>
                  </a:lnTo>
                  <a:lnTo>
                    <a:pt x="4034" y="14206"/>
                  </a:lnTo>
                  <a:lnTo>
                    <a:pt x="4490" y="14206"/>
                  </a:lnTo>
                  <a:lnTo>
                    <a:pt x="4736" y="14136"/>
                  </a:lnTo>
                  <a:lnTo>
                    <a:pt x="4981" y="14031"/>
                  </a:lnTo>
                  <a:lnTo>
                    <a:pt x="16100" y="8314"/>
                  </a:lnTo>
                  <a:lnTo>
                    <a:pt x="16310" y="8173"/>
                  </a:lnTo>
                  <a:lnTo>
                    <a:pt x="16521" y="7998"/>
                  </a:lnTo>
                  <a:lnTo>
                    <a:pt x="16661" y="7823"/>
                  </a:lnTo>
                  <a:lnTo>
                    <a:pt x="16766" y="7612"/>
                  </a:lnTo>
                  <a:lnTo>
                    <a:pt x="16871" y="7402"/>
                  </a:lnTo>
                  <a:lnTo>
                    <a:pt x="16871" y="7191"/>
                  </a:lnTo>
                  <a:lnTo>
                    <a:pt x="16871" y="6981"/>
                  </a:lnTo>
                  <a:lnTo>
                    <a:pt x="16801" y="6805"/>
                  </a:lnTo>
                  <a:lnTo>
                    <a:pt x="13539" y="457"/>
                  </a:lnTo>
                  <a:lnTo>
                    <a:pt x="13399" y="282"/>
                  </a:lnTo>
                  <a:lnTo>
                    <a:pt x="13259" y="176"/>
                  </a:lnTo>
                  <a:lnTo>
                    <a:pt x="13083" y="71"/>
                  </a:lnTo>
                  <a:lnTo>
                    <a:pt x="1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90"/>
            <p:cNvSpPr/>
            <p:nvPr/>
          </p:nvSpPr>
          <p:spPr>
            <a:xfrm flipH="1">
              <a:off x="7626825" y="2662425"/>
              <a:ext cx="421800" cy="355175"/>
            </a:xfrm>
            <a:custGeom>
              <a:rect b="b" l="l" r="r" t="t"/>
              <a:pathLst>
                <a:path extrusionOk="0" fill="none" h="14207" w="16872">
                  <a:moveTo>
                    <a:pt x="11891" y="176"/>
                  </a:moveTo>
                  <a:lnTo>
                    <a:pt x="807" y="5893"/>
                  </a:lnTo>
                  <a:lnTo>
                    <a:pt x="807" y="5893"/>
                  </a:lnTo>
                  <a:lnTo>
                    <a:pt x="562" y="6034"/>
                  </a:lnTo>
                  <a:lnTo>
                    <a:pt x="386" y="6209"/>
                  </a:lnTo>
                  <a:lnTo>
                    <a:pt x="211" y="6384"/>
                  </a:lnTo>
                  <a:lnTo>
                    <a:pt x="106" y="6595"/>
                  </a:lnTo>
                  <a:lnTo>
                    <a:pt x="36" y="6805"/>
                  </a:lnTo>
                  <a:lnTo>
                    <a:pt x="1" y="7016"/>
                  </a:lnTo>
                  <a:lnTo>
                    <a:pt x="36" y="7191"/>
                  </a:lnTo>
                  <a:lnTo>
                    <a:pt x="106" y="7402"/>
                  </a:lnTo>
                  <a:lnTo>
                    <a:pt x="3368" y="13750"/>
                  </a:lnTo>
                  <a:lnTo>
                    <a:pt x="3368" y="13750"/>
                  </a:lnTo>
                  <a:lnTo>
                    <a:pt x="3473" y="13890"/>
                  </a:lnTo>
                  <a:lnTo>
                    <a:pt x="3648" y="14031"/>
                  </a:lnTo>
                  <a:lnTo>
                    <a:pt x="3824" y="14136"/>
                  </a:lnTo>
                  <a:lnTo>
                    <a:pt x="4034" y="14206"/>
                  </a:lnTo>
                  <a:lnTo>
                    <a:pt x="4280" y="14206"/>
                  </a:lnTo>
                  <a:lnTo>
                    <a:pt x="4490" y="14206"/>
                  </a:lnTo>
                  <a:lnTo>
                    <a:pt x="4736" y="14136"/>
                  </a:lnTo>
                  <a:lnTo>
                    <a:pt x="4981" y="14031"/>
                  </a:lnTo>
                  <a:lnTo>
                    <a:pt x="16100" y="8314"/>
                  </a:lnTo>
                  <a:lnTo>
                    <a:pt x="16100" y="8314"/>
                  </a:lnTo>
                  <a:lnTo>
                    <a:pt x="16310" y="8173"/>
                  </a:lnTo>
                  <a:lnTo>
                    <a:pt x="16521" y="7998"/>
                  </a:lnTo>
                  <a:lnTo>
                    <a:pt x="16661" y="7823"/>
                  </a:lnTo>
                  <a:lnTo>
                    <a:pt x="16766" y="7612"/>
                  </a:lnTo>
                  <a:lnTo>
                    <a:pt x="16871" y="7402"/>
                  </a:lnTo>
                  <a:lnTo>
                    <a:pt x="16871" y="7191"/>
                  </a:lnTo>
                  <a:lnTo>
                    <a:pt x="16871" y="6981"/>
                  </a:lnTo>
                  <a:lnTo>
                    <a:pt x="16801" y="6805"/>
                  </a:lnTo>
                  <a:lnTo>
                    <a:pt x="13539" y="457"/>
                  </a:lnTo>
                  <a:lnTo>
                    <a:pt x="13539" y="457"/>
                  </a:lnTo>
                  <a:lnTo>
                    <a:pt x="13399" y="282"/>
                  </a:lnTo>
                  <a:lnTo>
                    <a:pt x="13259" y="176"/>
                  </a:lnTo>
                  <a:lnTo>
                    <a:pt x="13083" y="71"/>
                  </a:lnTo>
                  <a:lnTo>
                    <a:pt x="12873" y="1"/>
                  </a:lnTo>
                  <a:lnTo>
                    <a:pt x="12627" y="1"/>
                  </a:lnTo>
                  <a:lnTo>
                    <a:pt x="12382" y="1"/>
                  </a:lnTo>
                  <a:lnTo>
                    <a:pt x="12136" y="71"/>
                  </a:lnTo>
                  <a:lnTo>
                    <a:pt x="11891" y="17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5" name="Google Shape;4685;p90"/>
          <p:cNvGrpSpPr/>
          <p:nvPr/>
        </p:nvGrpSpPr>
        <p:grpSpPr>
          <a:xfrm>
            <a:off x="6478148" y="463300"/>
            <a:ext cx="500098" cy="1048172"/>
            <a:chOff x="907425" y="0"/>
            <a:chExt cx="785700" cy="1646775"/>
          </a:xfrm>
        </p:grpSpPr>
        <p:sp>
          <p:nvSpPr>
            <p:cNvPr id="4686" name="Google Shape;4686;p90"/>
            <p:cNvSpPr/>
            <p:nvPr/>
          </p:nvSpPr>
          <p:spPr>
            <a:xfrm>
              <a:off x="1252925" y="0"/>
              <a:ext cx="176275" cy="176275"/>
            </a:xfrm>
            <a:custGeom>
              <a:rect b="b" l="l" r="r" t="t"/>
              <a:pathLst>
                <a:path extrusionOk="0" h="7051" w="7051">
                  <a:moveTo>
                    <a:pt x="3157" y="1"/>
                  </a:moveTo>
                  <a:lnTo>
                    <a:pt x="2806" y="71"/>
                  </a:lnTo>
                  <a:lnTo>
                    <a:pt x="2455" y="141"/>
                  </a:lnTo>
                  <a:lnTo>
                    <a:pt x="2140" y="281"/>
                  </a:lnTo>
                  <a:lnTo>
                    <a:pt x="1824" y="421"/>
                  </a:lnTo>
                  <a:lnTo>
                    <a:pt x="1543" y="597"/>
                  </a:lnTo>
                  <a:lnTo>
                    <a:pt x="1263" y="807"/>
                  </a:lnTo>
                  <a:lnTo>
                    <a:pt x="1017" y="1018"/>
                  </a:lnTo>
                  <a:lnTo>
                    <a:pt x="807" y="1263"/>
                  </a:lnTo>
                  <a:lnTo>
                    <a:pt x="596" y="1544"/>
                  </a:lnTo>
                  <a:lnTo>
                    <a:pt x="421" y="1824"/>
                  </a:lnTo>
                  <a:lnTo>
                    <a:pt x="281" y="2140"/>
                  </a:lnTo>
                  <a:lnTo>
                    <a:pt x="140" y="2456"/>
                  </a:lnTo>
                  <a:lnTo>
                    <a:pt x="70" y="2807"/>
                  </a:lnTo>
                  <a:lnTo>
                    <a:pt x="0" y="3157"/>
                  </a:lnTo>
                  <a:lnTo>
                    <a:pt x="0" y="3508"/>
                  </a:lnTo>
                  <a:lnTo>
                    <a:pt x="0" y="3894"/>
                  </a:lnTo>
                  <a:lnTo>
                    <a:pt x="70" y="4245"/>
                  </a:lnTo>
                  <a:lnTo>
                    <a:pt x="140" y="4560"/>
                  </a:lnTo>
                  <a:lnTo>
                    <a:pt x="281" y="4876"/>
                  </a:lnTo>
                  <a:lnTo>
                    <a:pt x="421" y="5192"/>
                  </a:lnTo>
                  <a:lnTo>
                    <a:pt x="596" y="5472"/>
                  </a:lnTo>
                  <a:lnTo>
                    <a:pt x="807" y="5753"/>
                  </a:lnTo>
                  <a:lnTo>
                    <a:pt x="1017" y="5998"/>
                  </a:lnTo>
                  <a:lnTo>
                    <a:pt x="1263" y="6244"/>
                  </a:lnTo>
                  <a:lnTo>
                    <a:pt x="1543" y="6454"/>
                  </a:lnTo>
                  <a:lnTo>
                    <a:pt x="1824" y="6630"/>
                  </a:lnTo>
                  <a:lnTo>
                    <a:pt x="2140" y="6770"/>
                  </a:lnTo>
                  <a:lnTo>
                    <a:pt x="2455" y="6875"/>
                  </a:lnTo>
                  <a:lnTo>
                    <a:pt x="2806" y="6980"/>
                  </a:lnTo>
                  <a:lnTo>
                    <a:pt x="3157" y="7015"/>
                  </a:lnTo>
                  <a:lnTo>
                    <a:pt x="3508" y="7050"/>
                  </a:lnTo>
                  <a:lnTo>
                    <a:pt x="3893" y="7015"/>
                  </a:lnTo>
                  <a:lnTo>
                    <a:pt x="4244" y="6980"/>
                  </a:lnTo>
                  <a:lnTo>
                    <a:pt x="4560" y="6875"/>
                  </a:lnTo>
                  <a:lnTo>
                    <a:pt x="4875" y="6770"/>
                  </a:lnTo>
                  <a:lnTo>
                    <a:pt x="5191" y="6630"/>
                  </a:lnTo>
                  <a:lnTo>
                    <a:pt x="5472" y="6454"/>
                  </a:lnTo>
                  <a:lnTo>
                    <a:pt x="5752" y="6244"/>
                  </a:lnTo>
                  <a:lnTo>
                    <a:pt x="5998" y="5998"/>
                  </a:lnTo>
                  <a:lnTo>
                    <a:pt x="6243" y="5753"/>
                  </a:lnTo>
                  <a:lnTo>
                    <a:pt x="6454" y="5472"/>
                  </a:lnTo>
                  <a:lnTo>
                    <a:pt x="6629" y="5192"/>
                  </a:lnTo>
                  <a:lnTo>
                    <a:pt x="6769" y="4876"/>
                  </a:lnTo>
                  <a:lnTo>
                    <a:pt x="6875" y="4560"/>
                  </a:lnTo>
                  <a:lnTo>
                    <a:pt x="6980" y="4245"/>
                  </a:lnTo>
                  <a:lnTo>
                    <a:pt x="7015" y="3894"/>
                  </a:lnTo>
                  <a:lnTo>
                    <a:pt x="7050" y="3508"/>
                  </a:lnTo>
                  <a:lnTo>
                    <a:pt x="7015" y="3157"/>
                  </a:lnTo>
                  <a:lnTo>
                    <a:pt x="6980" y="2807"/>
                  </a:lnTo>
                  <a:lnTo>
                    <a:pt x="6875" y="2456"/>
                  </a:lnTo>
                  <a:lnTo>
                    <a:pt x="6769" y="2140"/>
                  </a:lnTo>
                  <a:lnTo>
                    <a:pt x="6629" y="1824"/>
                  </a:lnTo>
                  <a:lnTo>
                    <a:pt x="6454" y="1544"/>
                  </a:lnTo>
                  <a:lnTo>
                    <a:pt x="6243" y="1263"/>
                  </a:lnTo>
                  <a:lnTo>
                    <a:pt x="5998" y="1018"/>
                  </a:lnTo>
                  <a:lnTo>
                    <a:pt x="5752" y="807"/>
                  </a:lnTo>
                  <a:lnTo>
                    <a:pt x="5472" y="597"/>
                  </a:lnTo>
                  <a:lnTo>
                    <a:pt x="5191" y="421"/>
                  </a:lnTo>
                  <a:lnTo>
                    <a:pt x="4875" y="281"/>
                  </a:lnTo>
                  <a:lnTo>
                    <a:pt x="4560" y="141"/>
                  </a:lnTo>
                  <a:lnTo>
                    <a:pt x="4244" y="71"/>
                  </a:lnTo>
                  <a:lnTo>
                    <a:pt x="38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90"/>
            <p:cNvSpPr/>
            <p:nvPr/>
          </p:nvSpPr>
          <p:spPr>
            <a:xfrm>
              <a:off x="1273950" y="84175"/>
              <a:ext cx="134200" cy="19325"/>
            </a:xfrm>
            <a:custGeom>
              <a:rect b="b" l="l" r="r" t="t"/>
              <a:pathLst>
                <a:path extrusionOk="0" h="773" w="5368">
                  <a:moveTo>
                    <a:pt x="211" y="1"/>
                  </a:moveTo>
                  <a:lnTo>
                    <a:pt x="106" y="106"/>
                  </a:lnTo>
                  <a:lnTo>
                    <a:pt x="1" y="211"/>
                  </a:lnTo>
                  <a:lnTo>
                    <a:pt x="1" y="387"/>
                  </a:lnTo>
                  <a:lnTo>
                    <a:pt x="1" y="527"/>
                  </a:lnTo>
                  <a:lnTo>
                    <a:pt x="106" y="632"/>
                  </a:lnTo>
                  <a:lnTo>
                    <a:pt x="211" y="737"/>
                  </a:lnTo>
                  <a:lnTo>
                    <a:pt x="387" y="772"/>
                  </a:lnTo>
                  <a:lnTo>
                    <a:pt x="4981" y="772"/>
                  </a:lnTo>
                  <a:lnTo>
                    <a:pt x="5122" y="737"/>
                  </a:lnTo>
                  <a:lnTo>
                    <a:pt x="5262" y="632"/>
                  </a:lnTo>
                  <a:lnTo>
                    <a:pt x="5332" y="527"/>
                  </a:lnTo>
                  <a:lnTo>
                    <a:pt x="5367" y="387"/>
                  </a:lnTo>
                  <a:lnTo>
                    <a:pt x="5332" y="211"/>
                  </a:lnTo>
                  <a:lnTo>
                    <a:pt x="5262" y="106"/>
                  </a:lnTo>
                  <a:lnTo>
                    <a:pt x="51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90"/>
            <p:cNvSpPr/>
            <p:nvPr/>
          </p:nvSpPr>
          <p:spPr>
            <a:xfrm>
              <a:off x="978450" y="1435425"/>
              <a:ext cx="211350" cy="211350"/>
            </a:xfrm>
            <a:custGeom>
              <a:rect b="b" l="l" r="r" t="t"/>
              <a:pathLst>
                <a:path extrusionOk="0" h="8454" w="8454">
                  <a:moveTo>
                    <a:pt x="4069" y="0"/>
                  </a:moveTo>
                  <a:lnTo>
                    <a:pt x="3649" y="35"/>
                  </a:lnTo>
                  <a:lnTo>
                    <a:pt x="3228" y="105"/>
                  </a:lnTo>
                  <a:lnTo>
                    <a:pt x="2842" y="211"/>
                  </a:lnTo>
                  <a:lnTo>
                    <a:pt x="2456" y="386"/>
                  </a:lnTo>
                  <a:lnTo>
                    <a:pt x="2105" y="561"/>
                  </a:lnTo>
                  <a:lnTo>
                    <a:pt x="1755" y="772"/>
                  </a:lnTo>
                  <a:lnTo>
                    <a:pt x="1439" y="1017"/>
                  </a:lnTo>
                  <a:lnTo>
                    <a:pt x="1158" y="1298"/>
                  </a:lnTo>
                  <a:lnTo>
                    <a:pt x="878" y="1614"/>
                  </a:lnTo>
                  <a:lnTo>
                    <a:pt x="632" y="1964"/>
                  </a:lnTo>
                  <a:lnTo>
                    <a:pt x="457" y="2315"/>
                  </a:lnTo>
                  <a:lnTo>
                    <a:pt x="281" y="2701"/>
                  </a:lnTo>
                  <a:lnTo>
                    <a:pt x="141" y="3122"/>
                  </a:lnTo>
                  <a:lnTo>
                    <a:pt x="36" y="3543"/>
                  </a:lnTo>
                  <a:lnTo>
                    <a:pt x="1" y="3964"/>
                  </a:lnTo>
                  <a:lnTo>
                    <a:pt x="1" y="4384"/>
                  </a:lnTo>
                  <a:lnTo>
                    <a:pt x="36" y="4805"/>
                  </a:lnTo>
                  <a:lnTo>
                    <a:pt x="106" y="5191"/>
                  </a:lnTo>
                  <a:lnTo>
                    <a:pt x="211" y="5612"/>
                  </a:lnTo>
                  <a:lnTo>
                    <a:pt x="387" y="5963"/>
                  </a:lnTo>
                  <a:lnTo>
                    <a:pt x="562" y="6349"/>
                  </a:lnTo>
                  <a:lnTo>
                    <a:pt x="772" y="6664"/>
                  </a:lnTo>
                  <a:lnTo>
                    <a:pt x="1018" y="7015"/>
                  </a:lnTo>
                  <a:lnTo>
                    <a:pt x="1299" y="7296"/>
                  </a:lnTo>
                  <a:lnTo>
                    <a:pt x="1614" y="7576"/>
                  </a:lnTo>
                  <a:lnTo>
                    <a:pt x="1965" y="7787"/>
                  </a:lnTo>
                  <a:lnTo>
                    <a:pt x="2316" y="7997"/>
                  </a:lnTo>
                  <a:lnTo>
                    <a:pt x="2702" y="8172"/>
                  </a:lnTo>
                  <a:lnTo>
                    <a:pt x="3122" y="8313"/>
                  </a:lnTo>
                  <a:lnTo>
                    <a:pt x="3543" y="8383"/>
                  </a:lnTo>
                  <a:lnTo>
                    <a:pt x="3964" y="8453"/>
                  </a:lnTo>
                  <a:lnTo>
                    <a:pt x="4385" y="8453"/>
                  </a:lnTo>
                  <a:lnTo>
                    <a:pt x="4806" y="8418"/>
                  </a:lnTo>
                  <a:lnTo>
                    <a:pt x="5192" y="8348"/>
                  </a:lnTo>
                  <a:lnTo>
                    <a:pt x="5613" y="8208"/>
                  </a:lnTo>
                  <a:lnTo>
                    <a:pt x="5963" y="8067"/>
                  </a:lnTo>
                  <a:lnTo>
                    <a:pt x="6349" y="7892"/>
                  </a:lnTo>
                  <a:lnTo>
                    <a:pt x="6665" y="7681"/>
                  </a:lnTo>
                  <a:lnTo>
                    <a:pt x="6981" y="7401"/>
                  </a:lnTo>
                  <a:lnTo>
                    <a:pt x="7296" y="7120"/>
                  </a:lnTo>
                  <a:lnTo>
                    <a:pt x="7577" y="6840"/>
                  </a:lnTo>
                  <a:lnTo>
                    <a:pt x="7787" y="6489"/>
                  </a:lnTo>
                  <a:lnTo>
                    <a:pt x="7998" y="6138"/>
                  </a:lnTo>
                  <a:lnTo>
                    <a:pt x="8173" y="5717"/>
                  </a:lnTo>
                  <a:lnTo>
                    <a:pt x="8313" y="5331"/>
                  </a:lnTo>
                  <a:lnTo>
                    <a:pt x="8384" y="4911"/>
                  </a:lnTo>
                  <a:lnTo>
                    <a:pt x="8454" y="4490"/>
                  </a:lnTo>
                  <a:lnTo>
                    <a:pt x="8454" y="4069"/>
                  </a:lnTo>
                  <a:lnTo>
                    <a:pt x="8419" y="3648"/>
                  </a:lnTo>
                  <a:lnTo>
                    <a:pt x="8349" y="3227"/>
                  </a:lnTo>
                  <a:lnTo>
                    <a:pt x="8208" y="2841"/>
                  </a:lnTo>
                  <a:lnTo>
                    <a:pt x="8068" y="2455"/>
                  </a:lnTo>
                  <a:lnTo>
                    <a:pt x="7893" y="2105"/>
                  </a:lnTo>
                  <a:lnTo>
                    <a:pt x="7682" y="1754"/>
                  </a:lnTo>
                  <a:lnTo>
                    <a:pt x="7402" y="1438"/>
                  </a:lnTo>
                  <a:lnTo>
                    <a:pt x="7121" y="1158"/>
                  </a:lnTo>
                  <a:lnTo>
                    <a:pt x="6805" y="877"/>
                  </a:lnTo>
                  <a:lnTo>
                    <a:pt x="6490" y="667"/>
                  </a:lnTo>
                  <a:lnTo>
                    <a:pt x="6104" y="456"/>
                  </a:lnTo>
                  <a:lnTo>
                    <a:pt x="5718" y="281"/>
                  </a:lnTo>
                  <a:lnTo>
                    <a:pt x="5332" y="140"/>
                  </a:lnTo>
                  <a:lnTo>
                    <a:pt x="4911" y="35"/>
                  </a:lnTo>
                  <a:lnTo>
                    <a:pt x="44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90"/>
            <p:cNvSpPr/>
            <p:nvPr/>
          </p:nvSpPr>
          <p:spPr>
            <a:xfrm>
              <a:off x="1023175" y="1449450"/>
              <a:ext cx="78075" cy="38600"/>
            </a:xfrm>
            <a:custGeom>
              <a:rect b="b" l="l" r="r" t="t"/>
              <a:pathLst>
                <a:path extrusionOk="0" h="1544" w="3123">
                  <a:moveTo>
                    <a:pt x="2842" y="0"/>
                  </a:moveTo>
                  <a:lnTo>
                    <a:pt x="2456" y="35"/>
                  </a:lnTo>
                  <a:lnTo>
                    <a:pt x="2070" y="106"/>
                  </a:lnTo>
                  <a:lnTo>
                    <a:pt x="1719" y="176"/>
                  </a:lnTo>
                  <a:lnTo>
                    <a:pt x="1369" y="316"/>
                  </a:lnTo>
                  <a:lnTo>
                    <a:pt x="1053" y="456"/>
                  </a:lnTo>
                  <a:lnTo>
                    <a:pt x="737" y="632"/>
                  </a:lnTo>
                  <a:lnTo>
                    <a:pt x="422" y="807"/>
                  </a:lnTo>
                  <a:lnTo>
                    <a:pt x="106" y="1053"/>
                  </a:lnTo>
                  <a:lnTo>
                    <a:pt x="36" y="1158"/>
                  </a:lnTo>
                  <a:lnTo>
                    <a:pt x="1" y="1263"/>
                  </a:lnTo>
                  <a:lnTo>
                    <a:pt x="36" y="1333"/>
                  </a:lnTo>
                  <a:lnTo>
                    <a:pt x="106" y="1438"/>
                  </a:lnTo>
                  <a:lnTo>
                    <a:pt x="176" y="1509"/>
                  </a:lnTo>
                  <a:lnTo>
                    <a:pt x="281" y="1544"/>
                  </a:lnTo>
                  <a:lnTo>
                    <a:pt x="422" y="1544"/>
                  </a:lnTo>
                  <a:lnTo>
                    <a:pt x="527" y="1473"/>
                  </a:lnTo>
                  <a:lnTo>
                    <a:pt x="772" y="1263"/>
                  </a:lnTo>
                  <a:lnTo>
                    <a:pt x="1053" y="1123"/>
                  </a:lnTo>
                  <a:lnTo>
                    <a:pt x="1333" y="982"/>
                  </a:lnTo>
                  <a:lnTo>
                    <a:pt x="1614" y="842"/>
                  </a:lnTo>
                  <a:lnTo>
                    <a:pt x="1895" y="737"/>
                  </a:lnTo>
                  <a:lnTo>
                    <a:pt x="2210" y="667"/>
                  </a:lnTo>
                  <a:lnTo>
                    <a:pt x="2526" y="632"/>
                  </a:lnTo>
                  <a:lnTo>
                    <a:pt x="2842" y="597"/>
                  </a:lnTo>
                  <a:lnTo>
                    <a:pt x="2947" y="562"/>
                  </a:lnTo>
                  <a:lnTo>
                    <a:pt x="3052" y="491"/>
                  </a:lnTo>
                  <a:lnTo>
                    <a:pt x="3087" y="386"/>
                  </a:lnTo>
                  <a:lnTo>
                    <a:pt x="3122" y="281"/>
                  </a:lnTo>
                  <a:lnTo>
                    <a:pt x="3087" y="176"/>
                  </a:lnTo>
                  <a:lnTo>
                    <a:pt x="3052" y="70"/>
                  </a:lnTo>
                  <a:lnTo>
                    <a:pt x="29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90"/>
            <p:cNvSpPr/>
            <p:nvPr/>
          </p:nvSpPr>
          <p:spPr>
            <a:xfrm>
              <a:off x="967925" y="334950"/>
              <a:ext cx="725200" cy="1213600"/>
            </a:xfrm>
            <a:custGeom>
              <a:rect b="b" l="l" r="r" t="t"/>
              <a:pathLst>
                <a:path extrusionOk="0" h="48544" w="29008">
                  <a:moveTo>
                    <a:pt x="12277" y="1"/>
                  </a:moveTo>
                  <a:lnTo>
                    <a:pt x="1" y="5052"/>
                  </a:lnTo>
                  <a:lnTo>
                    <a:pt x="16205" y="44440"/>
                  </a:lnTo>
                  <a:lnTo>
                    <a:pt x="16521" y="45036"/>
                  </a:lnTo>
                  <a:lnTo>
                    <a:pt x="16837" y="45633"/>
                  </a:lnTo>
                  <a:lnTo>
                    <a:pt x="17258" y="46159"/>
                  </a:lnTo>
                  <a:lnTo>
                    <a:pt x="17678" y="46615"/>
                  </a:lnTo>
                  <a:lnTo>
                    <a:pt x="18169" y="47071"/>
                  </a:lnTo>
                  <a:lnTo>
                    <a:pt x="18696" y="47456"/>
                  </a:lnTo>
                  <a:lnTo>
                    <a:pt x="19222" y="47772"/>
                  </a:lnTo>
                  <a:lnTo>
                    <a:pt x="19818" y="48053"/>
                  </a:lnTo>
                  <a:lnTo>
                    <a:pt x="20414" y="48263"/>
                  </a:lnTo>
                  <a:lnTo>
                    <a:pt x="21010" y="48403"/>
                  </a:lnTo>
                  <a:lnTo>
                    <a:pt x="21642" y="48509"/>
                  </a:lnTo>
                  <a:lnTo>
                    <a:pt x="22308" y="48544"/>
                  </a:lnTo>
                  <a:lnTo>
                    <a:pt x="22940" y="48544"/>
                  </a:lnTo>
                  <a:lnTo>
                    <a:pt x="23606" y="48438"/>
                  </a:lnTo>
                  <a:lnTo>
                    <a:pt x="24237" y="48263"/>
                  </a:lnTo>
                  <a:lnTo>
                    <a:pt x="24904" y="48053"/>
                  </a:lnTo>
                  <a:lnTo>
                    <a:pt x="25500" y="47772"/>
                  </a:lnTo>
                  <a:lnTo>
                    <a:pt x="26061" y="47421"/>
                  </a:lnTo>
                  <a:lnTo>
                    <a:pt x="26587" y="47036"/>
                  </a:lnTo>
                  <a:lnTo>
                    <a:pt x="27078" y="46580"/>
                  </a:lnTo>
                  <a:lnTo>
                    <a:pt x="27499" y="46089"/>
                  </a:lnTo>
                  <a:lnTo>
                    <a:pt x="27885" y="45597"/>
                  </a:lnTo>
                  <a:lnTo>
                    <a:pt x="28236" y="45036"/>
                  </a:lnTo>
                  <a:lnTo>
                    <a:pt x="28481" y="44475"/>
                  </a:lnTo>
                  <a:lnTo>
                    <a:pt x="28727" y="43879"/>
                  </a:lnTo>
                  <a:lnTo>
                    <a:pt x="28867" y="43247"/>
                  </a:lnTo>
                  <a:lnTo>
                    <a:pt x="28972" y="42616"/>
                  </a:lnTo>
                  <a:lnTo>
                    <a:pt x="29007" y="41950"/>
                  </a:lnTo>
                  <a:lnTo>
                    <a:pt x="28972" y="41318"/>
                  </a:lnTo>
                  <a:lnTo>
                    <a:pt x="28902" y="40652"/>
                  </a:lnTo>
                  <a:lnTo>
                    <a:pt x="28727" y="40021"/>
                  </a:lnTo>
                  <a:lnTo>
                    <a:pt x="28516" y="39389"/>
                  </a:lnTo>
                  <a:lnTo>
                    <a:pt x="12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90"/>
            <p:cNvSpPr/>
            <p:nvPr/>
          </p:nvSpPr>
          <p:spPr>
            <a:xfrm>
              <a:off x="1031950" y="403350"/>
              <a:ext cx="628725" cy="1108375"/>
            </a:xfrm>
            <a:custGeom>
              <a:rect b="b" l="l" r="r" t="t"/>
              <a:pathLst>
                <a:path extrusionOk="0" h="44335" w="25149">
                  <a:moveTo>
                    <a:pt x="9330" y="1"/>
                  </a:moveTo>
                  <a:lnTo>
                    <a:pt x="0" y="3824"/>
                  </a:lnTo>
                  <a:lnTo>
                    <a:pt x="15468" y="41458"/>
                  </a:lnTo>
                  <a:lnTo>
                    <a:pt x="15679" y="41914"/>
                  </a:lnTo>
                  <a:lnTo>
                    <a:pt x="15959" y="42300"/>
                  </a:lnTo>
                  <a:lnTo>
                    <a:pt x="16240" y="42686"/>
                  </a:lnTo>
                  <a:lnTo>
                    <a:pt x="16555" y="43002"/>
                  </a:lnTo>
                  <a:lnTo>
                    <a:pt x="16906" y="43317"/>
                  </a:lnTo>
                  <a:lnTo>
                    <a:pt x="17292" y="43598"/>
                  </a:lnTo>
                  <a:lnTo>
                    <a:pt x="17713" y="43808"/>
                  </a:lnTo>
                  <a:lnTo>
                    <a:pt x="18134" y="43984"/>
                  </a:lnTo>
                  <a:lnTo>
                    <a:pt x="18590" y="44159"/>
                  </a:lnTo>
                  <a:lnTo>
                    <a:pt x="19046" y="44264"/>
                  </a:lnTo>
                  <a:lnTo>
                    <a:pt x="19502" y="44300"/>
                  </a:lnTo>
                  <a:lnTo>
                    <a:pt x="19993" y="44335"/>
                  </a:lnTo>
                  <a:lnTo>
                    <a:pt x="20484" y="44300"/>
                  </a:lnTo>
                  <a:lnTo>
                    <a:pt x="20975" y="44229"/>
                  </a:lnTo>
                  <a:lnTo>
                    <a:pt x="21466" y="44089"/>
                  </a:lnTo>
                  <a:lnTo>
                    <a:pt x="21957" y="43914"/>
                  </a:lnTo>
                  <a:lnTo>
                    <a:pt x="22413" y="43703"/>
                  </a:lnTo>
                  <a:lnTo>
                    <a:pt x="22869" y="43458"/>
                  </a:lnTo>
                  <a:lnTo>
                    <a:pt x="23255" y="43142"/>
                  </a:lnTo>
                  <a:lnTo>
                    <a:pt x="23605" y="42826"/>
                  </a:lnTo>
                  <a:lnTo>
                    <a:pt x="23956" y="42476"/>
                  </a:lnTo>
                  <a:lnTo>
                    <a:pt x="24237" y="42090"/>
                  </a:lnTo>
                  <a:lnTo>
                    <a:pt x="24517" y="41704"/>
                  </a:lnTo>
                  <a:lnTo>
                    <a:pt x="24728" y="41283"/>
                  </a:lnTo>
                  <a:lnTo>
                    <a:pt x="24903" y="40862"/>
                  </a:lnTo>
                  <a:lnTo>
                    <a:pt x="25008" y="40406"/>
                  </a:lnTo>
                  <a:lnTo>
                    <a:pt x="25114" y="39950"/>
                  </a:lnTo>
                  <a:lnTo>
                    <a:pt x="25149" y="39494"/>
                  </a:lnTo>
                  <a:lnTo>
                    <a:pt x="25149" y="39003"/>
                  </a:lnTo>
                  <a:lnTo>
                    <a:pt x="25078" y="38547"/>
                  </a:lnTo>
                  <a:lnTo>
                    <a:pt x="24973" y="38091"/>
                  </a:lnTo>
                  <a:lnTo>
                    <a:pt x="24798" y="37635"/>
                  </a:lnTo>
                  <a:lnTo>
                    <a:pt x="93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90"/>
            <p:cNvSpPr/>
            <p:nvPr/>
          </p:nvSpPr>
          <p:spPr>
            <a:xfrm>
              <a:off x="1031950" y="403350"/>
              <a:ext cx="628725" cy="1108375"/>
            </a:xfrm>
            <a:custGeom>
              <a:rect b="b" l="l" r="r" t="t"/>
              <a:pathLst>
                <a:path extrusionOk="0" fill="none" h="44335" w="25149">
                  <a:moveTo>
                    <a:pt x="21957" y="43914"/>
                  </a:moveTo>
                  <a:lnTo>
                    <a:pt x="21957" y="43914"/>
                  </a:lnTo>
                  <a:lnTo>
                    <a:pt x="21466" y="44089"/>
                  </a:lnTo>
                  <a:lnTo>
                    <a:pt x="20975" y="44229"/>
                  </a:lnTo>
                  <a:lnTo>
                    <a:pt x="20484" y="44300"/>
                  </a:lnTo>
                  <a:lnTo>
                    <a:pt x="19993" y="44335"/>
                  </a:lnTo>
                  <a:lnTo>
                    <a:pt x="19502" y="44300"/>
                  </a:lnTo>
                  <a:lnTo>
                    <a:pt x="19046" y="44264"/>
                  </a:lnTo>
                  <a:lnTo>
                    <a:pt x="18590" y="44159"/>
                  </a:lnTo>
                  <a:lnTo>
                    <a:pt x="18134" y="43984"/>
                  </a:lnTo>
                  <a:lnTo>
                    <a:pt x="17713" y="43808"/>
                  </a:lnTo>
                  <a:lnTo>
                    <a:pt x="17292" y="43598"/>
                  </a:lnTo>
                  <a:lnTo>
                    <a:pt x="16906" y="43317"/>
                  </a:lnTo>
                  <a:lnTo>
                    <a:pt x="16555" y="43002"/>
                  </a:lnTo>
                  <a:lnTo>
                    <a:pt x="16240" y="42686"/>
                  </a:lnTo>
                  <a:lnTo>
                    <a:pt x="15959" y="42300"/>
                  </a:lnTo>
                  <a:lnTo>
                    <a:pt x="15679" y="41914"/>
                  </a:lnTo>
                  <a:lnTo>
                    <a:pt x="15468" y="41458"/>
                  </a:lnTo>
                  <a:lnTo>
                    <a:pt x="0" y="3824"/>
                  </a:lnTo>
                  <a:lnTo>
                    <a:pt x="9330" y="1"/>
                  </a:lnTo>
                  <a:lnTo>
                    <a:pt x="24798" y="37635"/>
                  </a:lnTo>
                  <a:lnTo>
                    <a:pt x="24798" y="37635"/>
                  </a:lnTo>
                  <a:lnTo>
                    <a:pt x="24973" y="38091"/>
                  </a:lnTo>
                  <a:lnTo>
                    <a:pt x="25078" y="38547"/>
                  </a:lnTo>
                  <a:lnTo>
                    <a:pt x="25149" y="39003"/>
                  </a:lnTo>
                  <a:lnTo>
                    <a:pt x="25149" y="39494"/>
                  </a:lnTo>
                  <a:lnTo>
                    <a:pt x="25114" y="39950"/>
                  </a:lnTo>
                  <a:lnTo>
                    <a:pt x="25008" y="40406"/>
                  </a:lnTo>
                  <a:lnTo>
                    <a:pt x="24903" y="40862"/>
                  </a:lnTo>
                  <a:lnTo>
                    <a:pt x="24728" y="41283"/>
                  </a:lnTo>
                  <a:lnTo>
                    <a:pt x="24517" y="41704"/>
                  </a:lnTo>
                  <a:lnTo>
                    <a:pt x="24237" y="42090"/>
                  </a:lnTo>
                  <a:lnTo>
                    <a:pt x="23956" y="42476"/>
                  </a:lnTo>
                  <a:lnTo>
                    <a:pt x="23605" y="42826"/>
                  </a:lnTo>
                  <a:lnTo>
                    <a:pt x="23255" y="43142"/>
                  </a:lnTo>
                  <a:lnTo>
                    <a:pt x="22869" y="43458"/>
                  </a:lnTo>
                  <a:lnTo>
                    <a:pt x="22413" y="43703"/>
                  </a:lnTo>
                  <a:lnTo>
                    <a:pt x="21957" y="4391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90"/>
            <p:cNvSpPr/>
            <p:nvPr/>
          </p:nvSpPr>
          <p:spPr>
            <a:xfrm>
              <a:off x="1207325" y="829500"/>
              <a:ext cx="453350" cy="682225"/>
            </a:xfrm>
            <a:custGeom>
              <a:rect b="b" l="l" r="r" t="t"/>
              <a:pathLst>
                <a:path extrusionOk="0" h="27289" w="18134">
                  <a:moveTo>
                    <a:pt x="9330" y="1"/>
                  </a:moveTo>
                  <a:lnTo>
                    <a:pt x="0" y="3824"/>
                  </a:lnTo>
                  <a:lnTo>
                    <a:pt x="8453" y="24412"/>
                  </a:lnTo>
                  <a:lnTo>
                    <a:pt x="8664" y="24868"/>
                  </a:lnTo>
                  <a:lnTo>
                    <a:pt x="8944" y="25254"/>
                  </a:lnTo>
                  <a:lnTo>
                    <a:pt x="9225" y="25640"/>
                  </a:lnTo>
                  <a:lnTo>
                    <a:pt x="9540" y="25956"/>
                  </a:lnTo>
                  <a:lnTo>
                    <a:pt x="9891" y="26271"/>
                  </a:lnTo>
                  <a:lnTo>
                    <a:pt x="10277" y="26552"/>
                  </a:lnTo>
                  <a:lnTo>
                    <a:pt x="10698" y="26762"/>
                  </a:lnTo>
                  <a:lnTo>
                    <a:pt x="11119" y="26938"/>
                  </a:lnTo>
                  <a:lnTo>
                    <a:pt x="11575" y="27113"/>
                  </a:lnTo>
                  <a:lnTo>
                    <a:pt x="12031" y="27218"/>
                  </a:lnTo>
                  <a:lnTo>
                    <a:pt x="12487" y="27254"/>
                  </a:lnTo>
                  <a:lnTo>
                    <a:pt x="12978" y="27289"/>
                  </a:lnTo>
                  <a:lnTo>
                    <a:pt x="13469" y="27254"/>
                  </a:lnTo>
                  <a:lnTo>
                    <a:pt x="13960" y="27183"/>
                  </a:lnTo>
                  <a:lnTo>
                    <a:pt x="14451" y="27043"/>
                  </a:lnTo>
                  <a:lnTo>
                    <a:pt x="14942" y="26868"/>
                  </a:lnTo>
                  <a:lnTo>
                    <a:pt x="15398" y="26657"/>
                  </a:lnTo>
                  <a:lnTo>
                    <a:pt x="15854" y="26412"/>
                  </a:lnTo>
                  <a:lnTo>
                    <a:pt x="16240" y="26096"/>
                  </a:lnTo>
                  <a:lnTo>
                    <a:pt x="16590" y="25780"/>
                  </a:lnTo>
                  <a:lnTo>
                    <a:pt x="16941" y="25430"/>
                  </a:lnTo>
                  <a:lnTo>
                    <a:pt x="17222" y="25044"/>
                  </a:lnTo>
                  <a:lnTo>
                    <a:pt x="17502" y="24658"/>
                  </a:lnTo>
                  <a:lnTo>
                    <a:pt x="17713" y="24237"/>
                  </a:lnTo>
                  <a:lnTo>
                    <a:pt x="17888" y="23816"/>
                  </a:lnTo>
                  <a:lnTo>
                    <a:pt x="17993" y="23360"/>
                  </a:lnTo>
                  <a:lnTo>
                    <a:pt x="18099" y="22904"/>
                  </a:lnTo>
                  <a:lnTo>
                    <a:pt x="18134" y="22448"/>
                  </a:lnTo>
                  <a:lnTo>
                    <a:pt x="18134" y="21957"/>
                  </a:lnTo>
                  <a:lnTo>
                    <a:pt x="18063" y="21501"/>
                  </a:lnTo>
                  <a:lnTo>
                    <a:pt x="17958" y="21045"/>
                  </a:lnTo>
                  <a:lnTo>
                    <a:pt x="17783" y="20589"/>
                  </a:lnTo>
                  <a:lnTo>
                    <a:pt x="93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90"/>
            <p:cNvSpPr/>
            <p:nvPr/>
          </p:nvSpPr>
          <p:spPr>
            <a:xfrm>
              <a:off x="1330950" y="1037325"/>
              <a:ext cx="64925" cy="64900"/>
            </a:xfrm>
            <a:custGeom>
              <a:rect b="b" l="l" r="r" t="t"/>
              <a:pathLst>
                <a:path extrusionOk="0" h="2596" w="2597">
                  <a:moveTo>
                    <a:pt x="1298" y="0"/>
                  </a:moveTo>
                  <a:lnTo>
                    <a:pt x="1053" y="35"/>
                  </a:lnTo>
                  <a:lnTo>
                    <a:pt x="807" y="106"/>
                  </a:lnTo>
                  <a:lnTo>
                    <a:pt x="562" y="246"/>
                  </a:lnTo>
                  <a:lnTo>
                    <a:pt x="351" y="386"/>
                  </a:lnTo>
                  <a:lnTo>
                    <a:pt x="211" y="597"/>
                  </a:lnTo>
                  <a:lnTo>
                    <a:pt x="71" y="807"/>
                  </a:lnTo>
                  <a:lnTo>
                    <a:pt x="1" y="1053"/>
                  </a:lnTo>
                  <a:lnTo>
                    <a:pt x="1" y="1298"/>
                  </a:lnTo>
                  <a:lnTo>
                    <a:pt x="1" y="1544"/>
                  </a:lnTo>
                  <a:lnTo>
                    <a:pt x="71" y="1789"/>
                  </a:lnTo>
                  <a:lnTo>
                    <a:pt x="211" y="2035"/>
                  </a:lnTo>
                  <a:lnTo>
                    <a:pt x="387" y="2245"/>
                  </a:lnTo>
                  <a:lnTo>
                    <a:pt x="562" y="2385"/>
                  </a:lnTo>
                  <a:lnTo>
                    <a:pt x="772" y="2526"/>
                  </a:lnTo>
                  <a:lnTo>
                    <a:pt x="1018" y="2596"/>
                  </a:lnTo>
                  <a:lnTo>
                    <a:pt x="1544" y="2596"/>
                  </a:lnTo>
                  <a:lnTo>
                    <a:pt x="1790" y="2526"/>
                  </a:lnTo>
                  <a:lnTo>
                    <a:pt x="2000" y="2385"/>
                  </a:lnTo>
                  <a:lnTo>
                    <a:pt x="2210" y="2210"/>
                  </a:lnTo>
                  <a:lnTo>
                    <a:pt x="2386" y="2035"/>
                  </a:lnTo>
                  <a:lnTo>
                    <a:pt x="2491" y="1824"/>
                  </a:lnTo>
                  <a:lnTo>
                    <a:pt x="2561" y="1579"/>
                  </a:lnTo>
                  <a:lnTo>
                    <a:pt x="2596" y="1333"/>
                  </a:lnTo>
                  <a:lnTo>
                    <a:pt x="2561" y="1053"/>
                  </a:lnTo>
                  <a:lnTo>
                    <a:pt x="2491" y="807"/>
                  </a:lnTo>
                  <a:lnTo>
                    <a:pt x="2351" y="597"/>
                  </a:lnTo>
                  <a:lnTo>
                    <a:pt x="2210" y="386"/>
                  </a:lnTo>
                  <a:lnTo>
                    <a:pt x="2000" y="211"/>
                  </a:lnTo>
                  <a:lnTo>
                    <a:pt x="1790" y="106"/>
                  </a:lnTo>
                  <a:lnTo>
                    <a:pt x="1544" y="35"/>
                  </a:lnTo>
                  <a:lnTo>
                    <a:pt x="12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90"/>
            <p:cNvSpPr/>
            <p:nvPr/>
          </p:nvSpPr>
          <p:spPr>
            <a:xfrm>
              <a:off x="1480900" y="1333700"/>
              <a:ext cx="105250" cy="105250"/>
            </a:xfrm>
            <a:custGeom>
              <a:rect b="b" l="l" r="r" t="t"/>
              <a:pathLst>
                <a:path extrusionOk="0" h="4210" w="4210">
                  <a:moveTo>
                    <a:pt x="2105" y="1"/>
                  </a:moveTo>
                  <a:lnTo>
                    <a:pt x="1684" y="36"/>
                  </a:lnTo>
                  <a:lnTo>
                    <a:pt x="1509" y="71"/>
                  </a:lnTo>
                  <a:lnTo>
                    <a:pt x="1298" y="141"/>
                  </a:lnTo>
                  <a:lnTo>
                    <a:pt x="1088" y="246"/>
                  </a:lnTo>
                  <a:lnTo>
                    <a:pt x="912" y="351"/>
                  </a:lnTo>
                  <a:lnTo>
                    <a:pt x="597" y="597"/>
                  </a:lnTo>
                  <a:lnTo>
                    <a:pt x="351" y="912"/>
                  </a:lnTo>
                  <a:lnTo>
                    <a:pt x="141" y="1263"/>
                  </a:lnTo>
                  <a:lnTo>
                    <a:pt x="35" y="1649"/>
                  </a:lnTo>
                  <a:lnTo>
                    <a:pt x="0" y="2070"/>
                  </a:lnTo>
                  <a:lnTo>
                    <a:pt x="35" y="2491"/>
                  </a:lnTo>
                  <a:lnTo>
                    <a:pt x="71" y="2701"/>
                  </a:lnTo>
                  <a:lnTo>
                    <a:pt x="141" y="2877"/>
                  </a:lnTo>
                  <a:lnTo>
                    <a:pt x="246" y="3087"/>
                  </a:lnTo>
                  <a:lnTo>
                    <a:pt x="351" y="3262"/>
                  </a:lnTo>
                  <a:lnTo>
                    <a:pt x="597" y="3578"/>
                  </a:lnTo>
                  <a:lnTo>
                    <a:pt x="912" y="3824"/>
                  </a:lnTo>
                  <a:lnTo>
                    <a:pt x="1263" y="4034"/>
                  </a:lnTo>
                  <a:lnTo>
                    <a:pt x="1649" y="4139"/>
                  </a:lnTo>
                  <a:lnTo>
                    <a:pt x="2070" y="4209"/>
                  </a:lnTo>
                  <a:lnTo>
                    <a:pt x="2491" y="4139"/>
                  </a:lnTo>
                  <a:lnTo>
                    <a:pt x="2701" y="4104"/>
                  </a:lnTo>
                  <a:lnTo>
                    <a:pt x="2877" y="4034"/>
                  </a:lnTo>
                  <a:lnTo>
                    <a:pt x="3087" y="3929"/>
                  </a:lnTo>
                  <a:lnTo>
                    <a:pt x="3262" y="3824"/>
                  </a:lnTo>
                  <a:lnTo>
                    <a:pt x="3578" y="3578"/>
                  </a:lnTo>
                  <a:lnTo>
                    <a:pt x="3824" y="3262"/>
                  </a:lnTo>
                  <a:lnTo>
                    <a:pt x="4034" y="2912"/>
                  </a:lnTo>
                  <a:lnTo>
                    <a:pt x="4139" y="2526"/>
                  </a:lnTo>
                  <a:lnTo>
                    <a:pt x="4209" y="2105"/>
                  </a:lnTo>
                  <a:lnTo>
                    <a:pt x="4139" y="1684"/>
                  </a:lnTo>
                  <a:lnTo>
                    <a:pt x="4104" y="1474"/>
                  </a:lnTo>
                  <a:lnTo>
                    <a:pt x="4034" y="1298"/>
                  </a:lnTo>
                  <a:lnTo>
                    <a:pt x="3929" y="1088"/>
                  </a:lnTo>
                  <a:lnTo>
                    <a:pt x="3824" y="912"/>
                  </a:lnTo>
                  <a:lnTo>
                    <a:pt x="3578" y="597"/>
                  </a:lnTo>
                  <a:lnTo>
                    <a:pt x="3262" y="351"/>
                  </a:lnTo>
                  <a:lnTo>
                    <a:pt x="2912" y="141"/>
                  </a:lnTo>
                  <a:lnTo>
                    <a:pt x="2526" y="36"/>
                  </a:lnTo>
                  <a:lnTo>
                    <a:pt x="21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90"/>
            <p:cNvSpPr/>
            <p:nvPr/>
          </p:nvSpPr>
          <p:spPr>
            <a:xfrm>
              <a:off x="1441450" y="1216200"/>
              <a:ext cx="56125" cy="55275"/>
            </a:xfrm>
            <a:custGeom>
              <a:rect b="b" l="l" r="r" t="t"/>
              <a:pathLst>
                <a:path extrusionOk="0" h="2211" w="2245">
                  <a:moveTo>
                    <a:pt x="912" y="1"/>
                  </a:moveTo>
                  <a:lnTo>
                    <a:pt x="702" y="71"/>
                  </a:lnTo>
                  <a:lnTo>
                    <a:pt x="491" y="176"/>
                  </a:lnTo>
                  <a:lnTo>
                    <a:pt x="316" y="316"/>
                  </a:lnTo>
                  <a:lnTo>
                    <a:pt x="211" y="492"/>
                  </a:lnTo>
                  <a:lnTo>
                    <a:pt x="105" y="667"/>
                  </a:lnTo>
                  <a:lnTo>
                    <a:pt x="35" y="877"/>
                  </a:lnTo>
                  <a:lnTo>
                    <a:pt x="0" y="1088"/>
                  </a:lnTo>
                  <a:lnTo>
                    <a:pt x="35" y="1298"/>
                  </a:lnTo>
                  <a:lnTo>
                    <a:pt x="105" y="1544"/>
                  </a:lnTo>
                  <a:lnTo>
                    <a:pt x="211" y="1719"/>
                  </a:lnTo>
                  <a:lnTo>
                    <a:pt x="351" y="1895"/>
                  </a:lnTo>
                  <a:lnTo>
                    <a:pt x="491" y="2035"/>
                  </a:lnTo>
                  <a:lnTo>
                    <a:pt x="702" y="2140"/>
                  </a:lnTo>
                  <a:lnTo>
                    <a:pt x="912" y="2210"/>
                  </a:lnTo>
                  <a:lnTo>
                    <a:pt x="1333" y="2210"/>
                  </a:lnTo>
                  <a:lnTo>
                    <a:pt x="1543" y="2140"/>
                  </a:lnTo>
                  <a:lnTo>
                    <a:pt x="1754" y="2035"/>
                  </a:lnTo>
                  <a:lnTo>
                    <a:pt x="1894" y="1895"/>
                  </a:lnTo>
                  <a:lnTo>
                    <a:pt x="2034" y="1719"/>
                  </a:lnTo>
                  <a:lnTo>
                    <a:pt x="2140" y="1544"/>
                  </a:lnTo>
                  <a:lnTo>
                    <a:pt x="2210" y="1333"/>
                  </a:lnTo>
                  <a:lnTo>
                    <a:pt x="2245" y="1123"/>
                  </a:lnTo>
                  <a:lnTo>
                    <a:pt x="2210" y="912"/>
                  </a:lnTo>
                  <a:lnTo>
                    <a:pt x="2140" y="667"/>
                  </a:lnTo>
                  <a:lnTo>
                    <a:pt x="2034" y="492"/>
                  </a:lnTo>
                  <a:lnTo>
                    <a:pt x="1894" y="316"/>
                  </a:lnTo>
                  <a:lnTo>
                    <a:pt x="1754" y="176"/>
                  </a:lnTo>
                  <a:lnTo>
                    <a:pt x="1543" y="71"/>
                  </a:lnTo>
                  <a:lnTo>
                    <a:pt x="13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90"/>
            <p:cNvSpPr/>
            <p:nvPr/>
          </p:nvSpPr>
          <p:spPr>
            <a:xfrm>
              <a:off x="1471250" y="1090800"/>
              <a:ext cx="35100" cy="35975"/>
            </a:xfrm>
            <a:custGeom>
              <a:rect b="b" l="l" r="r" t="t"/>
              <a:pathLst>
                <a:path extrusionOk="0" h="1439" w="1404">
                  <a:moveTo>
                    <a:pt x="562" y="1"/>
                  </a:moveTo>
                  <a:lnTo>
                    <a:pt x="421" y="71"/>
                  </a:lnTo>
                  <a:lnTo>
                    <a:pt x="281" y="141"/>
                  </a:lnTo>
                  <a:lnTo>
                    <a:pt x="176" y="211"/>
                  </a:lnTo>
                  <a:lnTo>
                    <a:pt x="71" y="352"/>
                  </a:lnTo>
                  <a:lnTo>
                    <a:pt x="36" y="457"/>
                  </a:lnTo>
                  <a:lnTo>
                    <a:pt x="1" y="597"/>
                  </a:lnTo>
                  <a:lnTo>
                    <a:pt x="1" y="702"/>
                  </a:lnTo>
                  <a:lnTo>
                    <a:pt x="1" y="843"/>
                  </a:lnTo>
                  <a:lnTo>
                    <a:pt x="36" y="983"/>
                  </a:lnTo>
                  <a:lnTo>
                    <a:pt x="106" y="1088"/>
                  </a:lnTo>
                  <a:lnTo>
                    <a:pt x="176" y="1193"/>
                  </a:lnTo>
                  <a:lnTo>
                    <a:pt x="281" y="1299"/>
                  </a:lnTo>
                  <a:lnTo>
                    <a:pt x="386" y="1369"/>
                  </a:lnTo>
                  <a:lnTo>
                    <a:pt x="527" y="1404"/>
                  </a:lnTo>
                  <a:lnTo>
                    <a:pt x="667" y="1439"/>
                  </a:lnTo>
                  <a:lnTo>
                    <a:pt x="807" y="1439"/>
                  </a:lnTo>
                  <a:lnTo>
                    <a:pt x="948" y="1369"/>
                  </a:lnTo>
                  <a:lnTo>
                    <a:pt x="1088" y="1299"/>
                  </a:lnTo>
                  <a:lnTo>
                    <a:pt x="1228" y="1193"/>
                  </a:lnTo>
                  <a:lnTo>
                    <a:pt x="1298" y="1088"/>
                  </a:lnTo>
                  <a:lnTo>
                    <a:pt x="1368" y="983"/>
                  </a:lnTo>
                  <a:lnTo>
                    <a:pt x="1368" y="843"/>
                  </a:lnTo>
                  <a:lnTo>
                    <a:pt x="1404" y="702"/>
                  </a:lnTo>
                  <a:lnTo>
                    <a:pt x="1368" y="597"/>
                  </a:lnTo>
                  <a:lnTo>
                    <a:pt x="1333" y="457"/>
                  </a:lnTo>
                  <a:lnTo>
                    <a:pt x="1263" y="317"/>
                  </a:lnTo>
                  <a:lnTo>
                    <a:pt x="1193" y="211"/>
                  </a:lnTo>
                  <a:lnTo>
                    <a:pt x="1088" y="141"/>
                  </a:lnTo>
                  <a:lnTo>
                    <a:pt x="983" y="71"/>
                  </a:lnTo>
                  <a:lnTo>
                    <a:pt x="8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90"/>
            <p:cNvSpPr/>
            <p:nvPr/>
          </p:nvSpPr>
          <p:spPr>
            <a:xfrm>
              <a:off x="1291500" y="935600"/>
              <a:ext cx="38600" cy="36850"/>
            </a:xfrm>
            <a:custGeom>
              <a:rect b="b" l="l" r="r" t="t"/>
              <a:pathLst>
                <a:path extrusionOk="0" h="1474" w="1544">
                  <a:moveTo>
                    <a:pt x="667" y="1"/>
                  </a:moveTo>
                  <a:lnTo>
                    <a:pt x="562" y="36"/>
                  </a:lnTo>
                  <a:lnTo>
                    <a:pt x="421" y="71"/>
                  </a:lnTo>
                  <a:lnTo>
                    <a:pt x="316" y="141"/>
                  </a:lnTo>
                  <a:lnTo>
                    <a:pt x="211" y="246"/>
                  </a:lnTo>
                  <a:lnTo>
                    <a:pt x="106" y="352"/>
                  </a:lnTo>
                  <a:lnTo>
                    <a:pt x="35" y="457"/>
                  </a:lnTo>
                  <a:lnTo>
                    <a:pt x="0" y="597"/>
                  </a:lnTo>
                  <a:lnTo>
                    <a:pt x="0" y="737"/>
                  </a:lnTo>
                  <a:lnTo>
                    <a:pt x="0" y="878"/>
                  </a:lnTo>
                  <a:lnTo>
                    <a:pt x="35" y="1018"/>
                  </a:lnTo>
                  <a:lnTo>
                    <a:pt x="106" y="1158"/>
                  </a:lnTo>
                  <a:lnTo>
                    <a:pt x="211" y="1263"/>
                  </a:lnTo>
                  <a:lnTo>
                    <a:pt x="316" y="1334"/>
                  </a:lnTo>
                  <a:lnTo>
                    <a:pt x="421" y="1404"/>
                  </a:lnTo>
                  <a:lnTo>
                    <a:pt x="562" y="1439"/>
                  </a:lnTo>
                  <a:lnTo>
                    <a:pt x="702" y="1474"/>
                  </a:lnTo>
                  <a:lnTo>
                    <a:pt x="842" y="1439"/>
                  </a:lnTo>
                  <a:lnTo>
                    <a:pt x="982" y="1404"/>
                  </a:lnTo>
                  <a:lnTo>
                    <a:pt x="1088" y="1369"/>
                  </a:lnTo>
                  <a:lnTo>
                    <a:pt x="1193" y="1299"/>
                  </a:lnTo>
                  <a:lnTo>
                    <a:pt x="1333" y="1193"/>
                  </a:lnTo>
                  <a:lnTo>
                    <a:pt x="1403" y="1088"/>
                  </a:lnTo>
                  <a:lnTo>
                    <a:pt x="1473" y="983"/>
                  </a:lnTo>
                  <a:lnTo>
                    <a:pt x="1509" y="843"/>
                  </a:lnTo>
                  <a:lnTo>
                    <a:pt x="1544" y="702"/>
                  </a:lnTo>
                  <a:lnTo>
                    <a:pt x="1509" y="562"/>
                  </a:lnTo>
                  <a:lnTo>
                    <a:pt x="1473" y="422"/>
                  </a:lnTo>
                  <a:lnTo>
                    <a:pt x="1403" y="316"/>
                  </a:lnTo>
                  <a:lnTo>
                    <a:pt x="1298" y="211"/>
                  </a:lnTo>
                  <a:lnTo>
                    <a:pt x="1193" y="106"/>
                  </a:lnTo>
                  <a:lnTo>
                    <a:pt x="1088" y="36"/>
                  </a:lnTo>
                  <a:lnTo>
                    <a:pt x="9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90"/>
            <p:cNvSpPr/>
            <p:nvPr/>
          </p:nvSpPr>
          <p:spPr>
            <a:xfrm>
              <a:off x="907425" y="266575"/>
              <a:ext cx="414775" cy="229750"/>
            </a:xfrm>
            <a:custGeom>
              <a:rect b="b" l="l" r="r" t="t"/>
              <a:pathLst>
                <a:path extrusionOk="0" h="9190" w="16591">
                  <a:moveTo>
                    <a:pt x="14592" y="0"/>
                  </a:moveTo>
                  <a:lnTo>
                    <a:pt x="14171" y="35"/>
                  </a:lnTo>
                  <a:lnTo>
                    <a:pt x="13785" y="140"/>
                  </a:lnTo>
                  <a:lnTo>
                    <a:pt x="1264" y="5296"/>
                  </a:lnTo>
                  <a:lnTo>
                    <a:pt x="913" y="5507"/>
                  </a:lnTo>
                  <a:lnTo>
                    <a:pt x="597" y="5752"/>
                  </a:lnTo>
                  <a:lnTo>
                    <a:pt x="352" y="6068"/>
                  </a:lnTo>
                  <a:lnTo>
                    <a:pt x="176" y="6419"/>
                  </a:lnTo>
                  <a:lnTo>
                    <a:pt x="36" y="6769"/>
                  </a:lnTo>
                  <a:lnTo>
                    <a:pt x="1" y="7155"/>
                  </a:lnTo>
                  <a:lnTo>
                    <a:pt x="36" y="7576"/>
                  </a:lnTo>
                  <a:lnTo>
                    <a:pt x="176" y="7962"/>
                  </a:lnTo>
                  <a:lnTo>
                    <a:pt x="352" y="8313"/>
                  </a:lnTo>
                  <a:lnTo>
                    <a:pt x="597" y="8628"/>
                  </a:lnTo>
                  <a:lnTo>
                    <a:pt x="913" y="8874"/>
                  </a:lnTo>
                  <a:lnTo>
                    <a:pt x="1264" y="9049"/>
                  </a:lnTo>
                  <a:lnTo>
                    <a:pt x="1614" y="9155"/>
                  </a:lnTo>
                  <a:lnTo>
                    <a:pt x="2000" y="9190"/>
                  </a:lnTo>
                  <a:lnTo>
                    <a:pt x="2421" y="9155"/>
                  </a:lnTo>
                  <a:lnTo>
                    <a:pt x="2807" y="9049"/>
                  </a:lnTo>
                  <a:lnTo>
                    <a:pt x="15328" y="3893"/>
                  </a:lnTo>
                  <a:lnTo>
                    <a:pt x="15679" y="3683"/>
                  </a:lnTo>
                  <a:lnTo>
                    <a:pt x="15995" y="3437"/>
                  </a:lnTo>
                  <a:lnTo>
                    <a:pt x="16240" y="3157"/>
                  </a:lnTo>
                  <a:lnTo>
                    <a:pt x="16416" y="2806"/>
                  </a:lnTo>
                  <a:lnTo>
                    <a:pt x="16556" y="2420"/>
                  </a:lnTo>
                  <a:lnTo>
                    <a:pt x="16591" y="2034"/>
                  </a:lnTo>
                  <a:lnTo>
                    <a:pt x="16556" y="1649"/>
                  </a:lnTo>
                  <a:lnTo>
                    <a:pt x="16416" y="1263"/>
                  </a:lnTo>
                  <a:lnTo>
                    <a:pt x="16240" y="877"/>
                  </a:lnTo>
                  <a:lnTo>
                    <a:pt x="15995" y="596"/>
                  </a:lnTo>
                  <a:lnTo>
                    <a:pt x="15679" y="351"/>
                  </a:lnTo>
                  <a:lnTo>
                    <a:pt x="15328" y="140"/>
                  </a:lnTo>
                  <a:lnTo>
                    <a:pt x="14978" y="35"/>
                  </a:lnTo>
                  <a:lnTo>
                    <a:pt x="145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0" name="Google Shape;4700;p90"/>
          <p:cNvGrpSpPr/>
          <p:nvPr/>
        </p:nvGrpSpPr>
        <p:grpSpPr>
          <a:xfrm>
            <a:off x="6274450" y="3628725"/>
            <a:ext cx="771650" cy="970700"/>
            <a:chOff x="5199700" y="3584813"/>
            <a:chExt cx="771650" cy="970700"/>
          </a:xfrm>
        </p:grpSpPr>
        <p:sp>
          <p:nvSpPr>
            <p:cNvPr id="4701" name="Google Shape;4701;p90"/>
            <p:cNvSpPr/>
            <p:nvPr/>
          </p:nvSpPr>
          <p:spPr>
            <a:xfrm>
              <a:off x="5199700" y="3584813"/>
              <a:ext cx="324475" cy="356025"/>
            </a:xfrm>
            <a:custGeom>
              <a:rect b="b" l="l" r="r" t="t"/>
              <a:pathLst>
                <a:path extrusionOk="0" h="14241" w="12979">
                  <a:moveTo>
                    <a:pt x="2631" y="1"/>
                  </a:moveTo>
                  <a:lnTo>
                    <a:pt x="2140" y="71"/>
                  </a:lnTo>
                  <a:lnTo>
                    <a:pt x="1930" y="141"/>
                  </a:lnTo>
                  <a:lnTo>
                    <a:pt x="1684" y="211"/>
                  </a:lnTo>
                  <a:lnTo>
                    <a:pt x="1474" y="316"/>
                  </a:lnTo>
                  <a:lnTo>
                    <a:pt x="1228" y="457"/>
                  </a:lnTo>
                  <a:lnTo>
                    <a:pt x="1018" y="597"/>
                  </a:lnTo>
                  <a:lnTo>
                    <a:pt x="842" y="772"/>
                  </a:lnTo>
                  <a:lnTo>
                    <a:pt x="667" y="948"/>
                  </a:lnTo>
                  <a:lnTo>
                    <a:pt x="527" y="1123"/>
                  </a:lnTo>
                  <a:lnTo>
                    <a:pt x="246" y="1544"/>
                  </a:lnTo>
                  <a:lnTo>
                    <a:pt x="71" y="1965"/>
                  </a:lnTo>
                  <a:lnTo>
                    <a:pt x="36" y="2175"/>
                  </a:lnTo>
                  <a:lnTo>
                    <a:pt x="1" y="2386"/>
                  </a:lnTo>
                  <a:lnTo>
                    <a:pt x="1" y="2596"/>
                  </a:lnTo>
                  <a:lnTo>
                    <a:pt x="1" y="2807"/>
                  </a:lnTo>
                  <a:lnTo>
                    <a:pt x="36" y="3017"/>
                  </a:lnTo>
                  <a:lnTo>
                    <a:pt x="106" y="3228"/>
                  </a:lnTo>
                  <a:lnTo>
                    <a:pt x="176" y="3438"/>
                  </a:lnTo>
                  <a:lnTo>
                    <a:pt x="281" y="3613"/>
                  </a:lnTo>
                  <a:lnTo>
                    <a:pt x="2912" y="7647"/>
                  </a:lnTo>
                  <a:lnTo>
                    <a:pt x="3122" y="7998"/>
                  </a:lnTo>
                  <a:lnTo>
                    <a:pt x="3333" y="8384"/>
                  </a:lnTo>
                  <a:lnTo>
                    <a:pt x="3508" y="8769"/>
                  </a:lnTo>
                  <a:lnTo>
                    <a:pt x="3648" y="9155"/>
                  </a:lnTo>
                  <a:lnTo>
                    <a:pt x="3789" y="9576"/>
                  </a:lnTo>
                  <a:lnTo>
                    <a:pt x="3894" y="9962"/>
                  </a:lnTo>
                  <a:lnTo>
                    <a:pt x="3964" y="10383"/>
                  </a:lnTo>
                  <a:lnTo>
                    <a:pt x="3999" y="10769"/>
                  </a:lnTo>
                  <a:lnTo>
                    <a:pt x="4034" y="11189"/>
                  </a:lnTo>
                  <a:lnTo>
                    <a:pt x="4034" y="11610"/>
                  </a:lnTo>
                  <a:lnTo>
                    <a:pt x="4034" y="12031"/>
                  </a:lnTo>
                  <a:lnTo>
                    <a:pt x="3964" y="12452"/>
                  </a:lnTo>
                  <a:lnTo>
                    <a:pt x="3894" y="12873"/>
                  </a:lnTo>
                  <a:lnTo>
                    <a:pt x="3789" y="13259"/>
                  </a:lnTo>
                  <a:lnTo>
                    <a:pt x="3683" y="13680"/>
                  </a:lnTo>
                  <a:lnTo>
                    <a:pt x="3543" y="14066"/>
                  </a:lnTo>
                  <a:lnTo>
                    <a:pt x="3473" y="14241"/>
                  </a:lnTo>
                  <a:lnTo>
                    <a:pt x="3473" y="14241"/>
                  </a:lnTo>
                  <a:lnTo>
                    <a:pt x="12978" y="8068"/>
                  </a:lnTo>
                  <a:lnTo>
                    <a:pt x="12768" y="8068"/>
                  </a:lnTo>
                  <a:lnTo>
                    <a:pt x="12347" y="8033"/>
                  </a:lnTo>
                  <a:lnTo>
                    <a:pt x="11926" y="7963"/>
                  </a:lnTo>
                  <a:lnTo>
                    <a:pt x="11505" y="7893"/>
                  </a:lnTo>
                  <a:lnTo>
                    <a:pt x="11119" y="7787"/>
                  </a:lnTo>
                  <a:lnTo>
                    <a:pt x="10698" y="7682"/>
                  </a:lnTo>
                  <a:lnTo>
                    <a:pt x="10312" y="7507"/>
                  </a:lnTo>
                  <a:lnTo>
                    <a:pt x="9927" y="7366"/>
                  </a:lnTo>
                  <a:lnTo>
                    <a:pt x="9576" y="7156"/>
                  </a:lnTo>
                  <a:lnTo>
                    <a:pt x="9225" y="6946"/>
                  </a:lnTo>
                  <a:lnTo>
                    <a:pt x="8874" y="6700"/>
                  </a:lnTo>
                  <a:lnTo>
                    <a:pt x="8559" y="6454"/>
                  </a:lnTo>
                  <a:lnTo>
                    <a:pt x="8243" y="6174"/>
                  </a:lnTo>
                  <a:lnTo>
                    <a:pt x="7927" y="5893"/>
                  </a:lnTo>
                  <a:lnTo>
                    <a:pt x="7647" y="5578"/>
                  </a:lnTo>
                  <a:lnTo>
                    <a:pt x="7401" y="5227"/>
                  </a:lnTo>
                  <a:lnTo>
                    <a:pt x="7156" y="4876"/>
                  </a:lnTo>
                  <a:lnTo>
                    <a:pt x="4525" y="878"/>
                  </a:lnTo>
                  <a:lnTo>
                    <a:pt x="4385" y="702"/>
                  </a:lnTo>
                  <a:lnTo>
                    <a:pt x="4245" y="527"/>
                  </a:lnTo>
                  <a:lnTo>
                    <a:pt x="4069" y="387"/>
                  </a:lnTo>
                  <a:lnTo>
                    <a:pt x="3894" y="281"/>
                  </a:lnTo>
                  <a:lnTo>
                    <a:pt x="3718" y="176"/>
                  </a:lnTo>
                  <a:lnTo>
                    <a:pt x="3508" y="106"/>
                  </a:lnTo>
                  <a:lnTo>
                    <a:pt x="3298" y="36"/>
                  </a:lnTo>
                  <a:lnTo>
                    <a:pt x="30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90"/>
            <p:cNvSpPr/>
            <p:nvPr/>
          </p:nvSpPr>
          <p:spPr>
            <a:xfrm>
              <a:off x="5199700" y="3584813"/>
              <a:ext cx="324475" cy="356025"/>
            </a:xfrm>
            <a:custGeom>
              <a:rect b="b" l="l" r="r" t="t"/>
              <a:pathLst>
                <a:path extrusionOk="0" fill="none" h="14241" w="12979">
                  <a:moveTo>
                    <a:pt x="12978" y="8068"/>
                  </a:moveTo>
                  <a:lnTo>
                    <a:pt x="12768" y="8068"/>
                  </a:lnTo>
                  <a:lnTo>
                    <a:pt x="12768" y="8068"/>
                  </a:lnTo>
                  <a:lnTo>
                    <a:pt x="12347" y="8033"/>
                  </a:lnTo>
                  <a:lnTo>
                    <a:pt x="11926" y="7963"/>
                  </a:lnTo>
                  <a:lnTo>
                    <a:pt x="11505" y="7893"/>
                  </a:lnTo>
                  <a:lnTo>
                    <a:pt x="11119" y="7787"/>
                  </a:lnTo>
                  <a:lnTo>
                    <a:pt x="10698" y="7682"/>
                  </a:lnTo>
                  <a:lnTo>
                    <a:pt x="10312" y="7507"/>
                  </a:lnTo>
                  <a:lnTo>
                    <a:pt x="9927" y="7366"/>
                  </a:lnTo>
                  <a:lnTo>
                    <a:pt x="9576" y="7156"/>
                  </a:lnTo>
                  <a:lnTo>
                    <a:pt x="9225" y="6946"/>
                  </a:lnTo>
                  <a:lnTo>
                    <a:pt x="8874" y="6700"/>
                  </a:lnTo>
                  <a:lnTo>
                    <a:pt x="8559" y="6454"/>
                  </a:lnTo>
                  <a:lnTo>
                    <a:pt x="8243" y="6174"/>
                  </a:lnTo>
                  <a:lnTo>
                    <a:pt x="7927" y="5893"/>
                  </a:lnTo>
                  <a:lnTo>
                    <a:pt x="7647" y="5578"/>
                  </a:lnTo>
                  <a:lnTo>
                    <a:pt x="7401" y="5227"/>
                  </a:lnTo>
                  <a:lnTo>
                    <a:pt x="7156" y="4876"/>
                  </a:lnTo>
                  <a:lnTo>
                    <a:pt x="4525" y="878"/>
                  </a:lnTo>
                  <a:lnTo>
                    <a:pt x="4525" y="878"/>
                  </a:lnTo>
                  <a:lnTo>
                    <a:pt x="4385" y="702"/>
                  </a:lnTo>
                  <a:lnTo>
                    <a:pt x="4245" y="527"/>
                  </a:lnTo>
                  <a:lnTo>
                    <a:pt x="4069" y="387"/>
                  </a:lnTo>
                  <a:lnTo>
                    <a:pt x="3894" y="281"/>
                  </a:lnTo>
                  <a:lnTo>
                    <a:pt x="3718" y="176"/>
                  </a:lnTo>
                  <a:lnTo>
                    <a:pt x="3508" y="106"/>
                  </a:lnTo>
                  <a:lnTo>
                    <a:pt x="3298" y="36"/>
                  </a:lnTo>
                  <a:lnTo>
                    <a:pt x="3087" y="1"/>
                  </a:lnTo>
                  <a:lnTo>
                    <a:pt x="2631" y="1"/>
                  </a:lnTo>
                  <a:lnTo>
                    <a:pt x="2140" y="71"/>
                  </a:lnTo>
                  <a:lnTo>
                    <a:pt x="1930" y="141"/>
                  </a:lnTo>
                  <a:lnTo>
                    <a:pt x="1684" y="211"/>
                  </a:lnTo>
                  <a:lnTo>
                    <a:pt x="1474" y="316"/>
                  </a:lnTo>
                  <a:lnTo>
                    <a:pt x="1228" y="457"/>
                  </a:lnTo>
                  <a:lnTo>
                    <a:pt x="1228" y="457"/>
                  </a:lnTo>
                  <a:lnTo>
                    <a:pt x="1018" y="597"/>
                  </a:lnTo>
                  <a:lnTo>
                    <a:pt x="842" y="772"/>
                  </a:lnTo>
                  <a:lnTo>
                    <a:pt x="667" y="948"/>
                  </a:lnTo>
                  <a:lnTo>
                    <a:pt x="527" y="1123"/>
                  </a:lnTo>
                  <a:lnTo>
                    <a:pt x="246" y="1544"/>
                  </a:lnTo>
                  <a:lnTo>
                    <a:pt x="71" y="1965"/>
                  </a:lnTo>
                  <a:lnTo>
                    <a:pt x="36" y="2175"/>
                  </a:lnTo>
                  <a:lnTo>
                    <a:pt x="1" y="2386"/>
                  </a:lnTo>
                  <a:lnTo>
                    <a:pt x="1" y="2596"/>
                  </a:lnTo>
                  <a:lnTo>
                    <a:pt x="1" y="2807"/>
                  </a:lnTo>
                  <a:lnTo>
                    <a:pt x="36" y="3017"/>
                  </a:lnTo>
                  <a:lnTo>
                    <a:pt x="106" y="3228"/>
                  </a:lnTo>
                  <a:lnTo>
                    <a:pt x="176" y="3438"/>
                  </a:lnTo>
                  <a:lnTo>
                    <a:pt x="281" y="3613"/>
                  </a:lnTo>
                  <a:lnTo>
                    <a:pt x="2912" y="7647"/>
                  </a:lnTo>
                  <a:lnTo>
                    <a:pt x="2912" y="7647"/>
                  </a:lnTo>
                  <a:lnTo>
                    <a:pt x="3122" y="7998"/>
                  </a:lnTo>
                  <a:lnTo>
                    <a:pt x="3333" y="8384"/>
                  </a:lnTo>
                  <a:lnTo>
                    <a:pt x="3508" y="8769"/>
                  </a:lnTo>
                  <a:lnTo>
                    <a:pt x="3648" y="9155"/>
                  </a:lnTo>
                  <a:lnTo>
                    <a:pt x="3789" y="9576"/>
                  </a:lnTo>
                  <a:lnTo>
                    <a:pt x="3894" y="9962"/>
                  </a:lnTo>
                  <a:lnTo>
                    <a:pt x="3964" y="10383"/>
                  </a:lnTo>
                  <a:lnTo>
                    <a:pt x="3999" y="10769"/>
                  </a:lnTo>
                  <a:lnTo>
                    <a:pt x="4034" y="11189"/>
                  </a:lnTo>
                  <a:lnTo>
                    <a:pt x="4034" y="11610"/>
                  </a:lnTo>
                  <a:lnTo>
                    <a:pt x="4034" y="12031"/>
                  </a:lnTo>
                  <a:lnTo>
                    <a:pt x="3964" y="12452"/>
                  </a:lnTo>
                  <a:lnTo>
                    <a:pt x="3894" y="12873"/>
                  </a:lnTo>
                  <a:lnTo>
                    <a:pt x="3789" y="13259"/>
                  </a:lnTo>
                  <a:lnTo>
                    <a:pt x="3683" y="13680"/>
                  </a:lnTo>
                  <a:lnTo>
                    <a:pt x="3543" y="14066"/>
                  </a:lnTo>
                  <a:lnTo>
                    <a:pt x="3473" y="14241"/>
                  </a:lnTo>
                  <a:lnTo>
                    <a:pt x="12978" y="806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90"/>
            <p:cNvSpPr/>
            <p:nvPr/>
          </p:nvSpPr>
          <p:spPr>
            <a:xfrm>
              <a:off x="5218125" y="3584813"/>
              <a:ext cx="281500" cy="216625"/>
            </a:xfrm>
            <a:custGeom>
              <a:rect b="b" l="l" r="r" t="t"/>
              <a:pathLst>
                <a:path extrusionOk="0" fill="none" h="8665" w="11260">
                  <a:moveTo>
                    <a:pt x="2034" y="1"/>
                  </a:moveTo>
                  <a:lnTo>
                    <a:pt x="2034" y="1"/>
                  </a:lnTo>
                  <a:lnTo>
                    <a:pt x="1649" y="1"/>
                  </a:lnTo>
                  <a:lnTo>
                    <a:pt x="1263" y="106"/>
                  </a:lnTo>
                  <a:lnTo>
                    <a:pt x="877" y="246"/>
                  </a:lnTo>
                  <a:lnTo>
                    <a:pt x="491" y="457"/>
                  </a:lnTo>
                  <a:lnTo>
                    <a:pt x="491" y="457"/>
                  </a:lnTo>
                  <a:lnTo>
                    <a:pt x="491" y="457"/>
                  </a:lnTo>
                  <a:lnTo>
                    <a:pt x="246" y="667"/>
                  </a:lnTo>
                  <a:lnTo>
                    <a:pt x="0" y="878"/>
                  </a:lnTo>
                  <a:lnTo>
                    <a:pt x="0" y="878"/>
                  </a:lnTo>
                  <a:lnTo>
                    <a:pt x="246" y="772"/>
                  </a:lnTo>
                  <a:lnTo>
                    <a:pt x="491" y="737"/>
                  </a:lnTo>
                  <a:lnTo>
                    <a:pt x="737" y="702"/>
                  </a:lnTo>
                  <a:lnTo>
                    <a:pt x="982" y="667"/>
                  </a:lnTo>
                  <a:lnTo>
                    <a:pt x="982" y="667"/>
                  </a:lnTo>
                  <a:lnTo>
                    <a:pt x="1228" y="702"/>
                  </a:lnTo>
                  <a:lnTo>
                    <a:pt x="1508" y="737"/>
                  </a:lnTo>
                  <a:lnTo>
                    <a:pt x="1754" y="808"/>
                  </a:lnTo>
                  <a:lnTo>
                    <a:pt x="1964" y="913"/>
                  </a:lnTo>
                  <a:lnTo>
                    <a:pt x="2210" y="1018"/>
                  </a:lnTo>
                  <a:lnTo>
                    <a:pt x="2385" y="1193"/>
                  </a:lnTo>
                  <a:lnTo>
                    <a:pt x="2561" y="1369"/>
                  </a:lnTo>
                  <a:lnTo>
                    <a:pt x="2736" y="1544"/>
                  </a:lnTo>
                  <a:lnTo>
                    <a:pt x="5331" y="5578"/>
                  </a:lnTo>
                  <a:lnTo>
                    <a:pt x="5331" y="5578"/>
                  </a:lnTo>
                  <a:lnTo>
                    <a:pt x="5787" y="6174"/>
                  </a:lnTo>
                  <a:lnTo>
                    <a:pt x="6278" y="6735"/>
                  </a:lnTo>
                  <a:lnTo>
                    <a:pt x="6840" y="7226"/>
                  </a:lnTo>
                  <a:lnTo>
                    <a:pt x="7436" y="7647"/>
                  </a:lnTo>
                  <a:lnTo>
                    <a:pt x="8102" y="8033"/>
                  </a:lnTo>
                  <a:lnTo>
                    <a:pt x="8769" y="8313"/>
                  </a:lnTo>
                  <a:lnTo>
                    <a:pt x="9470" y="8524"/>
                  </a:lnTo>
                  <a:lnTo>
                    <a:pt x="10207" y="8664"/>
                  </a:lnTo>
                  <a:lnTo>
                    <a:pt x="11259" y="7998"/>
                  </a:lnTo>
                  <a:lnTo>
                    <a:pt x="11259" y="7998"/>
                  </a:lnTo>
                  <a:lnTo>
                    <a:pt x="10558" y="7857"/>
                  </a:lnTo>
                  <a:lnTo>
                    <a:pt x="9821" y="7612"/>
                  </a:lnTo>
                  <a:lnTo>
                    <a:pt x="9155" y="7331"/>
                  </a:lnTo>
                  <a:lnTo>
                    <a:pt x="8523" y="6981"/>
                  </a:lnTo>
                  <a:lnTo>
                    <a:pt x="7927" y="6525"/>
                  </a:lnTo>
                  <a:lnTo>
                    <a:pt x="7366" y="6034"/>
                  </a:lnTo>
                  <a:lnTo>
                    <a:pt x="6840" y="5507"/>
                  </a:lnTo>
                  <a:lnTo>
                    <a:pt x="6419" y="4876"/>
                  </a:lnTo>
                  <a:lnTo>
                    <a:pt x="6419" y="4876"/>
                  </a:lnTo>
                  <a:lnTo>
                    <a:pt x="3788" y="878"/>
                  </a:lnTo>
                  <a:lnTo>
                    <a:pt x="3788" y="878"/>
                  </a:lnTo>
                  <a:lnTo>
                    <a:pt x="3648" y="667"/>
                  </a:lnTo>
                  <a:lnTo>
                    <a:pt x="3473" y="492"/>
                  </a:lnTo>
                  <a:lnTo>
                    <a:pt x="3262" y="352"/>
                  </a:lnTo>
                  <a:lnTo>
                    <a:pt x="3052" y="211"/>
                  </a:lnTo>
                  <a:lnTo>
                    <a:pt x="2806" y="106"/>
                  </a:lnTo>
                  <a:lnTo>
                    <a:pt x="2561" y="36"/>
                  </a:lnTo>
                  <a:lnTo>
                    <a:pt x="2315" y="1"/>
                  </a:lnTo>
                  <a:lnTo>
                    <a:pt x="203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90"/>
            <p:cNvSpPr/>
            <p:nvPr/>
          </p:nvSpPr>
          <p:spPr>
            <a:xfrm>
              <a:off x="5283000" y="3782988"/>
              <a:ext cx="479675" cy="523500"/>
            </a:xfrm>
            <a:custGeom>
              <a:rect b="b" l="l" r="r" t="t"/>
              <a:pathLst>
                <a:path extrusionOk="0" h="20940" w="19187">
                  <a:moveTo>
                    <a:pt x="9646" y="1"/>
                  </a:moveTo>
                  <a:lnTo>
                    <a:pt x="1" y="6279"/>
                  </a:lnTo>
                  <a:lnTo>
                    <a:pt x="9576" y="20940"/>
                  </a:lnTo>
                  <a:lnTo>
                    <a:pt x="19186" y="14662"/>
                  </a:lnTo>
                  <a:lnTo>
                    <a:pt x="96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90"/>
            <p:cNvSpPr/>
            <p:nvPr/>
          </p:nvSpPr>
          <p:spPr>
            <a:xfrm>
              <a:off x="5283000" y="3782988"/>
              <a:ext cx="479675" cy="523500"/>
            </a:xfrm>
            <a:custGeom>
              <a:rect b="b" l="l" r="r" t="t"/>
              <a:pathLst>
                <a:path extrusionOk="0" fill="none" h="20940" w="19187">
                  <a:moveTo>
                    <a:pt x="19186" y="14662"/>
                  </a:moveTo>
                  <a:lnTo>
                    <a:pt x="9576" y="20940"/>
                  </a:lnTo>
                  <a:lnTo>
                    <a:pt x="1" y="6279"/>
                  </a:lnTo>
                  <a:lnTo>
                    <a:pt x="9646" y="1"/>
                  </a:lnTo>
                  <a:lnTo>
                    <a:pt x="19186" y="1466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90"/>
            <p:cNvSpPr/>
            <p:nvPr/>
          </p:nvSpPr>
          <p:spPr>
            <a:xfrm>
              <a:off x="5310175" y="3870688"/>
              <a:ext cx="376200" cy="272725"/>
            </a:xfrm>
            <a:custGeom>
              <a:rect b="b" l="l" r="r" t="t"/>
              <a:pathLst>
                <a:path extrusionOk="0" h="10909" w="15048">
                  <a:moveTo>
                    <a:pt x="13645" y="0"/>
                  </a:moveTo>
                  <a:lnTo>
                    <a:pt x="13469" y="70"/>
                  </a:lnTo>
                  <a:lnTo>
                    <a:pt x="176" y="8734"/>
                  </a:lnTo>
                  <a:lnTo>
                    <a:pt x="71" y="8839"/>
                  </a:lnTo>
                  <a:lnTo>
                    <a:pt x="1" y="8979"/>
                  </a:lnTo>
                  <a:lnTo>
                    <a:pt x="1" y="9154"/>
                  </a:lnTo>
                  <a:lnTo>
                    <a:pt x="71" y="9295"/>
                  </a:lnTo>
                  <a:lnTo>
                    <a:pt x="983" y="10733"/>
                  </a:lnTo>
                  <a:lnTo>
                    <a:pt x="1123" y="10838"/>
                  </a:lnTo>
                  <a:lnTo>
                    <a:pt x="1264" y="10908"/>
                  </a:lnTo>
                  <a:lnTo>
                    <a:pt x="1439" y="10908"/>
                  </a:lnTo>
                  <a:lnTo>
                    <a:pt x="1579" y="10873"/>
                  </a:lnTo>
                  <a:lnTo>
                    <a:pt x="14872" y="2210"/>
                  </a:lnTo>
                  <a:lnTo>
                    <a:pt x="14978" y="2069"/>
                  </a:lnTo>
                  <a:lnTo>
                    <a:pt x="15048" y="1929"/>
                  </a:lnTo>
                  <a:lnTo>
                    <a:pt x="15048" y="1754"/>
                  </a:lnTo>
                  <a:lnTo>
                    <a:pt x="15013" y="1613"/>
                  </a:lnTo>
                  <a:lnTo>
                    <a:pt x="14066" y="175"/>
                  </a:lnTo>
                  <a:lnTo>
                    <a:pt x="13961" y="70"/>
                  </a:lnTo>
                  <a:lnTo>
                    <a:pt x="137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90"/>
            <p:cNvSpPr/>
            <p:nvPr/>
          </p:nvSpPr>
          <p:spPr>
            <a:xfrm>
              <a:off x="5310175" y="3870688"/>
              <a:ext cx="376200" cy="272725"/>
            </a:xfrm>
            <a:custGeom>
              <a:rect b="b" l="l" r="r" t="t"/>
              <a:pathLst>
                <a:path extrusionOk="0" fill="none" h="10909" w="15048">
                  <a:moveTo>
                    <a:pt x="14872" y="2210"/>
                  </a:moveTo>
                  <a:lnTo>
                    <a:pt x="1579" y="10873"/>
                  </a:lnTo>
                  <a:lnTo>
                    <a:pt x="1579" y="10873"/>
                  </a:lnTo>
                  <a:lnTo>
                    <a:pt x="1439" y="10908"/>
                  </a:lnTo>
                  <a:lnTo>
                    <a:pt x="1264" y="10908"/>
                  </a:lnTo>
                  <a:lnTo>
                    <a:pt x="1123" y="10838"/>
                  </a:lnTo>
                  <a:lnTo>
                    <a:pt x="983" y="10733"/>
                  </a:lnTo>
                  <a:lnTo>
                    <a:pt x="71" y="9295"/>
                  </a:lnTo>
                  <a:lnTo>
                    <a:pt x="71" y="9295"/>
                  </a:lnTo>
                  <a:lnTo>
                    <a:pt x="1" y="9154"/>
                  </a:lnTo>
                  <a:lnTo>
                    <a:pt x="1" y="8979"/>
                  </a:lnTo>
                  <a:lnTo>
                    <a:pt x="71" y="8839"/>
                  </a:lnTo>
                  <a:lnTo>
                    <a:pt x="176" y="8734"/>
                  </a:lnTo>
                  <a:lnTo>
                    <a:pt x="13469" y="70"/>
                  </a:lnTo>
                  <a:lnTo>
                    <a:pt x="13469" y="70"/>
                  </a:lnTo>
                  <a:lnTo>
                    <a:pt x="13645" y="0"/>
                  </a:lnTo>
                  <a:lnTo>
                    <a:pt x="13785" y="0"/>
                  </a:lnTo>
                  <a:lnTo>
                    <a:pt x="13961" y="70"/>
                  </a:lnTo>
                  <a:lnTo>
                    <a:pt x="14066" y="175"/>
                  </a:lnTo>
                  <a:lnTo>
                    <a:pt x="15013" y="1613"/>
                  </a:lnTo>
                  <a:lnTo>
                    <a:pt x="15013" y="1613"/>
                  </a:lnTo>
                  <a:lnTo>
                    <a:pt x="15048" y="1754"/>
                  </a:lnTo>
                  <a:lnTo>
                    <a:pt x="15048" y="1929"/>
                  </a:lnTo>
                  <a:lnTo>
                    <a:pt x="14978" y="2069"/>
                  </a:lnTo>
                  <a:lnTo>
                    <a:pt x="14872" y="221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90"/>
            <p:cNvSpPr/>
            <p:nvPr/>
          </p:nvSpPr>
          <p:spPr>
            <a:xfrm>
              <a:off x="5573250" y="3858388"/>
              <a:ext cx="42100" cy="43875"/>
            </a:xfrm>
            <a:custGeom>
              <a:rect b="b" l="l" r="r" t="t"/>
              <a:pathLst>
                <a:path extrusionOk="0" h="1755" w="1684">
                  <a:moveTo>
                    <a:pt x="0" y="1"/>
                  </a:moveTo>
                  <a:lnTo>
                    <a:pt x="0" y="1"/>
                  </a:lnTo>
                  <a:lnTo>
                    <a:pt x="1123" y="1755"/>
                  </a:lnTo>
                  <a:lnTo>
                    <a:pt x="1684" y="1404"/>
                  </a:lnTo>
                  <a:lnTo>
                    <a:pt x="1123" y="1755"/>
                  </a:lnTo>
                  <a:lnTo>
                    <a:pt x="0" y="1"/>
                  </a:lnTo>
                  <a:close/>
                </a:path>
              </a:pathLst>
            </a:custGeom>
            <a:solidFill>
              <a:srgbClr val="D2D2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90"/>
            <p:cNvSpPr/>
            <p:nvPr/>
          </p:nvSpPr>
          <p:spPr>
            <a:xfrm>
              <a:off x="5573250" y="3858388"/>
              <a:ext cx="42100" cy="43875"/>
            </a:xfrm>
            <a:custGeom>
              <a:rect b="b" l="l" r="r" t="t"/>
              <a:pathLst>
                <a:path extrusionOk="0" fill="none" h="1755" w="1684">
                  <a:moveTo>
                    <a:pt x="0" y="1"/>
                  </a:moveTo>
                  <a:lnTo>
                    <a:pt x="0" y="1"/>
                  </a:lnTo>
                  <a:lnTo>
                    <a:pt x="1123" y="1755"/>
                  </a:lnTo>
                  <a:lnTo>
                    <a:pt x="1684" y="1404"/>
                  </a:lnTo>
                  <a:lnTo>
                    <a:pt x="1123" y="1755"/>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90"/>
            <p:cNvSpPr/>
            <p:nvPr/>
          </p:nvSpPr>
          <p:spPr>
            <a:xfrm>
              <a:off x="5587275" y="3955738"/>
              <a:ext cx="69300" cy="62275"/>
            </a:xfrm>
            <a:custGeom>
              <a:rect b="b" l="l" r="r" t="t"/>
              <a:pathLst>
                <a:path extrusionOk="0" fill="none" h="2491" w="2772">
                  <a:moveTo>
                    <a:pt x="1965" y="0"/>
                  </a:moveTo>
                  <a:lnTo>
                    <a:pt x="0" y="1263"/>
                  </a:lnTo>
                  <a:lnTo>
                    <a:pt x="807" y="2490"/>
                  </a:lnTo>
                  <a:lnTo>
                    <a:pt x="2771" y="1228"/>
                  </a:lnTo>
                  <a:lnTo>
                    <a:pt x="196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90"/>
            <p:cNvSpPr/>
            <p:nvPr/>
          </p:nvSpPr>
          <p:spPr>
            <a:xfrm>
              <a:off x="5524150" y="3858388"/>
              <a:ext cx="77175" cy="75450"/>
            </a:xfrm>
            <a:custGeom>
              <a:rect b="b" l="l" r="r" t="t"/>
              <a:pathLst>
                <a:path extrusionOk="0" fill="none" h="3018" w="3087">
                  <a:moveTo>
                    <a:pt x="1964" y="1"/>
                  </a:moveTo>
                  <a:lnTo>
                    <a:pt x="1087" y="562"/>
                  </a:lnTo>
                  <a:lnTo>
                    <a:pt x="1087" y="562"/>
                  </a:lnTo>
                  <a:lnTo>
                    <a:pt x="1087" y="562"/>
                  </a:lnTo>
                  <a:lnTo>
                    <a:pt x="0" y="1264"/>
                  </a:lnTo>
                  <a:lnTo>
                    <a:pt x="1158" y="3017"/>
                  </a:lnTo>
                  <a:lnTo>
                    <a:pt x="1543" y="2737"/>
                  </a:lnTo>
                  <a:lnTo>
                    <a:pt x="2280" y="2281"/>
                  </a:lnTo>
                  <a:lnTo>
                    <a:pt x="2280" y="2281"/>
                  </a:lnTo>
                  <a:lnTo>
                    <a:pt x="2280" y="2281"/>
                  </a:lnTo>
                  <a:lnTo>
                    <a:pt x="3087" y="1755"/>
                  </a:lnTo>
                  <a:lnTo>
                    <a:pt x="196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90"/>
            <p:cNvSpPr/>
            <p:nvPr/>
          </p:nvSpPr>
          <p:spPr>
            <a:xfrm>
              <a:off x="5553075" y="3926788"/>
              <a:ext cx="9675" cy="7050"/>
            </a:xfrm>
            <a:custGeom>
              <a:rect b="b" l="l" r="r" t="t"/>
              <a:pathLst>
                <a:path extrusionOk="0" fill="none" h="282" w="387">
                  <a:moveTo>
                    <a:pt x="386" y="1"/>
                  </a:moveTo>
                  <a:lnTo>
                    <a:pt x="1" y="281"/>
                  </a:lnTo>
                  <a:lnTo>
                    <a:pt x="1" y="281"/>
                  </a:lnTo>
                  <a:lnTo>
                    <a:pt x="38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90"/>
            <p:cNvSpPr/>
            <p:nvPr/>
          </p:nvSpPr>
          <p:spPr>
            <a:xfrm>
              <a:off x="5581125" y="3878563"/>
              <a:ext cx="97375" cy="108750"/>
            </a:xfrm>
            <a:custGeom>
              <a:rect b="b" l="l" r="r" t="t"/>
              <a:pathLst>
                <a:path extrusionOk="0" fill="none" h="4350" w="3895">
                  <a:moveTo>
                    <a:pt x="2631" y="1"/>
                  </a:moveTo>
                  <a:lnTo>
                    <a:pt x="2631" y="1"/>
                  </a:lnTo>
                  <a:lnTo>
                    <a:pt x="2456" y="1"/>
                  </a:lnTo>
                  <a:lnTo>
                    <a:pt x="2281" y="36"/>
                  </a:lnTo>
                  <a:lnTo>
                    <a:pt x="2105" y="106"/>
                  </a:lnTo>
                  <a:lnTo>
                    <a:pt x="1930" y="211"/>
                  </a:lnTo>
                  <a:lnTo>
                    <a:pt x="1369" y="597"/>
                  </a:lnTo>
                  <a:lnTo>
                    <a:pt x="808" y="948"/>
                  </a:lnTo>
                  <a:lnTo>
                    <a:pt x="1" y="1474"/>
                  </a:lnTo>
                  <a:lnTo>
                    <a:pt x="1" y="1474"/>
                  </a:lnTo>
                  <a:lnTo>
                    <a:pt x="141" y="1369"/>
                  </a:lnTo>
                  <a:lnTo>
                    <a:pt x="317" y="1334"/>
                  </a:lnTo>
                  <a:lnTo>
                    <a:pt x="492" y="1298"/>
                  </a:lnTo>
                  <a:lnTo>
                    <a:pt x="667" y="1263"/>
                  </a:lnTo>
                  <a:lnTo>
                    <a:pt x="667" y="1263"/>
                  </a:lnTo>
                  <a:lnTo>
                    <a:pt x="983" y="1298"/>
                  </a:lnTo>
                  <a:lnTo>
                    <a:pt x="1264" y="1404"/>
                  </a:lnTo>
                  <a:lnTo>
                    <a:pt x="1544" y="1614"/>
                  </a:lnTo>
                  <a:lnTo>
                    <a:pt x="1649" y="1719"/>
                  </a:lnTo>
                  <a:lnTo>
                    <a:pt x="1755" y="1860"/>
                  </a:lnTo>
                  <a:lnTo>
                    <a:pt x="1755" y="1860"/>
                  </a:lnTo>
                  <a:lnTo>
                    <a:pt x="1860" y="2070"/>
                  </a:lnTo>
                  <a:lnTo>
                    <a:pt x="1930" y="2316"/>
                  </a:lnTo>
                  <a:lnTo>
                    <a:pt x="1965" y="2561"/>
                  </a:lnTo>
                  <a:lnTo>
                    <a:pt x="1930" y="2807"/>
                  </a:lnTo>
                  <a:lnTo>
                    <a:pt x="1860" y="3052"/>
                  </a:lnTo>
                  <a:lnTo>
                    <a:pt x="1755" y="3263"/>
                  </a:lnTo>
                  <a:lnTo>
                    <a:pt x="1579" y="3438"/>
                  </a:lnTo>
                  <a:lnTo>
                    <a:pt x="1369" y="3613"/>
                  </a:lnTo>
                  <a:lnTo>
                    <a:pt x="246" y="4350"/>
                  </a:lnTo>
                  <a:lnTo>
                    <a:pt x="2211" y="3087"/>
                  </a:lnTo>
                  <a:lnTo>
                    <a:pt x="2211" y="3087"/>
                  </a:lnTo>
                  <a:lnTo>
                    <a:pt x="3333" y="2351"/>
                  </a:lnTo>
                  <a:lnTo>
                    <a:pt x="3333" y="2351"/>
                  </a:lnTo>
                  <a:lnTo>
                    <a:pt x="3508" y="2175"/>
                  </a:lnTo>
                  <a:lnTo>
                    <a:pt x="3684" y="2000"/>
                  </a:lnTo>
                  <a:lnTo>
                    <a:pt x="3789" y="1789"/>
                  </a:lnTo>
                  <a:lnTo>
                    <a:pt x="3859" y="1544"/>
                  </a:lnTo>
                  <a:lnTo>
                    <a:pt x="3894" y="1298"/>
                  </a:lnTo>
                  <a:lnTo>
                    <a:pt x="3894" y="1053"/>
                  </a:lnTo>
                  <a:lnTo>
                    <a:pt x="3824" y="807"/>
                  </a:lnTo>
                  <a:lnTo>
                    <a:pt x="3684" y="597"/>
                  </a:lnTo>
                  <a:lnTo>
                    <a:pt x="3684" y="597"/>
                  </a:lnTo>
                  <a:lnTo>
                    <a:pt x="3614" y="457"/>
                  </a:lnTo>
                  <a:lnTo>
                    <a:pt x="3473" y="316"/>
                  </a:lnTo>
                  <a:lnTo>
                    <a:pt x="3228" y="141"/>
                  </a:lnTo>
                  <a:lnTo>
                    <a:pt x="2947" y="36"/>
                  </a:lnTo>
                  <a:lnTo>
                    <a:pt x="263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90"/>
            <p:cNvSpPr/>
            <p:nvPr/>
          </p:nvSpPr>
          <p:spPr>
            <a:xfrm>
              <a:off x="5224250" y="3747038"/>
              <a:ext cx="400750" cy="293775"/>
            </a:xfrm>
            <a:custGeom>
              <a:rect b="b" l="l" r="r" t="t"/>
              <a:pathLst>
                <a:path extrusionOk="0" h="11751" w="16030">
                  <a:moveTo>
                    <a:pt x="13960" y="1"/>
                  </a:moveTo>
                  <a:lnTo>
                    <a:pt x="13504" y="71"/>
                  </a:lnTo>
                  <a:lnTo>
                    <a:pt x="13048" y="246"/>
                  </a:lnTo>
                  <a:lnTo>
                    <a:pt x="12838" y="351"/>
                  </a:lnTo>
                  <a:lnTo>
                    <a:pt x="12627" y="457"/>
                  </a:lnTo>
                  <a:lnTo>
                    <a:pt x="1298" y="7857"/>
                  </a:lnTo>
                  <a:lnTo>
                    <a:pt x="913" y="8138"/>
                  </a:lnTo>
                  <a:lnTo>
                    <a:pt x="562" y="8489"/>
                  </a:lnTo>
                  <a:lnTo>
                    <a:pt x="316" y="8874"/>
                  </a:lnTo>
                  <a:lnTo>
                    <a:pt x="141" y="9295"/>
                  </a:lnTo>
                  <a:lnTo>
                    <a:pt x="36" y="9716"/>
                  </a:lnTo>
                  <a:lnTo>
                    <a:pt x="1" y="9927"/>
                  </a:lnTo>
                  <a:lnTo>
                    <a:pt x="1" y="10137"/>
                  </a:lnTo>
                  <a:lnTo>
                    <a:pt x="36" y="10312"/>
                  </a:lnTo>
                  <a:lnTo>
                    <a:pt x="106" y="10523"/>
                  </a:lnTo>
                  <a:lnTo>
                    <a:pt x="176" y="10698"/>
                  </a:lnTo>
                  <a:lnTo>
                    <a:pt x="281" y="10909"/>
                  </a:lnTo>
                  <a:lnTo>
                    <a:pt x="387" y="11084"/>
                  </a:lnTo>
                  <a:lnTo>
                    <a:pt x="527" y="11224"/>
                  </a:lnTo>
                  <a:lnTo>
                    <a:pt x="667" y="11365"/>
                  </a:lnTo>
                  <a:lnTo>
                    <a:pt x="842" y="11470"/>
                  </a:lnTo>
                  <a:lnTo>
                    <a:pt x="1053" y="11575"/>
                  </a:lnTo>
                  <a:lnTo>
                    <a:pt x="1228" y="11645"/>
                  </a:lnTo>
                  <a:lnTo>
                    <a:pt x="1439" y="11715"/>
                  </a:lnTo>
                  <a:lnTo>
                    <a:pt x="1649" y="11750"/>
                  </a:lnTo>
                  <a:lnTo>
                    <a:pt x="2105" y="11750"/>
                  </a:lnTo>
                  <a:lnTo>
                    <a:pt x="2526" y="11680"/>
                  </a:lnTo>
                  <a:lnTo>
                    <a:pt x="2982" y="11540"/>
                  </a:lnTo>
                  <a:lnTo>
                    <a:pt x="3228" y="11435"/>
                  </a:lnTo>
                  <a:lnTo>
                    <a:pt x="3438" y="11294"/>
                  </a:lnTo>
                  <a:lnTo>
                    <a:pt x="14767" y="3929"/>
                  </a:lnTo>
                  <a:lnTo>
                    <a:pt x="15153" y="3613"/>
                  </a:lnTo>
                  <a:lnTo>
                    <a:pt x="15468" y="3262"/>
                  </a:lnTo>
                  <a:lnTo>
                    <a:pt x="15749" y="2877"/>
                  </a:lnTo>
                  <a:lnTo>
                    <a:pt x="15924" y="2456"/>
                  </a:lnTo>
                  <a:lnTo>
                    <a:pt x="16030" y="2070"/>
                  </a:lnTo>
                  <a:lnTo>
                    <a:pt x="16030" y="1859"/>
                  </a:lnTo>
                  <a:lnTo>
                    <a:pt x="16030" y="1649"/>
                  </a:lnTo>
                  <a:lnTo>
                    <a:pt x="15995" y="1439"/>
                  </a:lnTo>
                  <a:lnTo>
                    <a:pt x="15959" y="1228"/>
                  </a:lnTo>
                  <a:lnTo>
                    <a:pt x="15889" y="1053"/>
                  </a:lnTo>
                  <a:lnTo>
                    <a:pt x="15784" y="877"/>
                  </a:lnTo>
                  <a:lnTo>
                    <a:pt x="15644" y="702"/>
                  </a:lnTo>
                  <a:lnTo>
                    <a:pt x="15504" y="527"/>
                  </a:lnTo>
                  <a:lnTo>
                    <a:pt x="15363" y="421"/>
                  </a:lnTo>
                  <a:lnTo>
                    <a:pt x="15188" y="281"/>
                  </a:lnTo>
                  <a:lnTo>
                    <a:pt x="15012" y="211"/>
                  </a:lnTo>
                  <a:lnTo>
                    <a:pt x="14802" y="106"/>
                  </a:lnTo>
                  <a:lnTo>
                    <a:pt x="14627" y="71"/>
                  </a:lnTo>
                  <a:lnTo>
                    <a:pt x="14381" y="36"/>
                  </a:lnTo>
                  <a:lnTo>
                    <a:pt x="139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90"/>
            <p:cNvSpPr/>
            <p:nvPr/>
          </p:nvSpPr>
          <p:spPr>
            <a:xfrm>
              <a:off x="5224250" y="3747038"/>
              <a:ext cx="400750" cy="293775"/>
            </a:xfrm>
            <a:custGeom>
              <a:rect b="b" l="l" r="r" t="t"/>
              <a:pathLst>
                <a:path extrusionOk="0" fill="none" h="11751" w="16030">
                  <a:moveTo>
                    <a:pt x="12627" y="457"/>
                  </a:moveTo>
                  <a:lnTo>
                    <a:pt x="1298" y="7857"/>
                  </a:lnTo>
                  <a:lnTo>
                    <a:pt x="1298" y="7857"/>
                  </a:lnTo>
                  <a:lnTo>
                    <a:pt x="913" y="8138"/>
                  </a:lnTo>
                  <a:lnTo>
                    <a:pt x="562" y="8489"/>
                  </a:lnTo>
                  <a:lnTo>
                    <a:pt x="316" y="8874"/>
                  </a:lnTo>
                  <a:lnTo>
                    <a:pt x="141" y="9295"/>
                  </a:lnTo>
                  <a:lnTo>
                    <a:pt x="36" y="9716"/>
                  </a:lnTo>
                  <a:lnTo>
                    <a:pt x="1" y="9927"/>
                  </a:lnTo>
                  <a:lnTo>
                    <a:pt x="1" y="10137"/>
                  </a:lnTo>
                  <a:lnTo>
                    <a:pt x="36" y="10312"/>
                  </a:lnTo>
                  <a:lnTo>
                    <a:pt x="106" y="10523"/>
                  </a:lnTo>
                  <a:lnTo>
                    <a:pt x="176" y="10698"/>
                  </a:lnTo>
                  <a:lnTo>
                    <a:pt x="281" y="10909"/>
                  </a:lnTo>
                  <a:lnTo>
                    <a:pt x="281" y="10909"/>
                  </a:lnTo>
                  <a:lnTo>
                    <a:pt x="387" y="11084"/>
                  </a:lnTo>
                  <a:lnTo>
                    <a:pt x="527" y="11224"/>
                  </a:lnTo>
                  <a:lnTo>
                    <a:pt x="667" y="11365"/>
                  </a:lnTo>
                  <a:lnTo>
                    <a:pt x="842" y="11470"/>
                  </a:lnTo>
                  <a:lnTo>
                    <a:pt x="1053" y="11575"/>
                  </a:lnTo>
                  <a:lnTo>
                    <a:pt x="1228" y="11645"/>
                  </a:lnTo>
                  <a:lnTo>
                    <a:pt x="1439" y="11715"/>
                  </a:lnTo>
                  <a:lnTo>
                    <a:pt x="1649" y="11750"/>
                  </a:lnTo>
                  <a:lnTo>
                    <a:pt x="2105" y="11750"/>
                  </a:lnTo>
                  <a:lnTo>
                    <a:pt x="2526" y="11680"/>
                  </a:lnTo>
                  <a:lnTo>
                    <a:pt x="2982" y="11540"/>
                  </a:lnTo>
                  <a:lnTo>
                    <a:pt x="3228" y="11435"/>
                  </a:lnTo>
                  <a:lnTo>
                    <a:pt x="3438" y="11294"/>
                  </a:lnTo>
                  <a:lnTo>
                    <a:pt x="14767" y="3929"/>
                  </a:lnTo>
                  <a:lnTo>
                    <a:pt x="14767" y="3929"/>
                  </a:lnTo>
                  <a:lnTo>
                    <a:pt x="15153" y="3613"/>
                  </a:lnTo>
                  <a:lnTo>
                    <a:pt x="15468" y="3262"/>
                  </a:lnTo>
                  <a:lnTo>
                    <a:pt x="15749" y="2877"/>
                  </a:lnTo>
                  <a:lnTo>
                    <a:pt x="15924" y="2456"/>
                  </a:lnTo>
                  <a:lnTo>
                    <a:pt x="16030" y="2070"/>
                  </a:lnTo>
                  <a:lnTo>
                    <a:pt x="16030" y="1859"/>
                  </a:lnTo>
                  <a:lnTo>
                    <a:pt x="16030" y="1649"/>
                  </a:lnTo>
                  <a:lnTo>
                    <a:pt x="15995" y="1439"/>
                  </a:lnTo>
                  <a:lnTo>
                    <a:pt x="15959" y="1228"/>
                  </a:lnTo>
                  <a:lnTo>
                    <a:pt x="15889" y="1053"/>
                  </a:lnTo>
                  <a:lnTo>
                    <a:pt x="15784" y="877"/>
                  </a:lnTo>
                  <a:lnTo>
                    <a:pt x="15784" y="877"/>
                  </a:lnTo>
                  <a:lnTo>
                    <a:pt x="15644" y="702"/>
                  </a:lnTo>
                  <a:lnTo>
                    <a:pt x="15504" y="527"/>
                  </a:lnTo>
                  <a:lnTo>
                    <a:pt x="15363" y="421"/>
                  </a:lnTo>
                  <a:lnTo>
                    <a:pt x="15188" y="281"/>
                  </a:lnTo>
                  <a:lnTo>
                    <a:pt x="15012" y="211"/>
                  </a:lnTo>
                  <a:lnTo>
                    <a:pt x="14802" y="106"/>
                  </a:lnTo>
                  <a:lnTo>
                    <a:pt x="14627" y="71"/>
                  </a:lnTo>
                  <a:lnTo>
                    <a:pt x="14381" y="36"/>
                  </a:lnTo>
                  <a:lnTo>
                    <a:pt x="13960" y="1"/>
                  </a:lnTo>
                  <a:lnTo>
                    <a:pt x="13504" y="71"/>
                  </a:lnTo>
                  <a:lnTo>
                    <a:pt x="13048" y="246"/>
                  </a:lnTo>
                  <a:lnTo>
                    <a:pt x="12838" y="351"/>
                  </a:lnTo>
                  <a:lnTo>
                    <a:pt x="12627" y="45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90"/>
            <p:cNvSpPr/>
            <p:nvPr/>
          </p:nvSpPr>
          <p:spPr>
            <a:xfrm>
              <a:off x="5573250" y="3845238"/>
              <a:ext cx="20175" cy="13175"/>
            </a:xfrm>
            <a:custGeom>
              <a:rect b="b" l="l" r="r" t="t"/>
              <a:pathLst>
                <a:path extrusionOk="0" h="527" w="807">
                  <a:moveTo>
                    <a:pt x="807" y="1"/>
                  </a:moveTo>
                  <a:lnTo>
                    <a:pt x="0" y="527"/>
                  </a:lnTo>
                  <a:lnTo>
                    <a:pt x="0" y="527"/>
                  </a:lnTo>
                  <a:lnTo>
                    <a:pt x="807" y="1"/>
                  </a:lnTo>
                  <a:close/>
                </a:path>
              </a:pathLst>
            </a:custGeom>
            <a:solidFill>
              <a:srgbClr val="D2D2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90"/>
            <p:cNvSpPr/>
            <p:nvPr/>
          </p:nvSpPr>
          <p:spPr>
            <a:xfrm>
              <a:off x="5573250" y="3845238"/>
              <a:ext cx="20175" cy="13175"/>
            </a:xfrm>
            <a:custGeom>
              <a:rect b="b" l="l" r="r" t="t"/>
              <a:pathLst>
                <a:path extrusionOk="0" fill="none" h="527" w="807">
                  <a:moveTo>
                    <a:pt x="807" y="1"/>
                  </a:moveTo>
                  <a:lnTo>
                    <a:pt x="0" y="527"/>
                  </a:lnTo>
                  <a:lnTo>
                    <a:pt x="0" y="527"/>
                  </a:lnTo>
                  <a:lnTo>
                    <a:pt x="80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90"/>
            <p:cNvSpPr/>
            <p:nvPr/>
          </p:nvSpPr>
          <p:spPr>
            <a:xfrm>
              <a:off x="5573250" y="3858388"/>
              <a:ext cx="25" cy="25"/>
            </a:xfrm>
            <a:custGeom>
              <a:rect b="b" l="l" r="r" t="t"/>
              <a:pathLst>
                <a:path extrusionOk="0" h="1" w="1">
                  <a:moveTo>
                    <a:pt x="0" y="1"/>
                  </a:moveTo>
                  <a:lnTo>
                    <a:pt x="0" y="1"/>
                  </a:lnTo>
                  <a:lnTo>
                    <a:pt x="0" y="1"/>
                  </a:lnTo>
                  <a:lnTo>
                    <a:pt x="0" y="1"/>
                  </a:lnTo>
                  <a:lnTo>
                    <a:pt x="0"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90"/>
            <p:cNvSpPr/>
            <p:nvPr/>
          </p:nvSpPr>
          <p:spPr>
            <a:xfrm>
              <a:off x="5573250" y="3858388"/>
              <a:ext cx="25" cy="25"/>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90"/>
            <p:cNvSpPr/>
            <p:nvPr/>
          </p:nvSpPr>
          <p:spPr>
            <a:xfrm>
              <a:off x="5551325" y="3858388"/>
              <a:ext cx="21950" cy="14075"/>
            </a:xfrm>
            <a:custGeom>
              <a:rect b="b" l="l" r="r" t="t"/>
              <a:pathLst>
                <a:path extrusionOk="0" h="563" w="878">
                  <a:moveTo>
                    <a:pt x="877" y="1"/>
                  </a:moveTo>
                  <a:lnTo>
                    <a:pt x="0" y="562"/>
                  </a:lnTo>
                  <a:lnTo>
                    <a:pt x="0" y="562"/>
                  </a:lnTo>
                  <a:lnTo>
                    <a:pt x="0" y="562"/>
                  </a:lnTo>
                  <a:lnTo>
                    <a:pt x="877" y="1"/>
                  </a:lnTo>
                  <a:lnTo>
                    <a:pt x="877" y="1"/>
                  </a:lnTo>
                  <a:close/>
                </a:path>
              </a:pathLst>
            </a:custGeom>
            <a:solidFill>
              <a:srgbClr val="481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90"/>
            <p:cNvSpPr/>
            <p:nvPr/>
          </p:nvSpPr>
          <p:spPr>
            <a:xfrm>
              <a:off x="5551325" y="3858388"/>
              <a:ext cx="21950" cy="14075"/>
            </a:xfrm>
            <a:custGeom>
              <a:rect b="b" l="l" r="r" t="t"/>
              <a:pathLst>
                <a:path extrusionOk="0" fill="none" h="563" w="878">
                  <a:moveTo>
                    <a:pt x="877" y="1"/>
                  </a:moveTo>
                  <a:lnTo>
                    <a:pt x="0" y="562"/>
                  </a:lnTo>
                  <a:lnTo>
                    <a:pt x="0" y="562"/>
                  </a:lnTo>
                  <a:lnTo>
                    <a:pt x="0" y="562"/>
                  </a:lnTo>
                  <a:lnTo>
                    <a:pt x="877" y="1"/>
                  </a:lnTo>
                  <a:lnTo>
                    <a:pt x="87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90"/>
            <p:cNvSpPr/>
            <p:nvPr/>
          </p:nvSpPr>
          <p:spPr>
            <a:xfrm>
              <a:off x="5496950" y="3747038"/>
              <a:ext cx="128050" cy="125425"/>
            </a:xfrm>
            <a:custGeom>
              <a:rect b="b" l="l" r="r" t="t"/>
              <a:pathLst>
                <a:path extrusionOk="0" fill="none" h="5017" w="5122">
                  <a:moveTo>
                    <a:pt x="3193" y="1"/>
                  </a:moveTo>
                  <a:lnTo>
                    <a:pt x="3193" y="1"/>
                  </a:lnTo>
                  <a:lnTo>
                    <a:pt x="2807" y="36"/>
                  </a:lnTo>
                  <a:lnTo>
                    <a:pt x="2456" y="106"/>
                  </a:lnTo>
                  <a:lnTo>
                    <a:pt x="2070" y="281"/>
                  </a:lnTo>
                  <a:lnTo>
                    <a:pt x="1719" y="457"/>
                  </a:lnTo>
                  <a:lnTo>
                    <a:pt x="1719" y="457"/>
                  </a:lnTo>
                  <a:lnTo>
                    <a:pt x="1" y="1579"/>
                  </a:lnTo>
                  <a:lnTo>
                    <a:pt x="1" y="1579"/>
                  </a:lnTo>
                  <a:lnTo>
                    <a:pt x="387" y="1368"/>
                  </a:lnTo>
                  <a:lnTo>
                    <a:pt x="772" y="1228"/>
                  </a:lnTo>
                  <a:lnTo>
                    <a:pt x="1123" y="1123"/>
                  </a:lnTo>
                  <a:lnTo>
                    <a:pt x="1509" y="1123"/>
                  </a:lnTo>
                  <a:lnTo>
                    <a:pt x="1509" y="1123"/>
                  </a:lnTo>
                  <a:lnTo>
                    <a:pt x="1755" y="1123"/>
                  </a:lnTo>
                  <a:lnTo>
                    <a:pt x="2000" y="1158"/>
                  </a:lnTo>
                  <a:lnTo>
                    <a:pt x="2246" y="1228"/>
                  </a:lnTo>
                  <a:lnTo>
                    <a:pt x="2491" y="1333"/>
                  </a:lnTo>
                  <a:lnTo>
                    <a:pt x="2666" y="1439"/>
                  </a:lnTo>
                  <a:lnTo>
                    <a:pt x="2877" y="1579"/>
                  </a:lnTo>
                  <a:lnTo>
                    <a:pt x="3052" y="1754"/>
                  </a:lnTo>
                  <a:lnTo>
                    <a:pt x="3193" y="1965"/>
                  </a:lnTo>
                  <a:lnTo>
                    <a:pt x="3193" y="1965"/>
                  </a:lnTo>
                  <a:lnTo>
                    <a:pt x="3298" y="2140"/>
                  </a:lnTo>
                  <a:lnTo>
                    <a:pt x="3368" y="2351"/>
                  </a:lnTo>
                  <a:lnTo>
                    <a:pt x="3403" y="2526"/>
                  </a:lnTo>
                  <a:lnTo>
                    <a:pt x="3438" y="2736"/>
                  </a:lnTo>
                  <a:lnTo>
                    <a:pt x="3438" y="2947"/>
                  </a:lnTo>
                  <a:lnTo>
                    <a:pt x="3438" y="3157"/>
                  </a:lnTo>
                  <a:lnTo>
                    <a:pt x="3333" y="3578"/>
                  </a:lnTo>
                  <a:lnTo>
                    <a:pt x="3157" y="3964"/>
                  </a:lnTo>
                  <a:lnTo>
                    <a:pt x="2877" y="4350"/>
                  </a:lnTo>
                  <a:lnTo>
                    <a:pt x="2561" y="4700"/>
                  </a:lnTo>
                  <a:lnTo>
                    <a:pt x="2175" y="5016"/>
                  </a:lnTo>
                  <a:lnTo>
                    <a:pt x="3052" y="4455"/>
                  </a:lnTo>
                  <a:lnTo>
                    <a:pt x="3052" y="4455"/>
                  </a:lnTo>
                  <a:lnTo>
                    <a:pt x="3859" y="3929"/>
                  </a:lnTo>
                  <a:lnTo>
                    <a:pt x="3859" y="3929"/>
                  </a:lnTo>
                  <a:lnTo>
                    <a:pt x="4140" y="3718"/>
                  </a:lnTo>
                  <a:lnTo>
                    <a:pt x="4385" y="3473"/>
                  </a:lnTo>
                  <a:lnTo>
                    <a:pt x="4596" y="3227"/>
                  </a:lnTo>
                  <a:lnTo>
                    <a:pt x="4806" y="2947"/>
                  </a:lnTo>
                  <a:lnTo>
                    <a:pt x="4946" y="2666"/>
                  </a:lnTo>
                  <a:lnTo>
                    <a:pt x="5051" y="2351"/>
                  </a:lnTo>
                  <a:lnTo>
                    <a:pt x="5122" y="2070"/>
                  </a:lnTo>
                  <a:lnTo>
                    <a:pt x="5122" y="1789"/>
                  </a:lnTo>
                  <a:lnTo>
                    <a:pt x="5122" y="1789"/>
                  </a:lnTo>
                  <a:lnTo>
                    <a:pt x="5122" y="1544"/>
                  </a:lnTo>
                  <a:lnTo>
                    <a:pt x="5051" y="1298"/>
                  </a:lnTo>
                  <a:lnTo>
                    <a:pt x="4981" y="1088"/>
                  </a:lnTo>
                  <a:lnTo>
                    <a:pt x="4876" y="877"/>
                  </a:lnTo>
                  <a:lnTo>
                    <a:pt x="4876" y="877"/>
                  </a:lnTo>
                  <a:lnTo>
                    <a:pt x="4736" y="667"/>
                  </a:lnTo>
                  <a:lnTo>
                    <a:pt x="4560" y="492"/>
                  </a:lnTo>
                  <a:lnTo>
                    <a:pt x="4385" y="351"/>
                  </a:lnTo>
                  <a:lnTo>
                    <a:pt x="4175" y="211"/>
                  </a:lnTo>
                  <a:lnTo>
                    <a:pt x="3929" y="141"/>
                  </a:lnTo>
                  <a:lnTo>
                    <a:pt x="3719" y="71"/>
                  </a:lnTo>
                  <a:lnTo>
                    <a:pt x="3438" y="36"/>
                  </a:lnTo>
                  <a:lnTo>
                    <a:pt x="319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90"/>
            <p:cNvSpPr/>
            <p:nvPr/>
          </p:nvSpPr>
          <p:spPr>
            <a:xfrm>
              <a:off x="5341750" y="3944338"/>
              <a:ext cx="629600" cy="611175"/>
            </a:xfrm>
            <a:custGeom>
              <a:rect b="b" l="l" r="r" t="t"/>
              <a:pathLst>
                <a:path extrusionOk="0" h="24447" w="25184">
                  <a:moveTo>
                    <a:pt x="15398" y="0"/>
                  </a:moveTo>
                  <a:lnTo>
                    <a:pt x="15083" y="105"/>
                  </a:lnTo>
                  <a:lnTo>
                    <a:pt x="14767" y="246"/>
                  </a:lnTo>
                  <a:lnTo>
                    <a:pt x="772" y="9365"/>
                  </a:lnTo>
                  <a:lnTo>
                    <a:pt x="492" y="9611"/>
                  </a:lnTo>
                  <a:lnTo>
                    <a:pt x="281" y="9856"/>
                  </a:lnTo>
                  <a:lnTo>
                    <a:pt x="141" y="10137"/>
                  </a:lnTo>
                  <a:lnTo>
                    <a:pt x="36" y="10452"/>
                  </a:lnTo>
                  <a:lnTo>
                    <a:pt x="1" y="10768"/>
                  </a:lnTo>
                  <a:lnTo>
                    <a:pt x="36" y="11084"/>
                  </a:lnTo>
                  <a:lnTo>
                    <a:pt x="141" y="11399"/>
                  </a:lnTo>
                  <a:lnTo>
                    <a:pt x="281" y="11715"/>
                  </a:lnTo>
                  <a:lnTo>
                    <a:pt x="8068" y="23675"/>
                  </a:lnTo>
                  <a:lnTo>
                    <a:pt x="8278" y="23921"/>
                  </a:lnTo>
                  <a:lnTo>
                    <a:pt x="8559" y="24131"/>
                  </a:lnTo>
                  <a:lnTo>
                    <a:pt x="8839" y="24307"/>
                  </a:lnTo>
                  <a:lnTo>
                    <a:pt x="9120" y="24412"/>
                  </a:lnTo>
                  <a:lnTo>
                    <a:pt x="9471" y="24447"/>
                  </a:lnTo>
                  <a:lnTo>
                    <a:pt x="9786" y="24412"/>
                  </a:lnTo>
                  <a:lnTo>
                    <a:pt x="10102" y="24307"/>
                  </a:lnTo>
                  <a:lnTo>
                    <a:pt x="10418" y="24166"/>
                  </a:lnTo>
                  <a:lnTo>
                    <a:pt x="24412" y="15047"/>
                  </a:lnTo>
                  <a:lnTo>
                    <a:pt x="24658" y="14837"/>
                  </a:lnTo>
                  <a:lnTo>
                    <a:pt x="24868" y="14556"/>
                  </a:lnTo>
                  <a:lnTo>
                    <a:pt x="25044" y="14275"/>
                  </a:lnTo>
                  <a:lnTo>
                    <a:pt x="25149" y="13960"/>
                  </a:lnTo>
                  <a:lnTo>
                    <a:pt x="25184" y="13644"/>
                  </a:lnTo>
                  <a:lnTo>
                    <a:pt x="25149" y="13328"/>
                  </a:lnTo>
                  <a:lnTo>
                    <a:pt x="25044" y="13013"/>
                  </a:lnTo>
                  <a:lnTo>
                    <a:pt x="24903" y="12697"/>
                  </a:lnTo>
                  <a:lnTo>
                    <a:pt x="17117" y="737"/>
                  </a:lnTo>
                  <a:lnTo>
                    <a:pt x="16906" y="491"/>
                  </a:lnTo>
                  <a:lnTo>
                    <a:pt x="16626" y="281"/>
                  </a:lnTo>
                  <a:lnTo>
                    <a:pt x="16345" y="105"/>
                  </a:lnTo>
                  <a:lnTo>
                    <a:pt x="16030" y="35"/>
                  </a:lnTo>
                  <a:lnTo>
                    <a:pt x="157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90"/>
            <p:cNvSpPr/>
            <p:nvPr/>
          </p:nvSpPr>
          <p:spPr>
            <a:xfrm>
              <a:off x="5341750" y="3944338"/>
              <a:ext cx="629600" cy="611175"/>
            </a:xfrm>
            <a:custGeom>
              <a:rect b="b" l="l" r="r" t="t"/>
              <a:pathLst>
                <a:path extrusionOk="0" fill="none" h="24447" w="25184">
                  <a:moveTo>
                    <a:pt x="17117" y="737"/>
                  </a:moveTo>
                  <a:lnTo>
                    <a:pt x="24903" y="12697"/>
                  </a:lnTo>
                  <a:lnTo>
                    <a:pt x="24903" y="12697"/>
                  </a:lnTo>
                  <a:lnTo>
                    <a:pt x="25044" y="13013"/>
                  </a:lnTo>
                  <a:lnTo>
                    <a:pt x="25149" y="13328"/>
                  </a:lnTo>
                  <a:lnTo>
                    <a:pt x="25184" y="13644"/>
                  </a:lnTo>
                  <a:lnTo>
                    <a:pt x="25149" y="13960"/>
                  </a:lnTo>
                  <a:lnTo>
                    <a:pt x="25044" y="14275"/>
                  </a:lnTo>
                  <a:lnTo>
                    <a:pt x="24868" y="14556"/>
                  </a:lnTo>
                  <a:lnTo>
                    <a:pt x="24658" y="14837"/>
                  </a:lnTo>
                  <a:lnTo>
                    <a:pt x="24412" y="15047"/>
                  </a:lnTo>
                  <a:lnTo>
                    <a:pt x="10418" y="24166"/>
                  </a:lnTo>
                  <a:lnTo>
                    <a:pt x="10418" y="24166"/>
                  </a:lnTo>
                  <a:lnTo>
                    <a:pt x="10102" y="24307"/>
                  </a:lnTo>
                  <a:lnTo>
                    <a:pt x="9786" y="24412"/>
                  </a:lnTo>
                  <a:lnTo>
                    <a:pt x="9471" y="24447"/>
                  </a:lnTo>
                  <a:lnTo>
                    <a:pt x="9120" y="24412"/>
                  </a:lnTo>
                  <a:lnTo>
                    <a:pt x="8839" y="24307"/>
                  </a:lnTo>
                  <a:lnTo>
                    <a:pt x="8559" y="24131"/>
                  </a:lnTo>
                  <a:lnTo>
                    <a:pt x="8278" y="23921"/>
                  </a:lnTo>
                  <a:lnTo>
                    <a:pt x="8068" y="23675"/>
                  </a:lnTo>
                  <a:lnTo>
                    <a:pt x="281" y="11715"/>
                  </a:lnTo>
                  <a:lnTo>
                    <a:pt x="281" y="11715"/>
                  </a:lnTo>
                  <a:lnTo>
                    <a:pt x="141" y="11399"/>
                  </a:lnTo>
                  <a:lnTo>
                    <a:pt x="36" y="11084"/>
                  </a:lnTo>
                  <a:lnTo>
                    <a:pt x="1" y="10768"/>
                  </a:lnTo>
                  <a:lnTo>
                    <a:pt x="36" y="10452"/>
                  </a:lnTo>
                  <a:lnTo>
                    <a:pt x="141" y="10137"/>
                  </a:lnTo>
                  <a:lnTo>
                    <a:pt x="281" y="9856"/>
                  </a:lnTo>
                  <a:lnTo>
                    <a:pt x="492" y="9611"/>
                  </a:lnTo>
                  <a:lnTo>
                    <a:pt x="772" y="9365"/>
                  </a:lnTo>
                  <a:lnTo>
                    <a:pt x="14767" y="246"/>
                  </a:lnTo>
                  <a:lnTo>
                    <a:pt x="14767" y="246"/>
                  </a:lnTo>
                  <a:lnTo>
                    <a:pt x="15083" y="105"/>
                  </a:lnTo>
                  <a:lnTo>
                    <a:pt x="15398" y="0"/>
                  </a:lnTo>
                  <a:lnTo>
                    <a:pt x="15714" y="0"/>
                  </a:lnTo>
                  <a:lnTo>
                    <a:pt x="16030" y="35"/>
                  </a:lnTo>
                  <a:lnTo>
                    <a:pt x="16345" y="105"/>
                  </a:lnTo>
                  <a:lnTo>
                    <a:pt x="16626" y="281"/>
                  </a:lnTo>
                  <a:lnTo>
                    <a:pt x="16906" y="491"/>
                  </a:lnTo>
                  <a:lnTo>
                    <a:pt x="17117" y="73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90"/>
            <p:cNvSpPr/>
            <p:nvPr/>
          </p:nvSpPr>
          <p:spPr>
            <a:xfrm>
              <a:off x="5375075" y="4003088"/>
              <a:ext cx="562975" cy="492800"/>
            </a:xfrm>
            <a:custGeom>
              <a:rect b="b" l="l" r="r" t="t"/>
              <a:pathLst>
                <a:path extrusionOk="0" h="19712" w="22519">
                  <a:moveTo>
                    <a:pt x="16801" y="0"/>
                  </a:moveTo>
                  <a:lnTo>
                    <a:pt x="0" y="10978"/>
                  </a:lnTo>
                  <a:lnTo>
                    <a:pt x="5682" y="19712"/>
                  </a:lnTo>
                  <a:lnTo>
                    <a:pt x="22518" y="8769"/>
                  </a:lnTo>
                  <a:lnTo>
                    <a:pt x="168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90"/>
            <p:cNvSpPr/>
            <p:nvPr/>
          </p:nvSpPr>
          <p:spPr>
            <a:xfrm>
              <a:off x="5375075" y="4003088"/>
              <a:ext cx="562975" cy="492800"/>
            </a:xfrm>
            <a:custGeom>
              <a:rect b="b" l="l" r="r" t="t"/>
              <a:pathLst>
                <a:path extrusionOk="0" fill="none" h="19712" w="22519">
                  <a:moveTo>
                    <a:pt x="16801" y="0"/>
                  </a:moveTo>
                  <a:lnTo>
                    <a:pt x="22518" y="8769"/>
                  </a:lnTo>
                  <a:lnTo>
                    <a:pt x="5682" y="19712"/>
                  </a:lnTo>
                  <a:lnTo>
                    <a:pt x="0" y="10978"/>
                  </a:lnTo>
                  <a:lnTo>
                    <a:pt x="1680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90"/>
            <p:cNvSpPr/>
            <p:nvPr/>
          </p:nvSpPr>
          <p:spPr>
            <a:xfrm>
              <a:off x="5710900" y="3944338"/>
              <a:ext cx="241175" cy="416525"/>
            </a:xfrm>
            <a:custGeom>
              <a:rect b="b" l="l" r="r" t="t"/>
              <a:pathLst>
                <a:path extrusionOk="0" h="16661" w="9647">
                  <a:moveTo>
                    <a:pt x="9646" y="15047"/>
                  </a:moveTo>
                  <a:lnTo>
                    <a:pt x="7156" y="16661"/>
                  </a:lnTo>
                  <a:lnTo>
                    <a:pt x="7156" y="16661"/>
                  </a:lnTo>
                  <a:lnTo>
                    <a:pt x="7156" y="16661"/>
                  </a:lnTo>
                  <a:lnTo>
                    <a:pt x="9646" y="15047"/>
                  </a:lnTo>
                  <a:close/>
                  <a:moveTo>
                    <a:pt x="2035" y="386"/>
                  </a:moveTo>
                  <a:lnTo>
                    <a:pt x="2035" y="386"/>
                  </a:lnTo>
                  <a:lnTo>
                    <a:pt x="2176" y="561"/>
                  </a:lnTo>
                  <a:lnTo>
                    <a:pt x="2351" y="737"/>
                  </a:lnTo>
                  <a:lnTo>
                    <a:pt x="8489" y="10207"/>
                  </a:lnTo>
                  <a:lnTo>
                    <a:pt x="2351" y="737"/>
                  </a:lnTo>
                  <a:lnTo>
                    <a:pt x="2351" y="737"/>
                  </a:lnTo>
                  <a:lnTo>
                    <a:pt x="2176" y="561"/>
                  </a:lnTo>
                  <a:lnTo>
                    <a:pt x="2035" y="386"/>
                  </a:lnTo>
                  <a:close/>
                  <a:moveTo>
                    <a:pt x="913" y="0"/>
                  </a:moveTo>
                  <a:lnTo>
                    <a:pt x="913" y="0"/>
                  </a:lnTo>
                  <a:lnTo>
                    <a:pt x="702" y="0"/>
                  </a:lnTo>
                  <a:lnTo>
                    <a:pt x="457" y="35"/>
                  </a:lnTo>
                  <a:lnTo>
                    <a:pt x="211" y="141"/>
                  </a:lnTo>
                  <a:lnTo>
                    <a:pt x="1" y="246"/>
                  </a:lnTo>
                  <a:lnTo>
                    <a:pt x="1" y="246"/>
                  </a:lnTo>
                  <a:lnTo>
                    <a:pt x="1" y="246"/>
                  </a:lnTo>
                  <a:lnTo>
                    <a:pt x="211" y="141"/>
                  </a:lnTo>
                  <a:lnTo>
                    <a:pt x="457" y="35"/>
                  </a:lnTo>
                  <a:lnTo>
                    <a:pt x="702" y="0"/>
                  </a:lnTo>
                  <a:lnTo>
                    <a:pt x="913" y="0"/>
                  </a:lnTo>
                  <a:lnTo>
                    <a:pt x="913" y="0"/>
                  </a:lnTo>
                  <a:lnTo>
                    <a:pt x="1264" y="35"/>
                  </a:lnTo>
                  <a:lnTo>
                    <a:pt x="1579" y="105"/>
                  </a:lnTo>
                  <a:lnTo>
                    <a:pt x="1579" y="105"/>
                  </a:lnTo>
                  <a:lnTo>
                    <a:pt x="1264" y="35"/>
                  </a:lnTo>
                  <a:lnTo>
                    <a:pt x="913" y="0"/>
                  </a:lnTo>
                  <a:close/>
                </a:path>
              </a:pathLst>
            </a:custGeom>
            <a:solidFill>
              <a:srgbClr val="D2D2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90"/>
            <p:cNvSpPr/>
            <p:nvPr/>
          </p:nvSpPr>
          <p:spPr>
            <a:xfrm>
              <a:off x="5889800" y="4320513"/>
              <a:ext cx="62275" cy="40350"/>
            </a:xfrm>
            <a:custGeom>
              <a:rect b="b" l="l" r="r" t="t"/>
              <a:pathLst>
                <a:path extrusionOk="0" fill="none" h="1614" w="2491">
                  <a:moveTo>
                    <a:pt x="2490" y="0"/>
                  </a:moveTo>
                  <a:lnTo>
                    <a:pt x="0" y="1614"/>
                  </a:lnTo>
                  <a:lnTo>
                    <a:pt x="0" y="1614"/>
                  </a:lnTo>
                  <a:lnTo>
                    <a:pt x="0" y="1614"/>
                  </a:lnTo>
                  <a:lnTo>
                    <a:pt x="249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90"/>
            <p:cNvSpPr/>
            <p:nvPr/>
          </p:nvSpPr>
          <p:spPr>
            <a:xfrm>
              <a:off x="5761775" y="3953988"/>
              <a:ext cx="161350" cy="245525"/>
            </a:xfrm>
            <a:custGeom>
              <a:rect b="b" l="l" r="r" t="t"/>
              <a:pathLst>
                <a:path extrusionOk="0" fill="none" h="9821" w="6454">
                  <a:moveTo>
                    <a:pt x="0" y="0"/>
                  </a:moveTo>
                  <a:lnTo>
                    <a:pt x="0" y="0"/>
                  </a:lnTo>
                  <a:lnTo>
                    <a:pt x="141" y="175"/>
                  </a:lnTo>
                  <a:lnTo>
                    <a:pt x="316" y="351"/>
                  </a:lnTo>
                  <a:lnTo>
                    <a:pt x="6454" y="9821"/>
                  </a:lnTo>
                  <a:lnTo>
                    <a:pt x="316" y="351"/>
                  </a:lnTo>
                  <a:lnTo>
                    <a:pt x="316" y="351"/>
                  </a:lnTo>
                  <a:lnTo>
                    <a:pt x="141" y="175"/>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90"/>
            <p:cNvSpPr/>
            <p:nvPr/>
          </p:nvSpPr>
          <p:spPr>
            <a:xfrm>
              <a:off x="5710900" y="3944338"/>
              <a:ext cx="39500" cy="6150"/>
            </a:xfrm>
            <a:custGeom>
              <a:rect b="b" l="l" r="r" t="t"/>
              <a:pathLst>
                <a:path extrusionOk="0" fill="none" h="246" w="1580">
                  <a:moveTo>
                    <a:pt x="913" y="0"/>
                  </a:moveTo>
                  <a:lnTo>
                    <a:pt x="913" y="0"/>
                  </a:lnTo>
                  <a:lnTo>
                    <a:pt x="702" y="0"/>
                  </a:lnTo>
                  <a:lnTo>
                    <a:pt x="457" y="35"/>
                  </a:lnTo>
                  <a:lnTo>
                    <a:pt x="211" y="141"/>
                  </a:lnTo>
                  <a:lnTo>
                    <a:pt x="1" y="246"/>
                  </a:lnTo>
                  <a:lnTo>
                    <a:pt x="1" y="246"/>
                  </a:lnTo>
                  <a:lnTo>
                    <a:pt x="1" y="246"/>
                  </a:lnTo>
                  <a:lnTo>
                    <a:pt x="211" y="141"/>
                  </a:lnTo>
                  <a:lnTo>
                    <a:pt x="457" y="35"/>
                  </a:lnTo>
                  <a:lnTo>
                    <a:pt x="702" y="0"/>
                  </a:lnTo>
                  <a:lnTo>
                    <a:pt x="913" y="0"/>
                  </a:lnTo>
                  <a:lnTo>
                    <a:pt x="913" y="0"/>
                  </a:lnTo>
                  <a:lnTo>
                    <a:pt x="1264" y="35"/>
                  </a:lnTo>
                  <a:lnTo>
                    <a:pt x="1579" y="105"/>
                  </a:lnTo>
                  <a:lnTo>
                    <a:pt x="1579" y="105"/>
                  </a:lnTo>
                  <a:lnTo>
                    <a:pt x="1264" y="35"/>
                  </a:lnTo>
                  <a:lnTo>
                    <a:pt x="91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90"/>
            <p:cNvSpPr/>
            <p:nvPr/>
          </p:nvSpPr>
          <p:spPr>
            <a:xfrm>
              <a:off x="5875750" y="4222288"/>
              <a:ext cx="95600" cy="138575"/>
            </a:xfrm>
            <a:custGeom>
              <a:rect b="b" l="l" r="r" t="t"/>
              <a:pathLst>
                <a:path extrusionOk="0" fill="none" h="5543" w="3824">
                  <a:moveTo>
                    <a:pt x="2491" y="1"/>
                  </a:moveTo>
                  <a:lnTo>
                    <a:pt x="1" y="1614"/>
                  </a:lnTo>
                  <a:lnTo>
                    <a:pt x="1053" y="3193"/>
                  </a:lnTo>
                  <a:lnTo>
                    <a:pt x="1053" y="3193"/>
                  </a:lnTo>
                  <a:lnTo>
                    <a:pt x="1228" y="3508"/>
                  </a:lnTo>
                  <a:lnTo>
                    <a:pt x="1299" y="3824"/>
                  </a:lnTo>
                  <a:lnTo>
                    <a:pt x="1334" y="4140"/>
                  </a:lnTo>
                  <a:lnTo>
                    <a:pt x="1299" y="4455"/>
                  </a:lnTo>
                  <a:lnTo>
                    <a:pt x="1193" y="4771"/>
                  </a:lnTo>
                  <a:lnTo>
                    <a:pt x="1053" y="5051"/>
                  </a:lnTo>
                  <a:lnTo>
                    <a:pt x="843" y="5332"/>
                  </a:lnTo>
                  <a:lnTo>
                    <a:pt x="562" y="5543"/>
                  </a:lnTo>
                  <a:lnTo>
                    <a:pt x="3052" y="3929"/>
                  </a:lnTo>
                  <a:lnTo>
                    <a:pt x="3052" y="3929"/>
                  </a:lnTo>
                  <a:lnTo>
                    <a:pt x="3228" y="3789"/>
                  </a:lnTo>
                  <a:lnTo>
                    <a:pt x="3368" y="3649"/>
                  </a:lnTo>
                  <a:lnTo>
                    <a:pt x="3508" y="3473"/>
                  </a:lnTo>
                  <a:lnTo>
                    <a:pt x="3614" y="3298"/>
                  </a:lnTo>
                  <a:lnTo>
                    <a:pt x="3684" y="3122"/>
                  </a:lnTo>
                  <a:lnTo>
                    <a:pt x="3754" y="2912"/>
                  </a:lnTo>
                  <a:lnTo>
                    <a:pt x="3789" y="2702"/>
                  </a:lnTo>
                  <a:lnTo>
                    <a:pt x="3824" y="2491"/>
                  </a:lnTo>
                  <a:lnTo>
                    <a:pt x="3824" y="2491"/>
                  </a:lnTo>
                  <a:lnTo>
                    <a:pt x="3789" y="2281"/>
                  </a:lnTo>
                  <a:lnTo>
                    <a:pt x="3754" y="2035"/>
                  </a:lnTo>
                  <a:lnTo>
                    <a:pt x="3649" y="1825"/>
                  </a:lnTo>
                  <a:lnTo>
                    <a:pt x="3543" y="1579"/>
                  </a:lnTo>
                  <a:lnTo>
                    <a:pt x="249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90"/>
            <p:cNvSpPr/>
            <p:nvPr/>
          </p:nvSpPr>
          <p:spPr>
            <a:xfrm>
              <a:off x="5649525" y="3944338"/>
              <a:ext cx="273600" cy="255175"/>
            </a:xfrm>
            <a:custGeom>
              <a:rect b="b" l="l" r="r" t="t"/>
              <a:pathLst>
                <a:path extrusionOk="0" fill="none" h="10207" w="10944">
                  <a:moveTo>
                    <a:pt x="3368" y="0"/>
                  </a:moveTo>
                  <a:lnTo>
                    <a:pt x="3368" y="0"/>
                  </a:lnTo>
                  <a:lnTo>
                    <a:pt x="3157" y="0"/>
                  </a:lnTo>
                  <a:lnTo>
                    <a:pt x="2912" y="35"/>
                  </a:lnTo>
                  <a:lnTo>
                    <a:pt x="2666" y="141"/>
                  </a:lnTo>
                  <a:lnTo>
                    <a:pt x="2456" y="246"/>
                  </a:lnTo>
                  <a:lnTo>
                    <a:pt x="2456" y="246"/>
                  </a:lnTo>
                  <a:lnTo>
                    <a:pt x="1" y="1859"/>
                  </a:lnTo>
                  <a:lnTo>
                    <a:pt x="1" y="1859"/>
                  </a:lnTo>
                  <a:lnTo>
                    <a:pt x="211" y="1754"/>
                  </a:lnTo>
                  <a:lnTo>
                    <a:pt x="422" y="1684"/>
                  </a:lnTo>
                  <a:lnTo>
                    <a:pt x="667" y="1614"/>
                  </a:lnTo>
                  <a:lnTo>
                    <a:pt x="913" y="1614"/>
                  </a:lnTo>
                  <a:lnTo>
                    <a:pt x="913" y="1614"/>
                  </a:lnTo>
                  <a:lnTo>
                    <a:pt x="1088" y="1614"/>
                  </a:lnTo>
                  <a:lnTo>
                    <a:pt x="1298" y="1649"/>
                  </a:lnTo>
                  <a:lnTo>
                    <a:pt x="1509" y="1719"/>
                  </a:lnTo>
                  <a:lnTo>
                    <a:pt x="1684" y="1789"/>
                  </a:lnTo>
                  <a:lnTo>
                    <a:pt x="1860" y="1894"/>
                  </a:lnTo>
                  <a:lnTo>
                    <a:pt x="2035" y="2035"/>
                  </a:lnTo>
                  <a:lnTo>
                    <a:pt x="2175" y="2175"/>
                  </a:lnTo>
                  <a:lnTo>
                    <a:pt x="2316" y="2350"/>
                  </a:lnTo>
                  <a:lnTo>
                    <a:pt x="3368" y="3964"/>
                  </a:lnTo>
                  <a:lnTo>
                    <a:pt x="5823" y="2350"/>
                  </a:lnTo>
                  <a:lnTo>
                    <a:pt x="10944" y="10207"/>
                  </a:lnTo>
                  <a:lnTo>
                    <a:pt x="4806" y="737"/>
                  </a:lnTo>
                  <a:lnTo>
                    <a:pt x="4806" y="737"/>
                  </a:lnTo>
                  <a:lnTo>
                    <a:pt x="4631" y="561"/>
                  </a:lnTo>
                  <a:lnTo>
                    <a:pt x="4490" y="386"/>
                  </a:lnTo>
                  <a:lnTo>
                    <a:pt x="4490" y="386"/>
                  </a:lnTo>
                  <a:lnTo>
                    <a:pt x="4280" y="246"/>
                  </a:lnTo>
                  <a:lnTo>
                    <a:pt x="4034" y="105"/>
                  </a:lnTo>
                  <a:lnTo>
                    <a:pt x="4034" y="105"/>
                  </a:lnTo>
                  <a:lnTo>
                    <a:pt x="3719" y="35"/>
                  </a:lnTo>
                  <a:lnTo>
                    <a:pt x="336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90"/>
            <p:cNvSpPr/>
            <p:nvPr/>
          </p:nvSpPr>
          <p:spPr>
            <a:xfrm>
              <a:off x="5733700" y="4003088"/>
              <a:ext cx="204350" cy="259575"/>
            </a:xfrm>
            <a:custGeom>
              <a:rect b="b" l="l" r="r" t="t"/>
              <a:pathLst>
                <a:path extrusionOk="0" fill="none" h="10383" w="8174">
                  <a:moveTo>
                    <a:pt x="2456" y="0"/>
                  </a:moveTo>
                  <a:lnTo>
                    <a:pt x="1" y="1614"/>
                  </a:lnTo>
                  <a:lnTo>
                    <a:pt x="5683" y="10382"/>
                  </a:lnTo>
                  <a:lnTo>
                    <a:pt x="8173" y="8769"/>
                  </a:lnTo>
                  <a:lnTo>
                    <a:pt x="7577" y="7857"/>
                  </a:lnTo>
                  <a:lnTo>
                    <a:pt x="245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90"/>
            <p:cNvSpPr/>
            <p:nvPr/>
          </p:nvSpPr>
          <p:spPr>
            <a:xfrm>
              <a:off x="5254950" y="3824213"/>
              <a:ext cx="231500" cy="157850"/>
            </a:xfrm>
            <a:custGeom>
              <a:rect b="b" l="l" r="r" t="t"/>
              <a:pathLst>
                <a:path extrusionOk="0" h="6314" w="9260">
                  <a:moveTo>
                    <a:pt x="8734" y="0"/>
                  </a:moveTo>
                  <a:lnTo>
                    <a:pt x="8593" y="70"/>
                  </a:lnTo>
                  <a:lnTo>
                    <a:pt x="211" y="5542"/>
                  </a:lnTo>
                  <a:lnTo>
                    <a:pt x="70" y="5647"/>
                  </a:lnTo>
                  <a:lnTo>
                    <a:pt x="0" y="5822"/>
                  </a:lnTo>
                  <a:lnTo>
                    <a:pt x="0" y="5963"/>
                  </a:lnTo>
                  <a:lnTo>
                    <a:pt x="70" y="6138"/>
                  </a:lnTo>
                  <a:lnTo>
                    <a:pt x="211" y="6243"/>
                  </a:lnTo>
                  <a:lnTo>
                    <a:pt x="351" y="6313"/>
                  </a:lnTo>
                  <a:lnTo>
                    <a:pt x="526" y="6313"/>
                  </a:lnTo>
                  <a:lnTo>
                    <a:pt x="667" y="6243"/>
                  </a:lnTo>
                  <a:lnTo>
                    <a:pt x="9049" y="807"/>
                  </a:lnTo>
                  <a:lnTo>
                    <a:pt x="9190" y="666"/>
                  </a:lnTo>
                  <a:lnTo>
                    <a:pt x="9260" y="526"/>
                  </a:lnTo>
                  <a:lnTo>
                    <a:pt x="9260" y="351"/>
                  </a:lnTo>
                  <a:lnTo>
                    <a:pt x="9190" y="211"/>
                  </a:lnTo>
                  <a:lnTo>
                    <a:pt x="9085" y="70"/>
                  </a:lnTo>
                  <a:lnTo>
                    <a:pt x="89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90"/>
            <p:cNvSpPr/>
            <p:nvPr/>
          </p:nvSpPr>
          <p:spPr>
            <a:xfrm>
              <a:off x="5399625" y="4226688"/>
              <a:ext cx="142950" cy="193800"/>
            </a:xfrm>
            <a:custGeom>
              <a:rect b="b" l="l" r="r" t="t"/>
              <a:pathLst>
                <a:path extrusionOk="0" h="7752" w="5718">
                  <a:moveTo>
                    <a:pt x="948" y="0"/>
                  </a:moveTo>
                  <a:lnTo>
                    <a:pt x="772" y="35"/>
                  </a:lnTo>
                  <a:lnTo>
                    <a:pt x="597" y="70"/>
                  </a:lnTo>
                  <a:lnTo>
                    <a:pt x="421" y="176"/>
                  </a:lnTo>
                  <a:lnTo>
                    <a:pt x="281" y="281"/>
                  </a:lnTo>
                  <a:lnTo>
                    <a:pt x="176" y="421"/>
                  </a:lnTo>
                  <a:lnTo>
                    <a:pt x="71" y="596"/>
                  </a:lnTo>
                  <a:lnTo>
                    <a:pt x="36" y="772"/>
                  </a:lnTo>
                  <a:lnTo>
                    <a:pt x="1" y="947"/>
                  </a:lnTo>
                  <a:lnTo>
                    <a:pt x="1" y="1123"/>
                  </a:lnTo>
                  <a:lnTo>
                    <a:pt x="71" y="1298"/>
                  </a:lnTo>
                  <a:lnTo>
                    <a:pt x="141" y="1473"/>
                  </a:lnTo>
                  <a:lnTo>
                    <a:pt x="3964" y="7331"/>
                  </a:lnTo>
                  <a:lnTo>
                    <a:pt x="4104" y="7471"/>
                  </a:lnTo>
                  <a:lnTo>
                    <a:pt x="4245" y="7576"/>
                  </a:lnTo>
                  <a:lnTo>
                    <a:pt x="4385" y="7681"/>
                  </a:lnTo>
                  <a:lnTo>
                    <a:pt x="4560" y="7717"/>
                  </a:lnTo>
                  <a:lnTo>
                    <a:pt x="4736" y="7752"/>
                  </a:lnTo>
                  <a:lnTo>
                    <a:pt x="4911" y="7752"/>
                  </a:lnTo>
                  <a:lnTo>
                    <a:pt x="5121" y="7681"/>
                  </a:lnTo>
                  <a:lnTo>
                    <a:pt x="5262" y="7611"/>
                  </a:lnTo>
                  <a:lnTo>
                    <a:pt x="5437" y="7471"/>
                  </a:lnTo>
                  <a:lnTo>
                    <a:pt x="5542" y="7331"/>
                  </a:lnTo>
                  <a:lnTo>
                    <a:pt x="5612" y="7190"/>
                  </a:lnTo>
                  <a:lnTo>
                    <a:pt x="5683" y="7015"/>
                  </a:lnTo>
                  <a:lnTo>
                    <a:pt x="5718" y="6840"/>
                  </a:lnTo>
                  <a:lnTo>
                    <a:pt x="5683" y="6629"/>
                  </a:lnTo>
                  <a:lnTo>
                    <a:pt x="5648" y="6454"/>
                  </a:lnTo>
                  <a:lnTo>
                    <a:pt x="5542" y="6278"/>
                  </a:lnTo>
                  <a:lnTo>
                    <a:pt x="1719" y="456"/>
                  </a:lnTo>
                  <a:lnTo>
                    <a:pt x="1614" y="281"/>
                  </a:lnTo>
                  <a:lnTo>
                    <a:pt x="1474" y="176"/>
                  </a:lnTo>
                  <a:lnTo>
                    <a:pt x="1298" y="70"/>
                  </a:lnTo>
                  <a:lnTo>
                    <a:pt x="1123" y="35"/>
                  </a:lnTo>
                  <a:lnTo>
                    <a:pt x="9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90"/>
            <p:cNvSpPr/>
            <p:nvPr/>
          </p:nvSpPr>
          <p:spPr>
            <a:xfrm>
              <a:off x="5530275" y="4427488"/>
              <a:ext cx="60525" cy="68400"/>
            </a:xfrm>
            <a:custGeom>
              <a:rect b="b" l="l" r="r" t="t"/>
              <a:pathLst>
                <a:path extrusionOk="0" h="2736" w="2421">
                  <a:moveTo>
                    <a:pt x="772" y="0"/>
                  </a:moveTo>
                  <a:lnTo>
                    <a:pt x="597" y="70"/>
                  </a:lnTo>
                  <a:lnTo>
                    <a:pt x="422" y="140"/>
                  </a:lnTo>
                  <a:lnTo>
                    <a:pt x="281" y="281"/>
                  </a:lnTo>
                  <a:lnTo>
                    <a:pt x="176" y="421"/>
                  </a:lnTo>
                  <a:lnTo>
                    <a:pt x="71" y="561"/>
                  </a:lnTo>
                  <a:lnTo>
                    <a:pt x="36" y="737"/>
                  </a:lnTo>
                  <a:lnTo>
                    <a:pt x="1" y="912"/>
                  </a:lnTo>
                  <a:lnTo>
                    <a:pt x="1" y="1123"/>
                  </a:lnTo>
                  <a:lnTo>
                    <a:pt x="71" y="1298"/>
                  </a:lnTo>
                  <a:lnTo>
                    <a:pt x="141" y="1473"/>
                  </a:lnTo>
                  <a:lnTo>
                    <a:pt x="702" y="2315"/>
                  </a:lnTo>
                  <a:lnTo>
                    <a:pt x="807" y="2455"/>
                  </a:lnTo>
                  <a:lnTo>
                    <a:pt x="983" y="2561"/>
                  </a:lnTo>
                  <a:lnTo>
                    <a:pt x="1123" y="2666"/>
                  </a:lnTo>
                  <a:lnTo>
                    <a:pt x="1298" y="2701"/>
                  </a:lnTo>
                  <a:lnTo>
                    <a:pt x="1474" y="2736"/>
                  </a:lnTo>
                  <a:lnTo>
                    <a:pt x="1649" y="2701"/>
                  </a:lnTo>
                  <a:lnTo>
                    <a:pt x="1824" y="2666"/>
                  </a:lnTo>
                  <a:lnTo>
                    <a:pt x="2000" y="2596"/>
                  </a:lnTo>
                  <a:lnTo>
                    <a:pt x="2175" y="2455"/>
                  </a:lnTo>
                  <a:lnTo>
                    <a:pt x="2280" y="2315"/>
                  </a:lnTo>
                  <a:lnTo>
                    <a:pt x="2351" y="2140"/>
                  </a:lnTo>
                  <a:lnTo>
                    <a:pt x="2421" y="1999"/>
                  </a:lnTo>
                  <a:lnTo>
                    <a:pt x="2421" y="1789"/>
                  </a:lnTo>
                  <a:lnTo>
                    <a:pt x="2421" y="1614"/>
                  </a:lnTo>
                  <a:lnTo>
                    <a:pt x="2386" y="1438"/>
                  </a:lnTo>
                  <a:lnTo>
                    <a:pt x="2280" y="1263"/>
                  </a:lnTo>
                  <a:lnTo>
                    <a:pt x="1719" y="421"/>
                  </a:lnTo>
                  <a:lnTo>
                    <a:pt x="1614" y="281"/>
                  </a:lnTo>
                  <a:lnTo>
                    <a:pt x="1474" y="176"/>
                  </a:lnTo>
                  <a:lnTo>
                    <a:pt x="1298" y="70"/>
                  </a:lnTo>
                  <a:lnTo>
                    <a:pt x="1123" y="35"/>
                  </a:lnTo>
                  <a:lnTo>
                    <a:pt x="9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7" name="Google Shape;4737;p90"/>
          <p:cNvSpPr txBox="1"/>
          <p:nvPr/>
        </p:nvSpPr>
        <p:spPr>
          <a:xfrm>
            <a:off x="1102025" y="2860976"/>
            <a:ext cx="3849300" cy="45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2"/>
                </a:solidFill>
                <a:latin typeface="Nunito"/>
                <a:ea typeface="Nunito"/>
                <a:cs typeface="Nunito"/>
                <a:sym typeface="Nunito"/>
              </a:rPr>
              <a:t>Modal Gives accuracy of 85% </a:t>
            </a:r>
            <a:endParaRPr sz="2000">
              <a:solidFill>
                <a:schemeClr val="lt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673"/>
                                        </p:tgtEl>
                                        <p:attrNameLst>
                                          <p:attrName>style.visibility</p:attrName>
                                        </p:attrNameLst>
                                      </p:cBhvr>
                                      <p:to>
                                        <p:strVal val="visible"/>
                                      </p:to>
                                    </p:set>
                                    <p:animEffect filter="fade" transition="in">
                                      <p:cBhvr>
                                        <p:cTn dur="1000"/>
                                        <p:tgtEl>
                                          <p:spTgt spid="46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1" name="Shape 4741"/>
        <p:cNvGrpSpPr/>
        <p:nvPr/>
      </p:nvGrpSpPr>
      <p:grpSpPr>
        <a:xfrm>
          <a:off x="0" y="0"/>
          <a:ext cx="0" cy="0"/>
          <a:chOff x="0" y="0"/>
          <a:chExt cx="0" cy="0"/>
        </a:xfrm>
      </p:grpSpPr>
      <p:sp>
        <p:nvSpPr>
          <p:cNvPr id="4742" name="Google Shape;4742;p91"/>
          <p:cNvSpPr txBox="1"/>
          <p:nvPr>
            <p:ph type="title"/>
          </p:nvPr>
        </p:nvSpPr>
        <p:spPr>
          <a:xfrm>
            <a:off x="1863575" y="1176150"/>
            <a:ext cx="54252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4743" name="Google Shape;4743;p91"/>
          <p:cNvSpPr txBox="1"/>
          <p:nvPr>
            <p:ph idx="1" type="body"/>
          </p:nvPr>
        </p:nvSpPr>
        <p:spPr>
          <a:xfrm>
            <a:off x="1351925" y="1730550"/>
            <a:ext cx="7090200" cy="5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https://www.kaggle.com/datasets/aasheesh200/framingham-heart-study-dataset</a:t>
            </a:r>
            <a:endParaRPr/>
          </a:p>
        </p:txBody>
      </p:sp>
      <p:sp>
        <p:nvSpPr>
          <p:cNvPr id="4744" name="Google Shape;4744;p91"/>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45" name="Google Shape;4745;p91"/>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4746" name="Google Shape;4746;p91"/>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4750" name="Shape 4750"/>
        <p:cNvGrpSpPr/>
        <p:nvPr/>
      </p:nvGrpSpPr>
      <p:grpSpPr>
        <a:xfrm>
          <a:off x="0" y="0"/>
          <a:ext cx="0" cy="0"/>
          <a:chOff x="0" y="0"/>
          <a:chExt cx="0" cy="0"/>
        </a:xfrm>
      </p:grpSpPr>
      <p:sp>
        <p:nvSpPr>
          <p:cNvPr id="4751" name="Google Shape;4751;p92"/>
          <p:cNvSpPr txBox="1"/>
          <p:nvPr>
            <p:ph idx="4294967295" type="title"/>
          </p:nvPr>
        </p:nvSpPr>
        <p:spPr>
          <a:xfrm>
            <a:off x="2488075" y="920500"/>
            <a:ext cx="41679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latin typeface="Lilita One"/>
                <a:ea typeface="Lilita One"/>
                <a:cs typeface="Lilita One"/>
                <a:sym typeface="Lilita One"/>
              </a:rPr>
              <a:t>THANKS!</a:t>
            </a:r>
            <a:endParaRPr sz="7200">
              <a:latin typeface="Lilita One"/>
              <a:ea typeface="Lilita One"/>
              <a:cs typeface="Lilita One"/>
              <a:sym typeface="Lilita One"/>
            </a:endParaRPr>
          </a:p>
        </p:txBody>
      </p:sp>
      <p:sp>
        <p:nvSpPr>
          <p:cNvPr id="4752" name="Google Shape;4752;p92"/>
          <p:cNvSpPr txBox="1"/>
          <p:nvPr>
            <p:ph idx="4294967295" type="subTitle"/>
          </p:nvPr>
        </p:nvSpPr>
        <p:spPr>
          <a:xfrm>
            <a:off x="2488075" y="2186175"/>
            <a:ext cx="4167900" cy="8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D03C57"/>
                </a:solidFill>
              </a:rPr>
              <a:t>Does anyone have any questions</a:t>
            </a:r>
            <a:br>
              <a:rPr lang="en" sz="1800">
                <a:solidFill>
                  <a:srgbClr val="D03C57"/>
                </a:solidFill>
              </a:rPr>
            </a:br>
            <a:r>
              <a:rPr lang="en" sz="1800">
                <a:solidFill>
                  <a:srgbClr val="D03C57"/>
                </a:solidFill>
              </a:rPr>
              <a:t>m.tayyab.riaz@outlook.com </a:t>
            </a:r>
            <a:br>
              <a:rPr lang="en" sz="1800">
                <a:solidFill>
                  <a:srgbClr val="D03C57"/>
                </a:solidFill>
              </a:rPr>
            </a:br>
            <a:r>
              <a:rPr lang="en" sz="1800">
                <a:solidFill>
                  <a:srgbClr val="D03C57"/>
                </a:solidFill>
              </a:rPr>
              <a:t>+92 370 577 80 82</a:t>
            </a:r>
            <a:br>
              <a:rPr lang="en" sz="1800">
                <a:solidFill>
                  <a:srgbClr val="D03C57"/>
                </a:solidFill>
              </a:rPr>
            </a:br>
            <a:r>
              <a:rPr lang="en" sz="1800">
                <a:solidFill>
                  <a:srgbClr val="D03C57"/>
                </a:solidFill>
              </a:rPr>
              <a:t>Fast Nuces</a:t>
            </a:r>
            <a:endParaRPr sz="1800">
              <a:solidFill>
                <a:srgbClr val="D03C57"/>
              </a:solidFill>
            </a:endParaRPr>
          </a:p>
        </p:txBody>
      </p:sp>
      <p:grpSp>
        <p:nvGrpSpPr>
          <p:cNvPr id="4753" name="Google Shape;4753;p92"/>
          <p:cNvGrpSpPr/>
          <p:nvPr/>
        </p:nvGrpSpPr>
        <p:grpSpPr>
          <a:xfrm>
            <a:off x="3849996" y="3626489"/>
            <a:ext cx="452076" cy="452076"/>
            <a:chOff x="2866317" y="3817357"/>
            <a:chExt cx="356865" cy="356865"/>
          </a:xfrm>
        </p:grpSpPr>
        <p:sp>
          <p:nvSpPr>
            <p:cNvPr id="4754" name="Google Shape;4754;p92"/>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55" name="Google Shape;4755;p92"/>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756" name="Google Shape;4756;p92"/>
          <p:cNvGrpSpPr/>
          <p:nvPr/>
        </p:nvGrpSpPr>
        <p:grpSpPr>
          <a:xfrm>
            <a:off x="4418072" y="3626489"/>
            <a:ext cx="452076" cy="451611"/>
            <a:chOff x="3314750" y="3817357"/>
            <a:chExt cx="356865" cy="356498"/>
          </a:xfrm>
        </p:grpSpPr>
        <p:sp>
          <p:nvSpPr>
            <p:cNvPr id="4757" name="Google Shape;4757;p92"/>
            <p:cNvSpPr/>
            <p:nvPr/>
          </p:nvSpPr>
          <p:spPr>
            <a:xfrm>
              <a:off x="3314750"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58" name="Google Shape;4758;p92"/>
            <p:cNvSpPr/>
            <p:nvPr/>
          </p:nvSpPr>
          <p:spPr>
            <a:xfrm>
              <a:off x="3379082" y="3881296"/>
              <a:ext cx="228595" cy="228595"/>
            </a:xfrm>
            <a:custGeom>
              <a:rect b="b" l="l" r="r" t="t"/>
              <a:pathLst>
                <a:path extrusionOk="0" h="8720" w="872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59" name="Google Shape;4759;p92"/>
            <p:cNvSpPr/>
            <p:nvPr/>
          </p:nvSpPr>
          <p:spPr>
            <a:xfrm>
              <a:off x="3412768" y="3935430"/>
              <a:ext cx="140408" cy="120274"/>
            </a:xfrm>
            <a:custGeom>
              <a:rect b="b" l="l" r="r" t="t"/>
              <a:pathLst>
                <a:path extrusionOk="0" h="4588" w="5356">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60" name="Google Shape;4760;p92"/>
            <p:cNvSpPr/>
            <p:nvPr/>
          </p:nvSpPr>
          <p:spPr>
            <a:xfrm>
              <a:off x="3539518" y="3910447"/>
              <a:ext cx="31065" cy="31039"/>
            </a:xfrm>
            <a:custGeom>
              <a:rect b="b" l="l" r="r" t="t"/>
              <a:pathLst>
                <a:path extrusionOk="0" h="1184" w="1185">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761" name="Google Shape;4761;p92"/>
          <p:cNvGrpSpPr/>
          <p:nvPr/>
        </p:nvGrpSpPr>
        <p:grpSpPr>
          <a:xfrm>
            <a:off x="4986148" y="3626489"/>
            <a:ext cx="452076" cy="451611"/>
            <a:chOff x="3763184" y="3817357"/>
            <a:chExt cx="356865" cy="356498"/>
          </a:xfrm>
        </p:grpSpPr>
        <p:sp>
          <p:nvSpPr>
            <p:cNvPr id="4762" name="Google Shape;4762;p92"/>
            <p:cNvSpPr/>
            <p:nvPr/>
          </p:nvSpPr>
          <p:spPr>
            <a:xfrm>
              <a:off x="3763184"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rgbClr val="D03C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63" name="Google Shape;4763;p92"/>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64" name="Google Shape;4764;p92"/>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65" name="Google Shape;4765;p92"/>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9" name="Shape 2839"/>
        <p:cNvGrpSpPr/>
        <p:nvPr/>
      </p:nvGrpSpPr>
      <p:grpSpPr>
        <a:xfrm>
          <a:off x="0" y="0"/>
          <a:ext cx="0" cy="0"/>
          <a:chOff x="0" y="0"/>
          <a:chExt cx="0" cy="0"/>
        </a:xfrm>
      </p:grpSpPr>
      <p:sp>
        <p:nvSpPr>
          <p:cNvPr id="2840" name="Google Shape;2840;p62"/>
          <p:cNvSpPr txBox="1"/>
          <p:nvPr>
            <p:ph type="title"/>
          </p:nvPr>
        </p:nvSpPr>
        <p:spPr>
          <a:xfrm>
            <a:off x="4078075" y="3371850"/>
            <a:ext cx="4389900" cy="1108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ABOUT THE DISEASE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41" name="Google Shape;2841;p62"/>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2" name="Google Shape;2842;p62"/>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2843" name="Google Shape;2843;p62"/>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
        <p:nvSpPr>
          <p:cNvPr id="2844" name="Google Shape;2844;p62"/>
          <p:cNvSpPr txBox="1"/>
          <p:nvPr/>
        </p:nvSpPr>
        <p:spPr>
          <a:xfrm>
            <a:off x="4773025" y="390655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Nunito"/>
                <a:ea typeface="Nunito"/>
                <a:cs typeface="Nunito"/>
                <a:sym typeface="Nunito"/>
              </a:rPr>
              <a:t>Why we Need ML  </a:t>
            </a:r>
            <a:endParaRPr b="1" sz="2400">
              <a:solidFill>
                <a:schemeClr val="dk1"/>
              </a:solidFill>
              <a:latin typeface="Nunito"/>
              <a:ea typeface="Nunito"/>
              <a:cs typeface="Nunito"/>
              <a:sym typeface="Nunito"/>
            </a:endParaRPr>
          </a:p>
        </p:txBody>
      </p:sp>
      <p:sp>
        <p:nvSpPr>
          <p:cNvPr id="2845" name="Google Shape;2845;p62"/>
          <p:cNvSpPr/>
          <p:nvPr/>
        </p:nvSpPr>
        <p:spPr>
          <a:xfrm>
            <a:off x="2370788" y="3251500"/>
            <a:ext cx="1554875" cy="106780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4500">
              <a:solidFill>
                <a:schemeClr val="lt2"/>
              </a:solidFill>
              <a:latin typeface="Lilita One"/>
              <a:ea typeface="Lilita One"/>
              <a:cs typeface="Lilita One"/>
              <a:sym typeface="Lilita One"/>
            </a:endParaRPr>
          </a:p>
          <a:p>
            <a:pPr indent="0" lvl="0" marL="0" rtl="0" algn="l">
              <a:spcBef>
                <a:spcPts val="0"/>
              </a:spcBef>
              <a:spcAft>
                <a:spcPts val="0"/>
              </a:spcAft>
              <a:buNone/>
            </a:pPr>
            <a:r>
              <a:t/>
            </a:r>
            <a:endParaRPr/>
          </a:p>
        </p:txBody>
      </p:sp>
      <p:sp>
        <p:nvSpPr>
          <p:cNvPr id="2846" name="Google Shape;2846;p62"/>
          <p:cNvSpPr txBox="1"/>
          <p:nvPr>
            <p:ph idx="4294967295" type="title"/>
          </p:nvPr>
        </p:nvSpPr>
        <p:spPr>
          <a:xfrm>
            <a:off x="2622925" y="3600450"/>
            <a:ext cx="1250100" cy="554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4600"/>
              <a:t>1</a:t>
            </a:r>
            <a:endParaRPr sz="4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40"/>
                                        </p:tgtEl>
                                        <p:attrNameLst>
                                          <p:attrName>style.visibility</p:attrName>
                                        </p:attrNameLst>
                                      </p:cBhvr>
                                      <p:to>
                                        <p:strVal val="visible"/>
                                      </p:to>
                                    </p:set>
                                    <p:animEffect filter="fade" transition="in">
                                      <p:cBhvr>
                                        <p:cTn dur="1000"/>
                                        <p:tgtEl>
                                          <p:spTgt spid="28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0" name="Shape 2850"/>
        <p:cNvGrpSpPr/>
        <p:nvPr/>
      </p:nvGrpSpPr>
      <p:grpSpPr>
        <a:xfrm>
          <a:off x="0" y="0"/>
          <a:ext cx="0" cy="0"/>
          <a:chOff x="0" y="0"/>
          <a:chExt cx="0" cy="0"/>
        </a:xfrm>
      </p:grpSpPr>
      <p:sp>
        <p:nvSpPr>
          <p:cNvPr id="2851" name="Google Shape;2851;p63"/>
          <p:cNvSpPr/>
          <p:nvPr/>
        </p:nvSpPr>
        <p:spPr>
          <a:xfrm>
            <a:off x="713213" y="1069367"/>
            <a:ext cx="3984452" cy="3380928"/>
          </a:xfrm>
          <a:custGeom>
            <a:rect b="b" l="l" r="r" t="t"/>
            <a:pathLst>
              <a:path extrusionOk="0" h="189700" w="223563">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2" name="Google Shape;2852;p63"/>
          <p:cNvGrpSpPr/>
          <p:nvPr/>
        </p:nvGrpSpPr>
        <p:grpSpPr>
          <a:xfrm>
            <a:off x="713231" y="539495"/>
            <a:ext cx="4223988" cy="3765367"/>
            <a:chOff x="10461108" y="2321595"/>
            <a:chExt cx="4223988" cy="3765367"/>
          </a:xfrm>
        </p:grpSpPr>
        <p:sp>
          <p:nvSpPr>
            <p:cNvPr id="2853" name="Google Shape;2853;p63"/>
            <p:cNvSpPr/>
            <p:nvPr/>
          </p:nvSpPr>
          <p:spPr>
            <a:xfrm>
              <a:off x="10651491" y="2392092"/>
              <a:ext cx="260950" cy="257560"/>
            </a:xfrm>
            <a:custGeom>
              <a:rect b="b" l="l" r="r" t="t"/>
              <a:pathLst>
                <a:path extrusionOk="0" h="3975" w="4027">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63"/>
            <p:cNvSpPr/>
            <p:nvPr/>
          </p:nvSpPr>
          <p:spPr>
            <a:xfrm>
              <a:off x="14258583" y="311131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63"/>
            <p:cNvSpPr/>
            <p:nvPr/>
          </p:nvSpPr>
          <p:spPr>
            <a:xfrm>
              <a:off x="12893895" y="23215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63"/>
            <p:cNvSpPr/>
            <p:nvPr/>
          </p:nvSpPr>
          <p:spPr>
            <a:xfrm>
              <a:off x="13320667" y="587903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63"/>
            <p:cNvSpPr/>
            <p:nvPr/>
          </p:nvSpPr>
          <p:spPr>
            <a:xfrm>
              <a:off x="10492925" y="439827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63"/>
            <p:cNvSpPr/>
            <p:nvPr/>
          </p:nvSpPr>
          <p:spPr>
            <a:xfrm>
              <a:off x="14558153" y="4986937"/>
              <a:ext cx="60134" cy="56501"/>
            </a:xfrm>
            <a:custGeom>
              <a:rect b="b" l="l" r="r" t="t"/>
              <a:pathLst>
                <a:path extrusionOk="0" h="872" w="928">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63"/>
            <p:cNvSpPr/>
            <p:nvPr/>
          </p:nvSpPr>
          <p:spPr>
            <a:xfrm>
              <a:off x="14628655" y="35343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63"/>
            <p:cNvSpPr/>
            <p:nvPr/>
          </p:nvSpPr>
          <p:spPr>
            <a:xfrm>
              <a:off x="14166891" y="28363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63"/>
            <p:cNvSpPr/>
            <p:nvPr/>
          </p:nvSpPr>
          <p:spPr>
            <a:xfrm>
              <a:off x="14068200" y="24202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63"/>
            <p:cNvSpPr/>
            <p:nvPr/>
          </p:nvSpPr>
          <p:spPr>
            <a:xfrm>
              <a:off x="12414375" y="25297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63"/>
            <p:cNvSpPr/>
            <p:nvPr/>
          </p:nvSpPr>
          <p:spPr>
            <a:xfrm>
              <a:off x="11367336" y="2466282"/>
              <a:ext cx="59875" cy="56436"/>
            </a:xfrm>
            <a:custGeom>
              <a:rect b="b" l="l" r="r" t="t"/>
              <a:pathLst>
                <a:path extrusionOk="0" h="871" w="924">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63"/>
            <p:cNvSpPr/>
            <p:nvPr/>
          </p:nvSpPr>
          <p:spPr>
            <a:xfrm>
              <a:off x="10461108" y="2804706"/>
              <a:ext cx="60134" cy="56501"/>
            </a:xfrm>
            <a:custGeom>
              <a:rect b="b" l="l" r="r" t="t"/>
              <a:pathLst>
                <a:path extrusionOk="0" h="872" w="928">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63"/>
            <p:cNvSpPr/>
            <p:nvPr/>
          </p:nvSpPr>
          <p:spPr>
            <a:xfrm>
              <a:off x="10623238" y="411259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63"/>
            <p:cNvSpPr/>
            <p:nvPr/>
          </p:nvSpPr>
          <p:spPr>
            <a:xfrm>
              <a:off x="10782063" y="504700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63"/>
            <p:cNvSpPr/>
            <p:nvPr/>
          </p:nvSpPr>
          <p:spPr>
            <a:xfrm>
              <a:off x="12950335" y="600233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63"/>
            <p:cNvSpPr/>
            <p:nvPr/>
          </p:nvSpPr>
          <p:spPr>
            <a:xfrm>
              <a:off x="13877753" y="576259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63"/>
            <p:cNvSpPr/>
            <p:nvPr/>
          </p:nvSpPr>
          <p:spPr>
            <a:xfrm>
              <a:off x="11631655" y="581896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0" name="Google Shape;2870;p63"/>
          <p:cNvSpPr txBox="1"/>
          <p:nvPr>
            <p:ph idx="1" type="subTitle"/>
          </p:nvPr>
        </p:nvSpPr>
        <p:spPr>
          <a:xfrm>
            <a:off x="4937225" y="2200875"/>
            <a:ext cx="3401100" cy="119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Heart disease refers to several types of conditions that affect the structure and function of the heart. The most common type is coronary artery disease.</a:t>
            </a:r>
            <a:endParaRPr/>
          </a:p>
        </p:txBody>
      </p:sp>
      <p:sp>
        <p:nvSpPr>
          <p:cNvPr id="2871" name="Google Shape;2871;p63"/>
          <p:cNvSpPr txBox="1"/>
          <p:nvPr>
            <p:ph type="title"/>
          </p:nvPr>
        </p:nvSpPr>
        <p:spPr>
          <a:xfrm>
            <a:off x="4937225" y="1751925"/>
            <a:ext cx="34011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Heart Disease</a:t>
            </a:r>
            <a:endParaRPr/>
          </a:p>
        </p:txBody>
      </p:sp>
      <p:grpSp>
        <p:nvGrpSpPr>
          <p:cNvPr id="2872" name="Google Shape;2872;p63"/>
          <p:cNvGrpSpPr/>
          <p:nvPr/>
        </p:nvGrpSpPr>
        <p:grpSpPr>
          <a:xfrm>
            <a:off x="1752308" y="1077350"/>
            <a:ext cx="1906260" cy="3364963"/>
            <a:chOff x="3451925" y="3129975"/>
            <a:chExt cx="1308975" cy="2310625"/>
          </a:xfrm>
        </p:grpSpPr>
        <p:sp>
          <p:nvSpPr>
            <p:cNvPr id="2873" name="Google Shape;2873;p63"/>
            <p:cNvSpPr/>
            <p:nvPr/>
          </p:nvSpPr>
          <p:spPr>
            <a:xfrm>
              <a:off x="4083175" y="3771050"/>
              <a:ext cx="609800" cy="249475"/>
            </a:xfrm>
            <a:custGeom>
              <a:rect b="b" l="l" r="r" t="t"/>
              <a:pathLst>
                <a:path extrusionOk="0" h="9979" w="24392">
                  <a:moveTo>
                    <a:pt x="6377" y="0"/>
                  </a:moveTo>
                  <a:cubicBezTo>
                    <a:pt x="3614" y="0"/>
                    <a:pt x="1305" y="219"/>
                    <a:pt x="312" y="815"/>
                  </a:cubicBezTo>
                  <a:lnTo>
                    <a:pt x="1" y="2237"/>
                  </a:lnTo>
                  <a:lnTo>
                    <a:pt x="189" y="2855"/>
                  </a:lnTo>
                  <a:cubicBezTo>
                    <a:pt x="189" y="2855"/>
                    <a:pt x="10685" y="7607"/>
                    <a:pt x="17970" y="9582"/>
                  </a:cubicBezTo>
                  <a:cubicBezTo>
                    <a:pt x="18740" y="9875"/>
                    <a:pt x="19482" y="9979"/>
                    <a:pt x="20145" y="9979"/>
                  </a:cubicBezTo>
                  <a:cubicBezTo>
                    <a:pt x="21717" y="9979"/>
                    <a:pt x="22846" y="9400"/>
                    <a:pt x="22846" y="9400"/>
                  </a:cubicBezTo>
                  <a:cubicBezTo>
                    <a:pt x="24392" y="5878"/>
                    <a:pt x="23587" y="2731"/>
                    <a:pt x="21858" y="1432"/>
                  </a:cubicBezTo>
                  <a:cubicBezTo>
                    <a:pt x="20058" y="973"/>
                    <a:pt x="12206" y="0"/>
                    <a:pt x="6377" y="0"/>
                  </a:cubicBezTo>
                  <a:close/>
                </a:path>
              </a:pathLst>
            </a:custGeom>
            <a:solidFill>
              <a:srgbClr val="9B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63"/>
            <p:cNvSpPr/>
            <p:nvPr/>
          </p:nvSpPr>
          <p:spPr>
            <a:xfrm>
              <a:off x="4050825" y="3157075"/>
              <a:ext cx="376650" cy="631275"/>
            </a:xfrm>
            <a:custGeom>
              <a:rect b="b" l="l" r="r" t="t"/>
              <a:pathLst>
                <a:path extrusionOk="0" h="25251" w="15066">
                  <a:moveTo>
                    <a:pt x="6481" y="306"/>
                  </a:moveTo>
                  <a:cubicBezTo>
                    <a:pt x="6481" y="430"/>
                    <a:pt x="6481" y="494"/>
                    <a:pt x="6422" y="677"/>
                  </a:cubicBezTo>
                  <a:cubicBezTo>
                    <a:pt x="6481" y="617"/>
                    <a:pt x="6545" y="617"/>
                    <a:pt x="6605" y="617"/>
                  </a:cubicBezTo>
                  <a:cubicBezTo>
                    <a:pt x="6605" y="494"/>
                    <a:pt x="6545" y="370"/>
                    <a:pt x="6481" y="306"/>
                  </a:cubicBezTo>
                  <a:close/>
                  <a:moveTo>
                    <a:pt x="1" y="0"/>
                  </a:moveTo>
                  <a:cubicBezTo>
                    <a:pt x="307" y="1665"/>
                    <a:pt x="307" y="7533"/>
                    <a:pt x="677" y="8827"/>
                  </a:cubicBezTo>
                  <a:cubicBezTo>
                    <a:pt x="801" y="9197"/>
                    <a:pt x="865" y="9444"/>
                    <a:pt x="924" y="9568"/>
                  </a:cubicBezTo>
                  <a:cubicBezTo>
                    <a:pt x="924" y="9508"/>
                    <a:pt x="865" y="9385"/>
                    <a:pt x="865" y="9261"/>
                  </a:cubicBezTo>
                  <a:cubicBezTo>
                    <a:pt x="431" y="7780"/>
                    <a:pt x="495" y="924"/>
                    <a:pt x="60" y="59"/>
                  </a:cubicBezTo>
                  <a:cubicBezTo>
                    <a:pt x="60" y="59"/>
                    <a:pt x="60" y="0"/>
                    <a:pt x="1" y="0"/>
                  </a:cubicBezTo>
                  <a:close/>
                  <a:moveTo>
                    <a:pt x="10744" y="1294"/>
                  </a:moveTo>
                  <a:cubicBezTo>
                    <a:pt x="10803" y="2346"/>
                    <a:pt x="10991" y="5557"/>
                    <a:pt x="10991" y="7656"/>
                  </a:cubicBezTo>
                  <a:cubicBezTo>
                    <a:pt x="10991" y="8456"/>
                    <a:pt x="11238" y="9385"/>
                    <a:pt x="11544" y="10185"/>
                  </a:cubicBezTo>
                  <a:cubicBezTo>
                    <a:pt x="11297" y="9508"/>
                    <a:pt x="11114" y="8768"/>
                    <a:pt x="11114" y="8086"/>
                  </a:cubicBezTo>
                  <a:cubicBezTo>
                    <a:pt x="11114" y="5493"/>
                    <a:pt x="10867" y="1358"/>
                    <a:pt x="10867" y="1358"/>
                  </a:cubicBezTo>
                  <a:cubicBezTo>
                    <a:pt x="10867" y="1358"/>
                    <a:pt x="10803" y="1294"/>
                    <a:pt x="10744" y="1294"/>
                  </a:cubicBezTo>
                  <a:close/>
                  <a:moveTo>
                    <a:pt x="13708" y="14507"/>
                  </a:moveTo>
                  <a:cubicBezTo>
                    <a:pt x="14137" y="15806"/>
                    <a:pt x="14755" y="18459"/>
                    <a:pt x="13396" y="20805"/>
                  </a:cubicBezTo>
                  <a:cubicBezTo>
                    <a:pt x="11421" y="23275"/>
                    <a:pt x="9509" y="23956"/>
                    <a:pt x="7904" y="23956"/>
                  </a:cubicBezTo>
                  <a:cubicBezTo>
                    <a:pt x="5928" y="23956"/>
                    <a:pt x="4506" y="22781"/>
                    <a:pt x="4506" y="22781"/>
                  </a:cubicBezTo>
                  <a:cubicBezTo>
                    <a:pt x="4506" y="22781"/>
                    <a:pt x="4076" y="22040"/>
                    <a:pt x="3705" y="22040"/>
                  </a:cubicBezTo>
                  <a:cubicBezTo>
                    <a:pt x="3641" y="22040"/>
                    <a:pt x="3582" y="22040"/>
                    <a:pt x="3518" y="22104"/>
                  </a:cubicBezTo>
                  <a:cubicBezTo>
                    <a:pt x="2530" y="22781"/>
                    <a:pt x="2036" y="24080"/>
                    <a:pt x="1853" y="25250"/>
                  </a:cubicBezTo>
                  <a:cubicBezTo>
                    <a:pt x="1912" y="25191"/>
                    <a:pt x="1977" y="25191"/>
                    <a:pt x="2100" y="25127"/>
                  </a:cubicBezTo>
                  <a:cubicBezTo>
                    <a:pt x="2347" y="24139"/>
                    <a:pt x="2841" y="23092"/>
                    <a:pt x="3641" y="22534"/>
                  </a:cubicBezTo>
                  <a:cubicBezTo>
                    <a:pt x="3705" y="22474"/>
                    <a:pt x="3765" y="22474"/>
                    <a:pt x="3829" y="22474"/>
                  </a:cubicBezTo>
                  <a:cubicBezTo>
                    <a:pt x="4259" y="22474"/>
                    <a:pt x="4693" y="23215"/>
                    <a:pt x="4693" y="23215"/>
                  </a:cubicBezTo>
                  <a:cubicBezTo>
                    <a:pt x="4693" y="23215"/>
                    <a:pt x="6052" y="24386"/>
                    <a:pt x="8087" y="24386"/>
                  </a:cubicBezTo>
                  <a:cubicBezTo>
                    <a:pt x="9633" y="24386"/>
                    <a:pt x="11544" y="23645"/>
                    <a:pt x="13520" y="21240"/>
                  </a:cubicBezTo>
                  <a:cubicBezTo>
                    <a:pt x="15066" y="18582"/>
                    <a:pt x="14137" y="15559"/>
                    <a:pt x="13708" y="145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63"/>
            <p:cNvSpPr/>
            <p:nvPr/>
          </p:nvSpPr>
          <p:spPr>
            <a:xfrm>
              <a:off x="4092450" y="3785225"/>
              <a:ext cx="10900" cy="37075"/>
            </a:xfrm>
            <a:custGeom>
              <a:rect b="b" l="l" r="r" t="t"/>
              <a:pathLst>
                <a:path extrusionOk="0" h="1483" w="436">
                  <a:moveTo>
                    <a:pt x="435" y="1"/>
                  </a:moveTo>
                  <a:cubicBezTo>
                    <a:pt x="312" y="65"/>
                    <a:pt x="247" y="65"/>
                    <a:pt x="188" y="124"/>
                  </a:cubicBezTo>
                  <a:cubicBezTo>
                    <a:pt x="65" y="618"/>
                    <a:pt x="0" y="1112"/>
                    <a:pt x="0" y="1483"/>
                  </a:cubicBezTo>
                  <a:cubicBezTo>
                    <a:pt x="65" y="1483"/>
                    <a:pt x="124" y="1483"/>
                    <a:pt x="188" y="1423"/>
                  </a:cubicBezTo>
                  <a:cubicBezTo>
                    <a:pt x="247" y="989"/>
                    <a:pt x="312" y="495"/>
                    <a:pt x="435" y="1"/>
                  </a:cubicBezTo>
                  <a:close/>
                </a:path>
              </a:pathLst>
            </a:custGeom>
            <a:solidFill>
              <a:srgbClr val="87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63"/>
            <p:cNvSpPr/>
            <p:nvPr/>
          </p:nvSpPr>
          <p:spPr>
            <a:xfrm>
              <a:off x="4588000" y="3823875"/>
              <a:ext cx="78675" cy="174400"/>
            </a:xfrm>
            <a:custGeom>
              <a:rect b="b" l="l" r="r" t="t"/>
              <a:pathLst>
                <a:path extrusionOk="0" h="6976" w="3147">
                  <a:moveTo>
                    <a:pt x="1482" y="1"/>
                  </a:moveTo>
                  <a:cubicBezTo>
                    <a:pt x="1171" y="1"/>
                    <a:pt x="800" y="60"/>
                    <a:pt x="618" y="307"/>
                  </a:cubicBezTo>
                  <a:cubicBezTo>
                    <a:pt x="494" y="495"/>
                    <a:pt x="494" y="678"/>
                    <a:pt x="430" y="865"/>
                  </a:cubicBezTo>
                  <a:cubicBezTo>
                    <a:pt x="306" y="1606"/>
                    <a:pt x="247" y="2406"/>
                    <a:pt x="183" y="3147"/>
                  </a:cubicBezTo>
                  <a:cubicBezTo>
                    <a:pt x="59" y="4259"/>
                    <a:pt x="0" y="5558"/>
                    <a:pt x="741" y="6422"/>
                  </a:cubicBezTo>
                  <a:cubicBezTo>
                    <a:pt x="988" y="6728"/>
                    <a:pt x="1294" y="6975"/>
                    <a:pt x="1729" y="6975"/>
                  </a:cubicBezTo>
                  <a:lnTo>
                    <a:pt x="1852" y="6975"/>
                  </a:lnTo>
                  <a:cubicBezTo>
                    <a:pt x="2159" y="6916"/>
                    <a:pt x="2470" y="6605"/>
                    <a:pt x="2653" y="6299"/>
                  </a:cubicBezTo>
                  <a:cubicBezTo>
                    <a:pt x="2776" y="5987"/>
                    <a:pt x="2840" y="5681"/>
                    <a:pt x="2900" y="5311"/>
                  </a:cubicBezTo>
                  <a:cubicBezTo>
                    <a:pt x="3147" y="3459"/>
                    <a:pt x="2964" y="1419"/>
                    <a:pt x="1788" y="1"/>
                  </a:cubicBezTo>
                  <a:close/>
                </a:path>
              </a:pathLst>
            </a:custGeom>
            <a:solidFill>
              <a:srgbClr val="87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63"/>
            <p:cNvSpPr/>
            <p:nvPr/>
          </p:nvSpPr>
          <p:spPr>
            <a:xfrm>
              <a:off x="3799175" y="3129975"/>
              <a:ext cx="632875" cy="939300"/>
            </a:xfrm>
            <a:custGeom>
              <a:rect b="b" l="l" r="r" t="t"/>
              <a:pathLst>
                <a:path extrusionOk="0" h="37572" w="25315">
                  <a:moveTo>
                    <a:pt x="7830" y="0"/>
                  </a:moveTo>
                  <a:cubicBezTo>
                    <a:pt x="6037" y="0"/>
                    <a:pt x="3952" y="714"/>
                    <a:pt x="3952" y="714"/>
                  </a:cubicBezTo>
                  <a:lnTo>
                    <a:pt x="3952" y="7812"/>
                  </a:lnTo>
                  <a:lnTo>
                    <a:pt x="2164" y="19360"/>
                  </a:lnTo>
                  <a:lnTo>
                    <a:pt x="0" y="29115"/>
                  </a:lnTo>
                  <a:lnTo>
                    <a:pt x="988" y="37572"/>
                  </a:lnTo>
                  <a:lnTo>
                    <a:pt x="11672" y="28621"/>
                  </a:lnTo>
                  <a:cubicBezTo>
                    <a:pt x="11672" y="28621"/>
                    <a:pt x="11549" y="24606"/>
                    <a:pt x="13584" y="23188"/>
                  </a:cubicBezTo>
                  <a:cubicBezTo>
                    <a:pt x="13643" y="23146"/>
                    <a:pt x="13704" y="23127"/>
                    <a:pt x="13766" y="23127"/>
                  </a:cubicBezTo>
                  <a:cubicBezTo>
                    <a:pt x="14159" y="23127"/>
                    <a:pt x="14572" y="23865"/>
                    <a:pt x="14572" y="23865"/>
                  </a:cubicBezTo>
                  <a:cubicBezTo>
                    <a:pt x="14572" y="23865"/>
                    <a:pt x="15949" y="25027"/>
                    <a:pt x="17972" y="25027"/>
                  </a:cubicBezTo>
                  <a:cubicBezTo>
                    <a:pt x="19531" y="25027"/>
                    <a:pt x="21473" y="24336"/>
                    <a:pt x="23462" y="21889"/>
                  </a:cubicBezTo>
                  <a:cubicBezTo>
                    <a:pt x="25315" y="18619"/>
                    <a:pt x="23462" y="14791"/>
                    <a:pt x="23462" y="14791"/>
                  </a:cubicBezTo>
                  <a:cubicBezTo>
                    <a:pt x="23462" y="14791"/>
                    <a:pt x="21057" y="11333"/>
                    <a:pt x="21057" y="8740"/>
                  </a:cubicBezTo>
                  <a:cubicBezTo>
                    <a:pt x="21057" y="6206"/>
                    <a:pt x="20810" y="2008"/>
                    <a:pt x="20810" y="2008"/>
                  </a:cubicBezTo>
                  <a:cubicBezTo>
                    <a:pt x="20810" y="2008"/>
                    <a:pt x="19904" y="1538"/>
                    <a:pt x="18365" y="1538"/>
                  </a:cubicBezTo>
                  <a:cubicBezTo>
                    <a:pt x="17816" y="1538"/>
                    <a:pt x="17186" y="1598"/>
                    <a:pt x="16488" y="1761"/>
                  </a:cubicBezTo>
                  <a:cubicBezTo>
                    <a:pt x="16671" y="1267"/>
                    <a:pt x="16365" y="896"/>
                    <a:pt x="16365" y="896"/>
                  </a:cubicBezTo>
                  <a:cubicBezTo>
                    <a:pt x="16365" y="896"/>
                    <a:pt x="15855" y="860"/>
                    <a:pt x="15170" y="860"/>
                  </a:cubicBezTo>
                  <a:cubicBezTo>
                    <a:pt x="13862" y="860"/>
                    <a:pt x="11915" y="992"/>
                    <a:pt x="11672" y="1761"/>
                  </a:cubicBezTo>
                  <a:cubicBezTo>
                    <a:pt x="11672" y="3613"/>
                    <a:pt x="12102" y="10405"/>
                    <a:pt x="11672" y="10716"/>
                  </a:cubicBezTo>
                  <a:cubicBezTo>
                    <a:pt x="11480" y="10825"/>
                    <a:pt x="11361" y="10970"/>
                    <a:pt x="11251" y="10970"/>
                  </a:cubicBezTo>
                  <a:cubicBezTo>
                    <a:pt x="11112" y="10970"/>
                    <a:pt x="10986" y="10738"/>
                    <a:pt x="10743" y="9911"/>
                  </a:cubicBezTo>
                  <a:cubicBezTo>
                    <a:pt x="10314" y="8493"/>
                    <a:pt x="10437" y="1578"/>
                    <a:pt x="10003" y="714"/>
                  </a:cubicBezTo>
                  <a:cubicBezTo>
                    <a:pt x="9550" y="178"/>
                    <a:pt x="8727" y="0"/>
                    <a:pt x="78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63"/>
            <p:cNvSpPr/>
            <p:nvPr/>
          </p:nvSpPr>
          <p:spPr>
            <a:xfrm>
              <a:off x="3820775" y="3183250"/>
              <a:ext cx="243900" cy="734750"/>
            </a:xfrm>
            <a:custGeom>
              <a:rect b="b" l="l" r="r" t="t"/>
              <a:pathLst>
                <a:path extrusionOk="0" h="29390" w="9756">
                  <a:moveTo>
                    <a:pt x="3211" y="0"/>
                  </a:moveTo>
                  <a:lnTo>
                    <a:pt x="3211" y="3769"/>
                  </a:lnTo>
                  <a:cubicBezTo>
                    <a:pt x="3211" y="3769"/>
                    <a:pt x="3399" y="3705"/>
                    <a:pt x="3705" y="3522"/>
                  </a:cubicBezTo>
                  <a:lnTo>
                    <a:pt x="3705" y="247"/>
                  </a:lnTo>
                  <a:cubicBezTo>
                    <a:pt x="3705" y="247"/>
                    <a:pt x="3522" y="188"/>
                    <a:pt x="3211" y="0"/>
                  </a:cubicBezTo>
                  <a:close/>
                  <a:moveTo>
                    <a:pt x="7904" y="2534"/>
                  </a:moveTo>
                  <a:cubicBezTo>
                    <a:pt x="7904" y="2593"/>
                    <a:pt x="7968" y="2593"/>
                    <a:pt x="7968" y="2658"/>
                  </a:cubicBezTo>
                  <a:cubicBezTo>
                    <a:pt x="8027" y="2781"/>
                    <a:pt x="8151" y="2964"/>
                    <a:pt x="8215" y="3087"/>
                  </a:cubicBezTo>
                  <a:cubicBezTo>
                    <a:pt x="8462" y="3581"/>
                    <a:pt x="8645" y="4199"/>
                    <a:pt x="8768" y="4757"/>
                  </a:cubicBezTo>
                  <a:cubicBezTo>
                    <a:pt x="8956" y="5498"/>
                    <a:pt x="9015" y="6298"/>
                    <a:pt x="8956" y="7039"/>
                  </a:cubicBezTo>
                  <a:cubicBezTo>
                    <a:pt x="8892" y="7474"/>
                    <a:pt x="8892" y="7844"/>
                    <a:pt x="8832" y="7967"/>
                  </a:cubicBezTo>
                  <a:lnTo>
                    <a:pt x="8832" y="8027"/>
                  </a:lnTo>
                  <a:lnTo>
                    <a:pt x="8768" y="8027"/>
                  </a:lnTo>
                  <a:cubicBezTo>
                    <a:pt x="8521" y="8150"/>
                    <a:pt x="5869" y="10067"/>
                    <a:pt x="5558" y="10249"/>
                  </a:cubicBezTo>
                  <a:cubicBezTo>
                    <a:pt x="5187" y="10437"/>
                    <a:pt x="3522" y="12225"/>
                    <a:pt x="3522" y="12225"/>
                  </a:cubicBezTo>
                  <a:cubicBezTo>
                    <a:pt x="3522" y="12225"/>
                    <a:pt x="3769" y="14512"/>
                    <a:pt x="2658" y="16794"/>
                  </a:cubicBezTo>
                  <a:cubicBezTo>
                    <a:pt x="1547" y="19081"/>
                    <a:pt x="618" y="23956"/>
                    <a:pt x="248" y="25191"/>
                  </a:cubicBezTo>
                  <a:cubicBezTo>
                    <a:pt x="1" y="26179"/>
                    <a:pt x="124" y="28219"/>
                    <a:pt x="248" y="29143"/>
                  </a:cubicBezTo>
                  <a:cubicBezTo>
                    <a:pt x="371" y="29207"/>
                    <a:pt x="559" y="29266"/>
                    <a:pt x="682" y="29390"/>
                  </a:cubicBezTo>
                  <a:cubicBezTo>
                    <a:pt x="618" y="28466"/>
                    <a:pt x="495" y="26490"/>
                    <a:pt x="742" y="25502"/>
                  </a:cubicBezTo>
                  <a:cubicBezTo>
                    <a:pt x="1112" y="24203"/>
                    <a:pt x="2041" y="19387"/>
                    <a:pt x="3152" y="17105"/>
                  </a:cubicBezTo>
                  <a:cubicBezTo>
                    <a:pt x="4263" y="14818"/>
                    <a:pt x="3952" y="12472"/>
                    <a:pt x="3952" y="12472"/>
                  </a:cubicBezTo>
                  <a:cubicBezTo>
                    <a:pt x="3952" y="12472"/>
                    <a:pt x="5681" y="10684"/>
                    <a:pt x="5992" y="10561"/>
                  </a:cubicBezTo>
                  <a:cubicBezTo>
                    <a:pt x="6363" y="10373"/>
                    <a:pt x="9015" y="8397"/>
                    <a:pt x="9262" y="8338"/>
                  </a:cubicBezTo>
                  <a:cubicBezTo>
                    <a:pt x="9509" y="8274"/>
                    <a:pt x="9756" y="3828"/>
                    <a:pt x="7968" y="2534"/>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63"/>
            <p:cNvSpPr/>
            <p:nvPr/>
          </p:nvSpPr>
          <p:spPr>
            <a:xfrm>
              <a:off x="3854750" y="3857850"/>
              <a:ext cx="71025" cy="103375"/>
            </a:xfrm>
            <a:custGeom>
              <a:rect b="b" l="l" r="r" t="t"/>
              <a:pathLst>
                <a:path extrusionOk="0" h="4135" w="2841">
                  <a:moveTo>
                    <a:pt x="864" y="0"/>
                  </a:moveTo>
                  <a:cubicBezTo>
                    <a:pt x="311" y="60"/>
                    <a:pt x="0" y="677"/>
                    <a:pt x="64" y="1235"/>
                  </a:cubicBezTo>
                  <a:cubicBezTo>
                    <a:pt x="124" y="1788"/>
                    <a:pt x="435" y="2223"/>
                    <a:pt x="741" y="2717"/>
                  </a:cubicBezTo>
                  <a:cubicBezTo>
                    <a:pt x="1111" y="3147"/>
                    <a:pt x="1423" y="3641"/>
                    <a:pt x="1793" y="4135"/>
                  </a:cubicBezTo>
                  <a:cubicBezTo>
                    <a:pt x="2099" y="3764"/>
                    <a:pt x="2470" y="3394"/>
                    <a:pt x="2840" y="3023"/>
                  </a:cubicBezTo>
                  <a:cubicBezTo>
                    <a:pt x="2840" y="2900"/>
                    <a:pt x="2840" y="2776"/>
                    <a:pt x="2781" y="2653"/>
                  </a:cubicBezTo>
                  <a:cubicBezTo>
                    <a:pt x="2717" y="2159"/>
                    <a:pt x="2717" y="1665"/>
                    <a:pt x="2470" y="1235"/>
                  </a:cubicBezTo>
                  <a:cubicBezTo>
                    <a:pt x="2346" y="865"/>
                    <a:pt x="2040" y="494"/>
                    <a:pt x="1729" y="247"/>
                  </a:cubicBezTo>
                  <a:cubicBezTo>
                    <a:pt x="1482" y="124"/>
                    <a:pt x="1235" y="0"/>
                    <a:pt x="988" y="0"/>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63"/>
            <p:cNvSpPr/>
            <p:nvPr/>
          </p:nvSpPr>
          <p:spPr>
            <a:xfrm>
              <a:off x="4094050" y="3618525"/>
              <a:ext cx="155875" cy="126600"/>
            </a:xfrm>
            <a:custGeom>
              <a:rect b="b" l="l" r="r" t="t"/>
              <a:pathLst>
                <a:path extrusionOk="0" h="5064" w="6235">
                  <a:moveTo>
                    <a:pt x="5804" y="1"/>
                  </a:moveTo>
                  <a:cubicBezTo>
                    <a:pt x="5310" y="1"/>
                    <a:pt x="4816" y="248"/>
                    <a:pt x="4382" y="495"/>
                  </a:cubicBezTo>
                  <a:cubicBezTo>
                    <a:pt x="2530" y="1606"/>
                    <a:pt x="1048" y="3211"/>
                    <a:pt x="1" y="5004"/>
                  </a:cubicBezTo>
                  <a:lnTo>
                    <a:pt x="1" y="5064"/>
                  </a:lnTo>
                  <a:lnTo>
                    <a:pt x="60" y="5064"/>
                  </a:lnTo>
                  <a:cubicBezTo>
                    <a:pt x="1112" y="3211"/>
                    <a:pt x="2594" y="1670"/>
                    <a:pt x="4382" y="618"/>
                  </a:cubicBezTo>
                  <a:cubicBezTo>
                    <a:pt x="4816" y="312"/>
                    <a:pt x="5310" y="65"/>
                    <a:pt x="5804" y="65"/>
                  </a:cubicBezTo>
                  <a:cubicBezTo>
                    <a:pt x="5928" y="65"/>
                    <a:pt x="6051" y="124"/>
                    <a:pt x="6175" y="124"/>
                  </a:cubicBezTo>
                  <a:lnTo>
                    <a:pt x="6234" y="124"/>
                  </a:lnTo>
                  <a:cubicBezTo>
                    <a:pt x="6234" y="65"/>
                    <a:pt x="6234" y="65"/>
                    <a:pt x="6175" y="65"/>
                  </a:cubicBezTo>
                  <a:cubicBezTo>
                    <a:pt x="6051" y="1"/>
                    <a:pt x="5928" y="1"/>
                    <a:pt x="5804" y="1"/>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63"/>
            <p:cNvSpPr/>
            <p:nvPr/>
          </p:nvSpPr>
          <p:spPr>
            <a:xfrm>
              <a:off x="4177400" y="3609275"/>
              <a:ext cx="182175" cy="89550"/>
            </a:xfrm>
            <a:custGeom>
              <a:rect b="b" l="l" r="r" t="t"/>
              <a:pathLst>
                <a:path extrusionOk="0" h="3582" w="7287">
                  <a:moveTo>
                    <a:pt x="7163" y="0"/>
                  </a:moveTo>
                  <a:cubicBezTo>
                    <a:pt x="6234" y="988"/>
                    <a:pt x="5187" y="1917"/>
                    <a:pt x="3952" y="2534"/>
                  </a:cubicBezTo>
                  <a:cubicBezTo>
                    <a:pt x="2900" y="3152"/>
                    <a:pt x="1665" y="3522"/>
                    <a:pt x="430" y="3522"/>
                  </a:cubicBezTo>
                  <a:lnTo>
                    <a:pt x="60" y="3522"/>
                  </a:lnTo>
                  <a:cubicBezTo>
                    <a:pt x="1" y="3522"/>
                    <a:pt x="1" y="3522"/>
                    <a:pt x="1" y="3581"/>
                  </a:cubicBezTo>
                  <a:lnTo>
                    <a:pt x="430" y="3581"/>
                  </a:lnTo>
                  <a:cubicBezTo>
                    <a:pt x="1665" y="3581"/>
                    <a:pt x="2900" y="3211"/>
                    <a:pt x="4011" y="2658"/>
                  </a:cubicBezTo>
                  <a:cubicBezTo>
                    <a:pt x="5246" y="1976"/>
                    <a:pt x="6298" y="1052"/>
                    <a:pt x="7222" y="64"/>
                  </a:cubicBezTo>
                  <a:cubicBezTo>
                    <a:pt x="7286" y="64"/>
                    <a:pt x="7286" y="0"/>
                    <a:pt x="7222" y="0"/>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63"/>
            <p:cNvSpPr/>
            <p:nvPr/>
          </p:nvSpPr>
          <p:spPr>
            <a:xfrm>
              <a:off x="3649500" y="3162550"/>
              <a:ext cx="402850" cy="760150"/>
            </a:xfrm>
            <a:custGeom>
              <a:rect b="b" l="l" r="r" t="t"/>
              <a:pathLst>
                <a:path extrusionOk="0" h="30406" w="16114">
                  <a:moveTo>
                    <a:pt x="6652" y="1"/>
                  </a:moveTo>
                  <a:cubicBezTo>
                    <a:pt x="5645" y="1"/>
                    <a:pt x="4486" y="193"/>
                    <a:pt x="3271" y="769"/>
                  </a:cubicBezTo>
                  <a:cubicBezTo>
                    <a:pt x="3271" y="769"/>
                    <a:pt x="3394" y="5955"/>
                    <a:pt x="3271" y="7496"/>
                  </a:cubicBezTo>
                  <a:cubicBezTo>
                    <a:pt x="3211" y="9042"/>
                    <a:pt x="2036" y="12930"/>
                    <a:pt x="1853" y="15340"/>
                  </a:cubicBezTo>
                  <a:cubicBezTo>
                    <a:pt x="1665" y="17686"/>
                    <a:pt x="989" y="22315"/>
                    <a:pt x="1236" y="23861"/>
                  </a:cubicBezTo>
                  <a:cubicBezTo>
                    <a:pt x="1418" y="25466"/>
                    <a:pt x="677" y="27565"/>
                    <a:pt x="307" y="28059"/>
                  </a:cubicBezTo>
                  <a:cubicBezTo>
                    <a:pt x="1" y="28612"/>
                    <a:pt x="6234" y="30405"/>
                    <a:pt x="6234" y="30405"/>
                  </a:cubicBezTo>
                  <a:lnTo>
                    <a:pt x="7099" y="30405"/>
                  </a:lnTo>
                  <a:cubicBezTo>
                    <a:pt x="7099" y="30405"/>
                    <a:pt x="6792" y="27318"/>
                    <a:pt x="7099" y="26019"/>
                  </a:cubicBezTo>
                  <a:cubicBezTo>
                    <a:pt x="7469" y="24784"/>
                    <a:pt x="8398" y="19909"/>
                    <a:pt x="9509" y="17622"/>
                  </a:cubicBezTo>
                  <a:cubicBezTo>
                    <a:pt x="10620" y="15340"/>
                    <a:pt x="10373" y="13053"/>
                    <a:pt x="10373" y="13053"/>
                  </a:cubicBezTo>
                  <a:cubicBezTo>
                    <a:pt x="10373" y="13053"/>
                    <a:pt x="12038" y="11265"/>
                    <a:pt x="12409" y="11077"/>
                  </a:cubicBezTo>
                  <a:cubicBezTo>
                    <a:pt x="12720" y="10895"/>
                    <a:pt x="15372" y="8978"/>
                    <a:pt x="15619" y="8855"/>
                  </a:cubicBezTo>
                  <a:cubicBezTo>
                    <a:pt x="15866" y="8795"/>
                    <a:pt x="16113" y="4350"/>
                    <a:pt x="14325" y="3115"/>
                  </a:cubicBezTo>
                  <a:cubicBezTo>
                    <a:pt x="14218" y="3081"/>
                    <a:pt x="14095" y="3066"/>
                    <a:pt x="13961" y="3066"/>
                  </a:cubicBezTo>
                  <a:cubicBezTo>
                    <a:pt x="12614" y="3066"/>
                    <a:pt x="10062" y="4597"/>
                    <a:pt x="10062" y="4597"/>
                  </a:cubicBezTo>
                  <a:lnTo>
                    <a:pt x="10062" y="769"/>
                  </a:lnTo>
                  <a:cubicBezTo>
                    <a:pt x="10062" y="769"/>
                    <a:pt x="8664" y="1"/>
                    <a:pt x="6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63"/>
            <p:cNvSpPr/>
            <p:nvPr/>
          </p:nvSpPr>
          <p:spPr>
            <a:xfrm>
              <a:off x="3837825" y="3917975"/>
              <a:ext cx="37075" cy="101900"/>
            </a:xfrm>
            <a:custGeom>
              <a:rect b="b" l="l" r="r" t="t"/>
              <a:pathLst>
                <a:path extrusionOk="0" h="4076" w="1483">
                  <a:moveTo>
                    <a:pt x="0" y="1"/>
                  </a:moveTo>
                  <a:cubicBezTo>
                    <a:pt x="60" y="188"/>
                    <a:pt x="60" y="312"/>
                    <a:pt x="60" y="371"/>
                  </a:cubicBezTo>
                  <a:cubicBezTo>
                    <a:pt x="618" y="806"/>
                    <a:pt x="924" y="1359"/>
                    <a:pt x="865" y="2347"/>
                  </a:cubicBezTo>
                  <a:lnTo>
                    <a:pt x="677" y="3276"/>
                  </a:lnTo>
                  <a:cubicBezTo>
                    <a:pt x="618" y="3523"/>
                    <a:pt x="554" y="3829"/>
                    <a:pt x="494" y="4076"/>
                  </a:cubicBezTo>
                  <a:cubicBezTo>
                    <a:pt x="618" y="3952"/>
                    <a:pt x="741" y="3770"/>
                    <a:pt x="924" y="3646"/>
                  </a:cubicBezTo>
                  <a:cubicBezTo>
                    <a:pt x="988" y="3582"/>
                    <a:pt x="1047" y="3458"/>
                    <a:pt x="1112" y="3399"/>
                  </a:cubicBezTo>
                  <a:cubicBezTo>
                    <a:pt x="1235" y="3088"/>
                    <a:pt x="1294" y="2717"/>
                    <a:pt x="1359" y="2347"/>
                  </a:cubicBezTo>
                  <a:cubicBezTo>
                    <a:pt x="1482" y="1053"/>
                    <a:pt x="801" y="495"/>
                    <a:pt x="0" y="1"/>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63"/>
            <p:cNvSpPr/>
            <p:nvPr/>
          </p:nvSpPr>
          <p:spPr>
            <a:xfrm>
              <a:off x="3826950" y="3911800"/>
              <a:ext cx="12375" cy="15475"/>
            </a:xfrm>
            <a:custGeom>
              <a:rect b="b" l="l" r="r" t="t"/>
              <a:pathLst>
                <a:path extrusionOk="0" h="619" w="495">
                  <a:moveTo>
                    <a:pt x="1" y="1"/>
                  </a:moveTo>
                  <a:lnTo>
                    <a:pt x="1" y="248"/>
                  </a:lnTo>
                  <a:cubicBezTo>
                    <a:pt x="188" y="371"/>
                    <a:pt x="371" y="495"/>
                    <a:pt x="495" y="618"/>
                  </a:cubicBezTo>
                  <a:cubicBezTo>
                    <a:pt x="495" y="559"/>
                    <a:pt x="495" y="435"/>
                    <a:pt x="435" y="248"/>
                  </a:cubicBezTo>
                  <a:cubicBezTo>
                    <a:pt x="312" y="124"/>
                    <a:pt x="124" y="65"/>
                    <a:pt x="1" y="1"/>
                  </a:cubicBezTo>
                  <a:close/>
                </a:path>
              </a:pathLst>
            </a:custGeom>
            <a:solidFill>
              <a:srgbClr val="70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63"/>
            <p:cNvSpPr/>
            <p:nvPr/>
          </p:nvSpPr>
          <p:spPr>
            <a:xfrm>
              <a:off x="3691125" y="3845500"/>
              <a:ext cx="135850" cy="72500"/>
            </a:xfrm>
            <a:custGeom>
              <a:rect b="b" l="l" r="r" t="t"/>
              <a:pathLst>
                <a:path extrusionOk="0" h="2900" w="5434">
                  <a:moveTo>
                    <a:pt x="0" y="0"/>
                  </a:moveTo>
                  <a:cubicBezTo>
                    <a:pt x="1052" y="124"/>
                    <a:pt x="1853" y="801"/>
                    <a:pt x="1853" y="801"/>
                  </a:cubicBezTo>
                  <a:cubicBezTo>
                    <a:pt x="2347" y="1235"/>
                    <a:pt x="2905" y="1359"/>
                    <a:pt x="3334" y="1665"/>
                  </a:cubicBezTo>
                  <a:cubicBezTo>
                    <a:pt x="3952" y="2223"/>
                    <a:pt x="4757" y="2529"/>
                    <a:pt x="5434" y="2900"/>
                  </a:cubicBezTo>
                  <a:lnTo>
                    <a:pt x="5434" y="2653"/>
                  </a:lnTo>
                  <a:cubicBezTo>
                    <a:pt x="4880" y="2347"/>
                    <a:pt x="4263" y="2100"/>
                    <a:pt x="3828" y="1665"/>
                  </a:cubicBezTo>
                  <a:cubicBezTo>
                    <a:pt x="3399" y="1359"/>
                    <a:pt x="2840" y="1235"/>
                    <a:pt x="2411" y="801"/>
                  </a:cubicBezTo>
                  <a:cubicBezTo>
                    <a:pt x="2347" y="801"/>
                    <a:pt x="1423" y="0"/>
                    <a:pt x="247" y="0"/>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63"/>
            <p:cNvSpPr/>
            <p:nvPr/>
          </p:nvSpPr>
          <p:spPr>
            <a:xfrm>
              <a:off x="3819300" y="3263500"/>
              <a:ext cx="100300" cy="67950"/>
            </a:xfrm>
            <a:custGeom>
              <a:rect b="b" l="l" r="r" t="t"/>
              <a:pathLst>
                <a:path extrusionOk="0" h="2718" w="4012">
                  <a:moveTo>
                    <a:pt x="3952" y="1"/>
                  </a:moveTo>
                  <a:lnTo>
                    <a:pt x="0" y="2658"/>
                  </a:lnTo>
                  <a:cubicBezTo>
                    <a:pt x="0" y="2718"/>
                    <a:pt x="60" y="2718"/>
                    <a:pt x="60" y="2718"/>
                  </a:cubicBezTo>
                  <a:lnTo>
                    <a:pt x="4011" y="65"/>
                  </a:lnTo>
                  <a:lnTo>
                    <a:pt x="4011" y="1"/>
                  </a:lnTo>
                  <a:close/>
                </a:path>
              </a:pathLst>
            </a:custGeom>
            <a:solidFill>
              <a:srgbClr val="9B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63"/>
            <p:cNvSpPr/>
            <p:nvPr/>
          </p:nvSpPr>
          <p:spPr>
            <a:xfrm>
              <a:off x="3702000" y="3348475"/>
              <a:ext cx="205250" cy="455400"/>
            </a:xfrm>
            <a:custGeom>
              <a:rect b="b" l="l" r="r" t="t"/>
              <a:pathLst>
                <a:path extrusionOk="0" h="18216" w="8210">
                  <a:moveTo>
                    <a:pt x="7839" y="0"/>
                  </a:moveTo>
                  <a:lnTo>
                    <a:pt x="7839" y="0"/>
                  </a:lnTo>
                  <a:cubicBezTo>
                    <a:pt x="6357" y="1418"/>
                    <a:pt x="4939" y="2776"/>
                    <a:pt x="3458" y="4199"/>
                  </a:cubicBezTo>
                  <a:cubicBezTo>
                    <a:pt x="3211" y="4446"/>
                    <a:pt x="2899" y="4693"/>
                    <a:pt x="2717" y="5063"/>
                  </a:cubicBezTo>
                  <a:cubicBezTo>
                    <a:pt x="2529" y="5434"/>
                    <a:pt x="2405" y="5927"/>
                    <a:pt x="2282" y="6421"/>
                  </a:cubicBezTo>
                  <a:cubicBezTo>
                    <a:pt x="2099" y="6975"/>
                    <a:pt x="1788" y="7533"/>
                    <a:pt x="1482" y="8086"/>
                  </a:cubicBezTo>
                  <a:cubicBezTo>
                    <a:pt x="617" y="10126"/>
                    <a:pt x="370" y="12284"/>
                    <a:pt x="123" y="14507"/>
                  </a:cubicBezTo>
                  <a:cubicBezTo>
                    <a:pt x="59" y="15312"/>
                    <a:pt x="0" y="16113"/>
                    <a:pt x="247" y="16853"/>
                  </a:cubicBezTo>
                  <a:cubicBezTo>
                    <a:pt x="483" y="17562"/>
                    <a:pt x="1112" y="18216"/>
                    <a:pt x="1870" y="18216"/>
                  </a:cubicBezTo>
                  <a:cubicBezTo>
                    <a:pt x="1905" y="18216"/>
                    <a:pt x="1940" y="18215"/>
                    <a:pt x="1976" y="18212"/>
                  </a:cubicBezTo>
                  <a:cubicBezTo>
                    <a:pt x="2717" y="16177"/>
                    <a:pt x="1912" y="13831"/>
                    <a:pt x="2346" y="11667"/>
                  </a:cubicBezTo>
                  <a:cubicBezTo>
                    <a:pt x="2593" y="10249"/>
                    <a:pt x="3334" y="9015"/>
                    <a:pt x="3581" y="7656"/>
                  </a:cubicBezTo>
                  <a:cubicBezTo>
                    <a:pt x="3705" y="6915"/>
                    <a:pt x="3705" y="6110"/>
                    <a:pt x="3952" y="5369"/>
                  </a:cubicBezTo>
                  <a:cubicBezTo>
                    <a:pt x="4445" y="3952"/>
                    <a:pt x="5863" y="3087"/>
                    <a:pt x="7039" y="2035"/>
                  </a:cubicBezTo>
                  <a:cubicBezTo>
                    <a:pt x="7592" y="1541"/>
                    <a:pt x="8209" y="741"/>
                    <a:pt x="7839" y="0"/>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63"/>
            <p:cNvSpPr/>
            <p:nvPr/>
          </p:nvSpPr>
          <p:spPr>
            <a:xfrm>
              <a:off x="3862525" y="3387000"/>
              <a:ext cx="124975" cy="146725"/>
            </a:xfrm>
            <a:custGeom>
              <a:rect b="b" l="l" r="r" t="t"/>
              <a:pathLst>
                <a:path extrusionOk="0" h="5869" w="4999">
                  <a:moveTo>
                    <a:pt x="4940" y="0"/>
                  </a:moveTo>
                  <a:cubicBezTo>
                    <a:pt x="3641" y="618"/>
                    <a:pt x="2593" y="1606"/>
                    <a:pt x="1606" y="2593"/>
                  </a:cubicBezTo>
                  <a:cubicBezTo>
                    <a:pt x="1112" y="3028"/>
                    <a:pt x="677" y="3458"/>
                    <a:pt x="371" y="4016"/>
                  </a:cubicBezTo>
                  <a:cubicBezTo>
                    <a:pt x="124" y="4446"/>
                    <a:pt x="0" y="4880"/>
                    <a:pt x="0" y="5374"/>
                  </a:cubicBezTo>
                  <a:cubicBezTo>
                    <a:pt x="0" y="5498"/>
                    <a:pt x="0" y="5681"/>
                    <a:pt x="59" y="5868"/>
                  </a:cubicBezTo>
                  <a:cubicBezTo>
                    <a:pt x="124" y="5868"/>
                    <a:pt x="124" y="5868"/>
                    <a:pt x="124" y="5804"/>
                  </a:cubicBezTo>
                  <a:cubicBezTo>
                    <a:pt x="59" y="5681"/>
                    <a:pt x="59" y="5498"/>
                    <a:pt x="59" y="5374"/>
                  </a:cubicBezTo>
                  <a:cubicBezTo>
                    <a:pt x="59" y="4880"/>
                    <a:pt x="183" y="4446"/>
                    <a:pt x="430" y="4075"/>
                  </a:cubicBezTo>
                  <a:cubicBezTo>
                    <a:pt x="741" y="3522"/>
                    <a:pt x="1171" y="3087"/>
                    <a:pt x="1665" y="2658"/>
                  </a:cubicBezTo>
                  <a:cubicBezTo>
                    <a:pt x="2653" y="1670"/>
                    <a:pt x="3705" y="682"/>
                    <a:pt x="4999" y="124"/>
                  </a:cubicBezTo>
                  <a:lnTo>
                    <a:pt x="4999" y="64"/>
                  </a:lnTo>
                  <a:cubicBezTo>
                    <a:pt x="4999" y="0"/>
                    <a:pt x="4999" y="0"/>
                    <a:pt x="4940" y="0"/>
                  </a:cubicBezTo>
                  <a:close/>
                </a:path>
              </a:pathLst>
            </a:custGeom>
            <a:solidFill>
              <a:srgbClr val="9B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63"/>
            <p:cNvSpPr/>
            <p:nvPr/>
          </p:nvSpPr>
          <p:spPr>
            <a:xfrm>
              <a:off x="4483025" y="4002225"/>
              <a:ext cx="277875" cy="450400"/>
            </a:xfrm>
            <a:custGeom>
              <a:rect b="b" l="l" r="r" t="t"/>
              <a:pathLst>
                <a:path extrusionOk="0" h="18016" w="11115">
                  <a:moveTo>
                    <a:pt x="1279" y="1"/>
                  </a:moveTo>
                  <a:cubicBezTo>
                    <a:pt x="1206" y="1"/>
                    <a:pt x="1130" y="8"/>
                    <a:pt x="1048" y="29"/>
                  </a:cubicBezTo>
                  <a:cubicBezTo>
                    <a:pt x="554" y="212"/>
                    <a:pt x="430" y="893"/>
                    <a:pt x="371" y="1447"/>
                  </a:cubicBezTo>
                  <a:cubicBezTo>
                    <a:pt x="248" y="2993"/>
                    <a:pt x="124" y="4598"/>
                    <a:pt x="60" y="6139"/>
                  </a:cubicBezTo>
                  <a:cubicBezTo>
                    <a:pt x="1" y="7315"/>
                    <a:pt x="1" y="8426"/>
                    <a:pt x="183" y="9597"/>
                  </a:cubicBezTo>
                  <a:cubicBezTo>
                    <a:pt x="307" y="10461"/>
                    <a:pt x="554" y="11390"/>
                    <a:pt x="801" y="12254"/>
                  </a:cubicBezTo>
                  <a:cubicBezTo>
                    <a:pt x="1171" y="13612"/>
                    <a:pt x="1606" y="14971"/>
                    <a:pt x="1976" y="16329"/>
                  </a:cubicBezTo>
                  <a:cubicBezTo>
                    <a:pt x="2159" y="17006"/>
                    <a:pt x="2530" y="17870"/>
                    <a:pt x="3271" y="17994"/>
                  </a:cubicBezTo>
                  <a:cubicBezTo>
                    <a:pt x="3344" y="18009"/>
                    <a:pt x="3416" y="18016"/>
                    <a:pt x="3485" y="18016"/>
                  </a:cubicBezTo>
                  <a:cubicBezTo>
                    <a:pt x="4295" y="18016"/>
                    <a:pt x="4836" y="17056"/>
                    <a:pt x="5064" y="16206"/>
                  </a:cubicBezTo>
                  <a:cubicBezTo>
                    <a:pt x="5370" y="15030"/>
                    <a:pt x="5557" y="13859"/>
                    <a:pt x="6051" y="12807"/>
                  </a:cubicBezTo>
                  <a:cubicBezTo>
                    <a:pt x="6545" y="11696"/>
                    <a:pt x="7469" y="10708"/>
                    <a:pt x="8645" y="10525"/>
                  </a:cubicBezTo>
                  <a:cubicBezTo>
                    <a:pt x="9015" y="10461"/>
                    <a:pt x="9386" y="10525"/>
                    <a:pt x="9692" y="10402"/>
                  </a:cubicBezTo>
                  <a:cubicBezTo>
                    <a:pt x="10433" y="10155"/>
                    <a:pt x="10927" y="9350"/>
                    <a:pt x="10991" y="8550"/>
                  </a:cubicBezTo>
                  <a:cubicBezTo>
                    <a:pt x="11114" y="7809"/>
                    <a:pt x="10867" y="7004"/>
                    <a:pt x="10680" y="6263"/>
                  </a:cubicBezTo>
                  <a:cubicBezTo>
                    <a:pt x="10620" y="6016"/>
                    <a:pt x="10497" y="5769"/>
                    <a:pt x="10373" y="5645"/>
                  </a:cubicBezTo>
                  <a:cubicBezTo>
                    <a:pt x="10211" y="5483"/>
                    <a:pt x="9995" y="5455"/>
                    <a:pt x="9761" y="5455"/>
                  </a:cubicBezTo>
                  <a:cubicBezTo>
                    <a:pt x="9639" y="5455"/>
                    <a:pt x="9512" y="5462"/>
                    <a:pt x="9386" y="5462"/>
                  </a:cubicBezTo>
                  <a:cubicBezTo>
                    <a:pt x="8210" y="5586"/>
                    <a:pt x="6975" y="5709"/>
                    <a:pt x="5740" y="5833"/>
                  </a:cubicBezTo>
                  <a:cubicBezTo>
                    <a:pt x="6234" y="5398"/>
                    <a:pt x="6916" y="5398"/>
                    <a:pt x="7657" y="5398"/>
                  </a:cubicBezTo>
                  <a:cubicBezTo>
                    <a:pt x="8333" y="5398"/>
                    <a:pt x="9015" y="5398"/>
                    <a:pt x="9509" y="5028"/>
                  </a:cubicBezTo>
                  <a:cubicBezTo>
                    <a:pt x="9939" y="4657"/>
                    <a:pt x="10126" y="4040"/>
                    <a:pt x="10309" y="3422"/>
                  </a:cubicBezTo>
                  <a:cubicBezTo>
                    <a:pt x="10433" y="2682"/>
                    <a:pt x="10556" y="1758"/>
                    <a:pt x="9879" y="1323"/>
                  </a:cubicBezTo>
                  <a:cubicBezTo>
                    <a:pt x="9692" y="1200"/>
                    <a:pt x="9386" y="1140"/>
                    <a:pt x="9139" y="1076"/>
                  </a:cubicBezTo>
                  <a:cubicBezTo>
                    <a:pt x="6669" y="770"/>
                    <a:pt x="4199" y="400"/>
                    <a:pt x="1729" y="29"/>
                  </a:cubicBezTo>
                  <a:cubicBezTo>
                    <a:pt x="1565" y="29"/>
                    <a:pt x="1427" y="1"/>
                    <a:pt x="12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63"/>
            <p:cNvSpPr/>
            <p:nvPr/>
          </p:nvSpPr>
          <p:spPr>
            <a:xfrm>
              <a:off x="4472150" y="3930325"/>
              <a:ext cx="64875" cy="74125"/>
            </a:xfrm>
            <a:custGeom>
              <a:rect b="b" l="l" r="r" t="t"/>
              <a:pathLst>
                <a:path extrusionOk="0" h="2965" w="2595">
                  <a:moveTo>
                    <a:pt x="189" y="1"/>
                  </a:moveTo>
                  <a:cubicBezTo>
                    <a:pt x="124" y="65"/>
                    <a:pt x="65" y="65"/>
                    <a:pt x="1" y="65"/>
                  </a:cubicBezTo>
                  <a:cubicBezTo>
                    <a:pt x="989" y="806"/>
                    <a:pt x="1730" y="1794"/>
                    <a:pt x="2100" y="2905"/>
                  </a:cubicBezTo>
                  <a:lnTo>
                    <a:pt x="2164" y="2905"/>
                  </a:lnTo>
                  <a:cubicBezTo>
                    <a:pt x="2288" y="2964"/>
                    <a:pt x="2471" y="2964"/>
                    <a:pt x="2594" y="2964"/>
                  </a:cubicBezTo>
                  <a:cubicBezTo>
                    <a:pt x="2224" y="1729"/>
                    <a:pt x="1300" y="742"/>
                    <a:pt x="189" y="1"/>
                  </a:cubicBezTo>
                  <a:close/>
                </a:path>
              </a:pathLst>
            </a:custGeom>
            <a:solidFill>
              <a:srgbClr val="87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63"/>
            <p:cNvSpPr/>
            <p:nvPr/>
          </p:nvSpPr>
          <p:spPr>
            <a:xfrm>
              <a:off x="4521550" y="4002950"/>
              <a:ext cx="37075" cy="304025"/>
            </a:xfrm>
            <a:custGeom>
              <a:rect b="b" l="l" r="r" t="t"/>
              <a:pathLst>
                <a:path extrusionOk="0" h="12161" w="1483">
                  <a:moveTo>
                    <a:pt x="124" y="0"/>
                  </a:moveTo>
                  <a:cubicBezTo>
                    <a:pt x="188" y="183"/>
                    <a:pt x="248" y="430"/>
                    <a:pt x="248" y="618"/>
                  </a:cubicBezTo>
                  <a:cubicBezTo>
                    <a:pt x="559" y="2282"/>
                    <a:pt x="1" y="3952"/>
                    <a:pt x="65" y="5616"/>
                  </a:cubicBezTo>
                  <a:cubicBezTo>
                    <a:pt x="188" y="7409"/>
                    <a:pt x="929" y="9138"/>
                    <a:pt x="929" y="10926"/>
                  </a:cubicBezTo>
                  <a:cubicBezTo>
                    <a:pt x="929" y="11173"/>
                    <a:pt x="865" y="11544"/>
                    <a:pt x="806" y="11790"/>
                  </a:cubicBezTo>
                  <a:cubicBezTo>
                    <a:pt x="929" y="11914"/>
                    <a:pt x="1112" y="12037"/>
                    <a:pt x="1300" y="12161"/>
                  </a:cubicBezTo>
                  <a:cubicBezTo>
                    <a:pt x="1423" y="11790"/>
                    <a:pt x="1483" y="11420"/>
                    <a:pt x="1483" y="11050"/>
                  </a:cubicBezTo>
                  <a:cubicBezTo>
                    <a:pt x="1483" y="9261"/>
                    <a:pt x="742" y="7592"/>
                    <a:pt x="682" y="5804"/>
                  </a:cubicBezTo>
                  <a:cubicBezTo>
                    <a:pt x="559" y="4134"/>
                    <a:pt x="1112" y="2406"/>
                    <a:pt x="806" y="800"/>
                  </a:cubicBezTo>
                  <a:cubicBezTo>
                    <a:pt x="806" y="553"/>
                    <a:pt x="742" y="306"/>
                    <a:pt x="618" y="59"/>
                  </a:cubicBezTo>
                  <a:cubicBezTo>
                    <a:pt x="495" y="59"/>
                    <a:pt x="312" y="59"/>
                    <a:pt x="188" y="0"/>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63"/>
            <p:cNvSpPr/>
            <p:nvPr/>
          </p:nvSpPr>
          <p:spPr>
            <a:xfrm>
              <a:off x="4691350" y="4039200"/>
              <a:ext cx="44850" cy="85150"/>
            </a:xfrm>
            <a:custGeom>
              <a:rect b="b" l="l" r="r" t="t"/>
              <a:pathLst>
                <a:path extrusionOk="0" h="3406" w="1794">
                  <a:moveTo>
                    <a:pt x="1017" y="1"/>
                  </a:moveTo>
                  <a:cubicBezTo>
                    <a:pt x="750" y="1"/>
                    <a:pt x="494" y="179"/>
                    <a:pt x="371" y="462"/>
                  </a:cubicBezTo>
                  <a:cubicBezTo>
                    <a:pt x="124" y="1079"/>
                    <a:pt x="0" y="1761"/>
                    <a:pt x="65" y="2437"/>
                  </a:cubicBezTo>
                  <a:cubicBezTo>
                    <a:pt x="65" y="2808"/>
                    <a:pt x="188" y="3243"/>
                    <a:pt x="494" y="3366"/>
                  </a:cubicBezTo>
                  <a:cubicBezTo>
                    <a:pt x="558" y="3393"/>
                    <a:pt x="622" y="3405"/>
                    <a:pt x="685" y="3405"/>
                  </a:cubicBezTo>
                  <a:cubicBezTo>
                    <a:pt x="1050" y="3405"/>
                    <a:pt x="1386" y="2992"/>
                    <a:pt x="1546" y="2625"/>
                  </a:cubicBezTo>
                  <a:cubicBezTo>
                    <a:pt x="1670" y="2314"/>
                    <a:pt x="1606" y="1761"/>
                    <a:pt x="1670" y="1390"/>
                  </a:cubicBezTo>
                  <a:cubicBezTo>
                    <a:pt x="1729" y="956"/>
                    <a:pt x="1793" y="462"/>
                    <a:pt x="1423" y="155"/>
                  </a:cubicBezTo>
                  <a:cubicBezTo>
                    <a:pt x="1296" y="49"/>
                    <a:pt x="1155" y="1"/>
                    <a:pt x="1017" y="1"/>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63"/>
            <p:cNvSpPr/>
            <p:nvPr/>
          </p:nvSpPr>
          <p:spPr>
            <a:xfrm>
              <a:off x="4702225" y="4148700"/>
              <a:ext cx="43225" cy="100775"/>
            </a:xfrm>
            <a:custGeom>
              <a:rect b="b" l="l" r="r" t="t"/>
              <a:pathLst>
                <a:path extrusionOk="0" h="4031" w="1729">
                  <a:moveTo>
                    <a:pt x="722" y="0"/>
                  </a:moveTo>
                  <a:cubicBezTo>
                    <a:pt x="544" y="0"/>
                    <a:pt x="386" y="82"/>
                    <a:pt x="247" y="221"/>
                  </a:cubicBezTo>
                  <a:cubicBezTo>
                    <a:pt x="59" y="404"/>
                    <a:pt x="59" y="651"/>
                    <a:pt x="59" y="898"/>
                  </a:cubicBezTo>
                  <a:cubicBezTo>
                    <a:pt x="0" y="1515"/>
                    <a:pt x="0" y="2132"/>
                    <a:pt x="59" y="2814"/>
                  </a:cubicBezTo>
                  <a:cubicBezTo>
                    <a:pt x="113" y="3273"/>
                    <a:pt x="332" y="4031"/>
                    <a:pt x="865" y="4031"/>
                  </a:cubicBezTo>
                  <a:cubicBezTo>
                    <a:pt x="975" y="4031"/>
                    <a:pt x="1098" y="3999"/>
                    <a:pt x="1235" y="3925"/>
                  </a:cubicBezTo>
                  <a:cubicBezTo>
                    <a:pt x="1358" y="3861"/>
                    <a:pt x="1482" y="3738"/>
                    <a:pt x="1605" y="3555"/>
                  </a:cubicBezTo>
                  <a:cubicBezTo>
                    <a:pt x="1605" y="3491"/>
                    <a:pt x="1605" y="3431"/>
                    <a:pt x="1665" y="3367"/>
                  </a:cubicBezTo>
                  <a:cubicBezTo>
                    <a:pt x="1729" y="3185"/>
                    <a:pt x="1729" y="2938"/>
                    <a:pt x="1729" y="2691"/>
                  </a:cubicBezTo>
                  <a:cubicBezTo>
                    <a:pt x="1729" y="2073"/>
                    <a:pt x="1729" y="1392"/>
                    <a:pt x="1541" y="774"/>
                  </a:cubicBezTo>
                  <a:cubicBezTo>
                    <a:pt x="1482" y="527"/>
                    <a:pt x="1358" y="280"/>
                    <a:pt x="1171" y="157"/>
                  </a:cubicBezTo>
                  <a:cubicBezTo>
                    <a:pt x="1009" y="49"/>
                    <a:pt x="860" y="0"/>
                    <a:pt x="722" y="0"/>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63"/>
            <p:cNvSpPr/>
            <p:nvPr/>
          </p:nvSpPr>
          <p:spPr>
            <a:xfrm>
              <a:off x="4177400" y="3895225"/>
              <a:ext cx="367400" cy="427475"/>
            </a:xfrm>
            <a:custGeom>
              <a:rect b="b" l="l" r="r" t="t"/>
              <a:pathLst>
                <a:path extrusionOk="0" h="17099" w="14696">
                  <a:moveTo>
                    <a:pt x="7329" y="0"/>
                  </a:moveTo>
                  <a:cubicBezTo>
                    <a:pt x="5806" y="0"/>
                    <a:pt x="4285" y="440"/>
                    <a:pt x="3024" y="1281"/>
                  </a:cubicBezTo>
                  <a:cubicBezTo>
                    <a:pt x="1171" y="2580"/>
                    <a:pt x="1" y="4803"/>
                    <a:pt x="60" y="7026"/>
                  </a:cubicBezTo>
                  <a:cubicBezTo>
                    <a:pt x="60" y="7890"/>
                    <a:pt x="248" y="8690"/>
                    <a:pt x="495" y="9495"/>
                  </a:cubicBezTo>
                  <a:cubicBezTo>
                    <a:pt x="742" y="10236"/>
                    <a:pt x="989" y="10977"/>
                    <a:pt x="1359" y="11654"/>
                  </a:cubicBezTo>
                  <a:cubicBezTo>
                    <a:pt x="2470" y="13383"/>
                    <a:pt x="4382" y="14371"/>
                    <a:pt x="6298" y="14929"/>
                  </a:cubicBezTo>
                  <a:cubicBezTo>
                    <a:pt x="6952" y="15125"/>
                    <a:pt x="7641" y="15269"/>
                    <a:pt x="8309" y="15269"/>
                  </a:cubicBezTo>
                  <a:cubicBezTo>
                    <a:pt x="8878" y="15269"/>
                    <a:pt x="9432" y="15164"/>
                    <a:pt x="9938" y="14900"/>
                  </a:cubicBezTo>
                  <a:lnTo>
                    <a:pt x="9938" y="14900"/>
                  </a:lnTo>
                  <a:cubicBezTo>
                    <a:pt x="9609" y="15120"/>
                    <a:pt x="9959" y="15687"/>
                    <a:pt x="10309" y="15976"/>
                  </a:cubicBezTo>
                  <a:cubicBezTo>
                    <a:pt x="11050" y="16470"/>
                    <a:pt x="11914" y="16840"/>
                    <a:pt x="12843" y="17028"/>
                  </a:cubicBezTo>
                  <a:cubicBezTo>
                    <a:pt x="13021" y="17063"/>
                    <a:pt x="13221" y="17099"/>
                    <a:pt x="13418" y="17099"/>
                  </a:cubicBezTo>
                  <a:cubicBezTo>
                    <a:pt x="13560" y="17099"/>
                    <a:pt x="13701" y="17080"/>
                    <a:pt x="13831" y="17028"/>
                  </a:cubicBezTo>
                  <a:cubicBezTo>
                    <a:pt x="14448" y="16781"/>
                    <a:pt x="14695" y="15917"/>
                    <a:pt x="14695" y="15235"/>
                  </a:cubicBezTo>
                  <a:cubicBezTo>
                    <a:pt x="14695" y="13447"/>
                    <a:pt x="13954" y="11718"/>
                    <a:pt x="13831" y="9925"/>
                  </a:cubicBezTo>
                  <a:cubicBezTo>
                    <a:pt x="13767" y="8261"/>
                    <a:pt x="14325" y="6591"/>
                    <a:pt x="14014" y="4927"/>
                  </a:cubicBezTo>
                  <a:cubicBezTo>
                    <a:pt x="13643" y="2704"/>
                    <a:pt x="11668" y="911"/>
                    <a:pt x="9445" y="293"/>
                  </a:cubicBezTo>
                  <a:cubicBezTo>
                    <a:pt x="8757" y="96"/>
                    <a:pt x="8043" y="0"/>
                    <a:pt x="7329" y="0"/>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63"/>
            <p:cNvSpPr/>
            <p:nvPr/>
          </p:nvSpPr>
          <p:spPr>
            <a:xfrm>
              <a:off x="4427450" y="3999850"/>
              <a:ext cx="40175" cy="240825"/>
            </a:xfrm>
            <a:custGeom>
              <a:rect b="b" l="l" r="r" t="t"/>
              <a:pathLst>
                <a:path extrusionOk="0" h="9633" w="1607">
                  <a:moveTo>
                    <a:pt x="554" y="60"/>
                  </a:moveTo>
                  <a:cubicBezTo>
                    <a:pt x="618" y="60"/>
                    <a:pt x="678" y="124"/>
                    <a:pt x="801" y="183"/>
                  </a:cubicBezTo>
                  <a:cubicBezTo>
                    <a:pt x="1048" y="430"/>
                    <a:pt x="1172" y="801"/>
                    <a:pt x="1172" y="1171"/>
                  </a:cubicBezTo>
                  <a:cubicBezTo>
                    <a:pt x="1172" y="1359"/>
                    <a:pt x="1172" y="1482"/>
                    <a:pt x="1112" y="1665"/>
                  </a:cubicBezTo>
                  <a:cubicBezTo>
                    <a:pt x="925" y="1976"/>
                    <a:pt x="678" y="2223"/>
                    <a:pt x="431" y="2530"/>
                  </a:cubicBezTo>
                  <a:cubicBezTo>
                    <a:pt x="307" y="2653"/>
                    <a:pt x="248" y="2900"/>
                    <a:pt x="124" y="3088"/>
                  </a:cubicBezTo>
                  <a:cubicBezTo>
                    <a:pt x="107" y="3154"/>
                    <a:pt x="90" y="3221"/>
                    <a:pt x="75" y="3287"/>
                  </a:cubicBezTo>
                  <a:lnTo>
                    <a:pt x="75" y="3287"/>
                  </a:lnTo>
                  <a:cubicBezTo>
                    <a:pt x="111" y="2911"/>
                    <a:pt x="209" y="2565"/>
                    <a:pt x="307" y="2223"/>
                  </a:cubicBezTo>
                  <a:cubicBezTo>
                    <a:pt x="431" y="1789"/>
                    <a:pt x="554" y="1295"/>
                    <a:pt x="554" y="865"/>
                  </a:cubicBezTo>
                  <a:cubicBezTo>
                    <a:pt x="554" y="677"/>
                    <a:pt x="554" y="495"/>
                    <a:pt x="495" y="307"/>
                  </a:cubicBezTo>
                  <a:lnTo>
                    <a:pt x="495" y="183"/>
                  </a:lnTo>
                  <a:lnTo>
                    <a:pt x="495" y="124"/>
                  </a:lnTo>
                  <a:lnTo>
                    <a:pt x="495" y="60"/>
                  </a:lnTo>
                  <a:close/>
                  <a:moveTo>
                    <a:pt x="431" y="1"/>
                  </a:moveTo>
                  <a:lnTo>
                    <a:pt x="431" y="60"/>
                  </a:lnTo>
                  <a:cubicBezTo>
                    <a:pt x="371" y="124"/>
                    <a:pt x="371" y="124"/>
                    <a:pt x="371" y="183"/>
                  </a:cubicBezTo>
                  <a:cubicBezTo>
                    <a:pt x="371" y="183"/>
                    <a:pt x="431" y="248"/>
                    <a:pt x="431" y="307"/>
                  </a:cubicBezTo>
                  <a:cubicBezTo>
                    <a:pt x="495" y="495"/>
                    <a:pt x="495" y="677"/>
                    <a:pt x="495" y="865"/>
                  </a:cubicBezTo>
                  <a:cubicBezTo>
                    <a:pt x="495" y="1295"/>
                    <a:pt x="371" y="1729"/>
                    <a:pt x="248" y="2223"/>
                  </a:cubicBezTo>
                  <a:cubicBezTo>
                    <a:pt x="124" y="2653"/>
                    <a:pt x="1" y="3088"/>
                    <a:pt x="1" y="3582"/>
                  </a:cubicBezTo>
                  <a:cubicBezTo>
                    <a:pt x="1" y="3622"/>
                    <a:pt x="2" y="3661"/>
                    <a:pt x="3" y="3701"/>
                  </a:cubicBezTo>
                  <a:lnTo>
                    <a:pt x="3" y="3701"/>
                  </a:lnTo>
                  <a:cubicBezTo>
                    <a:pt x="2" y="3723"/>
                    <a:pt x="1" y="3744"/>
                    <a:pt x="1" y="3764"/>
                  </a:cubicBezTo>
                  <a:lnTo>
                    <a:pt x="1" y="3952"/>
                  </a:lnTo>
                  <a:lnTo>
                    <a:pt x="22" y="3952"/>
                  </a:lnTo>
                  <a:cubicBezTo>
                    <a:pt x="88" y="4550"/>
                    <a:pt x="311" y="5104"/>
                    <a:pt x="618" y="5617"/>
                  </a:cubicBezTo>
                  <a:cubicBezTo>
                    <a:pt x="925" y="6234"/>
                    <a:pt x="1295" y="6916"/>
                    <a:pt x="1419" y="7592"/>
                  </a:cubicBezTo>
                  <a:cubicBezTo>
                    <a:pt x="1483" y="7780"/>
                    <a:pt x="1542" y="8027"/>
                    <a:pt x="1542" y="8274"/>
                  </a:cubicBezTo>
                  <a:cubicBezTo>
                    <a:pt x="1542" y="8768"/>
                    <a:pt x="1419" y="9198"/>
                    <a:pt x="1048" y="9568"/>
                  </a:cubicBezTo>
                  <a:lnTo>
                    <a:pt x="1048" y="9632"/>
                  </a:lnTo>
                  <a:lnTo>
                    <a:pt x="1112" y="9632"/>
                  </a:lnTo>
                  <a:cubicBezTo>
                    <a:pt x="1483" y="9262"/>
                    <a:pt x="1606" y="8768"/>
                    <a:pt x="1606" y="8274"/>
                  </a:cubicBezTo>
                  <a:cubicBezTo>
                    <a:pt x="1606" y="8027"/>
                    <a:pt x="1606" y="7780"/>
                    <a:pt x="1542" y="7592"/>
                  </a:cubicBezTo>
                  <a:cubicBezTo>
                    <a:pt x="1359" y="6852"/>
                    <a:pt x="989" y="6234"/>
                    <a:pt x="678" y="5617"/>
                  </a:cubicBezTo>
                  <a:cubicBezTo>
                    <a:pt x="388" y="4976"/>
                    <a:pt x="93" y="4388"/>
                    <a:pt x="63" y="3698"/>
                  </a:cubicBezTo>
                  <a:lnTo>
                    <a:pt x="63" y="3698"/>
                  </a:lnTo>
                  <a:cubicBezTo>
                    <a:pt x="75" y="3525"/>
                    <a:pt x="131" y="3313"/>
                    <a:pt x="184" y="3147"/>
                  </a:cubicBezTo>
                  <a:cubicBezTo>
                    <a:pt x="307" y="2900"/>
                    <a:pt x="431" y="2717"/>
                    <a:pt x="495" y="2594"/>
                  </a:cubicBezTo>
                  <a:cubicBezTo>
                    <a:pt x="742" y="2283"/>
                    <a:pt x="989" y="2036"/>
                    <a:pt x="1172" y="1729"/>
                  </a:cubicBezTo>
                  <a:cubicBezTo>
                    <a:pt x="1236" y="1542"/>
                    <a:pt x="1295" y="1359"/>
                    <a:pt x="1295" y="1171"/>
                  </a:cubicBezTo>
                  <a:cubicBezTo>
                    <a:pt x="1295" y="801"/>
                    <a:pt x="1112" y="430"/>
                    <a:pt x="801" y="124"/>
                  </a:cubicBezTo>
                  <a:cubicBezTo>
                    <a:pt x="742" y="60"/>
                    <a:pt x="678" y="1"/>
                    <a:pt x="554" y="1"/>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63"/>
            <p:cNvSpPr/>
            <p:nvPr/>
          </p:nvSpPr>
          <p:spPr>
            <a:xfrm>
              <a:off x="4569475" y="4043075"/>
              <a:ext cx="44725" cy="81775"/>
            </a:xfrm>
            <a:custGeom>
              <a:rect b="b" l="l" r="r" t="t"/>
              <a:pathLst>
                <a:path extrusionOk="0" h="3271" w="1789">
                  <a:moveTo>
                    <a:pt x="0" y="0"/>
                  </a:moveTo>
                  <a:lnTo>
                    <a:pt x="0" y="60"/>
                  </a:lnTo>
                  <a:cubicBezTo>
                    <a:pt x="800" y="988"/>
                    <a:pt x="1359" y="2100"/>
                    <a:pt x="1729" y="3270"/>
                  </a:cubicBezTo>
                  <a:lnTo>
                    <a:pt x="1788" y="3270"/>
                  </a:lnTo>
                  <a:lnTo>
                    <a:pt x="1788" y="3211"/>
                  </a:lnTo>
                  <a:cubicBezTo>
                    <a:pt x="1418" y="2035"/>
                    <a:pt x="865" y="988"/>
                    <a:pt x="60" y="0"/>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63"/>
            <p:cNvSpPr/>
            <p:nvPr/>
          </p:nvSpPr>
          <p:spPr>
            <a:xfrm>
              <a:off x="4620350" y="4177300"/>
              <a:ext cx="15450" cy="78800"/>
            </a:xfrm>
            <a:custGeom>
              <a:rect b="b" l="l" r="r" t="t"/>
              <a:pathLst>
                <a:path extrusionOk="0" h="3152" w="618">
                  <a:moveTo>
                    <a:pt x="0" y="1"/>
                  </a:moveTo>
                  <a:lnTo>
                    <a:pt x="0" y="65"/>
                  </a:lnTo>
                  <a:cubicBezTo>
                    <a:pt x="371" y="1053"/>
                    <a:pt x="558" y="2100"/>
                    <a:pt x="558" y="3152"/>
                  </a:cubicBezTo>
                  <a:lnTo>
                    <a:pt x="618" y="3152"/>
                  </a:lnTo>
                  <a:cubicBezTo>
                    <a:pt x="618" y="2100"/>
                    <a:pt x="435" y="1053"/>
                    <a:pt x="64" y="65"/>
                  </a:cubicBezTo>
                  <a:cubicBezTo>
                    <a:pt x="64" y="1"/>
                    <a:pt x="64" y="1"/>
                    <a:pt x="0" y="1"/>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63"/>
            <p:cNvSpPr/>
            <p:nvPr/>
          </p:nvSpPr>
          <p:spPr>
            <a:xfrm>
              <a:off x="4560200" y="4112475"/>
              <a:ext cx="38550" cy="47925"/>
            </a:xfrm>
            <a:custGeom>
              <a:rect b="b" l="l" r="r" t="t"/>
              <a:pathLst>
                <a:path extrusionOk="0" h="1917" w="1542">
                  <a:moveTo>
                    <a:pt x="1" y="0"/>
                  </a:moveTo>
                  <a:cubicBezTo>
                    <a:pt x="60" y="494"/>
                    <a:pt x="184" y="929"/>
                    <a:pt x="371" y="1299"/>
                  </a:cubicBezTo>
                  <a:cubicBezTo>
                    <a:pt x="495" y="1482"/>
                    <a:pt x="618" y="1606"/>
                    <a:pt x="742" y="1729"/>
                  </a:cubicBezTo>
                  <a:cubicBezTo>
                    <a:pt x="924" y="1853"/>
                    <a:pt x="1112" y="1917"/>
                    <a:pt x="1236" y="1917"/>
                  </a:cubicBezTo>
                  <a:lnTo>
                    <a:pt x="1483" y="1917"/>
                  </a:lnTo>
                  <a:lnTo>
                    <a:pt x="1542" y="1853"/>
                  </a:lnTo>
                  <a:lnTo>
                    <a:pt x="1483" y="1793"/>
                  </a:lnTo>
                  <a:cubicBezTo>
                    <a:pt x="1418" y="1853"/>
                    <a:pt x="1359" y="1853"/>
                    <a:pt x="1236" y="1853"/>
                  </a:cubicBezTo>
                  <a:cubicBezTo>
                    <a:pt x="1112" y="1853"/>
                    <a:pt x="924" y="1793"/>
                    <a:pt x="801" y="1670"/>
                  </a:cubicBezTo>
                  <a:cubicBezTo>
                    <a:pt x="677" y="1546"/>
                    <a:pt x="554" y="1423"/>
                    <a:pt x="495" y="1235"/>
                  </a:cubicBezTo>
                  <a:cubicBezTo>
                    <a:pt x="248" y="865"/>
                    <a:pt x="124" y="435"/>
                    <a:pt x="124" y="0"/>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63"/>
            <p:cNvSpPr/>
            <p:nvPr/>
          </p:nvSpPr>
          <p:spPr>
            <a:xfrm>
              <a:off x="3451925" y="3844950"/>
              <a:ext cx="412100" cy="672150"/>
            </a:xfrm>
            <a:custGeom>
              <a:rect b="b" l="l" r="r" t="t"/>
              <a:pathLst>
                <a:path extrusionOk="0" h="26886" w="16484">
                  <a:moveTo>
                    <a:pt x="9347" y="1"/>
                  </a:moveTo>
                  <a:cubicBezTo>
                    <a:pt x="9083" y="1"/>
                    <a:pt x="8805" y="43"/>
                    <a:pt x="8521" y="146"/>
                  </a:cubicBezTo>
                  <a:cubicBezTo>
                    <a:pt x="8521" y="146"/>
                    <a:pt x="6669" y="146"/>
                    <a:pt x="4629" y="2986"/>
                  </a:cubicBezTo>
                  <a:cubicBezTo>
                    <a:pt x="2594" y="5826"/>
                    <a:pt x="1359" y="8232"/>
                    <a:pt x="924" y="11072"/>
                  </a:cubicBezTo>
                  <a:cubicBezTo>
                    <a:pt x="430" y="13853"/>
                    <a:pt x="1" y="17434"/>
                    <a:pt x="430" y="19039"/>
                  </a:cubicBezTo>
                  <a:cubicBezTo>
                    <a:pt x="801" y="20210"/>
                    <a:pt x="801" y="21445"/>
                    <a:pt x="1171" y="22620"/>
                  </a:cubicBezTo>
                  <a:cubicBezTo>
                    <a:pt x="1665" y="24038"/>
                    <a:pt x="2470" y="25337"/>
                    <a:pt x="3147" y="26631"/>
                  </a:cubicBezTo>
                  <a:cubicBezTo>
                    <a:pt x="3147" y="26695"/>
                    <a:pt x="3147" y="26754"/>
                    <a:pt x="3211" y="26819"/>
                  </a:cubicBezTo>
                  <a:cubicBezTo>
                    <a:pt x="3258" y="26865"/>
                    <a:pt x="3322" y="26885"/>
                    <a:pt x="3391" y="26885"/>
                  </a:cubicBezTo>
                  <a:cubicBezTo>
                    <a:pt x="3504" y="26885"/>
                    <a:pt x="3628" y="26831"/>
                    <a:pt x="3705" y="26754"/>
                  </a:cubicBezTo>
                  <a:cubicBezTo>
                    <a:pt x="3829" y="26631"/>
                    <a:pt x="3888" y="26448"/>
                    <a:pt x="3952" y="26261"/>
                  </a:cubicBezTo>
                  <a:cubicBezTo>
                    <a:pt x="4505" y="24532"/>
                    <a:pt x="5987" y="22867"/>
                    <a:pt x="7039" y="21321"/>
                  </a:cubicBezTo>
                  <a:cubicBezTo>
                    <a:pt x="7904" y="20027"/>
                    <a:pt x="9262" y="18481"/>
                    <a:pt x="9880" y="16999"/>
                  </a:cubicBezTo>
                  <a:cubicBezTo>
                    <a:pt x="10867" y="14406"/>
                    <a:pt x="11050" y="11566"/>
                    <a:pt x="13337" y="9713"/>
                  </a:cubicBezTo>
                  <a:cubicBezTo>
                    <a:pt x="13831" y="9284"/>
                    <a:pt x="14384" y="8973"/>
                    <a:pt x="14819" y="8479"/>
                  </a:cubicBezTo>
                  <a:cubicBezTo>
                    <a:pt x="15249" y="8049"/>
                    <a:pt x="15496" y="7491"/>
                    <a:pt x="15743" y="6938"/>
                  </a:cubicBezTo>
                  <a:cubicBezTo>
                    <a:pt x="15990" y="6379"/>
                    <a:pt x="16237" y="5826"/>
                    <a:pt x="16301" y="5268"/>
                  </a:cubicBezTo>
                  <a:cubicBezTo>
                    <a:pt x="16483" y="2922"/>
                    <a:pt x="14201" y="2862"/>
                    <a:pt x="12902" y="1687"/>
                  </a:cubicBezTo>
                  <a:cubicBezTo>
                    <a:pt x="12473" y="1381"/>
                    <a:pt x="11915" y="1257"/>
                    <a:pt x="11421" y="823"/>
                  </a:cubicBezTo>
                  <a:cubicBezTo>
                    <a:pt x="11421" y="823"/>
                    <a:pt x="10517" y="1"/>
                    <a:pt x="9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63"/>
            <p:cNvSpPr/>
            <p:nvPr/>
          </p:nvSpPr>
          <p:spPr>
            <a:xfrm>
              <a:off x="3592325" y="4050725"/>
              <a:ext cx="152900" cy="160550"/>
            </a:xfrm>
            <a:custGeom>
              <a:rect b="b" l="l" r="r" t="t"/>
              <a:pathLst>
                <a:path extrusionOk="0" h="6422" w="6116">
                  <a:moveTo>
                    <a:pt x="3893" y="1"/>
                  </a:moveTo>
                  <a:cubicBezTo>
                    <a:pt x="3582" y="124"/>
                    <a:pt x="3276" y="435"/>
                    <a:pt x="3029" y="682"/>
                  </a:cubicBezTo>
                  <a:cubicBezTo>
                    <a:pt x="2041" y="1729"/>
                    <a:pt x="1053" y="2782"/>
                    <a:pt x="371" y="4076"/>
                  </a:cubicBezTo>
                  <a:cubicBezTo>
                    <a:pt x="189" y="4510"/>
                    <a:pt x="1" y="5128"/>
                    <a:pt x="312" y="5498"/>
                  </a:cubicBezTo>
                  <a:cubicBezTo>
                    <a:pt x="435" y="5622"/>
                    <a:pt x="559" y="5681"/>
                    <a:pt x="742" y="5745"/>
                  </a:cubicBezTo>
                  <a:cubicBezTo>
                    <a:pt x="1236" y="6051"/>
                    <a:pt x="1730" y="6298"/>
                    <a:pt x="2288" y="6422"/>
                  </a:cubicBezTo>
                  <a:cubicBezTo>
                    <a:pt x="3458" y="5064"/>
                    <a:pt x="4757" y="3829"/>
                    <a:pt x="6116" y="2594"/>
                  </a:cubicBezTo>
                  <a:cubicBezTo>
                    <a:pt x="5498" y="2223"/>
                    <a:pt x="5064" y="1547"/>
                    <a:pt x="5004" y="865"/>
                  </a:cubicBezTo>
                  <a:cubicBezTo>
                    <a:pt x="4940" y="682"/>
                    <a:pt x="4940" y="495"/>
                    <a:pt x="4881" y="312"/>
                  </a:cubicBezTo>
                  <a:cubicBezTo>
                    <a:pt x="4757" y="65"/>
                    <a:pt x="4446" y="1"/>
                    <a:pt x="4199" y="1"/>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63"/>
            <p:cNvSpPr/>
            <p:nvPr/>
          </p:nvSpPr>
          <p:spPr>
            <a:xfrm>
              <a:off x="3839300" y="3999850"/>
              <a:ext cx="15475" cy="30900"/>
            </a:xfrm>
            <a:custGeom>
              <a:rect b="b" l="l" r="r" t="t"/>
              <a:pathLst>
                <a:path extrusionOk="0" h="1236" w="619">
                  <a:moveTo>
                    <a:pt x="618" y="1"/>
                  </a:moveTo>
                  <a:lnTo>
                    <a:pt x="248" y="742"/>
                  </a:lnTo>
                  <a:cubicBezTo>
                    <a:pt x="188" y="924"/>
                    <a:pt x="124" y="1112"/>
                    <a:pt x="1" y="1235"/>
                  </a:cubicBezTo>
                  <a:cubicBezTo>
                    <a:pt x="188" y="1112"/>
                    <a:pt x="312" y="924"/>
                    <a:pt x="435" y="801"/>
                  </a:cubicBezTo>
                  <a:cubicBezTo>
                    <a:pt x="495" y="554"/>
                    <a:pt x="559" y="248"/>
                    <a:pt x="618" y="1"/>
                  </a:cubicBezTo>
                  <a:close/>
                </a:path>
              </a:pathLst>
            </a:custGeom>
            <a:solidFill>
              <a:srgbClr val="70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63"/>
            <p:cNvSpPr/>
            <p:nvPr/>
          </p:nvSpPr>
          <p:spPr>
            <a:xfrm>
              <a:off x="3723600" y="3955025"/>
              <a:ext cx="131175" cy="137475"/>
            </a:xfrm>
            <a:custGeom>
              <a:rect b="b" l="l" r="r" t="t"/>
              <a:pathLst>
                <a:path extrusionOk="0" h="5499" w="5247">
                  <a:moveTo>
                    <a:pt x="4135" y="1"/>
                  </a:moveTo>
                  <a:cubicBezTo>
                    <a:pt x="3888" y="65"/>
                    <a:pt x="3705" y="188"/>
                    <a:pt x="3517" y="312"/>
                  </a:cubicBezTo>
                  <a:cubicBezTo>
                    <a:pt x="2529" y="1053"/>
                    <a:pt x="1359" y="1482"/>
                    <a:pt x="371" y="2288"/>
                  </a:cubicBezTo>
                  <a:cubicBezTo>
                    <a:pt x="247" y="2411"/>
                    <a:pt x="124" y="2535"/>
                    <a:pt x="60" y="2717"/>
                  </a:cubicBezTo>
                  <a:cubicBezTo>
                    <a:pt x="0" y="2905"/>
                    <a:pt x="60" y="3088"/>
                    <a:pt x="124" y="3275"/>
                  </a:cubicBezTo>
                  <a:cubicBezTo>
                    <a:pt x="494" y="4140"/>
                    <a:pt x="1112" y="4940"/>
                    <a:pt x="1912" y="5498"/>
                  </a:cubicBezTo>
                  <a:cubicBezTo>
                    <a:pt x="2653" y="4817"/>
                    <a:pt x="3394" y="4199"/>
                    <a:pt x="4075" y="3582"/>
                  </a:cubicBezTo>
                  <a:lnTo>
                    <a:pt x="4629" y="3028"/>
                  </a:lnTo>
                  <a:cubicBezTo>
                    <a:pt x="4752" y="2905"/>
                    <a:pt x="4816" y="2717"/>
                    <a:pt x="4876" y="2535"/>
                  </a:cubicBezTo>
                  <a:lnTo>
                    <a:pt x="5246" y="1794"/>
                  </a:lnTo>
                  <a:cubicBezTo>
                    <a:pt x="5246" y="1482"/>
                    <a:pt x="5187" y="1235"/>
                    <a:pt x="5187" y="988"/>
                  </a:cubicBezTo>
                  <a:cubicBezTo>
                    <a:pt x="5063" y="495"/>
                    <a:pt x="4693" y="1"/>
                    <a:pt x="4199" y="1"/>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63"/>
            <p:cNvSpPr/>
            <p:nvPr/>
          </p:nvSpPr>
          <p:spPr>
            <a:xfrm>
              <a:off x="3513675" y="4205075"/>
              <a:ext cx="106475" cy="234650"/>
            </a:xfrm>
            <a:custGeom>
              <a:rect b="b" l="l" r="r" t="t"/>
              <a:pathLst>
                <a:path extrusionOk="0" h="9386" w="4259">
                  <a:moveTo>
                    <a:pt x="2717" y="1"/>
                  </a:moveTo>
                  <a:cubicBezTo>
                    <a:pt x="2529" y="1"/>
                    <a:pt x="2347" y="65"/>
                    <a:pt x="2223" y="189"/>
                  </a:cubicBezTo>
                  <a:cubicBezTo>
                    <a:pt x="2100" y="312"/>
                    <a:pt x="2035" y="495"/>
                    <a:pt x="1976" y="683"/>
                  </a:cubicBezTo>
                  <a:cubicBezTo>
                    <a:pt x="865" y="3459"/>
                    <a:pt x="0" y="6486"/>
                    <a:pt x="801" y="9386"/>
                  </a:cubicBezTo>
                  <a:cubicBezTo>
                    <a:pt x="865" y="8892"/>
                    <a:pt x="924" y="8462"/>
                    <a:pt x="1235" y="8151"/>
                  </a:cubicBezTo>
                  <a:cubicBezTo>
                    <a:pt x="1665" y="6422"/>
                    <a:pt x="2347" y="4758"/>
                    <a:pt x="3211" y="3335"/>
                  </a:cubicBezTo>
                  <a:cubicBezTo>
                    <a:pt x="3517" y="2782"/>
                    <a:pt x="3888" y="2224"/>
                    <a:pt x="4258" y="1730"/>
                  </a:cubicBezTo>
                  <a:lnTo>
                    <a:pt x="4135" y="1606"/>
                  </a:lnTo>
                  <a:cubicBezTo>
                    <a:pt x="3888" y="1483"/>
                    <a:pt x="3641" y="1300"/>
                    <a:pt x="3517" y="1053"/>
                  </a:cubicBezTo>
                  <a:cubicBezTo>
                    <a:pt x="3394" y="865"/>
                    <a:pt x="3394" y="618"/>
                    <a:pt x="3335" y="436"/>
                  </a:cubicBezTo>
                  <a:cubicBezTo>
                    <a:pt x="3211" y="189"/>
                    <a:pt x="2964" y="1"/>
                    <a:pt x="2717" y="1"/>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63"/>
            <p:cNvSpPr/>
            <p:nvPr/>
          </p:nvSpPr>
          <p:spPr>
            <a:xfrm>
              <a:off x="3530600" y="3950450"/>
              <a:ext cx="297975" cy="371975"/>
            </a:xfrm>
            <a:custGeom>
              <a:rect b="b" l="l" r="r" t="t"/>
              <a:pathLst>
                <a:path extrusionOk="0" h="14879" w="11919">
                  <a:moveTo>
                    <a:pt x="11855" y="1"/>
                  </a:moveTo>
                  <a:cubicBezTo>
                    <a:pt x="11855" y="1"/>
                    <a:pt x="9449" y="1171"/>
                    <a:pt x="6733" y="3641"/>
                  </a:cubicBezTo>
                  <a:cubicBezTo>
                    <a:pt x="4016" y="6111"/>
                    <a:pt x="1052" y="9756"/>
                    <a:pt x="0" y="14819"/>
                  </a:cubicBezTo>
                  <a:cubicBezTo>
                    <a:pt x="0" y="14819"/>
                    <a:pt x="0" y="14878"/>
                    <a:pt x="64" y="14878"/>
                  </a:cubicBezTo>
                  <a:lnTo>
                    <a:pt x="64" y="14819"/>
                  </a:lnTo>
                  <a:cubicBezTo>
                    <a:pt x="1176" y="9815"/>
                    <a:pt x="4075" y="6111"/>
                    <a:pt x="6792" y="3705"/>
                  </a:cubicBezTo>
                  <a:cubicBezTo>
                    <a:pt x="8150" y="2471"/>
                    <a:pt x="9385" y="1606"/>
                    <a:pt x="10373" y="989"/>
                  </a:cubicBezTo>
                  <a:cubicBezTo>
                    <a:pt x="10808" y="678"/>
                    <a:pt x="11178" y="431"/>
                    <a:pt x="11484" y="307"/>
                  </a:cubicBezTo>
                  <a:cubicBezTo>
                    <a:pt x="11608" y="248"/>
                    <a:pt x="11731" y="184"/>
                    <a:pt x="11795" y="124"/>
                  </a:cubicBezTo>
                  <a:cubicBezTo>
                    <a:pt x="11855" y="124"/>
                    <a:pt x="11919" y="60"/>
                    <a:pt x="11919" y="60"/>
                  </a:cubicBezTo>
                  <a:cubicBezTo>
                    <a:pt x="11919" y="1"/>
                    <a:pt x="11855" y="1"/>
                    <a:pt x="11855" y="1"/>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63"/>
            <p:cNvSpPr/>
            <p:nvPr/>
          </p:nvSpPr>
          <p:spPr>
            <a:xfrm>
              <a:off x="3695825" y="4043075"/>
              <a:ext cx="52500" cy="69425"/>
            </a:xfrm>
            <a:custGeom>
              <a:rect b="b" l="l" r="r" t="t"/>
              <a:pathLst>
                <a:path extrusionOk="0" h="2777" w="2100">
                  <a:moveTo>
                    <a:pt x="59" y="0"/>
                  </a:moveTo>
                  <a:cubicBezTo>
                    <a:pt x="59" y="60"/>
                    <a:pt x="0" y="60"/>
                    <a:pt x="0" y="124"/>
                  </a:cubicBezTo>
                  <a:cubicBezTo>
                    <a:pt x="0" y="124"/>
                    <a:pt x="0" y="183"/>
                    <a:pt x="59" y="183"/>
                  </a:cubicBezTo>
                  <a:lnTo>
                    <a:pt x="124" y="183"/>
                  </a:lnTo>
                  <a:lnTo>
                    <a:pt x="124" y="124"/>
                  </a:lnTo>
                  <a:lnTo>
                    <a:pt x="124" y="60"/>
                  </a:lnTo>
                  <a:lnTo>
                    <a:pt x="183" y="60"/>
                  </a:lnTo>
                  <a:cubicBezTo>
                    <a:pt x="183" y="60"/>
                    <a:pt x="247" y="60"/>
                    <a:pt x="306" y="124"/>
                  </a:cubicBezTo>
                  <a:cubicBezTo>
                    <a:pt x="430" y="124"/>
                    <a:pt x="494" y="183"/>
                    <a:pt x="553" y="247"/>
                  </a:cubicBezTo>
                  <a:cubicBezTo>
                    <a:pt x="617" y="247"/>
                    <a:pt x="677" y="247"/>
                    <a:pt x="677" y="307"/>
                  </a:cubicBezTo>
                  <a:lnTo>
                    <a:pt x="741" y="307"/>
                  </a:lnTo>
                  <a:cubicBezTo>
                    <a:pt x="864" y="494"/>
                    <a:pt x="924" y="677"/>
                    <a:pt x="988" y="865"/>
                  </a:cubicBezTo>
                  <a:cubicBezTo>
                    <a:pt x="988" y="1112"/>
                    <a:pt x="988" y="1359"/>
                    <a:pt x="1047" y="1541"/>
                  </a:cubicBezTo>
                  <a:cubicBezTo>
                    <a:pt x="1171" y="2100"/>
                    <a:pt x="1605" y="2470"/>
                    <a:pt x="2035" y="2776"/>
                  </a:cubicBezTo>
                  <a:lnTo>
                    <a:pt x="2099" y="2717"/>
                  </a:lnTo>
                  <a:cubicBezTo>
                    <a:pt x="1665" y="2406"/>
                    <a:pt x="1235" y="2035"/>
                    <a:pt x="1111" y="1541"/>
                  </a:cubicBezTo>
                  <a:cubicBezTo>
                    <a:pt x="1111" y="1359"/>
                    <a:pt x="1047" y="1112"/>
                    <a:pt x="1047" y="865"/>
                  </a:cubicBezTo>
                  <a:cubicBezTo>
                    <a:pt x="1047" y="677"/>
                    <a:pt x="988" y="430"/>
                    <a:pt x="800" y="247"/>
                  </a:cubicBezTo>
                  <a:lnTo>
                    <a:pt x="741" y="247"/>
                  </a:lnTo>
                  <a:cubicBezTo>
                    <a:pt x="677" y="183"/>
                    <a:pt x="617" y="124"/>
                    <a:pt x="494" y="60"/>
                  </a:cubicBezTo>
                  <a:cubicBezTo>
                    <a:pt x="370" y="0"/>
                    <a:pt x="247" y="0"/>
                    <a:pt x="183" y="0"/>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63"/>
            <p:cNvSpPr/>
            <p:nvPr/>
          </p:nvSpPr>
          <p:spPr>
            <a:xfrm>
              <a:off x="3593950" y="4168050"/>
              <a:ext cx="55575" cy="41750"/>
            </a:xfrm>
            <a:custGeom>
              <a:rect b="b" l="l" r="r" t="t"/>
              <a:pathLst>
                <a:path extrusionOk="0" h="1670" w="2223">
                  <a:moveTo>
                    <a:pt x="59" y="0"/>
                  </a:moveTo>
                  <a:cubicBezTo>
                    <a:pt x="0" y="64"/>
                    <a:pt x="0" y="188"/>
                    <a:pt x="0" y="247"/>
                  </a:cubicBezTo>
                  <a:cubicBezTo>
                    <a:pt x="0" y="494"/>
                    <a:pt x="124" y="682"/>
                    <a:pt x="247" y="864"/>
                  </a:cubicBezTo>
                  <a:cubicBezTo>
                    <a:pt x="494" y="1052"/>
                    <a:pt x="864" y="1235"/>
                    <a:pt x="1171" y="1358"/>
                  </a:cubicBezTo>
                  <a:cubicBezTo>
                    <a:pt x="1541" y="1482"/>
                    <a:pt x="1912" y="1546"/>
                    <a:pt x="2159" y="1670"/>
                  </a:cubicBezTo>
                  <a:lnTo>
                    <a:pt x="2223" y="1546"/>
                  </a:lnTo>
                  <a:cubicBezTo>
                    <a:pt x="1852" y="1423"/>
                    <a:pt x="1294" y="1358"/>
                    <a:pt x="864" y="1176"/>
                  </a:cubicBezTo>
                  <a:cubicBezTo>
                    <a:pt x="677" y="1052"/>
                    <a:pt x="430" y="929"/>
                    <a:pt x="306" y="805"/>
                  </a:cubicBezTo>
                  <a:cubicBezTo>
                    <a:pt x="183" y="618"/>
                    <a:pt x="124" y="435"/>
                    <a:pt x="124" y="247"/>
                  </a:cubicBezTo>
                  <a:lnTo>
                    <a:pt x="124" y="0"/>
                  </a:ln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63"/>
            <p:cNvSpPr/>
            <p:nvPr/>
          </p:nvSpPr>
          <p:spPr>
            <a:xfrm>
              <a:off x="3579975" y="4197425"/>
              <a:ext cx="40175" cy="52500"/>
            </a:xfrm>
            <a:custGeom>
              <a:rect b="b" l="l" r="r" t="t"/>
              <a:pathLst>
                <a:path extrusionOk="0" h="2100" w="1607">
                  <a:moveTo>
                    <a:pt x="65" y="1"/>
                  </a:moveTo>
                  <a:lnTo>
                    <a:pt x="1" y="60"/>
                  </a:lnTo>
                  <a:cubicBezTo>
                    <a:pt x="189" y="124"/>
                    <a:pt x="371" y="183"/>
                    <a:pt x="495" y="371"/>
                  </a:cubicBezTo>
                  <a:cubicBezTo>
                    <a:pt x="618" y="495"/>
                    <a:pt x="683" y="677"/>
                    <a:pt x="683" y="865"/>
                  </a:cubicBezTo>
                  <a:lnTo>
                    <a:pt x="683" y="989"/>
                  </a:lnTo>
                  <a:lnTo>
                    <a:pt x="683" y="1112"/>
                  </a:lnTo>
                  <a:cubicBezTo>
                    <a:pt x="683" y="1171"/>
                    <a:pt x="683" y="1236"/>
                    <a:pt x="742" y="1295"/>
                  </a:cubicBezTo>
                  <a:cubicBezTo>
                    <a:pt x="806" y="1359"/>
                    <a:pt x="806" y="1418"/>
                    <a:pt x="865" y="1542"/>
                  </a:cubicBezTo>
                  <a:cubicBezTo>
                    <a:pt x="1053" y="1789"/>
                    <a:pt x="1300" y="2036"/>
                    <a:pt x="1606" y="2100"/>
                  </a:cubicBezTo>
                  <a:lnTo>
                    <a:pt x="1606" y="2036"/>
                  </a:lnTo>
                  <a:cubicBezTo>
                    <a:pt x="1359" y="1976"/>
                    <a:pt x="1112" y="1729"/>
                    <a:pt x="989" y="1482"/>
                  </a:cubicBezTo>
                  <a:cubicBezTo>
                    <a:pt x="865" y="1359"/>
                    <a:pt x="865" y="1295"/>
                    <a:pt x="806" y="1236"/>
                  </a:cubicBezTo>
                  <a:cubicBezTo>
                    <a:pt x="742" y="1236"/>
                    <a:pt x="742" y="1171"/>
                    <a:pt x="742" y="1112"/>
                  </a:cubicBezTo>
                  <a:lnTo>
                    <a:pt x="742" y="989"/>
                  </a:lnTo>
                  <a:lnTo>
                    <a:pt x="742" y="865"/>
                  </a:lnTo>
                  <a:cubicBezTo>
                    <a:pt x="742" y="677"/>
                    <a:pt x="683" y="430"/>
                    <a:pt x="559" y="307"/>
                  </a:cubicBezTo>
                  <a:cubicBezTo>
                    <a:pt x="436" y="124"/>
                    <a:pt x="248" y="1"/>
                    <a:pt x="65" y="1"/>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63"/>
            <p:cNvSpPr/>
            <p:nvPr/>
          </p:nvSpPr>
          <p:spPr>
            <a:xfrm>
              <a:off x="3722000" y="4021450"/>
              <a:ext cx="55575" cy="67950"/>
            </a:xfrm>
            <a:custGeom>
              <a:rect b="b" l="l" r="r" t="t"/>
              <a:pathLst>
                <a:path extrusionOk="0" h="2718" w="2223">
                  <a:moveTo>
                    <a:pt x="64" y="1"/>
                  </a:moveTo>
                  <a:cubicBezTo>
                    <a:pt x="64" y="124"/>
                    <a:pt x="0" y="248"/>
                    <a:pt x="0" y="307"/>
                  </a:cubicBezTo>
                  <a:cubicBezTo>
                    <a:pt x="0" y="554"/>
                    <a:pt x="124" y="742"/>
                    <a:pt x="247" y="925"/>
                  </a:cubicBezTo>
                  <a:lnTo>
                    <a:pt x="805" y="1295"/>
                  </a:lnTo>
                  <a:cubicBezTo>
                    <a:pt x="1359" y="1606"/>
                    <a:pt x="1793" y="2160"/>
                    <a:pt x="2164" y="2718"/>
                  </a:cubicBezTo>
                  <a:lnTo>
                    <a:pt x="2223" y="2653"/>
                  </a:lnTo>
                  <a:cubicBezTo>
                    <a:pt x="1852" y="2100"/>
                    <a:pt x="1423" y="1542"/>
                    <a:pt x="865" y="1236"/>
                  </a:cubicBezTo>
                  <a:lnTo>
                    <a:pt x="311" y="865"/>
                  </a:lnTo>
                  <a:cubicBezTo>
                    <a:pt x="188" y="678"/>
                    <a:pt x="124" y="554"/>
                    <a:pt x="124" y="307"/>
                  </a:cubicBezTo>
                  <a:cubicBezTo>
                    <a:pt x="124" y="248"/>
                    <a:pt x="124" y="124"/>
                    <a:pt x="188" y="1"/>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63"/>
            <p:cNvSpPr/>
            <p:nvPr/>
          </p:nvSpPr>
          <p:spPr>
            <a:xfrm>
              <a:off x="4209750" y="3172500"/>
              <a:ext cx="38675" cy="206850"/>
            </a:xfrm>
            <a:custGeom>
              <a:rect b="b" l="l" r="r" t="t"/>
              <a:pathLst>
                <a:path extrusionOk="0" h="8274" w="1547">
                  <a:moveTo>
                    <a:pt x="65" y="0"/>
                  </a:moveTo>
                  <a:cubicBezTo>
                    <a:pt x="1" y="741"/>
                    <a:pt x="1" y="1418"/>
                    <a:pt x="1" y="2036"/>
                  </a:cubicBezTo>
                  <a:cubicBezTo>
                    <a:pt x="1" y="5063"/>
                    <a:pt x="312" y="6604"/>
                    <a:pt x="618" y="7410"/>
                  </a:cubicBezTo>
                  <a:cubicBezTo>
                    <a:pt x="806" y="7780"/>
                    <a:pt x="989" y="8027"/>
                    <a:pt x="1112" y="8151"/>
                  </a:cubicBezTo>
                  <a:cubicBezTo>
                    <a:pt x="1300" y="8274"/>
                    <a:pt x="1423" y="8274"/>
                    <a:pt x="1483" y="8274"/>
                  </a:cubicBezTo>
                  <a:cubicBezTo>
                    <a:pt x="1483" y="8274"/>
                    <a:pt x="1547" y="8274"/>
                    <a:pt x="1547" y="8210"/>
                  </a:cubicBezTo>
                  <a:lnTo>
                    <a:pt x="1483" y="8210"/>
                  </a:lnTo>
                  <a:cubicBezTo>
                    <a:pt x="1423" y="8210"/>
                    <a:pt x="1300" y="8210"/>
                    <a:pt x="1176" y="8086"/>
                  </a:cubicBezTo>
                  <a:cubicBezTo>
                    <a:pt x="989" y="7904"/>
                    <a:pt x="682" y="7533"/>
                    <a:pt x="495" y="6604"/>
                  </a:cubicBezTo>
                  <a:cubicBezTo>
                    <a:pt x="248" y="5740"/>
                    <a:pt x="65" y="4322"/>
                    <a:pt x="65" y="2036"/>
                  </a:cubicBezTo>
                  <a:cubicBezTo>
                    <a:pt x="65" y="1418"/>
                    <a:pt x="65" y="741"/>
                    <a:pt x="124" y="60"/>
                  </a:cubicBezTo>
                  <a:cubicBezTo>
                    <a:pt x="124" y="0"/>
                    <a:pt x="124" y="0"/>
                    <a:pt x="65" y="0"/>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63"/>
            <p:cNvSpPr/>
            <p:nvPr/>
          </p:nvSpPr>
          <p:spPr>
            <a:xfrm>
              <a:off x="3499725" y="3760250"/>
              <a:ext cx="1216350" cy="1680350"/>
            </a:xfrm>
            <a:custGeom>
              <a:rect b="b" l="l" r="r" t="t"/>
              <a:pathLst>
                <a:path extrusionOk="0" h="67214" w="48654">
                  <a:moveTo>
                    <a:pt x="40557" y="0"/>
                  </a:moveTo>
                  <a:cubicBezTo>
                    <a:pt x="40499" y="0"/>
                    <a:pt x="40440" y="4"/>
                    <a:pt x="40380" y="12"/>
                  </a:cubicBezTo>
                  <a:cubicBezTo>
                    <a:pt x="39456" y="135"/>
                    <a:pt x="36305" y="506"/>
                    <a:pt x="35687" y="629"/>
                  </a:cubicBezTo>
                  <a:cubicBezTo>
                    <a:pt x="35534" y="662"/>
                    <a:pt x="35195" y="678"/>
                    <a:pt x="34739" y="678"/>
                  </a:cubicBezTo>
                  <a:cubicBezTo>
                    <a:pt x="34283" y="678"/>
                    <a:pt x="33712" y="662"/>
                    <a:pt x="33094" y="629"/>
                  </a:cubicBezTo>
                  <a:cubicBezTo>
                    <a:pt x="32199" y="595"/>
                    <a:pt x="31240" y="559"/>
                    <a:pt x="30449" y="559"/>
                  </a:cubicBezTo>
                  <a:cubicBezTo>
                    <a:pt x="29878" y="559"/>
                    <a:pt x="29394" y="578"/>
                    <a:pt x="29083" y="629"/>
                  </a:cubicBezTo>
                  <a:cubicBezTo>
                    <a:pt x="27784" y="941"/>
                    <a:pt x="23462" y="2482"/>
                    <a:pt x="22045" y="3287"/>
                  </a:cubicBezTo>
                  <a:cubicBezTo>
                    <a:pt x="20375" y="4151"/>
                    <a:pt x="18834" y="5386"/>
                    <a:pt x="17412" y="6621"/>
                  </a:cubicBezTo>
                  <a:cubicBezTo>
                    <a:pt x="16241" y="7609"/>
                    <a:pt x="15377" y="8844"/>
                    <a:pt x="14448" y="9955"/>
                  </a:cubicBezTo>
                  <a:cubicBezTo>
                    <a:pt x="14018" y="10449"/>
                    <a:pt x="13524" y="10943"/>
                    <a:pt x="13030" y="11373"/>
                  </a:cubicBezTo>
                  <a:cubicBezTo>
                    <a:pt x="9820" y="14154"/>
                    <a:pt x="5928" y="17488"/>
                    <a:pt x="3769" y="21128"/>
                  </a:cubicBezTo>
                  <a:cubicBezTo>
                    <a:pt x="1976" y="24032"/>
                    <a:pt x="1052" y="27796"/>
                    <a:pt x="1052" y="31195"/>
                  </a:cubicBezTo>
                  <a:cubicBezTo>
                    <a:pt x="1052" y="35517"/>
                    <a:pt x="0" y="37181"/>
                    <a:pt x="1052" y="41133"/>
                  </a:cubicBezTo>
                  <a:cubicBezTo>
                    <a:pt x="2100" y="45084"/>
                    <a:pt x="2100" y="46630"/>
                    <a:pt x="3152" y="48606"/>
                  </a:cubicBezTo>
                  <a:cubicBezTo>
                    <a:pt x="4199" y="50582"/>
                    <a:pt x="8027" y="55274"/>
                    <a:pt x="12225" y="58174"/>
                  </a:cubicBezTo>
                  <a:cubicBezTo>
                    <a:pt x="16424" y="61078"/>
                    <a:pt x="24021" y="64595"/>
                    <a:pt x="24514" y="64842"/>
                  </a:cubicBezTo>
                  <a:cubicBezTo>
                    <a:pt x="24997" y="65113"/>
                    <a:pt x="28344" y="67213"/>
                    <a:pt x="31364" y="67213"/>
                  </a:cubicBezTo>
                  <a:cubicBezTo>
                    <a:pt x="31808" y="67213"/>
                    <a:pt x="32245" y="67168"/>
                    <a:pt x="32664" y="67065"/>
                  </a:cubicBezTo>
                  <a:cubicBezTo>
                    <a:pt x="35934" y="66324"/>
                    <a:pt x="38651" y="64595"/>
                    <a:pt x="39580" y="62249"/>
                  </a:cubicBezTo>
                  <a:cubicBezTo>
                    <a:pt x="40503" y="59902"/>
                    <a:pt x="44578" y="53728"/>
                    <a:pt x="44949" y="51629"/>
                  </a:cubicBezTo>
                  <a:cubicBezTo>
                    <a:pt x="45383" y="49530"/>
                    <a:pt x="48653" y="41133"/>
                    <a:pt x="47483" y="36811"/>
                  </a:cubicBezTo>
                  <a:cubicBezTo>
                    <a:pt x="46742" y="34282"/>
                    <a:pt x="46001" y="31501"/>
                    <a:pt x="44702" y="29219"/>
                  </a:cubicBezTo>
                  <a:cubicBezTo>
                    <a:pt x="44084" y="28231"/>
                    <a:pt x="44272" y="27367"/>
                    <a:pt x="44025" y="26314"/>
                  </a:cubicBezTo>
                  <a:cubicBezTo>
                    <a:pt x="43902" y="25573"/>
                    <a:pt x="43467" y="24897"/>
                    <a:pt x="43096" y="24215"/>
                  </a:cubicBezTo>
                  <a:cubicBezTo>
                    <a:pt x="42667" y="23351"/>
                    <a:pt x="42109" y="22486"/>
                    <a:pt x="41368" y="21810"/>
                  </a:cubicBezTo>
                  <a:cubicBezTo>
                    <a:pt x="39580" y="20204"/>
                    <a:pt x="35875" y="20204"/>
                    <a:pt x="33588" y="19523"/>
                  </a:cubicBezTo>
                  <a:cubicBezTo>
                    <a:pt x="31612" y="18905"/>
                    <a:pt x="28466" y="17917"/>
                    <a:pt x="27908" y="15571"/>
                  </a:cubicBezTo>
                  <a:cubicBezTo>
                    <a:pt x="26984" y="11807"/>
                    <a:pt x="27537" y="9832"/>
                    <a:pt x="28466" y="9150"/>
                  </a:cubicBezTo>
                  <a:cubicBezTo>
                    <a:pt x="29337" y="8568"/>
                    <a:pt x="31362" y="5849"/>
                    <a:pt x="33866" y="5849"/>
                  </a:cubicBezTo>
                  <a:cubicBezTo>
                    <a:pt x="34019" y="5849"/>
                    <a:pt x="34173" y="5859"/>
                    <a:pt x="34329" y="5880"/>
                  </a:cubicBezTo>
                  <a:cubicBezTo>
                    <a:pt x="36550" y="6223"/>
                    <a:pt x="37665" y="6963"/>
                    <a:pt x="38497" y="6963"/>
                  </a:cubicBezTo>
                  <a:cubicBezTo>
                    <a:pt x="38707" y="6963"/>
                    <a:pt x="38899" y="6916"/>
                    <a:pt x="39086" y="6804"/>
                  </a:cubicBezTo>
                  <a:cubicBezTo>
                    <a:pt x="40009" y="6310"/>
                    <a:pt x="40750" y="5075"/>
                    <a:pt x="40874" y="4704"/>
                  </a:cubicBezTo>
                  <a:cubicBezTo>
                    <a:pt x="41061" y="4334"/>
                    <a:pt x="41679" y="4704"/>
                    <a:pt x="42232" y="4211"/>
                  </a:cubicBezTo>
                  <a:cubicBezTo>
                    <a:pt x="42726" y="3657"/>
                    <a:pt x="42973" y="2111"/>
                    <a:pt x="42479" y="1435"/>
                  </a:cubicBezTo>
                  <a:cubicBezTo>
                    <a:pt x="41962" y="797"/>
                    <a:pt x="41388" y="0"/>
                    <a:pt x="405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63"/>
            <p:cNvSpPr/>
            <p:nvPr/>
          </p:nvSpPr>
          <p:spPr>
            <a:xfrm>
              <a:off x="3532200" y="4441325"/>
              <a:ext cx="3100" cy="23100"/>
            </a:xfrm>
            <a:custGeom>
              <a:rect b="b" l="l" r="r" t="t"/>
              <a:pathLst>
                <a:path extrusionOk="0" h="924" w="124">
                  <a:moveTo>
                    <a:pt x="60" y="0"/>
                  </a:moveTo>
                  <a:lnTo>
                    <a:pt x="60" y="59"/>
                  </a:lnTo>
                  <a:cubicBezTo>
                    <a:pt x="0" y="370"/>
                    <a:pt x="0" y="617"/>
                    <a:pt x="0" y="924"/>
                  </a:cubicBezTo>
                  <a:cubicBezTo>
                    <a:pt x="60" y="677"/>
                    <a:pt x="60" y="370"/>
                    <a:pt x="124" y="124"/>
                  </a:cubicBezTo>
                  <a:cubicBezTo>
                    <a:pt x="124" y="124"/>
                    <a:pt x="124" y="59"/>
                    <a:pt x="60" y="0"/>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63"/>
            <p:cNvSpPr/>
            <p:nvPr/>
          </p:nvSpPr>
          <p:spPr>
            <a:xfrm>
              <a:off x="3533675" y="4408825"/>
              <a:ext cx="10900" cy="35600"/>
            </a:xfrm>
            <a:custGeom>
              <a:rect b="b" l="l" r="r" t="t"/>
              <a:pathLst>
                <a:path extrusionOk="0" h="1424" w="436">
                  <a:moveTo>
                    <a:pt x="435" y="1"/>
                  </a:moveTo>
                  <a:lnTo>
                    <a:pt x="435" y="1"/>
                  </a:lnTo>
                  <a:cubicBezTo>
                    <a:pt x="124" y="312"/>
                    <a:pt x="65" y="742"/>
                    <a:pt x="1" y="1236"/>
                  </a:cubicBezTo>
                  <a:lnTo>
                    <a:pt x="1" y="1300"/>
                  </a:lnTo>
                  <a:cubicBezTo>
                    <a:pt x="65" y="1359"/>
                    <a:pt x="65" y="1424"/>
                    <a:pt x="65" y="1424"/>
                  </a:cubicBezTo>
                  <a:cubicBezTo>
                    <a:pt x="188" y="930"/>
                    <a:pt x="248" y="436"/>
                    <a:pt x="435" y="1"/>
                  </a:cubicBezTo>
                  <a:close/>
                </a:path>
              </a:pathLst>
            </a:custGeom>
            <a:solidFill>
              <a:srgbClr val="70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63"/>
            <p:cNvSpPr/>
            <p:nvPr/>
          </p:nvSpPr>
          <p:spPr>
            <a:xfrm>
              <a:off x="3530600" y="4117175"/>
              <a:ext cx="558775" cy="855150"/>
            </a:xfrm>
            <a:custGeom>
              <a:rect b="b" l="l" r="r" t="t"/>
              <a:pathLst>
                <a:path extrusionOk="0" h="34206" w="22351">
                  <a:moveTo>
                    <a:pt x="17599" y="0"/>
                  </a:moveTo>
                  <a:cubicBezTo>
                    <a:pt x="17535" y="0"/>
                    <a:pt x="17476" y="0"/>
                    <a:pt x="17411" y="59"/>
                  </a:cubicBezTo>
                  <a:cubicBezTo>
                    <a:pt x="16547" y="247"/>
                    <a:pt x="15870" y="924"/>
                    <a:pt x="15065" y="1294"/>
                  </a:cubicBezTo>
                  <a:cubicBezTo>
                    <a:pt x="14077" y="1665"/>
                    <a:pt x="13030" y="2099"/>
                    <a:pt x="12042" y="2529"/>
                  </a:cubicBezTo>
                  <a:cubicBezTo>
                    <a:pt x="11054" y="2899"/>
                    <a:pt x="10067" y="3334"/>
                    <a:pt x="9202" y="3887"/>
                  </a:cubicBezTo>
                  <a:cubicBezTo>
                    <a:pt x="8027" y="4692"/>
                    <a:pt x="6915" y="5927"/>
                    <a:pt x="5433" y="6174"/>
                  </a:cubicBezTo>
                  <a:cubicBezTo>
                    <a:pt x="5992" y="5186"/>
                    <a:pt x="6856" y="4258"/>
                    <a:pt x="7473" y="3270"/>
                  </a:cubicBezTo>
                  <a:cubicBezTo>
                    <a:pt x="7350" y="3211"/>
                    <a:pt x="7226" y="3146"/>
                    <a:pt x="7103" y="3146"/>
                  </a:cubicBezTo>
                  <a:cubicBezTo>
                    <a:pt x="6668" y="3146"/>
                    <a:pt x="6239" y="3458"/>
                    <a:pt x="5927" y="3828"/>
                  </a:cubicBezTo>
                  <a:cubicBezTo>
                    <a:pt x="4075" y="5927"/>
                    <a:pt x="3952" y="9385"/>
                    <a:pt x="1423" y="10990"/>
                  </a:cubicBezTo>
                  <a:cubicBezTo>
                    <a:pt x="1111" y="11173"/>
                    <a:pt x="805" y="11296"/>
                    <a:pt x="618" y="11543"/>
                  </a:cubicBezTo>
                  <a:cubicBezTo>
                    <a:pt x="558" y="11608"/>
                    <a:pt x="558" y="11608"/>
                    <a:pt x="558" y="11667"/>
                  </a:cubicBezTo>
                  <a:cubicBezTo>
                    <a:pt x="371" y="12102"/>
                    <a:pt x="311" y="12596"/>
                    <a:pt x="188" y="13090"/>
                  </a:cubicBezTo>
                  <a:cubicBezTo>
                    <a:pt x="124" y="13336"/>
                    <a:pt x="124" y="13643"/>
                    <a:pt x="64" y="13890"/>
                  </a:cubicBezTo>
                  <a:cubicBezTo>
                    <a:pt x="0" y="15742"/>
                    <a:pt x="247" y="17594"/>
                    <a:pt x="494" y="19387"/>
                  </a:cubicBezTo>
                  <a:cubicBezTo>
                    <a:pt x="741" y="20869"/>
                    <a:pt x="988" y="22351"/>
                    <a:pt x="1605" y="23709"/>
                  </a:cubicBezTo>
                  <a:cubicBezTo>
                    <a:pt x="1917" y="24450"/>
                    <a:pt x="2346" y="25191"/>
                    <a:pt x="2781" y="25868"/>
                  </a:cubicBezTo>
                  <a:cubicBezTo>
                    <a:pt x="2964" y="26238"/>
                    <a:pt x="3211" y="26549"/>
                    <a:pt x="3398" y="26920"/>
                  </a:cubicBezTo>
                  <a:cubicBezTo>
                    <a:pt x="3645" y="27043"/>
                    <a:pt x="3952" y="27167"/>
                    <a:pt x="4199" y="27290"/>
                  </a:cubicBezTo>
                  <a:cubicBezTo>
                    <a:pt x="4263" y="27290"/>
                    <a:pt x="4322" y="27350"/>
                    <a:pt x="4386" y="27350"/>
                  </a:cubicBezTo>
                  <a:cubicBezTo>
                    <a:pt x="3952" y="26732"/>
                    <a:pt x="3705" y="25991"/>
                    <a:pt x="3581" y="25250"/>
                  </a:cubicBezTo>
                  <a:lnTo>
                    <a:pt x="3581" y="25250"/>
                  </a:lnTo>
                  <a:cubicBezTo>
                    <a:pt x="4510" y="25685"/>
                    <a:pt x="5310" y="26362"/>
                    <a:pt x="6174" y="26856"/>
                  </a:cubicBezTo>
                  <a:cubicBezTo>
                    <a:pt x="6915" y="27290"/>
                    <a:pt x="7780" y="27661"/>
                    <a:pt x="8585" y="27661"/>
                  </a:cubicBezTo>
                  <a:lnTo>
                    <a:pt x="9079" y="27661"/>
                  </a:lnTo>
                  <a:cubicBezTo>
                    <a:pt x="9015" y="27350"/>
                    <a:pt x="8644" y="27167"/>
                    <a:pt x="8338" y="27043"/>
                  </a:cubicBezTo>
                  <a:cubicBezTo>
                    <a:pt x="7473" y="26796"/>
                    <a:pt x="6486" y="26609"/>
                    <a:pt x="5804" y="25991"/>
                  </a:cubicBezTo>
                  <a:cubicBezTo>
                    <a:pt x="5251" y="25562"/>
                    <a:pt x="4940" y="24880"/>
                    <a:pt x="4386" y="24509"/>
                  </a:cubicBezTo>
                  <a:cubicBezTo>
                    <a:pt x="4016" y="24262"/>
                    <a:pt x="3581" y="24139"/>
                    <a:pt x="3275" y="23833"/>
                  </a:cubicBezTo>
                  <a:cubicBezTo>
                    <a:pt x="3028" y="23586"/>
                    <a:pt x="2840" y="23215"/>
                    <a:pt x="2717" y="22845"/>
                  </a:cubicBezTo>
                  <a:cubicBezTo>
                    <a:pt x="2287" y="21546"/>
                    <a:pt x="1793" y="20252"/>
                    <a:pt x="1299" y="19017"/>
                  </a:cubicBezTo>
                  <a:lnTo>
                    <a:pt x="1299" y="19017"/>
                  </a:lnTo>
                  <a:cubicBezTo>
                    <a:pt x="2470" y="20128"/>
                    <a:pt x="3828" y="21240"/>
                    <a:pt x="5251" y="21980"/>
                  </a:cubicBezTo>
                  <a:cubicBezTo>
                    <a:pt x="5374" y="22040"/>
                    <a:pt x="5498" y="22104"/>
                    <a:pt x="5621" y="22104"/>
                  </a:cubicBezTo>
                  <a:lnTo>
                    <a:pt x="5745" y="22104"/>
                  </a:lnTo>
                  <a:cubicBezTo>
                    <a:pt x="5992" y="22040"/>
                    <a:pt x="6051" y="21669"/>
                    <a:pt x="5927" y="21422"/>
                  </a:cubicBezTo>
                  <a:cubicBezTo>
                    <a:pt x="5804" y="21240"/>
                    <a:pt x="5557" y="21116"/>
                    <a:pt x="5310" y="20993"/>
                  </a:cubicBezTo>
                  <a:cubicBezTo>
                    <a:pt x="4880" y="20805"/>
                    <a:pt x="4016" y="20681"/>
                    <a:pt x="4263" y="20128"/>
                  </a:cubicBezTo>
                  <a:cubicBezTo>
                    <a:pt x="4322" y="19881"/>
                    <a:pt x="4569" y="19817"/>
                    <a:pt x="4816" y="19817"/>
                  </a:cubicBezTo>
                  <a:cubicBezTo>
                    <a:pt x="4880" y="19817"/>
                    <a:pt x="5004" y="19817"/>
                    <a:pt x="5127" y="19881"/>
                  </a:cubicBezTo>
                  <a:lnTo>
                    <a:pt x="5498" y="19881"/>
                  </a:lnTo>
                  <a:cubicBezTo>
                    <a:pt x="5621" y="19881"/>
                    <a:pt x="5680" y="19881"/>
                    <a:pt x="5804" y="19817"/>
                  </a:cubicBezTo>
                  <a:cubicBezTo>
                    <a:pt x="6298" y="19570"/>
                    <a:pt x="6174" y="19076"/>
                    <a:pt x="5498" y="19017"/>
                  </a:cubicBezTo>
                  <a:lnTo>
                    <a:pt x="5374" y="19017"/>
                  </a:lnTo>
                  <a:cubicBezTo>
                    <a:pt x="4940" y="19017"/>
                    <a:pt x="4569" y="19140"/>
                    <a:pt x="4199" y="19323"/>
                  </a:cubicBezTo>
                  <a:cubicBezTo>
                    <a:pt x="3769" y="19634"/>
                    <a:pt x="3458" y="19758"/>
                    <a:pt x="3275" y="19758"/>
                  </a:cubicBezTo>
                  <a:cubicBezTo>
                    <a:pt x="2904" y="19758"/>
                    <a:pt x="2717" y="19447"/>
                    <a:pt x="2411" y="18770"/>
                  </a:cubicBezTo>
                  <a:cubicBezTo>
                    <a:pt x="2099" y="18152"/>
                    <a:pt x="1052" y="16359"/>
                    <a:pt x="1423" y="15806"/>
                  </a:cubicBezTo>
                  <a:lnTo>
                    <a:pt x="1423" y="15806"/>
                  </a:lnTo>
                  <a:cubicBezTo>
                    <a:pt x="1605" y="15865"/>
                    <a:pt x="1729" y="15989"/>
                    <a:pt x="1852" y="16112"/>
                  </a:cubicBezTo>
                  <a:cubicBezTo>
                    <a:pt x="1976" y="16300"/>
                    <a:pt x="2164" y="16424"/>
                    <a:pt x="2346" y="16424"/>
                  </a:cubicBezTo>
                  <a:cubicBezTo>
                    <a:pt x="2411" y="16424"/>
                    <a:pt x="2470" y="16424"/>
                    <a:pt x="2534" y="16359"/>
                  </a:cubicBezTo>
                  <a:cubicBezTo>
                    <a:pt x="2658" y="16236"/>
                    <a:pt x="2658" y="15989"/>
                    <a:pt x="2534" y="15806"/>
                  </a:cubicBezTo>
                  <a:cubicBezTo>
                    <a:pt x="2411" y="15683"/>
                    <a:pt x="2164" y="15618"/>
                    <a:pt x="2040" y="15495"/>
                  </a:cubicBezTo>
                  <a:cubicBezTo>
                    <a:pt x="929" y="14818"/>
                    <a:pt x="1235" y="13090"/>
                    <a:pt x="1793" y="13090"/>
                  </a:cubicBezTo>
                  <a:cubicBezTo>
                    <a:pt x="1976" y="13090"/>
                    <a:pt x="2223" y="13272"/>
                    <a:pt x="2470" y="13766"/>
                  </a:cubicBezTo>
                  <a:cubicBezTo>
                    <a:pt x="2717" y="14384"/>
                    <a:pt x="3334" y="14818"/>
                    <a:pt x="4016" y="14818"/>
                  </a:cubicBezTo>
                  <a:lnTo>
                    <a:pt x="4199" y="14818"/>
                  </a:lnTo>
                  <a:cubicBezTo>
                    <a:pt x="4693" y="14754"/>
                    <a:pt x="5310" y="14448"/>
                    <a:pt x="5804" y="14448"/>
                  </a:cubicBezTo>
                  <a:cubicBezTo>
                    <a:pt x="5992" y="14448"/>
                    <a:pt x="6239" y="14507"/>
                    <a:pt x="6421" y="14631"/>
                  </a:cubicBezTo>
                  <a:cubicBezTo>
                    <a:pt x="6486" y="14754"/>
                    <a:pt x="6609" y="14878"/>
                    <a:pt x="6733" y="14942"/>
                  </a:cubicBezTo>
                  <a:cubicBezTo>
                    <a:pt x="6792" y="14942"/>
                    <a:pt x="6792" y="15001"/>
                    <a:pt x="6856" y="15001"/>
                  </a:cubicBezTo>
                  <a:cubicBezTo>
                    <a:pt x="7162" y="15001"/>
                    <a:pt x="7409" y="14507"/>
                    <a:pt x="7226" y="14201"/>
                  </a:cubicBezTo>
                  <a:cubicBezTo>
                    <a:pt x="7103" y="13954"/>
                    <a:pt x="6792" y="13830"/>
                    <a:pt x="6486" y="13830"/>
                  </a:cubicBezTo>
                  <a:cubicBezTo>
                    <a:pt x="6362" y="13830"/>
                    <a:pt x="6239" y="13830"/>
                    <a:pt x="6174" y="13890"/>
                  </a:cubicBezTo>
                  <a:cubicBezTo>
                    <a:pt x="5745" y="13954"/>
                    <a:pt x="5374" y="14137"/>
                    <a:pt x="5004" y="14201"/>
                  </a:cubicBezTo>
                  <a:lnTo>
                    <a:pt x="4816" y="14201"/>
                  </a:lnTo>
                  <a:cubicBezTo>
                    <a:pt x="4199" y="14201"/>
                    <a:pt x="3581" y="13830"/>
                    <a:pt x="3334" y="13272"/>
                  </a:cubicBezTo>
                  <a:cubicBezTo>
                    <a:pt x="3028" y="12655"/>
                    <a:pt x="3211" y="11855"/>
                    <a:pt x="3705" y="11420"/>
                  </a:cubicBezTo>
                  <a:cubicBezTo>
                    <a:pt x="4016" y="12037"/>
                    <a:pt x="4446" y="12719"/>
                    <a:pt x="5251" y="12719"/>
                  </a:cubicBezTo>
                  <a:lnTo>
                    <a:pt x="5498" y="12719"/>
                  </a:lnTo>
                  <a:cubicBezTo>
                    <a:pt x="5680" y="12655"/>
                    <a:pt x="5868" y="12596"/>
                    <a:pt x="5868" y="12408"/>
                  </a:cubicBezTo>
                  <a:cubicBezTo>
                    <a:pt x="5927" y="12161"/>
                    <a:pt x="5621" y="12037"/>
                    <a:pt x="5374" y="11914"/>
                  </a:cubicBezTo>
                  <a:cubicBezTo>
                    <a:pt x="3892" y="11296"/>
                    <a:pt x="4940" y="10002"/>
                    <a:pt x="5804" y="9385"/>
                  </a:cubicBezTo>
                  <a:cubicBezTo>
                    <a:pt x="7473" y="8209"/>
                    <a:pt x="9079" y="7039"/>
                    <a:pt x="10684" y="5863"/>
                  </a:cubicBezTo>
                  <a:cubicBezTo>
                    <a:pt x="11361" y="5369"/>
                    <a:pt x="12102" y="4875"/>
                    <a:pt x="12907" y="4628"/>
                  </a:cubicBezTo>
                  <a:cubicBezTo>
                    <a:pt x="13277" y="4505"/>
                    <a:pt x="13648" y="4505"/>
                    <a:pt x="14018" y="4505"/>
                  </a:cubicBezTo>
                  <a:cubicBezTo>
                    <a:pt x="15253" y="4505"/>
                    <a:pt x="16488" y="4875"/>
                    <a:pt x="17658" y="5063"/>
                  </a:cubicBezTo>
                  <a:cubicBezTo>
                    <a:pt x="17970" y="5063"/>
                    <a:pt x="18340" y="5122"/>
                    <a:pt x="18646" y="5122"/>
                  </a:cubicBezTo>
                  <a:cubicBezTo>
                    <a:pt x="19758" y="5122"/>
                    <a:pt x="20869" y="4875"/>
                    <a:pt x="21857" y="4446"/>
                  </a:cubicBezTo>
                  <a:cubicBezTo>
                    <a:pt x="21980" y="4381"/>
                    <a:pt x="22168" y="4322"/>
                    <a:pt x="22227" y="4199"/>
                  </a:cubicBezTo>
                  <a:cubicBezTo>
                    <a:pt x="22351" y="3952"/>
                    <a:pt x="22168" y="3705"/>
                    <a:pt x="21921" y="3581"/>
                  </a:cubicBezTo>
                  <a:lnTo>
                    <a:pt x="21674" y="3581"/>
                  </a:lnTo>
                  <a:cubicBezTo>
                    <a:pt x="21486" y="3581"/>
                    <a:pt x="21304" y="3581"/>
                    <a:pt x="21180" y="3640"/>
                  </a:cubicBezTo>
                  <a:cubicBezTo>
                    <a:pt x="20128" y="3828"/>
                    <a:pt x="19140" y="3952"/>
                    <a:pt x="18093" y="3952"/>
                  </a:cubicBezTo>
                  <a:lnTo>
                    <a:pt x="17658" y="3952"/>
                  </a:lnTo>
                  <a:cubicBezTo>
                    <a:pt x="16547" y="3887"/>
                    <a:pt x="15376" y="3764"/>
                    <a:pt x="14265" y="3764"/>
                  </a:cubicBezTo>
                  <a:cubicBezTo>
                    <a:pt x="13277" y="3764"/>
                    <a:pt x="12349" y="3887"/>
                    <a:pt x="11484" y="4258"/>
                  </a:cubicBezTo>
                  <a:cubicBezTo>
                    <a:pt x="10496" y="4752"/>
                    <a:pt x="9755" y="5493"/>
                    <a:pt x="8955" y="6234"/>
                  </a:cubicBezTo>
                  <a:cubicBezTo>
                    <a:pt x="7409" y="7656"/>
                    <a:pt x="5680" y="8950"/>
                    <a:pt x="3892" y="10062"/>
                  </a:cubicBezTo>
                  <a:cubicBezTo>
                    <a:pt x="4199" y="8397"/>
                    <a:pt x="5557" y="6915"/>
                    <a:pt x="7226" y="6481"/>
                  </a:cubicBezTo>
                  <a:cubicBezTo>
                    <a:pt x="7844" y="6298"/>
                    <a:pt x="8461" y="6234"/>
                    <a:pt x="9015" y="5927"/>
                  </a:cubicBezTo>
                  <a:cubicBezTo>
                    <a:pt x="8891" y="5740"/>
                    <a:pt x="8708" y="5616"/>
                    <a:pt x="8521" y="5433"/>
                  </a:cubicBezTo>
                  <a:cubicBezTo>
                    <a:pt x="8027" y="4939"/>
                    <a:pt x="13090" y="2717"/>
                    <a:pt x="13524" y="2593"/>
                  </a:cubicBezTo>
                  <a:cubicBezTo>
                    <a:pt x="14018" y="2529"/>
                    <a:pt x="14512" y="2470"/>
                    <a:pt x="14942" y="2470"/>
                  </a:cubicBezTo>
                  <a:cubicBezTo>
                    <a:pt x="16424" y="2470"/>
                    <a:pt x="17782" y="2899"/>
                    <a:pt x="19328" y="3023"/>
                  </a:cubicBezTo>
                  <a:cubicBezTo>
                    <a:pt x="19451" y="2899"/>
                    <a:pt x="19451" y="2653"/>
                    <a:pt x="19328" y="2529"/>
                  </a:cubicBezTo>
                  <a:cubicBezTo>
                    <a:pt x="19204" y="2406"/>
                    <a:pt x="19081" y="2346"/>
                    <a:pt x="18893" y="2282"/>
                  </a:cubicBezTo>
                  <a:cubicBezTo>
                    <a:pt x="18029" y="1912"/>
                    <a:pt x="17041" y="1729"/>
                    <a:pt x="16053" y="1729"/>
                  </a:cubicBezTo>
                  <a:cubicBezTo>
                    <a:pt x="15806" y="1729"/>
                    <a:pt x="15559" y="1788"/>
                    <a:pt x="15312" y="1788"/>
                  </a:cubicBezTo>
                  <a:cubicBezTo>
                    <a:pt x="15500" y="1358"/>
                    <a:pt x="15870" y="1111"/>
                    <a:pt x="16300" y="988"/>
                  </a:cubicBezTo>
                  <a:cubicBezTo>
                    <a:pt x="16735" y="800"/>
                    <a:pt x="17165" y="741"/>
                    <a:pt x="17535" y="553"/>
                  </a:cubicBezTo>
                  <a:cubicBezTo>
                    <a:pt x="17723" y="494"/>
                    <a:pt x="17905" y="306"/>
                    <a:pt x="17846" y="124"/>
                  </a:cubicBezTo>
                  <a:cubicBezTo>
                    <a:pt x="17782" y="59"/>
                    <a:pt x="17658" y="0"/>
                    <a:pt x="17599" y="0"/>
                  </a:cubicBezTo>
                  <a:close/>
                  <a:moveTo>
                    <a:pt x="3952" y="27844"/>
                  </a:moveTo>
                  <a:cubicBezTo>
                    <a:pt x="4016" y="27908"/>
                    <a:pt x="4016" y="27967"/>
                    <a:pt x="4075" y="28031"/>
                  </a:cubicBezTo>
                  <a:cubicBezTo>
                    <a:pt x="5063" y="29696"/>
                    <a:pt x="6115" y="31425"/>
                    <a:pt x="7162" y="33094"/>
                  </a:cubicBezTo>
                  <a:cubicBezTo>
                    <a:pt x="7533" y="33588"/>
                    <a:pt x="8091" y="34206"/>
                    <a:pt x="8644" y="34206"/>
                  </a:cubicBezTo>
                  <a:lnTo>
                    <a:pt x="8955" y="34206"/>
                  </a:lnTo>
                  <a:cubicBezTo>
                    <a:pt x="7967" y="33341"/>
                    <a:pt x="7162" y="32353"/>
                    <a:pt x="6486" y="31301"/>
                  </a:cubicBezTo>
                  <a:lnTo>
                    <a:pt x="6486" y="31301"/>
                  </a:lnTo>
                  <a:cubicBezTo>
                    <a:pt x="8274" y="31983"/>
                    <a:pt x="10126" y="32659"/>
                    <a:pt x="11978" y="33400"/>
                  </a:cubicBezTo>
                  <a:cubicBezTo>
                    <a:pt x="12166" y="33465"/>
                    <a:pt x="12349" y="33524"/>
                    <a:pt x="12596" y="33524"/>
                  </a:cubicBezTo>
                  <a:cubicBezTo>
                    <a:pt x="12843" y="33524"/>
                    <a:pt x="13090" y="33400"/>
                    <a:pt x="13154" y="33153"/>
                  </a:cubicBezTo>
                  <a:cubicBezTo>
                    <a:pt x="13277" y="32783"/>
                    <a:pt x="12843" y="32536"/>
                    <a:pt x="12472" y="32353"/>
                  </a:cubicBezTo>
                  <a:cubicBezTo>
                    <a:pt x="10620" y="31612"/>
                    <a:pt x="8708" y="30995"/>
                    <a:pt x="7039" y="29943"/>
                  </a:cubicBezTo>
                  <a:cubicBezTo>
                    <a:pt x="6239" y="29449"/>
                    <a:pt x="5557" y="28831"/>
                    <a:pt x="4940" y="28155"/>
                  </a:cubicBezTo>
                  <a:cubicBezTo>
                    <a:pt x="4633" y="28031"/>
                    <a:pt x="4263" y="27967"/>
                    <a:pt x="3952" y="27844"/>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63"/>
            <p:cNvSpPr/>
            <p:nvPr/>
          </p:nvSpPr>
          <p:spPr>
            <a:xfrm>
              <a:off x="4030700" y="5341150"/>
              <a:ext cx="24725" cy="38675"/>
            </a:xfrm>
            <a:custGeom>
              <a:rect b="b" l="l" r="r" t="t"/>
              <a:pathLst>
                <a:path extrusionOk="0" h="1547" w="989">
                  <a:moveTo>
                    <a:pt x="1" y="1"/>
                  </a:moveTo>
                  <a:cubicBezTo>
                    <a:pt x="1" y="248"/>
                    <a:pt x="65" y="495"/>
                    <a:pt x="65" y="682"/>
                  </a:cubicBezTo>
                  <a:cubicBezTo>
                    <a:pt x="65" y="929"/>
                    <a:pt x="124" y="1176"/>
                    <a:pt x="312" y="1359"/>
                  </a:cubicBezTo>
                  <a:cubicBezTo>
                    <a:pt x="371" y="1482"/>
                    <a:pt x="495" y="1547"/>
                    <a:pt x="618" y="1547"/>
                  </a:cubicBezTo>
                  <a:cubicBezTo>
                    <a:pt x="742" y="1547"/>
                    <a:pt x="865" y="1482"/>
                    <a:pt x="929" y="1423"/>
                  </a:cubicBezTo>
                  <a:cubicBezTo>
                    <a:pt x="989" y="1300"/>
                    <a:pt x="989" y="1112"/>
                    <a:pt x="989" y="988"/>
                  </a:cubicBezTo>
                  <a:cubicBezTo>
                    <a:pt x="989" y="806"/>
                    <a:pt x="929" y="682"/>
                    <a:pt x="929" y="495"/>
                  </a:cubicBezTo>
                  <a:cubicBezTo>
                    <a:pt x="682" y="371"/>
                    <a:pt x="312" y="18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63"/>
            <p:cNvSpPr/>
            <p:nvPr/>
          </p:nvSpPr>
          <p:spPr>
            <a:xfrm>
              <a:off x="3907225" y="4391925"/>
              <a:ext cx="452350" cy="961600"/>
            </a:xfrm>
            <a:custGeom>
              <a:rect b="b" l="l" r="r" t="t"/>
              <a:pathLst>
                <a:path extrusionOk="0" h="38464" w="18094">
                  <a:moveTo>
                    <a:pt x="7597" y="11050"/>
                  </a:moveTo>
                  <a:lnTo>
                    <a:pt x="7597" y="11050"/>
                  </a:lnTo>
                  <a:cubicBezTo>
                    <a:pt x="7533" y="11114"/>
                    <a:pt x="7474" y="11237"/>
                    <a:pt x="7409" y="11297"/>
                  </a:cubicBezTo>
                  <a:cubicBezTo>
                    <a:pt x="6421" y="12472"/>
                    <a:pt x="5251" y="13519"/>
                    <a:pt x="4016" y="14448"/>
                  </a:cubicBezTo>
                  <a:cubicBezTo>
                    <a:pt x="3399" y="14878"/>
                    <a:pt x="0" y="16300"/>
                    <a:pt x="988" y="17348"/>
                  </a:cubicBezTo>
                  <a:cubicBezTo>
                    <a:pt x="1235" y="17165"/>
                    <a:pt x="1482" y="16671"/>
                    <a:pt x="1853" y="16671"/>
                  </a:cubicBezTo>
                  <a:cubicBezTo>
                    <a:pt x="2100" y="16671"/>
                    <a:pt x="2287" y="16918"/>
                    <a:pt x="2223" y="17165"/>
                  </a:cubicBezTo>
                  <a:cubicBezTo>
                    <a:pt x="2223" y="17412"/>
                    <a:pt x="2100" y="17594"/>
                    <a:pt x="1976" y="17782"/>
                  </a:cubicBezTo>
                  <a:lnTo>
                    <a:pt x="1423" y="18706"/>
                  </a:lnTo>
                  <a:cubicBezTo>
                    <a:pt x="1112" y="19141"/>
                    <a:pt x="1052" y="19694"/>
                    <a:pt x="805" y="20188"/>
                  </a:cubicBezTo>
                  <a:cubicBezTo>
                    <a:pt x="929" y="20252"/>
                    <a:pt x="1052" y="20311"/>
                    <a:pt x="1176" y="20311"/>
                  </a:cubicBezTo>
                  <a:cubicBezTo>
                    <a:pt x="1235" y="20311"/>
                    <a:pt x="1359" y="20311"/>
                    <a:pt x="1423" y="20252"/>
                  </a:cubicBezTo>
                  <a:cubicBezTo>
                    <a:pt x="1670" y="20128"/>
                    <a:pt x="1729" y="19881"/>
                    <a:pt x="1853" y="19694"/>
                  </a:cubicBezTo>
                  <a:cubicBezTo>
                    <a:pt x="2411" y="18647"/>
                    <a:pt x="2717" y="17412"/>
                    <a:pt x="3334" y="16424"/>
                  </a:cubicBezTo>
                  <a:cubicBezTo>
                    <a:pt x="3893" y="15436"/>
                    <a:pt x="5004" y="14819"/>
                    <a:pt x="5868" y="14137"/>
                  </a:cubicBezTo>
                  <a:cubicBezTo>
                    <a:pt x="6421" y="13707"/>
                    <a:pt x="6856" y="13213"/>
                    <a:pt x="7350" y="12779"/>
                  </a:cubicBezTo>
                  <a:cubicBezTo>
                    <a:pt x="7409" y="12161"/>
                    <a:pt x="7474" y="11608"/>
                    <a:pt x="7597" y="11050"/>
                  </a:cubicBezTo>
                  <a:close/>
                  <a:moveTo>
                    <a:pt x="12660" y="0"/>
                  </a:moveTo>
                  <a:lnTo>
                    <a:pt x="12660" y="0"/>
                  </a:lnTo>
                  <a:cubicBezTo>
                    <a:pt x="10437" y="1912"/>
                    <a:pt x="10496" y="5493"/>
                    <a:pt x="9756" y="8086"/>
                  </a:cubicBezTo>
                  <a:cubicBezTo>
                    <a:pt x="9573" y="8644"/>
                    <a:pt x="9138" y="9321"/>
                    <a:pt x="8585" y="9938"/>
                  </a:cubicBezTo>
                  <a:cubicBezTo>
                    <a:pt x="8521" y="10432"/>
                    <a:pt x="8397" y="10990"/>
                    <a:pt x="8338" y="11544"/>
                  </a:cubicBezTo>
                  <a:lnTo>
                    <a:pt x="9449" y="10062"/>
                  </a:lnTo>
                  <a:cubicBezTo>
                    <a:pt x="9820" y="9509"/>
                    <a:pt x="10250" y="8950"/>
                    <a:pt x="10496" y="8333"/>
                  </a:cubicBezTo>
                  <a:cubicBezTo>
                    <a:pt x="11114" y="6728"/>
                    <a:pt x="10684" y="4693"/>
                    <a:pt x="11855" y="3394"/>
                  </a:cubicBezTo>
                  <a:lnTo>
                    <a:pt x="11855" y="3394"/>
                  </a:lnTo>
                  <a:cubicBezTo>
                    <a:pt x="11484" y="8950"/>
                    <a:pt x="11114" y="14572"/>
                    <a:pt x="9015" y="19694"/>
                  </a:cubicBezTo>
                  <a:cubicBezTo>
                    <a:pt x="8461" y="21116"/>
                    <a:pt x="7780" y="22410"/>
                    <a:pt x="7227" y="23833"/>
                  </a:cubicBezTo>
                  <a:cubicBezTo>
                    <a:pt x="5374" y="28278"/>
                    <a:pt x="4569" y="33154"/>
                    <a:pt x="4940" y="37970"/>
                  </a:cubicBezTo>
                  <a:cubicBezTo>
                    <a:pt x="5251" y="38157"/>
                    <a:pt x="5621" y="38340"/>
                    <a:pt x="5868" y="38464"/>
                  </a:cubicBezTo>
                  <a:cubicBezTo>
                    <a:pt x="5681" y="35070"/>
                    <a:pt x="5992" y="31672"/>
                    <a:pt x="6733" y="28402"/>
                  </a:cubicBezTo>
                  <a:cubicBezTo>
                    <a:pt x="6792" y="28031"/>
                    <a:pt x="7039" y="27597"/>
                    <a:pt x="7350" y="27597"/>
                  </a:cubicBezTo>
                  <a:lnTo>
                    <a:pt x="7474" y="27597"/>
                  </a:lnTo>
                  <a:cubicBezTo>
                    <a:pt x="7721" y="27720"/>
                    <a:pt x="7780" y="27967"/>
                    <a:pt x="7844" y="28155"/>
                  </a:cubicBezTo>
                  <a:cubicBezTo>
                    <a:pt x="8397" y="29326"/>
                    <a:pt x="9879" y="29637"/>
                    <a:pt x="10743" y="30625"/>
                  </a:cubicBezTo>
                  <a:cubicBezTo>
                    <a:pt x="11055" y="30995"/>
                    <a:pt x="11302" y="31425"/>
                    <a:pt x="11608" y="31860"/>
                  </a:cubicBezTo>
                  <a:cubicBezTo>
                    <a:pt x="12225" y="32660"/>
                    <a:pt x="13771" y="33588"/>
                    <a:pt x="14883" y="33648"/>
                  </a:cubicBezTo>
                  <a:lnTo>
                    <a:pt x="14942" y="33648"/>
                  </a:lnTo>
                  <a:cubicBezTo>
                    <a:pt x="15065" y="33648"/>
                    <a:pt x="15189" y="33648"/>
                    <a:pt x="15253" y="33588"/>
                  </a:cubicBezTo>
                  <a:cubicBezTo>
                    <a:pt x="15436" y="33465"/>
                    <a:pt x="15377" y="33094"/>
                    <a:pt x="15189" y="32971"/>
                  </a:cubicBezTo>
                  <a:cubicBezTo>
                    <a:pt x="14636" y="32536"/>
                    <a:pt x="13771" y="32600"/>
                    <a:pt x="13154" y="32106"/>
                  </a:cubicBezTo>
                  <a:cubicBezTo>
                    <a:pt x="12536" y="31672"/>
                    <a:pt x="12043" y="31119"/>
                    <a:pt x="11672" y="30437"/>
                  </a:cubicBezTo>
                  <a:lnTo>
                    <a:pt x="11919" y="30437"/>
                  </a:lnTo>
                  <a:cubicBezTo>
                    <a:pt x="13648" y="30437"/>
                    <a:pt x="15994" y="30807"/>
                    <a:pt x="17229" y="31983"/>
                  </a:cubicBezTo>
                  <a:cubicBezTo>
                    <a:pt x="17352" y="32106"/>
                    <a:pt x="17535" y="32230"/>
                    <a:pt x="17723" y="32230"/>
                  </a:cubicBezTo>
                  <a:cubicBezTo>
                    <a:pt x="17782" y="32230"/>
                    <a:pt x="17846" y="32166"/>
                    <a:pt x="17906" y="32106"/>
                  </a:cubicBezTo>
                  <a:cubicBezTo>
                    <a:pt x="18093" y="31983"/>
                    <a:pt x="18029" y="31795"/>
                    <a:pt x="17970" y="31613"/>
                  </a:cubicBezTo>
                  <a:cubicBezTo>
                    <a:pt x="17846" y="31425"/>
                    <a:pt x="17723" y="31366"/>
                    <a:pt x="17535" y="31242"/>
                  </a:cubicBezTo>
                  <a:cubicBezTo>
                    <a:pt x="16364" y="30501"/>
                    <a:pt x="15377" y="29943"/>
                    <a:pt x="14018" y="29637"/>
                  </a:cubicBezTo>
                  <a:cubicBezTo>
                    <a:pt x="12536" y="29326"/>
                    <a:pt x="10990" y="29143"/>
                    <a:pt x="9820" y="28278"/>
                  </a:cubicBezTo>
                  <a:cubicBezTo>
                    <a:pt x="8708" y="27473"/>
                    <a:pt x="8091" y="26115"/>
                    <a:pt x="8150" y="24757"/>
                  </a:cubicBezTo>
                  <a:cubicBezTo>
                    <a:pt x="8214" y="22904"/>
                    <a:pt x="9449" y="21363"/>
                    <a:pt x="10250" y="19634"/>
                  </a:cubicBezTo>
                  <a:cubicBezTo>
                    <a:pt x="11237" y="17594"/>
                    <a:pt x="11484" y="15248"/>
                    <a:pt x="11731" y="12966"/>
                  </a:cubicBezTo>
                  <a:cubicBezTo>
                    <a:pt x="11919" y="11361"/>
                    <a:pt x="12102" y="9815"/>
                    <a:pt x="12289" y="8210"/>
                  </a:cubicBezTo>
                  <a:cubicBezTo>
                    <a:pt x="12536" y="5493"/>
                    <a:pt x="12783" y="2717"/>
                    <a:pt x="12660" y="0"/>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63"/>
            <p:cNvSpPr/>
            <p:nvPr/>
          </p:nvSpPr>
          <p:spPr>
            <a:xfrm>
              <a:off x="4601825" y="4402650"/>
              <a:ext cx="10900" cy="51025"/>
            </a:xfrm>
            <a:custGeom>
              <a:rect b="b" l="l" r="r" t="t"/>
              <a:pathLst>
                <a:path extrusionOk="0" h="2041" w="436">
                  <a:moveTo>
                    <a:pt x="371" y="1"/>
                  </a:moveTo>
                  <a:cubicBezTo>
                    <a:pt x="312" y="65"/>
                    <a:pt x="312" y="124"/>
                    <a:pt x="312" y="189"/>
                  </a:cubicBezTo>
                  <a:cubicBezTo>
                    <a:pt x="247" y="436"/>
                    <a:pt x="124" y="683"/>
                    <a:pt x="0" y="930"/>
                  </a:cubicBezTo>
                  <a:cubicBezTo>
                    <a:pt x="65" y="1177"/>
                    <a:pt x="65" y="1424"/>
                    <a:pt x="65" y="1606"/>
                  </a:cubicBezTo>
                  <a:cubicBezTo>
                    <a:pt x="124" y="1794"/>
                    <a:pt x="124" y="1917"/>
                    <a:pt x="188" y="2041"/>
                  </a:cubicBezTo>
                  <a:cubicBezTo>
                    <a:pt x="371" y="1359"/>
                    <a:pt x="435" y="683"/>
                    <a:pt x="371" y="1"/>
                  </a:cubicBezTo>
                  <a:close/>
                </a:path>
              </a:pathLst>
            </a:custGeom>
            <a:solidFill>
              <a:srgbClr val="D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63"/>
            <p:cNvSpPr/>
            <p:nvPr/>
          </p:nvSpPr>
          <p:spPr>
            <a:xfrm>
              <a:off x="4546250" y="4306950"/>
              <a:ext cx="64850" cy="118950"/>
            </a:xfrm>
            <a:custGeom>
              <a:rect b="b" l="l" r="r" t="t"/>
              <a:pathLst>
                <a:path extrusionOk="0" h="4758" w="2594">
                  <a:moveTo>
                    <a:pt x="312" y="1"/>
                  </a:moveTo>
                  <a:cubicBezTo>
                    <a:pt x="248" y="189"/>
                    <a:pt x="124" y="312"/>
                    <a:pt x="1" y="436"/>
                  </a:cubicBezTo>
                  <a:cubicBezTo>
                    <a:pt x="495" y="1053"/>
                    <a:pt x="865" y="1670"/>
                    <a:pt x="1235" y="2347"/>
                  </a:cubicBezTo>
                  <a:cubicBezTo>
                    <a:pt x="1606" y="3029"/>
                    <a:pt x="2041" y="3705"/>
                    <a:pt x="2164" y="4446"/>
                  </a:cubicBezTo>
                  <a:cubicBezTo>
                    <a:pt x="2223" y="4511"/>
                    <a:pt x="2223" y="4634"/>
                    <a:pt x="2223" y="4758"/>
                  </a:cubicBezTo>
                  <a:cubicBezTo>
                    <a:pt x="2347" y="4511"/>
                    <a:pt x="2470" y="4264"/>
                    <a:pt x="2535" y="4017"/>
                  </a:cubicBezTo>
                  <a:cubicBezTo>
                    <a:pt x="2535" y="3952"/>
                    <a:pt x="2535" y="3893"/>
                    <a:pt x="2594" y="3829"/>
                  </a:cubicBezTo>
                  <a:cubicBezTo>
                    <a:pt x="2411" y="2471"/>
                    <a:pt x="1670" y="1177"/>
                    <a:pt x="618" y="248"/>
                  </a:cubicBezTo>
                  <a:cubicBezTo>
                    <a:pt x="495" y="189"/>
                    <a:pt x="435" y="65"/>
                    <a:pt x="312" y="1"/>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63"/>
            <p:cNvSpPr/>
            <p:nvPr/>
          </p:nvSpPr>
          <p:spPr>
            <a:xfrm>
              <a:off x="4537000" y="4297700"/>
              <a:ext cx="17050" cy="20150"/>
            </a:xfrm>
            <a:custGeom>
              <a:rect b="b" l="l" r="r" t="t"/>
              <a:pathLst>
                <a:path extrusionOk="0" h="806" w="682">
                  <a:moveTo>
                    <a:pt x="188" y="0"/>
                  </a:moveTo>
                  <a:cubicBezTo>
                    <a:pt x="124" y="188"/>
                    <a:pt x="64" y="312"/>
                    <a:pt x="0" y="435"/>
                  </a:cubicBezTo>
                  <a:lnTo>
                    <a:pt x="371" y="806"/>
                  </a:lnTo>
                  <a:cubicBezTo>
                    <a:pt x="494" y="682"/>
                    <a:pt x="618" y="559"/>
                    <a:pt x="682" y="371"/>
                  </a:cubicBezTo>
                  <a:cubicBezTo>
                    <a:pt x="494" y="247"/>
                    <a:pt x="311" y="124"/>
                    <a:pt x="188" y="0"/>
                  </a:cubicBezTo>
                  <a:close/>
                </a:path>
              </a:pathLst>
            </a:custGeom>
            <a:solidFill>
              <a:srgbClr val="8B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63"/>
            <p:cNvSpPr/>
            <p:nvPr/>
          </p:nvSpPr>
          <p:spPr>
            <a:xfrm>
              <a:off x="4191225" y="4098650"/>
              <a:ext cx="350475" cy="209950"/>
            </a:xfrm>
            <a:custGeom>
              <a:rect b="b" l="l" r="r" t="t"/>
              <a:pathLst>
                <a:path extrusionOk="0" h="8398" w="14019">
                  <a:moveTo>
                    <a:pt x="495" y="0"/>
                  </a:moveTo>
                  <a:cubicBezTo>
                    <a:pt x="189" y="0"/>
                    <a:pt x="65" y="306"/>
                    <a:pt x="1" y="618"/>
                  </a:cubicBezTo>
                  <a:cubicBezTo>
                    <a:pt x="65" y="1047"/>
                    <a:pt x="124" y="1541"/>
                    <a:pt x="248" y="2035"/>
                  </a:cubicBezTo>
                  <a:cubicBezTo>
                    <a:pt x="559" y="3334"/>
                    <a:pt x="1670" y="4199"/>
                    <a:pt x="2841" y="4816"/>
                  </a:cubicBezTo>
                  <a:cubicBezTo>
                    <a:pt x="2841" y="4628"/>
                    <a:pt x="2782" y="4505"/>
                    <a:pt x="2782" y="4322"/>
                  </a:cubicBezTo>
                  <a:cubicBezTo>
                    <a:pt x="2471" y="2900"/>
                    <a:pt x="1853" y="1541"/>
                    <a:pt x="1053" y="371"/>
                  </a:cubicBezTo>
                  <a:cubicBezTo>
                    <a:pt x="929" y="183"/>
                    <a:pt x="742" y="0"/>
                    <a:pt x="559" y="0"/>
                  </a:cubicBezTo>
                  <a:close/>
                  <a:moveTo>
                    <a:pt x="10868" y="6975"/>
                  </a:moveTo>
                  <a:lnTo>
                    <a:pt x="10868" y="6975"/>
                  </a:lnTo>
                  <a:cubicBezTo>
                    <a:pt x="11979" y="7286"/>
                    <a:pt x="12967" y="7656"/>
                    <a:pt x="13708" y="8274"/>
                  </a:cubicBezTo>
                  <a:lnTo>
                    <a:pt x="13831" y="8397"/>
                  </a:lnTo>
                  <a:cubicBezTo>
                    <a:pt x="13895" y="8274"/>
                    <a:pt x="13955" y="8150"/>
                    <a:pt x="14019" y="7962"/>
                  </a:cubicBezTo>
                  <a:cubicBezTo>
                    <a:pt x="13031" y="7345"/>
                    <a:pt x="11979" y="7039"/>
                    <a:pt x="10868" y="6975"/>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63"/>
            <p:cNvSpPr/>
            <p:nvPr/>
          </p:nvSpPr>
          <p:spPr>
            <a:xfrm>
              <a:off x="3822375" y="4114075"/>
              <a:ext cx="821200" cy="1165350"/>
            </a:xfrm>
            <a:custGeom>
              <a:rect b="b" l="l" r="r" t="t"/>
              <a:pathLst>
                <a:path extrusionOk="0" h="46614" w="32848">
                  <a:moveTo>
                    <a:pt x="14755" y="1"/>
                  </a:moveTo>
                  <a:cubicBezTo>
                    <a:pt x="14696" y="60"/>
                    <a:pt x="14696" y="124"/>
                    <a:pt x="14696" y="183"/>
                  </a:cubicBezTo>
                  <a:cubicBezTo>
                    <a:pt x="14631" y="2900"/>
                    <a:pt x="16607" y="5493"/>
                    <a:pt x="15807" y="8027"/>
                  </a:cubicBezTo>
                  <a:cubicBezTo>
                    <a:pt x="15743" y="8210"/>
                    <a:pt x="15683" y="8398"/>
                    <a:pt x="15560" y="8521"/>
                  </a:cubicBezTo>
                  <a:cubicBezTo>
                    <a:pt x="15372" y="8704"/>
                    <a:pt x="15125" y="8704"/>
                    <a:pt x="14943" y="8704"/>
                  </a:cubicBezTo>
                  <a:lnTo>
                    <a:pt x="14631" y="8704"/>
                  </a:lnTo>
                  <a:cubicBezTo>
                    <a:pt x="13026" y="8521"/>
                    <a:pt x="11544" y="7839"/>
                    <a:pt x="10062" y="7222"/>
                  </a:cubicBezTo>
                  <a:lnTo>
                    <a:pt x="7840" y="6481"/>
                  </a:lnTo>
                  <a:cubicBezTo>
                    <a:pt x="7222" y="6298"/>
                    <a:pt x="6546" y="5804"/>
                    <a:pt x="5928" y="5804"/>
                  </a:cubicBezTo>
                  <a:cubicBezTo>
                    <a:pt x="5740" y="5804"/>
                    <a:pt x="5494" y="5864"/>
                    <a:pt x="5434" y="6051"/>
                  </a:cubicBezTo>
                  <a:cubicBezTo>
                    <a:pt x="5370" y="6298"/>
                    <a:pt x="5681" y="6545"/>
                    <a:pt x="5928" y="6605"/>
                  </a:cubicBezTo>
                  <a:cubicBezTo>
                    <a:pt x="7346" y="7099"/>
                    <a:pt x="8768" y="7592"/>
                    <a:pt x="10062" y="8333"/>
                  </a:cubicBezTo>
                  <a:cubicBezTo>
                    <a:pt x="10433" y="8580"/>
                    <a:pt x="10868" y="8892"/>
                    <a:pt x="10868" y="9321"/>
                  </a:cubicBezTo>
                  <a:cubicBezTo>
                    <a:pt x="10927" y="9756"/>
                    <a:pt x="10621" y="10062"/>
                    <a:pt x="10374" y="10433"/>
                  </a:cubicBezTo>
                  <a:cubicBezTo>
                    <a:pt x="9633" y="11667"/>
                    <a:pt x="10003" y="13337"/>
                    <a:pt x="9386" y="14631"/>
                  </a:cubicBezTo>
                  <a:cubicBezTo>
                    <a:pt x="8828" y="15866"/>
                    <a:pt x="7410" y="16548"/>
                    <a:pt x="6052" y="16730"/>
                  </a:cubicBezTo>
                  <a:cubicBezTo>
                    <a:pt x="5558" y="16795"/>
                    <a:pt x="5064" y="16854"/>
                    <a:pt x="4629" y="16854"/>
                  </a:cubicBezTo>
                  <a:cubicBezTo>
                    <a:pt x="3705" y="16854"/>
                    <a:pt x="2777" y="16730"/>
                    <a:pt x="1912" y="16730"/>
                  </a:cubicBezTo>
                  <a:lnTo>
                    <a:pt x="1730" y="16730"/>
                  </a:lnTo>
                  <a:cubicBezTo>
                    <a:pt x="1295" y="16730"/>
                    <a:pt x="865" y="16730"/>
                    <a:pt x="431" y="16795"/>
                  </a:cubicBezTo>
                  <a:cubicBezTo>
                    <a:pt x="248" y="16795"/>
                    <a:pt x="1" y="16854"/>
                    <a:pt x="1" y="17101"/>
                  </a:cubicBezTo>
                  <a:cubicBezTo>
                    <a:pt x="1" y="17224"/>
                    <a:pt x="184" y="17289"/>
                    <a:pt x="307" y="17348"/>
                  </a:cubicBezTo>
                  <a:cubicBezTo>
                    <a:pt x="1112" y="17595"/>
                    <a:pt x="2036" y="17659"/>
                    <a:pt x="2900" y="17659"/>
                  </a:cubicBezTo>
                  <a:lnTo>
                    <a:pt x="3952" y="17659"/>
                  </a:lnTo>
                  <a:cubicBezTo>
                    <a:pt x="4382" y="17659"/>
                    <a:pt x="8151" y="17536"/>
                    <a:pt x="8210" y="17165"/>
                  </a:cubicBezTo>
                  <a:lnTo>
                    <a:pt x="8210" y="17165"/>
                  </a:lnTo>
                  <a:cubicBezTo>
                    <a:pt x="7716" y="21611"/>
                    <a:pt x="5123" y="25745"/>
                    <a:pt x="1419" y="28215"/>
                  </a:cubicBezTo>
                  <a:cubicBezTo>
                    <a:pt x="801" y="28649"/>
                    <a:pt x="60" y="28832"/>
                    <a:pt x="1" y="29637"/>
                  </a:cubicBezTo>
                  <a:lnTo>
                    <a:pt x="60" y="29637"/>
                  </a:lnTo>
                  <a:cubicBezTo>
                    <a:pt x="613" y="29637"/>
                    <a:pt x="2919" y="28726"/>
                    <a:pt x="3021" y="28229"/>
                  </a:cubicBezTo>
                  <a:lnTo>
                    <a:pt x="3021" y="28229"/>
                  </a:lnTo>
                  <a:cubicBezTo>
                    <a:pt x="2842" y="29335"/>
                    <a:pt x="2965" y="30383"/>
                    <a:pt x="3024" y="31489"/>
                  </a:cubicBezTo>
                  <a:cubicBezTo>
                    <a:pt x="3024" y="31736"/>
                    <a:pt x="3088" y="31983"/>
                    <a:pt x="3212" y="32166"/>
                  </a:cubicBezTo>
                  <a:cubicBezTo>
                    <a:pt x="3335" y="32290"/>
                    <a:pt x="3458" y="32354"/>
                    <a:pt x="3582" y="32354"/>
                  </a:cubicBezTo>
                  <a:cubicBezTo>
                    <a:pt x="3705" y="32354"/>
                    <a:pt x="3829" y="32290"/>
                    <a:pt x="3888" y="32230"/>
                  </a:cubicBezTo>
                  <a:cubicBezTo>
                    <a:pt x="3952" y="32107"/>
                    <a:pt x="3888" y="31919"/>
                    <a:pt x="3888" y="31736"/>
                  </a:cubicBezTo>
                  <a:cubicBezTo>
                    <a:pt x="3705" y="31055"/>
                    <a:pt x="3458" y="30378"/>
                    <a:pt x="3335" y="29637"/>
                  </a:cubicBezTo>
                  <a:cubicBezTo>
                    <a:pt x="3088" y="27350"/>
                    <a:pt x="5187" y="25686"/>
                    <a:pt x="6605" y="23893"/>
                  </a:cubicBezTo>
                  <a:cubicBezTo>
                    <a:pt x="9075" y="20870"/>
                    <a:pt x="9880" y="16854"/>
                    <a:pt x="10868" y="13026"/>
                  </a:cubicBezTo>
                  <a:cubicBezTo>
                    <a:pt x="11297" y="11485"/>
                    <a:pt x="12038" y="9568"/>
                    <a:pt x="13644" y="9445"/>
                  </a:cubicBezTo>
                  <a:lnTo>
                    <a:pt x="13767" y="9445"/>
                  </a:lnTo>
                  <a:cubicBezTo>
                    <a:pt x="13955" y="9445"/>
                    <a:pt x="14137" y="9509"/>
                    <a:pt x="14261" y="9568"/>
                  </a:cubicBezTo>
                  <a:cubicBezTo>
                    <a:pt x="14755" y="9939"/>
                    <a:pt x="14325" y="10744"/>
                    <a:pt x="13955" y="11238"/>
                  </a:cubicBezTo>
                  <a:cubicBezTo>
                    <a:pt x="13090" y="12408"/>
                    <a:pt x="12656" y="13890"/>
                    <a:pt x="12349" y="15313"/>
                  </a:cubicBezTo>
                  <a:cubicBezTo>
                    <a:pt x="11791" y="17595"/>
                    <a:pt x="11362" y="19882"/>
                    <a:pt x="10991" y="22164"/>
                  </a:cubicBezTo>
                  <a:cubicBezTo>
                    <a:pt x="11297" y="21857"/>
                    <a:pt x="11668" y="21423"/>
                    <a:pt x="11979" y="21052"/>
                  </a:cubicBezTo>
                  <a:cubicBezTo>
                    <a:pt x="12473" y="18400"/>
                    <a:pt x="13090" y="15807"/>
                    <a:pt x="13955" y="13273"/>
                  </a:cubicBezTo>
                  <a:cubicBezTo>
                    <a:pt x="14449" y="12038"/>
                    <a:pt x="15125" y="10620"/>
                    <a:pt x="16424" y="10309"/>
                  </a:cubicBezTo>
                  <a:lnTo>
                    <a:pt x="16424" y="10309"/>
                  </a:lnTo>
                  <a:cubicBezTo>
                    <a:pt x="16795" y="11544"/>
                    <a:pt x="16360" y="12902"/>
                    <a:pt x="16424" y="14201"/>
                  </a:cubicBezTo>
                  <a:cubicBezTo>
                    <a:pt x="16484" y="15313"/>
                    <a:pt x="16918" y="16424"/>
                    <a:pt x="16918" y="17536"/>
                  </a:cubicBezTo>
                  <a:cubicBezTo>
                    <a:pt x="16918" y="18830"/>
                    <a:pt x="16360" y="20005"/>
                    <a:pt x="15990" y="21240"/>
                  </a:cubicBezTo>
                  <a:cubicBezTo>
                    <a:pt x="15125" y="24327"/>
                    <a:pt x="15807" y="27721"/>
                    <a:pt x="14696" y="30748"/>
                  </a:cubicBezTo>
                  <a:cubicBezTo>
                    <a:pt x="14202" y="32166"/>
                    <a:pt x="13461" y="33524"/>
                    <a:pt x="13890" y="35070"/>
                  </a:cubicBezTo>
                  <a:cubicBezTo>
                    <a:pt x="13890" y="35130"/>
                    <a:pt x="13955" y="35253"/>
                    <a:pt x="14078" y="35317"/>
                  </a:cubicBezTo>
                  <a:lnTo>
                    <a:pt x="14137" y="35377"/>
                  </a:lnTo>
                  <a:cubicBezTo>
                    <a:pt x="14261" y="35377"/>
                    <a:pt x="14384" y="35253"/>
                    <a:pt x="14449" y="35070"/>
                  </a:cubicBezTo>
                  <a:cubicBezTo>
                    <a:pt x="14508" y="34947"/>
                    <a:pt x="14449" y="34759"/>
                    <a:pt x="14384" y="34577"/>
                  </a:cubicBezTo>
                  <a:cubicBezTo>
                    <a:pt x="14137" y="33401"/>
                    <a:pt x="14878" y="31736"/>
                    <a:pt x="15190" y="30561"/>
                  </a:cubicBezTo>
                  <a:lnTo>
                    <a:pt x="16301" y="26115"/>
                  </a:lnTo>
                  <a:cubicBezTo>
                    <a:pt x="17348" y="27350"/>
                    <a:pt x="16978" y="29143"/>
                    <a:pt x="17412" y="30684"/>
                  </a:cubicBezTo>
                  <a:cubicBezTo>
                    <a:pt x="17595" y="31178"/>
                    <a:pt x="17783" y="31613"/>
                    <a:pt x="18030" y="32043"/>
                  </a:cubicBezTo>
                  <a:cubicBezTo>
                    <a:pt x="17965" y="30378"/>
                    <a:pt x="17842" y="28708"/>
                    <a:pt x="17225" y="27167"/>
                  </a:cubicBezTo>
                  <a:cubicBezTo>
                    <a:pt x="17042" y="26673"/>
                    <a:pt x="15930" y="25127"/>
                    <a:pt x="16424" y="24945"/>
                  </a:cubicBezTo>
                  <a:lnTo>
                    <a:pt x="16548" y="24945"/>
                  </a:lnTo>
                  <a:cubicBezTo>
                    <a:pt x="16671" y="24945"/>
                    <a:pt x="16731" y="24945"/>
                    <a:pt x="16854" y="25004"/>
                  </a:cubicBezTo>
                  <a:cubicBezTo>
                    <a:pt x="16731" y="24698"/>
                    <a:pt x="16607" y="24386"/>
                    <a:pt x="16607" y="24080"/>
                  </a:cubicBezTo>
                  <a:cubicBezTo>
                    <a:pt x="16237" y="22287"/>
                    <a:pt x="17289" y="20499"/>
                    <a:pt x="17719" y="18706"/>
                  </a:cubicBezTo>
                  <a:cubicBezTo>
                    <a:pt x="18277" y="16607"/>
                    <a:pt x="18030" y="14384"/>
                    <a:pt x="17842" y="12226"/>
                  </a:cubicBezTo>
                  <a:lnTo>
                    <a:pt x="17842" y="12226"/>
                  </a:lnTo>
                  <a:cubicBezTo>
                    <a:pt x="19447" y="13090"/>
                    <a:pt x="21053" y="14261"/>
                    <a:pt x="21917" y="15930"/>
                  </a:cubicBezTo>
                  <a:cubicBezTo>
                    <a:pt x="22599" y="17348"/>
                    <a:pt x="22781" y="18894"/>
                    <a:pt x="22905" y="20435"/>
                  </a:cubicBezTo>
                  <a:cubicBezTo>
                    <a:pt x="23028" y="21917"/>
                    <a:pt x="23522" y="23339"/>
                    <a:pt x="23522" y="24757"/>
                  </a:cubicBezTo>
                  <a:cubicBezTo>
                    <a:pt x="23522" y="24880"/>
                    <a:pt x="23522" y="25068"/>
                    <a:pt x="23646" y="25127"/>
                  </a:cubicBezTo>
                  <a:cubicBezTo>
                    <a:pt x="23710" y="25127"/>
                    <a:pt x="23769" y="25192"/>
                    <a:pt x="23769" y="25192"/>
                  </a:cubicBezTo>
                  <a:cubicBezTo>
                    <a:pt x="23893" y="25192"/>
                    <a:pt x="24016" y="25127"/>
                    <a:pt x="24080" y="25004"/>
                  </a:cubicBezTo>
                  <a:cubicBezTo>
                    <a:pt x="24140" y="24880"/>
                    <a:pt x="24140" y="24757"/>
                    <a:pt x="24140" y="24574"/>
                  </a:cubicBezTo>
                  <a:cubicBezTo>
                    <a:pt x="24080" y="23646"/>
                    <a:pt x="23216" y="15313"/>
                    <a:pt x="22781" y="15249"/>
                  </a:cubicBezTo>
                  <a:lnTo>
                    <a:pt x="22781" y="15249"/>
                  </a:lnTo>
                  <a:cubicBezTo>
                    <a:pt x="25686" y="15560"/>
                    <a:pt x="28462" y="17471"/>
                    <a:pt x="29637" y="20188"/>
                  </a:cubicBezTo>
                  <a:cubicBezTo>
                    <a:pt x="30378" y="21793"/>
                    <a:pt x="30625" y="23463"/>
                    <a:pt x="31860" y="24880"/>
                  </a:cubicBezTo>
                  <a:cubicBezTo>
                    <a:pt x="31983" y="25004"/>
                    <a:pt x="32107" y="25192"/>
                    <a:pt x="32354" y="25251"/>
                  </a:cubicBezTo>
                  <a:lnTo>
                    <a:pt x="32413" y="25251"/>
                  </a:lnTo>
                  <a:cubicBezTo>
                    <a:pt x="32601" y="25251"/>
                    <a:pt x="32784" y="25127"/>
                    <a:pt x="32848" y="24945"/>
                  </a:cubicBezTo>
                  <a:cubicBezTo>
                    <a:pt x="32848" y="24757"/>
                    <a:pt x="32660" y="24633"/>
                    <a:pt x="32537" y="24574"/>
                  </a:cubicBezTo>
                  <a:cubicBezTo>
                    <a:pt x="31055" y="23463"/>
                    <a:pt x="30684" y="21611"/>
                    <a:pt x="29884" y="19882"/>
                  </a:cubicBezTo>
                  <a:cubicBezTo>
                    <a:pt x="29326" y="18647"/>
                    <a:pt x="28709" y="17412"/>
                    <a:pt x="27662" y="16483"/>
                  </a:cubicBezTo>
                  <a:cubicBezTo>
                    <a:pt x="25128" y="14137"/>
                    <a:pt x="20682" y="14448"/>
                    <a:pt x="18706" y="11667"/>
                  </a:cubicBezTo>
                  <a:cubicBezTo>
                    <a:pt x="18153" y="10803"/>
                    <a:pt x="17965" y="9509"/>
                    <a:pt x="18706" y="8892"/>
                  </a:cubicBezTo>
                  <a:cubicBezTo>
                    <a:pt x="19447" y="8333"/>
                    <a:pt x="20806" y="8210"/>
                    <a:pt x="21611" y="7963"/>
                  </a:cubicBezTo>
                  <a:cubicBezTo>
                    <a:pt x="22475" y="7716"/>
                    <a:pt x="23340" y="7410"/>
                    <a:pt x="24263" y="7345"/>
                  </a:cubicBezTo>
                  <a:cubicBezTo>
                    <a:pt x="24510" y="7286"/>
                    <a:pt x="24757" y="7286"/>
                    <a:pt x="24945" y="7286"/>
                  </a:cubicBezTo>
                  <a:lnTo>
                    <a:pt x="25192" y="7286"/>
                  </a:lnTo>
                  <a:cubicBezTo>
                    <a:pt x="26303" y="7286"/>
                    <a:pt x="27474" y="7533"/>
                    <a:pt x="28279" y="8210"/>
                  </a:cubicBezTo>
                  <a:cubicBezTo>
                    <a:pt x="29761" y="9509"/>
                    <a:pt x="30808" y="11297"/>
                    <a:pt x="31243" y="13149"/>
                  </a:cubicBezTo>
                  <a:cubicBezTo>
                    <a:pt x="31243" y="12967"/>
                    <a:pt x="31243" y="12720"/>
                    <a:pt x="31178" y="12473"/>
                  </a:cubicBezTo>
                  <a:cubicBezTo>
                    <a:pt x="31178" y="12349"/>
                    <a:pt x="31178" y="12226"/>
                    <a:pt x="31119" y="12161"/>
                  </a:cubicBezTo>
                  <a:cubicBezTo>
                    <a:pt x="30996" y="11420"/>
                    <a:pt x="30561" y="10744"/>
                    <a:pt x="30190" y="10062"/>
                  </a:cubicBezTo>
                  <a:cubicBezTo>
                    <a:pt x="29820" y="9385"/>
                    <a:pt x="29450" y="8768"/>
                    <a:pt x="28956" y="8151"/>
                  </a:cubicBezTo>
                  <a:lnTo>
                    <a:pt x="28585" y="7780"/>
                  </a:lnTo>
                  <a:lnTo>
                    <a:pt x="28462" y="7657"/>
                  </a:lnTo>
                  <a:cubicBezTo>
                    <a:pt x="27721" y="7039"/>
                    <a:pt x="26733" y="6669"/>
                    <a:pt x="25622" y="6358"/>
                  </a:cubicBezTo>
                  <a:lnTo>
                    <a:pt x="25004" y="6358"/>
                  </a:lnTo>
                  <a:cubicBezTo>
                    <a:pt x="23833" y="6358"/>
                    <a:pt x="22658" y="6545"/>
                    <a:pt x="21547" y="6916"/>
                  </a:cubicBezTo>
                  <a:cubicBezTo>
                    <a:pt x="21300" y="6975"/>
                    <a:pt x="18583" y="7839"/>
                    <a:pt x="17842" y="7839"/>
                  </a:cubicBezTo>
                  <a:cubicBezTo>
                    <a:pt x="17719" y="7839"/>
                    <a:pt x="17595" y="7839"/>
                    <a:pt x="17595" y="7780"/>
                  </a:cubicBezTo>
                  <a:cubicBezTo>
                    <a:pt x="17472" y="7163"/>
                    <a:pt x="17783" y="6481"/>
                    <a:pt x="17783" y="5864"/>
                  </a:cubicBezTo>
                  <a:cubicBezTo>
                    <a:pt x="17783" y="5310"/>
                    <a:pt x="17719" y="4752"/>
                    <a:pt x="17595" y="4199"/>
                  </a:cubicBezTo>
                  <a:cubicBezTo>
                    <a:pt x="16424" y="3582"/>
                    <a:pt x="15313" y="2717"/>
                    <a:pt x="15002" y="1418"/>
                  </a:cubicBezTo>
                  <a:cubicBezTo>
                    <a:pt x="14878" y="924"/>
                    <a:pt x="14819" y="430"/>
                    <a:pt x="14755" y="1"/>
                  </a:cubicBezTo>
                  <a:close/>
                  <a:moveTo>
                    <a:pt x="18953" y="31796"/>
                  </a:moveTo>
                  <a:cubicBezTo>
                    <a:pt x="18830" y="31983"/>
                    <a:pt x="18706" y="32166"/>
                    <a:pt x="18647" y="32354"/>
                  </a:cubicBezTo>
                  <a:cubicBezTo>
                    <a:pt x="18524" y="32537"/>
                    <a:pt x="18524" y="32724"/>
                    <a:pt x="18459" y="32971"/>
                  </a:cubicBezTo>
                  <a:cubicBezTo>
                    <a:pt x="18524" y="33154"/>
                    <a:pt x="18583" y="33342"/>
                    <a:pt x="18647" y="33589"/>
                  </a:cubicBezTo>
                  <a:cubicBezTo>
                    <a:pt x="18894" y="34389"/>
                    <a:pt x="18830" y="35194"/>
                    <a:pt x="18953" y="36058"/>
                  </a:cubicBezTo>
                  <a:cubicBezTo>
                    <a:pt x="19018" y="37229"/>
                    <a:pt x="19388" y="38405"/>
                    <a:pt x="19882" y="39516"/>
                  </a:cubicBezTo>
                  <a:cubicBezTo>
                    <a:pt x="20188" y="39516"/>
                    <a:pt x="20252" y="39081"/>
                    <a:pt x="20188" y="38834"/>
                  </a:cubicBezTo>
                  <a:lnTo>
                    <a:pt x="19265" y="33836"/>
                  </a:lnTo>
                  <a:lnTo>
                    <a:pt x="19265" y="33836"/>
                  </a:lnTo>
                  <a:cubicBezTo>
                    <a:pt x="20870" y="33959"/>
                    <a:pt x="22228" y="34947"/>
                    <a:pt x="23399" y="36058"/>
                  </a:cubicBezTo>
                  <a:cubicBezTo>
                    <a:pt x="24510" y="37229"/>
                    <a:pt x="25439" y="38528"/>
                    <a:pt x="26674" y="39575"/>
                  </a:cubicBezTo>
                  <a:cubicBezTo>
                    <a:pt x="25562" y="37170"/>
                    <a:pt x="23710" y="35130"/>
                    <a:pt x="21423" y="33712"/>
                  </a:cubicBezTo>
                  <a:cubicBezTo>
                    <a:pt x="20559" y="33154"/>
                    <a:pt x="19512" y="32660"/>
                    <a:pt x="18953" y="31796"/>
                  </a:cubicBezTo>
                  <a:close/>
                  <a:moveTo>
                    <a:pt x="11732" y="22658"/>
                  </a:moveTo>
                  <a:lnTo>
                    <a:pt x="11732" y="22658"/>
                  </a:lnTo>
                  <a:cubicBezTo>
                    <a:pt x="11421" y="23092"/>
                    <a:pt x="11050" y="23463"/>
                    <a:pt x="10744" y="23893"/>
                  </a:cubicBezTo>
                  <a:cubicBezTo>
                    <a:pt x="10062" y="28032"/>
                    <a:pt x="9509" y="32230"/>
                    <a:pt x="8828" y="36365"/>
                  </a:cubicBezTo>
                  <a:cubicBezTo>
                    <a:pt x="8645" y="37540"/>
                    <a:pt x="8457" y="38652"/>
                    <a:pt x="7904" y="39699"/>
                  </a:cubicBezTo>
                  <a:cubicBezTo>
                    <a:pt x="7410" y="40751"/>
                    <a:pt x="6422" y="41615"/>
                    <a:pt x="5311" y="41739"/>
                  </a:cubicBezTo>
                  <a:lnTo>
                    <a:pt x="4940" y="41739"/>
                  </a:lnTo>
                  <a:cubicBezTo>
                    <a:pt x="3335" y="41739"/>
                    <a:pt x="2100" y="40504"/>
                    <a:pt x="618" y="40316"/>
                  </a:cubicBezTo>
                  <a:cubicBezTo>
                    <a:pt x="371" y="40316"/>
                    <a:pt x="248" y="40687"/>
                    <a:pt x="431" y="40874"/>
                  </a:cubicBezTo>
                  <a:cubicBezTo>
                    <a:pt x="801" y="41181"/>
                    <a:pt x="2159" y="41368"/>
                    <a:pt x="2653" y="41551"/>
                  </a:cubicBezTo>
                  <a:cubicBezTo>
                    <a:pt x="3582" y="41862"/>
                    <a:pt x="4570" y="42045"/>
                    <a:pt x="5494" y="42168"/>
                  </a:cubicBezTo>
                  <a:cubicBezTo>
                    <a:pt x="6111" y="42233"/>
                    <a:pt x="6852" y="42356"/>
                    <a:pt x="7163" y="42909"/>
                  </a:cubicBezTo>
                  <a:cubicBezTo>
                    <a:pt x="7222" y="43097"/>
                    <a:pt x="7287" y="43344"/>
                    <a:pt x="7287" y="43527"/>
                  </a:cubicBezTo>
                  <a:cubicBezTo>
                    <a:pt x="7346" y="44579"/>
                    <a:pt x="7287" y="45503"/>
                    <a:pt x="7287" y="46555"/>
                  </a:cubicBezTo>
                  <a:cubicBezTo>
                    <a:pt x="7287" y="46614"/>
                    <a:pt x="7287" y="46614"/>
                    <a:pt x="7346" y="46614"/>
                  </a:cubicBezTo>
                  <a:cubicBezTo>
                    <a:pt x="7469" y="46614"/>
                    <a:pt x="7840" y="46243"/>
                    <a:pt x="7840" y="46243"/>
                  </a:cubicBezTo>
                  <a:cubicBezTo>
                    <a:pt x="7904" y="46120"/>
                    <a:pt x="7904" y="45690"/>
                    <a:pt x="7904" y="45503"/>
                  </a:cubicBezTo>
                  <a:cubicBezTo>
                    <a:pt x="7963" y="44762"/>
                    <a:pt x="7840" y="44085"/>
                    <a:pt x="7840" y="43344"/>
                  </a:cubicBezTo>
                  <a:cubicBezTo>
                    <a:pt x="7904" y="42233"/>
                    <a:pt x="8274" y="41121"/>
                    <a:pt x="8645" y="40069"/>
                  </a:cubicBezTo>
                  <a:cubicBezTo>
                    <a:pt x="10374" y="34453"/>
                    <a:pt x="10803" y="28462"/>
                    <a:pt x="11732" y="22658"/>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63"/>
            <p:cNvSpPr/>
            <p:nvPr/>
          </p:nvSpPr>
          <p:spPr>
            <a:xfrm>
              <a:off x="4090975" y="4640375"/>
              <a:ext cx="30875" cy="71025"/>
            </a:xfrm>
            <a:custGeom>
              <a:rect b="b" l="l" r="r" t="t"/>
              <a:pathLst>
                <a:path extrusionOk="0" h="2841" w="1235">
                  <a:moveTo>
                    <a:pt x="1235" y="0"/>
                  </a:moveTo>
                  <a:lnTo>
                    <a:pt x="1235" y="0"/>
                  </a:lnTo>
                  <a:cubicBezTo>
                    <a:pt x="924" y="371"/>
                    <a:pt x="553" y="805"/>
                    <a:pt x="247" y="1112"/>
                  </a:cubicBezTo>
                  <a:cubicBezTo>
                    <a:pt x="124" y="1670"/>
                    <a:pt x="59" y="2223"/>
                    <a:pt x="0" y="2841"/>
                  </a:cubicBezTo>
                  <a:cubicBezTo>
                    <a:pt x="306" y="2411"/>
                    <a:pt x="677" y="2040"/>
                    <a:pt x="988" y="1606"/>
                  </a:cubicBezTo>
                  <a:cubicBezTo>
                    <a:pt x="1047" y="1052"/>
                    <a:pt x="1171" y="494"/>
                    <a:pt x="1235" y="0"/>
                  </a:cubicBezTo>
                  <a:close/>
                </a:path>
              </a:pathLst>
            </a:custGeom>
            <a:solidFill>
              <a:srgbClr val="8B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63"/>
            <p:cNvSpPr/>
            <p:nvPr/>
          </p:nvSpPr>
          <p:spPr>
            <a:xfrm>
              <a:off x="4243725" y="4739150"/>
              <a:ext cx="183750" cy="375175"/>
            </a:xfrm>
            <a:custGeom>
              <a:rect b="b" l="l" r="r" t="t"/>
              <a:pathLst>
                <a:path extrusionOk="0" h="15007" w="7350">
                  <a:moveTo>
                    <a:pt x="0" y="1"/>
                  </a:moveTo>
                  <a:lnTo>
                    <a:pt x="0" y="1"/>
                  </a:lnTo>
                  <a:cubicBezTo>
                    <a:pt x="371" y="930"/>
                    <a:pt x="929" y="1794"/>
                    <a:pt x="1176" y="2718"/>
                  </a:cubicBezTo>
                  <a:cubicBezTo>
                    <a:pt x="1546" y="4017"/>
                    <a:pt x="1299" y="5498"/>
                    <a:pt x="1976" y="6669"/>
                  </a:cubicBezTo>
                  <a:lnTo>
                    <a:pt x="2099" y="6793"/>
                  </a:lnTo>
                  <a:cubicBezTo>
                    <a:pt x="2223" y="6610"/>
                    <a:pt x="2411" y="6486"/>
                    <a:pt x="2593" y="6486"/>
                  </a:cubicBezTo>
                  <a:cubicBezTo>
                    <a:pt x="2658" y="6422"/>
                    <a:pt x="2717" y="6422"/>
                    <a:pt x="2717" y="6422"/>
                  </a:cubicBezTo>
                  <a:cubicBezTo>
                    <a:pt x="3087" y="6422"/>
                    <a:pt x="3334" y="6669"/>
                    <a:pt x="3645" y="6857"/>
                  </a:cubicBezTo>
                  <a:cubicBezTo>
                    <a:pt x="4322" y="7287"/>
                    <a:pt x="5004" y="7780"/>
                    <a:pt x="5680" y="8274"/>
                  </a:cubicBezTo>
                  <a:cubicBezTo>
                    <a:pt x="5927" y="8462"/>
                    <a:pt x="6733" y="9327"/>
                    <a:pt x="7039" y="9327"/>
                  </a:cubicBezTo>
                  <a:cubicBezTo>
                    <a:pt x="7350" y="9262"/>
                    <a:pt x="7350" y="8768"/>
                    <a:pt x="7103" y="8521"/>
                  </a:cubicBezTo>
                  <a:cubicBezTo>
                    <a:pt x="6486" y="7780"/>
                    <a:pt x="5804" y="7227"/>
                    <a:pt x="4940" y="6733"/>
                  </a:cubicBezTo>
                  <a:cubicBezTo>
                    <a:pt x="3952" y="6175"/>
                    <a:pt x="2840" y="5558"/>
                    <a:pt x="2346" y="4570"/>
                  </a:cubicBezTo>
                  <a:cubicBezTo>
                    <a:pt x="2164" y="4140"/>
                    <a:pt x="2099" y="3646"/>
                    <a:pt x="2040" y="3152"/>
                  </a:cubicBezTo>
                  <a:cubicBezTo>
                    <a:pt x="1852" y="2411"/>
                    <a:pt x="1605" y="1670"/>
                    <a:pt x="1176" y="989"/>
                  </a:cubicBezTo>
                  <a:cubicBezTo>
                    <a:pt x="988" y="806"/>
                    <a:pt x="435" y="189"/>
                    <a:pt x="0" y="1"/>
                  </a:cubicBezTo>
                  <a:close/>
                  <a:moveTo>
                    <a:pt x="1176" y="7040"/>
                  </a:moveTo>
                  <a:lnTo>
                    <a:pt x="1176" y="7534"/>
                  </a:lnTo>
                  <a:cubicBezTo>
                    <a:pt x="1235" y="9944"/>
                    <a:pt x="618" y="12167"/>
                    <a:pt x="1052" y="14636"/>
                  </a:cubicBezTo>
                  <a:cubicBezTo>
                    <a:pt x="1111" y="14819"/>
                    <a:pt x="1176" y="15007"/>
                    <a:pt x="1358" y="15007"/>
                  </a:cubicBezTo>
                  <a:cubicBezTo>
                    <a:pt x="1546" y="15007"/>
                    <a:pt x="1605" y="14819"/>
                    <a:pt x="1670" y="14636"/>
                  </a:cubicBezTo>
                  <a:lnTo>
                    <a:pt x="1670" y="14513"/>
                  </a:lnTo>
                  <a:cubicBezTo>
                    <a:pt x="1729" y="13525"/>
                    <a:pt x="1482" y="12349"/>
                    <a:pt x="1482" y="11302"/>
                  </a:cubicBezTo>
                  <a:cubicBezTo>
                    <a:pt x="1546" y="10127"/>
                    <a:pt x="1358" y="9080"/>
                    <a:pt x="1605" y="7968"/>
                  </a:cubicBezTo>
                  <a:cubicBezTo>
                    <a:pt x="1482" y="7657"/>
                    <a:pt x="1299" y="7351"/>
                    <a:pt x="1176" y="7040"/>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63"/>
            <p:cNvSpPr/>
            <p:nvPr/>
          </p:nvSpPr>
          <p:spPr>
            <a:xfrm>
              <a:off x="4220625" y="4737675"/>
              <a:ext cx="75600" cy="200700"/>
            </a:xfrm>
            <a:custGeom>
              <a:rect b="b" l="l" r="r" t="t"/>
              <a:pathLst>
                <a:path extrusionOk="0" h="8028" w="3024">
                  <a:moveTo>
                    <a:pt x="494" y="1"/>
                  </a:moveTo>
                  <a:cubicBezTo>
                    <a:pt x="0" y="183"/>
                    <a:pt x="1112" y="1729"/>
                    <a:pt x="1295" y="2223"/>
                  </a:cubicBezTo>
                  <a:cubicBezTo>
                    <a:pt x="1912" y="3764"/>
                    <a:pt x="2035" y="5434"/>
                    <a:pt x="2100" y="7099"/>
                  </a:cubicBezTo>
                  <a:cubicBezTo>
                    <a:pt x="2223" y="7410"/>
                    <a:pt x="2406" y="7716"/>
                    <a:pt x="2529" y="8027"/>
                  </a:cubicBezTo>
                  <a:cubicBezTo>
                    <a:pt x="2594" y="7780"/>
                    <a:pt x="2594" y="7593"/>
                    <a:pt x="2717" y="7410"/>
                  </a:cubicBezTo>
                  <a:cubicBezTo>
                    <a:pt x="2776" y="7222"/>
                    <a:pt x="2900" y="7039"/>
                    <a:pt x="3023" y="6852"/>
                  </a:cubicBezTo>
                  <a:lnTo>
                    <a:pt x="2900" y="6728"/>
                  </a:lnTo>
                  <a:cubicBezTo>
                    <a:pt x="2223" y="5557"/>
                    <a:pt x="2470" y="4076"/>
                    <a:pt x="2100" y="2777"/>
                  </a:cubicBezTo>
                  <a:cubicBezTo>
                    <a:pt x="1853" y="1853"/>
                    <a:pt x="1295" y="989"/>
                    <a:pt x="924" y="60"/>
                  </a:cubicBezTo>
                  <a:cubicBezTo>
                    <a:pt x="801" y="1"/>
                    <a:pt x="741" y="1"/>
                    <a:pt x="618" y="1"/>
                  </a:cubicBezTo>
                  <a:close/>
                </a:path>
              </a:pathLst>
            </a:custGeom>
            <a:solidFill>
              <a:srgbClr val="8B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63"/>
            <p:cNvSpPr/>
            <p:nvPr/>
          </p:nvSpPr>
          <p:spPr>
            <a:xfrm>
              <a:off x="3785350" y="4950700"/>
              <a:ext cx="260825" cy="169800"/>
            </a:xfrm>
            <a:custGeom>
              <a:rect b="b" l="l" r="r" t="t"/>
              <a:pathLst>
                <a:path extrusionOk="0" h="6792" w="10433">
                  <a:moveTo>
                    <a:pt x="3952" y="0"/>
                  </a:moveTo>
                  <a:cubicBezTo>
                    <a:pt x="3393" y="0"/>
                    <a:pt x="2717" y="247"/>
                    <a:pt x="2593" y="800"/>
                  </a:cubicBezTo>
                  <a:cubicBezTo>
                    <a:pt x="2964" y="494"/>
                    <a:pt x="3458" y="430"/>
                    <a:pt x="3887" y="430"/>
                  </a:cubicBezTo>
                  <a:cubicBezTo>
                    <a:pt x="4134" y="430"/>
                    <a:pt x="4322" y="430"/>
                    <a:pt x="4505" y="494"/>
                  </a:cubicBezTo>
                  <a:cubicBezTo>
                    <a:pt x="5186" y="618"/>
                    <a:pt x="5804" y="865"/>
                    <a:pt x="6421" y="1171"/>
                  </a:cubicBezTo>
                  <a:cubicBezTo>
                    <a:pt x="6792" y="1358"/>
                    <a:pt x="7221" y="1541"/>
                    <a:pt x="7592" y="1729"/>
                  </a:cubicBezTo>
                  <a:cubicBezTo>
                    <a:pt x="7715" y="1852"/>
                    <a:pt x="7903" y="1912"/>
                    <a:pt x="7962" y="2035"/>
                  </a:cubicBezTo>
                  <a:cubicBezTo>
                    <a:pt x="8027" y="2282"/>
                    <a:pt x="7780" y="2529"/>
                    <a:pt x="7533" y="2593"/>
                  </a:cubicBezTo>
                  <a:cubicBezTo>
                    <a:pt x="7098" y="2840"/>
                    <a:pt x="6604" y="2900"/>
                    <a:pt x="6110" y="2900"/>
                  </a:cubicBezTo>
                  <a:cubicBezTo>
                    <a:pt x="5310" y="2900"/>
                    <a:pt x="4505" y="2717"/>
                    <a:pt x="3705" y="2529"/>
                  </a:cubicBezTo>
                  <a:cubicBezTo>
                    <a:pt x="3211" y="2406"/>
                    <a:pt x="2653" y="2346"/>
                    <a:pt x="2099" y="2346"/>
                  </a:cubicBezTo>
                  <a:cubicBezTo>
                    <a:pt x="1358" y="2346"/>
                    <a:pt x="553" y="2529"/>
                    <a:pt x="0" y="3023"/>
                  </a:cubicBezTo>
                  <a:cubicBezTo>
                    <a:pt x="247" y="3211"/>
                    <a:pt x="494" y="3211"/>
                    <a:pt x="741" y="3211"/>
                  </a:cubicBezTo>
                  <a:cubicBezTo>
                    <a:pt x="988" y="3211"/>
                    <a:pt x="1235" y="3211"/>
                    <a:pt x="1418" y="3147"/>
                  </a:cubicBezTo>
                  <a:lnTo>
                    <a:pt x="2035" y="3147"/>
                  </a:lnTo>
                  <a:cubicBezTo>
                    <a:pt x="2964" y="3147"/>
                    <a:pt x="3952" y="3394"/>
                    <a:pt x="4816" y="3764"/>
                  </a:cubicBezTo>
                  <a:cubicBezTo>
                    <a:pt x="4939" y="3828"/>
                    <a:pt x="4999" y="3887"/>
                    <a:pt x="5063" y="4011"/>
                  </a:cubicBezTo>
                  <a:cubicBezTo>
                    <a:pt x="5122" y="4134"/>
                    <a:pt x="5122" y="4258"/>
                    <a:pt x="5063" y="4446"/>
                  </a:cubicBezTo>
                  <a:cubicBezTo>
                    <a:pt x="4569" y="5433"/>
                    <a:pt x="3211" y="5804"/>
                    <a:pt x="2593" y="6792"/>
                  </a:cubicBezTo>
                  <a:cubicBezTo>
                    <a:pt x="3705" y="6545"/>
                    <a:pt x="4693" y="5927"/>
                    <a:pt x="5369" y="5063"/>
                  </a:cubicBezTo>
                  <a:cubicBezTo>
                    <a:pt x="5804" y="4569"/>
                    <a:pt x="6174" y="3952"/>
                    <a:pt x="6728" y="3640"/>
                  </a:cubicBezTo>
                  <a:cubicBezTo>
                    <a:pt x="7162" y="3394"/>
                    <a:pt x="7656" y="3394"/>
                    <a:pt x="8150" y="3270"/>
                  </a:cubicBezTo>
                  <a:cubicBezTo>
                    <a:pt x="9197" y="2964"/>
                    <a:pt x="10062" y="2099"/>
                    <a:pt x="10432" y="1047"/>
                  </a:cubicBezTo>
                  <a:lnTo>
                    <a:pt x="10432" y="1047"/>
                  </a:lnTo>
                  <a:cubicBezTo>
                    <a:pt x="10002" y="1294"/>
                    <a:pt x="9568" y="1418"/>
                    <a:pt x="9074" y="1418"/>
                  </a:cubicBezTo>
                  <a:cubicBezTo>
                    <a:pt x="8456" y="1418"/>
                    <a:pt x="7780" y="1235"/>
                    <a:pt x="7162" y="988"/>
                  </a:cubicBezTo>
                  <a:cubicBezTo>
                    <a:pt x="6110" y="553"/>
                    <a:pt x="5063" y="0"/>
                    <a:pt x="3952" y="0"/>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63"/>
            <p:cNvSpPr/>
            <p:nvPr/>
          </p:nvSpPr>
          <p:spPr>
            <a:xfrm>
              <a:off x="4452150" y="4606425"/>
              <a:ext cx="263925" cy="764150"/>
            </a:xfrm>
            <a:custGeom>
              <a:rect b="b" l="l" r="r" t="t"/>
              <a:pathLst>
                <a:path extrusionOk="0" h="30566" w="10557">
                  <a:moveTo>
                    <a:pt x="8521" y="0"/>
                  </a:moveTo>
                  <a:lnTo>
                    <a:pt x="8521" y="0"/>
                  </a:lnTo>
                  <a:cubicBezTo>
                    <a:pt x="8828" y="988"/>
                    <a:pt x="9074" y="1976"/>
                    <a:pt x="9386" y="2964"/>
                  </a:cubicBezTo>
                  <a:cubicBezTo>
                    <a:pt x="10556" y="7286"/>
                    <a:pt x="7286" y="15683"/>
                    <a:pt x="6852" y="17782"/>
                  </a:cubicBezTo>
                  <a:cubicBezTo>
                    <a:pt x="6481" y="19881"/>
                    <a:pt x="2406" y="26055"/>
                    <a:pt x="1483" y="28402"/>
                  </a:cubicBezTo>
                  <a:cubicBezTo>
                    <a:pt x="1171" y="29207"/>
                    <a:pt x="678" y="29884"/>
                    <a:pt x="1" y="30565"/>
                  </a:cubicBezTo>
                  <a:cubicBezTo>
                    <a:pt x="248" y="30501"/>
                    <a:pt x="431" y="30442"/>
                    <a:pt x="618" y="30318"/>
                  </a:cubicBezTo>
                  <a:cubicBezTo>
                    <a:pt x="1171" y="30071"/>
                    <a:pt x="1542" y="29513"/>
                    <a:pt x="1853" y="28960"/>
                  </a:cubicBezTo>
                  <a:cubicBezTo>
                    <a:pt x="4629" y="24450"/>
                    <a:pt x="6792" y="19575"/>
                    <a:pt x="8457" y="14571"/>
                  </a:cubicBezTo>
                  <a:cubicBezTo>
                    <a:pt x="9198" y="12166"/>
                    <a:pt x="9815" y="9755"/>
                    <a:pt x="9939" y="7226"/>
                  </a:cubicBezTo>
                  <a:cubicBezTo>
                    <a:pt x="10062" y="4880"/>
                    <a:pt x="9692" y="2346"/>
                    <a:pt x="8581" y="124"/>
                  </a:cubicBezTo>
                  <a:cubicBezTo>
                    <a:pt x="8581" y="124"/>
                    <a:pt x="8581" y="64"/>
                    <a:pt x="85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63"/>
            <p:cNvSpPr/>
            <p:nvPr/>
          </p:nvSpPr>
          <p:spPr>
            <a:xfrm>
              <a:off x="4334850" y="4604925"/>
              <a:ext cx="381225" cy="782550"/>
            </a:xfrm>
            <a:custGeom>
              <a:rect b="b" l="l" r="r" t="t"/>
              <a:pathLst>
                <a:path extrusionOk="0" h="31302" w="15249">
                  <a:moveTo>
                    <a:pt x="13026" y="1"/>
                  </a:moveTo>
                  <a:cubicBezTo>
                    <a:pt x="12966" y="1"/>
                    <a:pt x="12966" y="1"/>
                    <a:pt x="12966" y="60"/>
                  </a:cubicBezTo>
                  <a:cubicBezTo>
                    <a:pt x="12902" y="60"/>
                    <a:pt x="12902" y="124"/>
                    <a:pt x="12902" y="184"/>
                  </a:cubicBezTo>
                  <a:cubicBezTo>
                    <a:pt x="13090" y="1665"/>
                    <a:pt x="13090" y="3147"/>
                    <a:pt x="13460" y="4570"/>
                  </a:cubicBezTo>
                  <a:cubicBezTo>
                    <a:pt x="12532" y="5187"/>
                    <a:pt x="11978" y="6358"/>
                    <a:pt x="12285" y="7410"/>
                  </a:cubicBezTo>
                  <a:cubicBezTo>
                    <a:pt x="12472" y="6605"/>
                    <a:pt x="12779" y="5617"/>
                    <a:pt x="13584" y="5246"/>
                  </a:cubicBezTo>
                  <a:lnTo>
                    <a:pt x="13584" y="5246"/>
                  </a:lnTo>
                  <a:cubicBezTo>
                    <a:pt x="13273" y="7963"/>
                    <a:pt x="12285" y="10497"/>
                    <a:pt x="11238" y="12967"/>
                  </a:cubicBezTo>
                  <a:cubicBezTo>
                    <a:pt x="10991" y="13643"/>
                    <a:pt x="10679" y="14325"/>
                    <a:pt x="10373" y="15002"/>
                  </a:cubicBezTo>
                  <a:cubicBezTo>
                    <a:pt x="9879" y="16177"/>
                    <a:pt x="9385" y="17348"/>
                    <a:pt x="8768" y="18524"/>
                  </a:cubicBezTo>
                  <a:cubicBezTo>
                    <a:pt x="8333" y="19264"/>
                    <a:pt x="7533" y="20005"/>
                    <a:pt x="7533" y="20929"/>
                  </a:cubicBezTo>
                  <a:cubicBezTo>
                    <a:pt x="8210" y="20682"/>
                    <a:pt x="8891" y="19447"/>
                    <a:pt x="9262" y="18830"/>
                  </a:cubicBezTo>
                  <a:cubicBezTo>
                    <a:pt x="9938" y="17906"/>
                    <a:pt x="10497" y="16854"/>
                    <a:pt x="11050" y="15807"/>
                  </a:cubicBezTo>
                  <a:cubicBezTo>
                    <a:pt x="11939" y="13972"/>
                    <a:pt x="12769" y="11915"/>
                    <a:pt x="13055" y="9845"/>
                  </a:cubicBezTo>
                  <a:lnTo>
                    <a:pt x="13055" y="9845"/>
                  </a:lnTo>
                  <a:cubicBezTo>
                    <a:pt x="12688" y="12727"/>
                    <a:pt x="12174" y="15760"/>
                    <a:pt x="10556" y="18153"/>
                  </a:cubicBezTo>
                  <a:cubicBezTo>
                    <a:pt x="9879" y="19141"/>
                    <a:pt x="8951" y="19758"/>
                    <a:pt x="8580" y="20870"/>
                  </a:cubicBezTo>
                  <a:cubicBezTo>
                    <a:pt x="8580" y="20929"/>
                    <a:pt x="8704" y="20929"/>
                    <a:pt x="8768" y="20929"/>
                  </a:cubicBezTo>
                  <a:cubicBezTo>
                    <a:pt x="8827" y="20929"/>
                    <a:pt x="8951" y="20929"/>
                    <a:pt x="9015" y="20870"/>
                  </a:cubicBezTo>
                  <a:cubicBezTo>
                    <a:pt x="9138" y="20746"/>
                    <a:pt x="9198" y="20623"/>
                    <a:pt x="9262" y="20499"/>
                  </a:cubicBezTo>
                  <a:cubicBezTo>
                    <a:pt x="9321" y="20376"/>
                    <a:pt x="9385" y="20252"/>
                    <a:pt x="9509" y="20188"/>
                  </a:cubicBezTo>
                  <a:cubicBezTo>
                    <a:pt x="9632" y="20129"/>
                    <a:pt x="9815" y="20005"/>
                    <a:pt x="9938" y="19882"/>
                  </a:cubicBezTo>
                  <a:lnTo>
                    <a:pt x="10062" y="19882"/>
                  </a:lnTo>
                  <a:lnTo>
                    <a:pt x="10003" y="19818"/>
                  </a:lnTo>
                  <a:cubicBezTo>
                    <a:pt x="10062" y="19818"/>
                    <a:pt x="10126" y="19758"/>
                    <a:pt x="10185" y="19694"/>
                  </a:cubicBezTo>
                  <a:lnTo>
                    <a:pt x="10185" y="19694"/>
                  </a:lnTo>
                  <a:cubicBezTo>
                    <a:pt x="9691" y="21117"/>
                    <a:pt x="8951" y="22722"/>
                    <a:pt x="7592" y="23463"/>
                  </a:cubicBezTo>
                  <a:cubicBezTo>
                    <a:pt x="7286" y="23646"/>
                    <a:pt x="6975" y="23769"/>
                    <a:pt x="6669" y="23957"/>
                  </a:cubicBezTo>
                  <a:cubicBezTo>
                    <a:pt x="6604" y="24016"/>
                    <a:pt x="6545" y="24140"/>
                    <a:pt x="6481" y="24263"/>
                  </a:cubicBezTo>
                  <a:cubicBezTo>
                    <a:pt x="6422" y="24451"/>
                    <a:pt x="6669" y="24634"/>
                    <a:pt x="6916" y="24698"/>
                  </a:cubicBezTo>
                  <a:cubicBezTo>
                    <a:pt x="7163" y="24698"/>
                    <a:pt x="7469" y="24510"/>
                    <a:pt x="7716" y="24387"/>
                  </a:cubicBezTo>
                  <a:lnTo>
                    <a:pt x="7716" y="24387"/>
                  </a:lnTo>
                  <a:cubicBezTo>
                    <a:pt x="7098" y="25686"/>
                    <a:pt x="6298" y="26980"/>
                    <a:pt x="5557" y="28215"/>
                  </a:cubicBezTo>
                  <a:cubicBezTo>
                    <a:pt x="5370" y="28649"/>
                    <a:pt x="5123" y="29020"/>
                    <a:pt x="4816" y="29326"/>
                  </a:cubicBezTo>
                  <a:cubicBezTo>
                    <a:pt x="4382" y="29697"/>
                    <a:pt x="3764" y="29884"/>
                    <a:pt x="3270" y="30008"/>
                  </a:cubicBezTo>
                  <a:cubicBezTo>
                    <a:pt x="2347" y="30255"/>
                    <a:pt x="1482" y="30502"/>
                    <a:pt x="618" y="30684"/>
                  </a:cubicBezTo>
                  <a:cubicBezTo>
                    <a:pt x="307" y="30808"/>
                    <a:pt x="0" y="31119"/>
                    <a:pt x="183" y="31302"/>
                  </a:cubicBezTo>
                  <a:cubicBezTo>
                    <a:pt x="1606" y="31055"/>
                    <a:pt x="3023" y="30872"/>
                    <a:pt x="4382" y="30625"/>
                  </a:cubicBezTo>
                  <a:lnTo>
                    <a:pt x="4693" y="30625"/>
                  </a:lnTo>
                  <a:cubicBezTo>
                    <a:pt x="5370" y="29944"/>
                    <a:pt x="5863" y="29267"/>
                    <a:pt x="6175" y="28462"/>
                  </a:cubicBezTo>
                  <a:cubicBezTo>
                    <a:pt x="7098" y="26115"/>
                    <a:pt x="11173" y="19941"/>
                    <a:pt x="11544" y="17842"/>
                  </a:cubicBezTo>
                  <a:cubicBezTo>
                    <a:pt x="11978" y="15743"/>
                    <a:pt x="15248" y="7346"/>
                    <a:pt x="14078" y="3024"/>
                  </a:cubicBezTo>
                  <a:cubicBezTo>
                    <a:pt x="13766" y="2036"/>
                    <a:pt x="13520" y="1048"/>
                    <a:pt x="13213" y="60"/>
                  </a:cubicBezTo>
                  <a:cubicBezTo>
                    <a:pt x="13149" y="1"/>
                    <a:pt x="13090" y="1"/>
                    <a:pt x="13026" y="1"/>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63"/>
            <p:cNvSpPr/>
            <p:nvPr/>
          </p:nvSpPr>
          <p:spPr>
            <a:xfrm>
              <a:off x="3516750" y="4624925"/>
              <a:ext cx="4600" cy="21650"/>
            </a:xfrm>
            <a:custGeom>
              <a:rect b="b" l="l" r="r" t="t"/>
              <a:pathLst>
                <a:path extrusionOk="0" h="866" w="184">
                  <a:moveTo>
                    <a:pt x="184" y="1"/>
                  </a:moveTo>
                  <a:lnTo>
                    <a:pt x="184" y="1"/>
                  </a:lnTo>
                  <a:cubicBezTo>
                    <a:pt x="1" y="189"/>
                    <a:pt x="1" y="559"/>
                    <a:pt x="60" y="865"/>
                  </a:cubicBezTo>
                  <a:cubicBezTo>
                    <a:pt x="124" y="618"/>
                    <a:pt x="124" y="312"/>
                    <a:pt x="184" y="1"/>
                  </a:cubicBezTo>
                  <a:close/>
                </a:path>
              </a:pathLst>
            </a:custGeom>
            <a:solidFill>
              <a:srgbClr val="D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63"/>
            <p:cNvSpPr/>
            <p:nvPr/>
          </p:nvSpPr>
          <p:spPr>
            <a:xfrm>
              <a:off x="3518250" y="4623450"/>
              <a:ext cx="279475" cy="262425"/>
            </a:xfrm>
            <a:custGeom>
              <a:rect b="b" l="l" r="r" t="t"/>
              <a:pathLst>
                <a:path extrusionOk="0" h="10497" w="11179">
                  <a:moveTo>
                    <a:pt x="371" y="1"/>
                  </a:moveTo>
                  <a:cubicBezTo>
                    <a:pt x="247" y="1"/>
                    <a:pt x="188" y="1"/>
                    <a:pt x="124" y="60"/>
                  </a:cubicBezTo>
                  <a:cubicBezTo>
                    <a:pt x="64" y="371"/>
                    <a:pt x="64" y="677"/>
                    <a:pt x="0" y="924"/>
                  </a:cubicBezTo>
                  <a:cubicBezTo>
                    <a:pt x="64" y="989"/>
                    <a:pt x="64" y="1048"/>
                    <a:pt x="64" y="1112"/>
                  </a:cubicBezTo>
                  <a:cubicBezTo>
                    <a:pt x="618" y="2470"/>
                    <a:pt x="1176" y="3765"/>
                    <a:pt x="1793" y="5064"/>
                  </a:cubicBezTo>
                  <a:cubicBezTo>
                    <a:pt x="2099" y="5740"/>
                    <a:pt x="2470" y="6481"/>
                    <a:pt x="3087" y="6975"/>
                  </a:cubicBezTo>
                  <a:cubicBezTo>
                    <a:pt x="3522" y="7286"/>
                    <a:pt x="3952" y="7469"/>
                    <a:pt x="4446" y="7593"/>
                  </a:cubicBezTo>
                  <a:lnTo>
                    <a:pt x="3892" y="6669"/>
                  </a:lnTo>
                  <a:cubicBezTo>
                    <a:pt x="2905" y="6111"/>
                    <a:pt x="2164" y="5123"/>
                    <a:pt x="1605" y="4135"/>
                  </a:cubicBezTo>
                  <a:cubicBezTo>
                    <a:pt x="988" y="2841"/>
                    <a:pt x="682" y="1418"/>
                    <a:pt x="371" y="1"/>
                  </a:cubicBezTo>
                  <a:close/>
                  <a:moveTo>
                    <a:pt x="4880" y="7099"/>
                  </a:moveTo>
                  <a:lnTo>
                    <a:pt x="4880" y="7099"/>
                  </a:lnTo>
                  <a:cubicBezTo>
                    <a:pt x="5004" y="7346"/>
                    <a:pt x="5251" y="7657"/>
                    <a:pt x="5434" y="7904"/>
                  </a:cubicBezTo>
                  <a:lnTo>
                    <a:pt x="5992" y="8087"/>
                  </a:lnTo>
                  <a:cubicBezTo>
                    <a:pt x="6856" y="8457"/>
                    <a:pt x="7597" y="9139"/>
                    <a:pt x="8397" y="9692"/>
                  </a:cubicBezTo>
                  <a:cubicBezTo>
                    <a:pt x="9138" y="10126"/>
                    <a:pt x="9943" y="10497"/>
                    <a:pt x="10743" y="10497"/>
                  </a:cubicBezTo>
                  <a:lnTo>
                    <a:pt x="11178" y="10497"/>
                  </a:lnTo>
                  <a:cubicBezTo>
                    <a:pt x="10990" y="9880"/>
                    <a:pt x="10126" y="9939"/>
                    <a:pt x="9509" y="9880"/>
                  </a:cubicBezTo>
                  <a:cubicBezTo>
                    <a:pt x="8338" y="9633"/>
                    <a:pt x="7720" y="8210"/>
                    <a:pt x="6609" y="7657"/>
                  </a:cubicBezTo>
                  <a:cubicBezTo>
                    <a:pt x="6115" y="7346"/>
                    <a:pt x="5434" y="7286"/>
                    <a:pt x="4880" y="7099"/>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63"/>
            <p:cNvSpPr/>
            <p:nvPr/>
          </p:nvSpPr>
          <p:spPr>
            <a:xfrm>
              <a:off x="3615550" y="4790150"/>
              <a:ext cx="38550" cy="30900"/>
            </a:xfrm>
            <a:custGeom>
              <a:rect b="b" l="l" r="r" t="t"/>
              <a:pathLst>
                <a:path extrusionOk="0" h="1236" w="1542">
                  <a:moveTo>
                    <a:pt x="0" y="1"/>
                  </a:moveTo>
                  <a:lnTo>
                    <a:pt x="554" y="925"/>
                  </a:lnTo>
                  <a:cubicBezTo>
                    <a:pt x="865" y="1048"/>
                    <a:pt x="1235" y="1112"/>
                    <a:pt x="1542" y="1236"/>
                  </a:cubicBezTo>
                  <a:cubicBezTo>
                    <a:pt x="1359" y="989"/>
                    <a:pt x="1112" y="678"/>
                    <a:pt x="988" y="431"/>
                  </a:cubicBezTo>
                  <a:cubicBezTo>
                    <a:pt x="924" y="431"/>
                    <a:pt x="865" y="371"/>
                    <a:pt x="801" y="371"/>
                  </a:cubicBezTo>
                  <a:cubicBezTo>
                    <a:pt x="554" y="248"/>
                    <a:pt x="247" y="124"/>
                    <a:pt x="0" y="1"/>
                  </a:cubicBezTo>
                  <a:close/>
                </a:path>
              </a:pathLst>
            </a:custGeom>
            <a:solidFill>
              <a:srgbClr val="8B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63"/>
            <p:cNvSpPr/>
            <p:nvPr/>
          </p:nvSpPr>
          <p:spPr>
            <a:xfrm>
              <a:off x="3495150" y="4679025"/>
              <a:ext cx="421350" cy="608200"/>
            </a:xfrm>
            <a:custGeom>
              <a:rect b="b" l="l" r="r" t="t"/>
              <a:pathLst>
                <a:path extrusionOk="0" h="24328" w="16854">
                  <a:moveTo>
                    <a:pt x="618" y="0"/>
                  </a:moveTo>
                  <a:cubicBezTo>
                    <a:pt x="247" y="0"/>
                    <a:pt x="1" y="430"/>
                    <a:pt x="1" y="924"/>
                  </a:cubicBezTo>
                  <a:cubicBezTo>
                    <a:pt x="307" y="5370"/>
                    <a:pt x="1048" y="10556"/>
                    <a:pt x="3888" y="14137"/>
                  </a:cubicBezTo>
                  <a:cubicBezTo>
                    <a:pt x="4382" y="14754"/>
                    <a:pt x="4940" y="15372"/>
                    <a:pt x="5370" y="16054"/>
                  </a:cubicBezTo>
                  <a:cubicBezTo>
                    <a:pt x="5681" y="16547"/>
                    <a:pt x="5928" y="17165"/>
                    <a:pt x="6298" y="17659"/>
                  </a:cubicBezTo>
                  <a:cubicBezTo>
                    <a:pt x="7163" y="18647"/>
                    <a:pt x="8580" y="18894"/>
                    <a:pt x="9692" y="19635"/>
                  </a:cubicBezTo>
                  <a:cubicBezTo>
                    <a:pt x="10926" y="20376"/>
                    <a:pt x="11732" y="21670"/>
                    <a:pt x="12719" y="22658"/>
                  </a:cubicBezTo>
                  <a:cubicBezTo>
                    <a:pt x="13520" y="23463"/>
                    <a:pt x="14878" y="24327"/>
                    <a:pt x="16113" y="24327"/>
                  </a:cubicBezTo>
                  <a:cubicBezTo>
                    <a:pt x="16236" y="24327"/>
                    <a:pt x="16424" y="24327"/>
                    <a:pt x="16607" y="24263"/>
                  </a:cubicBezTo>
                  <a:cubicBezTo>
                    <a:pt x="16730" y="24263"/>
                    <a:pt x="16794" y="24204"/>
                    <a:pt x="16854" y="24139"/>
                  </a:cubicBezTo>
                  <a:cubicBezTo>
                    <a:pt x="15248" y="23216"/>
                    <a:pt x="13643" y="22287"/>
                    <a:pt x="12408" y="21423"/>
                  </a:cubicBezTo>
                  <a:cubicBezTo>
                    <a:pt x="8210" y="18523"/>
                    <a:pt x="4382" y="13831"/>
                    <a:pt x="3335" y="11855"/>
                  </a:cubicBezTo>
                  <a:cubicBezTo>
                    <a:pt x="2283" y="9879"/>
                    <a:pt x="2283" y="8333"/>
                    <a:pt x="1235" y="4382"/>
                  </a:cubicBezTo>
                  <a:cubicBezTo>
                    <a:pt x="801" y="2653"/>
                    <a:pt x="741" y="1295"/>
                    <a:pt x="8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63"/>
            <p:cNvSpPr/>
            <p:nvPr/>
          </p:nvSpPr>
          <p:spPr>
            <a:xfrm>
              <a:off x="3513675" y="4679025"/>
              <a:ext cx="405925" cy="603500"/>
            </a:xfrm>
            <a:custGeom>
              <a:rect b="b" l="l" r="r" t="t"/>
              <a:pathLst>
                <a:path extrusionOk="0" h="24140" w="16237">
                  <a:moveTo>
                    <a:pt x="60" y="0"/>
                  </a:moveTo>
                  <a:lnTo>
                    <a:pt x="60" y="0"/>
                  </a:lnTo>
                  <a:cubicBezTo>
                    <a:pt x="0" y="1295"/>
                    <a:pt x="60" y="2653"/>
                    <a:pt x="494" y="4382"/>
                  </a:cubicBezTo>
                  <a:cubicBezTo>
                    <a:pt x="1542" y="8333"/>
                    <a:pt x="1542" y="9879"/>
                    <a:pt x="2594" y="11855"/>
                  </a:cubicBezTo>
                  <a:cubicBezTo>
                    <a:pt x="3641" y="13831"/>
                    <a:pt x="7469" y="18523"/>
                    <a:pt x="11667" y="21423"/>
                  </a:cubicBezTo>
                  <a:cubicBezTo>
                    <a:pt x="12902" y="22287"/>
                    <a:pt x="14507" y="23216"/>
                    <a:pt x="16113" y="24139"/>
                  </a:cubicBezTo>
                  <a:cubicBezTo>
                    <a:pt x="16236" y="23957"/>
                    <a:pt x="15989" y="23769"/>
                    <a:pt x="15806" y="23645"/>
                  </a:cubicBezTo>
                  <a:lnTo>
                    <a:pt x="14507" y="22905"/>
                  </a:lnTo>
                  <a:cubicBezTo>
                    <a:pt x="13090" y="22104"/>
                    <a:pt x="11855" y="21052"/>
                    <a:pt x="10867" y="19758"/>
                  </a:cubicBezTo>
                  <a:cubicBezTo>
                    <a:pt x="11050" y="19570"/>
                    <a:pt x="11297" y="19447"/>
                    <a:pt x="11608" y="19447"/>
                  </a:cubicBezTo>
                  <a:cubicBezTo>
                    <a:pt x="12102" y="19447"/>
                    <a:pt x="12655" y="19758"/>
                    <a:pt x="13090" y="20064"/>
                  </a:cubicBezTo>
                  <a:cubicBezTo>
                    <a:pt x="13520" y="20435"/>
                    <a:pt x="14448" y="21176"/>
                    <a:pt x="15066" y="21176"/>
                  </a:cubicBezTo>
                  <a:cubicBezTo>
                    <a:pt x="15313" y="21176"/>
                    <a:pt x="15683" y="20993"/>
                    <a:pt x="15560" y="20682"/>
                  </a:cubicBezTo>
                  <a:cubicBezTo>
                    <a:pt x="15495" y="20558"/>
                    <a:pt x="15313" y="20499"/>
                    <a:pt x="15125" y="20499"/>
                  </a:cubicBezTo>
                  <a:lnTo>
                    <a:pt x="14631" y="20499"/>
                  </a:lnTo>
                  <a:cubicBezTo>
                    <a:pt x="13890" y="20499"/>
                    <a:pt x="13213" y="19941"/>
                    <a:pt x="12779" y="19388"/>
                  </a:cubicBezTo>
                  <a:cubicBezTo>
                    <a:pt x="12596" y="19264"/>
                    <a:pt x="12472" y="19017"/>
                    <a:pt x="12285" y="18953"/>
                  </a:cubicBezTo>
                  <a:cubicBezTo>
                    <a:pt x="12161" y="18894"/>
                    <a:pt x="12102" y="18894"/>
                    <a:pt x="11978" y="18894"/>
                  </a:cubicBezTo>
                  <a:cubicBezTo>
                    <a:pt x="11791" y="18894"/>
                    <a:pt x="11544" y="18953"/>
                    <a:pt x="11361" y="19017"/>
                  </a:cubicBezTo>
                  <a:cubicBezTo>
                    <a:pt x="11173" y="19076"/>
                    <a:pt x="10991" y="19076"/>
                    <a:pt x="10803" y="19076"/>
                  </a:cubicBezTo>
                  <a:cubicBezTo>
                    <a:pt x="10126" y="19076"/>
                    <a:pt x="9445" y="18829"/>
                    <a:pt x="8827" y="18459"/>
                  </a:cubicBezTo>
                  <a:cubicBezTo>
                    <a:pt x="8274" y="18029"/>
                    <a:pt x="7780" y="17535"/>
                    <a:pt x="7286" y="16977"/>
                  </a:cubicBezTo>
                  <a:lnTo>
                    <a:pt x="7286" y="16977"/>
                  </a:lnTo>
                  <a:cubicBezTo>
                    <a:pt x="7656" y="17224"/>
                    <a:pt x="8150" y="17288"/>
                    <a:pt x="8644" y="17288"/>
                  </a:cubicBezTo>
                  <a:lnTo>
                    <a:pt x="9815" y="17288"/>
                  </a:lnTo>
                  <a:cubicBezTo>
                    <a:pt x="10250" y="17288"/>
                    <a:pt x="10679" y="17348"/>
                    <a:pt x="10991" y="17595"/>
                  </a:cubicBezTo>
                  <a:cubicBezTo>
                    <a:pt x="11297" y="17782"/>
                    <a:pt x="11608" y="18212"/>
                    <a:pt x="11978" y="18212"/>
                  </a:cubicBezTo>
                  <a:cubicBezTo>
                    <a:pt x="11978" y="18212"/>
                    <a:pt x="12038" y="18153"/>
                    <a:pt x="12102" y="18153"/>
                  </a:cubicBezTo>
                  <a:cubicBezTo>
                    <a:pt x="11791" y="17535"/>
                    <a:pt x="11361" y="16918"/>
                    <a:pt x="10744" y="16730"/>
                  </a:cubicBezTo>
                  <a:cubicBezTo>
                    <a:pt x="10556" y="16671"/>
                    <a:pt x="10373" y="16671"/>
                    <a:pt x="10250" y="16671"/>
                  </a:cubicBezTo>
                  <a:cubicBezTo>
                    <a:pt x="10003" y="16671"/>
                    <a:pt x="9815" y="16730"/>
                    <a:pt x="9632" y="16730"/>
                  </a:cubicBezTo>
                  <a:lnTo>
                    <a:pt x="9568" y="16730"/>
                  </a:lnTo>
                  <a:cubicBezTo>
                    <a:pt x="7222" y="16730"/>
                    <a:pt x="5310" y="14819"/>
                    <a:pt x="3705" y="13090"/>
                  </a:cubicBezTo>
                  <a:lnTo>
                    <a:pt x="3705" y="13090"/>
                  </a:lnTo>
                  <a:lnTo>
                    <a:pt x="7780" y="13831"/>
                  </a:lnTo>
                  <a:cubicBezTo>
                    <a:pt x="7903" y="13890"/>
                    <a:pt x="9074" y="14201"/>
                    <a:pt x="9632" y="14201"/>
                  </a:cubicBezTo>
                  <a:cubicBezTo>
                    <a:pt x="9879" y="14201"/>
                    <a:pt x="10062" y="14137"/>
                    <a:pt x="9938" y="13954"/>
                  </a:cubicBezTo>
                  <a:cubicBezTo>
                    <a:pt x="9938" y="13890"/>
                    <a:pt x="9879" y="13831"/>
                    <a:pt x="9815" y="13831"/>
                  </a:cubicBezTo>
                  <a:cubicBezTo>
                    <a:pt x="8644" y="13213"/>
                    <a:pt x="7163" y="13273"/>
                    <a:pt x="5863" y="13090"/>
                  </a:cubicBezTo>
                  <a:cubicBezTo>
                    <a:pt x="3641" y="12655"/>
                    <a:pt x="1788" y="10556"/>
                    <a:pt x="1729" y="8274"/>
                  </a:cubicBezTo>
                  <a:lnTo>
                    <a:pt x="1729" y="8274"/>
                  </a:lnTo>
                  <a:cubicBezTo>
                    <a:pt x="2035" y="9198"/>
                    <a:pt x="2529" y="10250"/>
                    <a:pt x="3458" y="10497"/>
                  </a:cubicBezTo>
                  <a:cubicBezTo>
                    <a:pt x="2406" y="9015"/>
                    <a:pt x="1665" y="7345"/>
                    <a:pt x="1295" y="5557"/>
                  </a:cubicBezTo>
                  <a:cubicBezTo>
                    <a:pt x="1482" y="5493"/>
                    <a:pt x="1606" y="5493"/>
                    <a:pt x="1788" y="5493"/>
                  </a:cubicBezTo>
                  <a:cubicBezTo>
                    <a:pt x="2406" y="5493"/>
                    <a:pt x="2964" y="5804"/>
                    <a:pt x="3211" y="6357"/>
                  </a:cubicBezTo>
                  <a:cubicBezTo>
                    <a:pt x="3394" y="5681"/>
                    <a:pt x="2717" y="4940"/>
                    <a:pt x="2035" y="4940"/>
                  </a:cubicBezTo>
                  <a:cubicBezTo>
                    <a:pt x="1912" y="4940"/>
                    <a:pt x="1788" y="4940"/>
                    <a:pt x="1665" y="4999"/>
                  </a:cubicBezTo>
                  <a:cubicBezTo>
                    <a:pt x="1542" y="5063"/>
                    <a:pt x="1359" y="5123"/>
                    <a:pt x="1235" y="5123"/>
                  </a:cubicBezTo>
                  <a:cubicBezTo>
                    <a:pt x="1171" y="5123"/>
                    <a:pt x="1112" y="5123"/>
                    <a:pt x="1048" y="5063"/>
                  </a:cubicBezTo>
                  <a:cubicBezTo>
                    <a:pt x="924" y="4999"/>
                    <a:pt x="865" y="4816"/>
                    <a:pt x="865" y="4693"/>
                  </a:cubicBezTo>
                  <a:cubicBezTo>
                    <a:pt x="741" y="4011"/>
                    <a:pt x="618" y="3394"/>
                    <a:pt x="618" y="2717"/>
                  </a:cubicBezTo>
                  <a:lnTo>
                    <a:pt x="618" y="2717"/>
                  </a:lnTo>
                  <a:cubicBezTo>
                    <a:pt x="677" y="2964"/>
                    <a:pt x="677" y="3270"/>
                    <a:pt x="924" y="3458"/>
                  </a:cubicBezTo>
                  <a:cubicBezTo>
                    <a:pt x="988" y="3581"/>
                    <a:pt x="1112" y="3581"/>
                    <a:pt x="1235" y="3581"/>
                  </a:cubicBezTo>
                  <a:cubicBezTo>
                    <a:pt x="1418" y="3581"/>
                    <a:pt x="1542" y="3517"/>
                    <a:pt x="1606" y="3394"/>
                  </a:cubicBezTo>
                  <a:cubicBezTo>
                    <a:pt x="1112" y="3088"/>
                    <a:pt x="741" y="2529"/>
                    <a:pt x="677" y="1976"/>
                  </a:cubicBezTo>
                  <a:cubicBezTo>
                    <a:pt x="618" y="1606"/>
                    <a:pt x="677" y="430"/>
                    <a:pt x="371" y="183"/>
                  </a:cubicBezTo>
                  <a:cubicBezTo>
                    <a:pt x="247" y="124"/>
                    <a:pt x="183" y="60"/>
                    <a:pt x="60" y="0"/>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63"/>
            <p:cNvSpPr/>
            <p:nvPr/>
          </p:nvSpPr>
          <p:spPr>
            <a:xfrm>
              <a:off x="3527500" y="4106850"/>
              <a:ext cx="560400" cy="855825"/>
            </a:xfrm>
            <a:custGeom>
              <a:rect b="b" l="l" r="r" t="t"/>
              <a:pathLst>
                <a:path extrusionOk="0" h="34233" w="22416">
                  <a:moveTo>
                    <a:pt x="17699" y="0"/>
                  </a:moveTo>
                  <a:cubicBezTo>
                    <a:pt x="17630" y="0"/>
                    <a:pt x="17553" y="16"/>
                    <a:pt x="17476" y="43"/>
                  </a:cubicBezTo>
                  <a:cubicBezTo>
                    <a:pt x="16612" y="225"/>
                    <a:pt x="15994" y="907"/>
                    <a:pt x="15130" y="1277"/>
                  </a:cubicBezTo>
                  <a:cubicBezTo>
                    <a:pt x="14142" y="1707"/>
                    <a:pt x="13090" y="2078"/>
                    <a:pt x="12102" y="2512"/>
                  </a:cubicBezTo>
                  <a:cubicBezTo>
                    <a:pt x="11114" y="2883"/>
                    <a:pt x="10126" y="3312"/>
                    <a:pt x="9262" y="3871"/>
                  </a:cubicBezTo>
                  <a:cubicBezTo>
                    <a:pt x="8091" y="4671"/>
                    <a:pt x="6980" y="5906"/>
                    <a:pt x="5557" y="6153"/>
                  </a:cubicBezTo>
                  <a:cubicBezTo>
                    <a:pt x="6051" y="5165"/>
                    <a:pt x="6980" y="4241"/>
                    <a:pt x="7533" y="3253"/>
                  </a:cubicBezTo>
                  <a:cubicBezTo>
                    <a:pt x="7407" y="3174"/>
                    <a:pt x="7273" y="3139"/>
                    <a:pt x="7137" y="3139"/>
                  </a:cubicBezTo>
                  <a:cubicBezTo>
                    <a:pt x="6737" y="3139"/>
                    <a:pt x="6312" y="3438"/>
                    <a:pt x="5992" y="3806"/>
                  </a:cubicBezTo>
                  <a:cubicBezTo>
                    <a:pt x="4140" y="5906"/>
                    <a:pt x="4016" y="9363"/>
                    <a:pt x="1482" y="10969"/>
                  </a:cubicBezTo>
                  <a:cubicBezTo>
                    <a:pt x="1235" y="11156"/>
                    <a:pt x="865" y="11339"/>
                    <a:pt x="682" y="11586"/>
                  </a:cubicBezTo>
                  <a:cubicBezTo>
                    <a:pt x="312" y="11956"/>
                    <a:pt x="248" y="12515"/>
                    <a:pt x="188" y="13009"/>
                  </a:cubicBezTo>
                  <a:cubicBezTo>
                    <a:pt x="1" y="15167"/>
                    <a:pt x="248" y="17266"/>
                    <a:pt x="559" y="19366"/>
                  </a:cubicBezTo>
                  <a:cubicBezTo>
                    <a:pt x="806" y="20847"/>
                    <a:pt x="1053" y="22329"/>
                    <a:pt x="1670" y="23688"/>
                  </a:cubicBezTo>
                  <a:cubicBezTo>
                    <a:pt x="1976" y="24429"/>
                    <a:pt x="2411" y="25169"/>
                    <a:pt x="2841" y="25851"/>
                  </a:cubicBezTo>
                  <a:cubicBezTo>
                    <a:pt x="3275" y="26592"/>
                    <a:pt x="3705" y="27333"/>
                    <a:pt x="4140" y="28010"/>
                  </a:cubicBezTo>
                  <a:cubicBezTo>
                    <a:pt x="5187" y="29679"/>
                    <a:pt x="6175" y="31408"/>
                    <a:pt x="7227" y="33072"/>
                  </a:cubicBezTo>
                  <a:cubicBezTo>
                    <a:pt x="7599" y="33606"/>
                    <a:pt x="8159" y="34233"/>
                    <a:pt x="8741" y="34233"/>
                  </a:cubicBezTo>
                  <a:cubicBezTo>
                    <a:pt x="8832" y="34233"/>
                    <a:pt x="8923" y="34217"/>
                    <a:pt x="9015" y="34184"/>
                  </a:cubicBezTo>
                  <a:cubicBezTo>
                    <a:pt x="8027" y="33319"/>
                    <a:pt x="7227" y="32332"/>
                    <a:pt x="6545" y="31284"/>
                  </a:cubicBezTo>
                  <a:lnTo>
                    <a:pt x="6545" y="31284"/>
                  </a:lnTo>
                  <a:cubicBezTo>
                    <a:pt x="8398" y="31961"/>
                    <a:pt x="10191" y="32702"/>
                    <a:pt x="12043" y="33384"/>
                  </a:cubicBezTo>
                  <a:cubicBezTo>
                    <a:pt x="12227" y="33462"/>
                    <a:pt x="12458" y="33519"/>
                    <a:pt x="12671" y="33519"/>
                  </a:cubicBezTo>
                  <a:cubicBezTo>
                    <a:pt x="12955" y="33519"/>
                    <a:pt x="13207" y="33419"/>
                    <a:pt x="13278" y="33137"/>
                  </a:cubicBezTo>
                  <a:cubicBezTo>
                    <a:pt x="13337" y="32766"/>
                    <a:pt x="12907" y="32519"/>
                    <a:pt x="12537" y="32332"/>
                  </a:cubicBezTo>
                  <a:cubicBezTo>
                    <a:pt x="10685" y="31591"/>
                    <a:pt x="8768" y="31037"/>
                    <a:pt x="7103" y="29926"/>
                  </a:cubicBezTo>
                  <a:cubicBezTo>
                    <a:pt x="5434" y="28874"/>
                    <a:pt x="3952" y="27209"/>
                    <a:pt x="3705" y="25234"/>
                  </a:cubicBezTo>
                  <a:lnTo>
                    <a:pt x="3705" y="25234"/>
                  </a:lnTo>
                  <a:cubicBezTo>
                    <a:pt x="4634" y="25663"/>
                    <a:pt x="5375" y="26345"/>
                    <a:pt x="6239" y="26839"/>
                  </a:cubicBezTo>
                  <a:cubicBezTo>
                    <a:pt x="6964" y="27303"/>
                    <a:pt x="7818" y="27683"/>
                    <a:pt x="8657" y="27683"/>
                  </a:cubicBezTo>
                  <a:cubicBezTo>
                    <a:pt x="8818" y="27683"/>
                    <a:pt x="8979" y="27669"/>
                    <a:pt x="9139" y="27639"/>
                  </a:cubicBezTo>
                  <a:cubicBezTo>
                    <a:pt x="9079" y="27333"/>
                    <a:pt x="8709" y="27145"/>
                    <a:pt x="8398" y="27022"/>
                  </a:cubicBezTo>
                  <a:cubicBezTo>
                    <a:pt x="7533" y="26775"/>
                    <a:pt x="6545" y="26592"/>
                    <a:pt x="5869" y="26034"/>
                  </a:cubicBezTo>
                  <a:cubicBezTo>
                    <a:pt x="5375" y="25540"/>
                    <a:pt x="5004" y="24863"/>
                    <a:pt x="4446" y="24493"/>
                  </a:cubicBezTo>
                  <a:cubicBezTo>
                    <a:pt x="4076" y="24246"/>
                    <a:pt x="3646" y="24122"/>
                    <a:pt x="3335" y="23811"/>
                  </a:cubicBezTo>
                  <a:cubicBezTo>
                    <a:pt x="3088" y="23564"/>
                    <a:pt x="2964" y="23194"/>
                    <a:pt x="2782" y="22823"/>
                  </a:cubicBezTo>
                  <a:cubicBezTo>
                    <a:pt x="2347" y="21529"/>
                    <a:pt x="1853" y="20230"/>
                    <a:pt x="1423" y="18995"/>
                  </a:cubicBezTo>
                  <a:lnTo>
                    <a:pt x="1423" y="18995"/>
                  </a:lnTo>
                  <a:cubicBezTo>
                    <a:pt x="2535" y="20107"/>
                    <a:pt x="3893" y="21218"/>
                    <a:pt x="5375" y="21959"/>
                  </a:cubicBezTo>
                  <a:cubicBezTo>
                    <a:pt x="5465" y="22049"/>
                    <a:pt x="5587" y="22108"/>
                    <a:pt x="5694" y="22108"/>
                  </a:cubicBezTo>
                  <a:cubicBezTo>
                    <a:pt x="5734" y="22108"/>
                    <a:pt x="5771" y="22100"/>
                    <a:pt x="5804" y="22082"/>
                  </a:cubicBezTo>
                  <a:cubicBezTo>
                    <a:pt x="6051" y="22023"/>
                    <a:pt x="6116" y="21653"/>
                    <a:pt x="5992" y="21406"/>
                  </a:cubicBezTo>
                  <a:cubicBezTo>
                    <a:pt x="5869" y="21218"/>
                    <a:pt x="5622" y="21094"/>
                    <a:pt x="5375" y="20971"/>
                  </a:cubicBezTo>
                  <a:cubicBezTo>
                    <a:pt x="4940" y="20788"/>
                    <a:pt x="4076" y="20665"/>
                    <a:pt x="4323" y="20107"/>
                  </a:cubicBezTo>
                  <a:cubicBezTo>
                    <a:pt x="4419" y="19864"/>
                    <a:pt x="4611" y="19803"/>
                    <a:pt x="4835" y="19803"/>
                  </a:cubicBezTo>
                  <a:cubicBezTo>
                    <a:pt x="5065" y="19803"/>
                    <a:pt x="5328" y="19868"/>
                    <a:pt x="5556" y="19868"/>
                  </a:cubicBezTo>
                  <a:cubicBezTo>
                    <a:pt x="5672" y="19868"/>
                    <a:pt x="5779" y="19851"/>
                    <a:pt x="5869" y="19800"/>
                  </a:cubicBezTo>
                  <a:cubicBezTo>
                    <a:pt x="6363" y="19553"/>
                    <a:pt x="6239" y="19059"/>
                    <a:pt x="5557" y="18995"/>
                  </a:cubicBezTo>
                  <a:cubicBezTo>
                    <a:pt x="5128" y="18995"/>
                    <a:pt x="4693" y="19119"/>
                    <a:pt x="4323" y="19306"/>
                  </a:cubicBezTo>
                  <a:cubicBezTo>
                    <a:pt x="3874" y="19580"/>
                    <a:pt x="3577" y="19722"/>
                    <a:pt x="3345" y="19722"/>
                  </a:cubicBezTo>
                  <a:cubicBezTo>
                    <a:pt x="3003" y="19722"/>
                    <a:pt x="2803" y="19411"/>
                    <a:pt x="2470" y="18748"/>
                  </a:cubicBezTo>
                  <a:cubicBezTo>
                    <a:pt x="2164" y="18131"/>
                    <a:pt x="1112" y="16343"/>
                    <a:pt x="1547" y="15785"/>
                  </a:cubicBezTo>
                  <a:lnTo>
                    <a:pt x="1547" y="15785"/>
                  </a:lnTo>
                  <a:cubicBezTo>
                    <a:pt x="1729" y="15849"/>
                    <a:pt x="1794" y="15972"/>
                    <a:pt x="1917" y="16096"/>
                  </a:cubicBezTo>
                  <a:cubicBezTo>
                    <a:pt x="2055" y="16233"/>
                    <a:pt x="2265" y="16407"/>
                    <a:pt x="2438" y="16407"/>
                  </a:cubicBezTo>
                  <a:cubicBezTo>
                    <a:pt x="2495" y="16407"/>
                    <a:pt x="2549" y="16388"/>
                    <a:pt x="2594" y="16343"/>
                  </a:cubicBezTo>
                  <a:cubicBezTo>
                    <a:pt x="2782" y="16219"/>
                    <a:pt x="2717" y="15972"/>
                    <a:pt x="2594" y="15785"/>
                  </a:cubicBezTo>
                  <a:cubicBezTo>
                    <a:pt x="2470" y="15661"/>
                    <a:pt x="2288" y="15602"/>
                    <a:pt x="2100" y="15478"/>
                  </a:cubicBezTo>
                  <a:cubicBezTo>
                    <a:pt x="987" y="14829"/>
                    <a:pt x="1304" y="13065"/>
                    <a:pt x="1897" y="13065"/>
                  </a:cubicBezTo>
                  <a:cubicBezTo>
                    <a:pt x="2093" y="13065"/>
                    <a:pt x="2320" y="13258"/>
                    <a:pt x="2535" y="13749"/>
                  </a:cubicBezTo>
                  <a:cubicBezTo>
                    <a:pt x="2821" y="14382"/>
                    <a:pt x="3487" y="14803"/>
                    <a:pt x="4129" y="14803"/>
                  </a:cubicBezTo>
                  <a:cubicBezTo>
                    <a:pt x="4174" y="14803"/>
                    <a:pt x="4219" y="14801"/>
                    <a:pt x="4263" y="14797"/>
                  </a:cubicBezTo>
                  <a:cubicBezTo>
                    <a:pt x="4783" y="14710"/>
                    <a:pt x="5363" y="14412"/>
                    <a:pt x="5876" y="14412"/>
                  </a:cubicBezTo>
                  <a:cubicBezTo>
                    <a:pt x="6095" y="14412"/>
                    <a:pt x="6302" y="14466"/>
                    <a:pt x="6486" y="14614"/>
                  </a:cubicBezTo>
                  <a:cubicBezTo>
                    <a:pt x="6610" y="14737"/>
                    <a:pt x="6669" y="14861"/>
                    <a:pt x="6792" y="14920"/>
                  </a:cubicBezTo>
                  <a:cubicBezTo>
                    <a:pt x="6843" y="14946"/>
                    <a:pt x="6894" y="14958"/>
                    <a:pt x="6944" y="14958"/>
                  </a:cubicBezTo>
                  <a:cubicBezTo>
                    <a:pt x="7254" y="14958"/>
                    <a:pt x="7508" y="14499"/>
                    <a:pt x="7350" y="14179"/>
                  </a:cubicBezTo>
                  <a:cubicBezTo>
                    <a:pt x="7179" y="13922"/>
                    <a:pt x="6888" y="13815"/>
                    <a:pt x="6602" y="13815"/>
                  </a:cubicBezTo>
                  <a:cubicBezTo>
                    <a:pt x="6477" y="13815"/>
                    <a:pt x="6352" y="13835"/>
                    <a:pt x="6239" y="13873"/>
                  </a:cubicBezTo>
                  <a:cubicBezTo>
                    <a:pt x="5804" y="13932"/>
                    <a:pt x="5498" y="14120"/>
                    <a:pt x="5064" y="14179"/>
                  </a:cubicBezTo>
                  <a:cubicBezTo>
                    <a:pt x="4985" y="14194"/>
                    <a:pt x="4906" y="14200"/>
                    <a:pt x="4826" y="14200"/>
                  </a:cubicBezTo>
                  <a:cubicBezTo>
                    <a:pt x="4222" y="14200"/>
                    <a:pt x="3617" y="13801"/>
                    <a:pt x="3399" y="13256"/>
                  </a:cubicBezTo>
                  <a:cubicBezTo>
                    <a:pt x="3088" y="12638"/>
                    <a:pt x="3275" y="11833"/>
                    <a:pt x="3769" y="11403"/>
                  </a:cubicBezTo>
                  <a:cubicBezTo>
                    <a:pt x="4103" y="12012"/>
                    <a:pt x="4536" y="12725"/>
                    <a:pt x="5339" y="12725"/>
                  </a:cubicBezTo>
                  <a:cubicBezTo>
                    <a:pt x="5429" y="12725"/>
                    <a:pt x="5523" y="12716"/>
                    <a:pt x="5622" y="12697"/>
                  </a:cubicBezTo>
                  <a:cubicBezTo>
                    <a:pt x="5745" y="12638"/>
                    <a:pt x="5928" y="12574"/>
                    <a:pt x="5992" y="12391"/>
                  </a:cubicBezTo>
                  <a:cubicBezTo>
                    <a:pt x="5992" y="12144"/>
                    <a:pt x="5681" y="12021"/>
                    <a:pt x="5434" y="11897"/>
                  </a:cubicBezTo>
                  <a:cubicBezTo>
                    <a:pt x="3952" y="11280"/>
                    <a:pt x="5064" y="9981"/>
                    <a:pt x="5928" y="9363"/>
                  </a:cubicBezTo>
                  <a:lnTo>
                    <a:pt x="10744" y="5846"/>
                  </a:lnTo>
                  <a:cubicBezTo>
                    <a:pt x="11425" y="5352"/>
                    <a:pt x="12166" y="4859"/>
                    <a:pt x="12967" y="4612"/>
                  </a:cubicBezTo>
                  <a:cubicBezTo>
                    <a:pt x="13343" y="4510"/>
                    <a:pt x="13719" y="4469"/>
                    <a:pt x="14096" y="4469"/>
                  </a:cubicBezTo>
                  <a:cubicBezTo>
                    <a:pt x="15325" y="4469"/>
                    <a:pt x="16554" y="4901"/>
                    <a:pt x="17782" y="5041"/>
                  </a:cubicBezTo>
                  <a:cubicBezTo>
                    <a:pt x="18063" y="5066"/>
                    <a:pt x="18343" y="5078"/>
                    <a:pt x="18623" y="5078"/>
                  </a:cubicBezTo>
                  <a:cubicBezTo>
                    <a:pt x="19760" y="5078"/>
                    <a:pt x="20879" y="4872"/>
                    <a:pt x="21922" y="4424"/>
                  </a:cubicBezTo>
                  <a:cubicBezTo>
                    <a:pt x="22104" y="4365"/>
                    <a:pt x="22228" y="4300"/>
                    <a:pt x="22292" y="4177"/>
                  </a:cubicBezTo>
                  <a:cubicBezTo>
                    <a:pt x="22416" y="3930"/>
                    <a:pt x="22228" y="3683"/>
                    <a:pt x="21981" y="3559"/>
                  </a:cubicBezTo>
                  <a:cubicBezTo>
                    <a:pt x="21909" y="3542"/>
                    <a:pt x="21837" y="3535"/>
                    <a:pt x="21766" y="3535"/>
                  </a:cubicBezTo>
                  <a:cubicBezTo>
                    <a:pt x="21591" y="3535"/>
                    <a:pt x="21415" y="3578"/>
                    <a:pt x="21240" y="3624"/>
                  </a:cubicBezTo>
                  <a:cubicBezTo>
                    <a:pt x="20276" y="3827"/>
                    <a:pt x="19308" y="3947"/>
                    <a:pt x="18343" y="3947"/>
                  </a:cubicBezTo>
                  <a:cubicBezTo>
                    <a:pt x="18136" y="3947"/>
                    <a:pt x="17930" y="3941"/>
                    <a:pt x="17723" y="3930"/>
                  </a:cubicBezTo>
                  <a:cubicBezTo>
                    <a:pt x="16610" y="3898"/>
                    <a:pt x="15443" y="3736"/>
                    <a:pt x="14302" y="3736"/>
                  </a:cubicBezTo>
                  <a:cubicBezTo>
                    <a:pt x="13351" y="3736"/>
                    <a:pt x="12418" y="3848"/>
                    <a:pt x="11549" y="4241"/>
                  </a:cubicBezTo>
                  <a:cubicBezTo>
                    <a:pt x="10561" y="4735"/>
                    <a:pt x="9820" y="5476"/>
                    <a:pt x="9015" y="6217"/>
                  </a:cubicBezTo>
                  <a:cubicBezTo>
                    <a:pt x="7474" y="7634"/>
                    <a:pt x="5804" y="8934"/>
                    <a:pt x="4016" y="10045"/>
                  </a:cubicBezTo>
                  <a:cubicBezTo>
                    <a:pt x="4323" y="8375"/>
                    <a:pt x="5622" y="6894"/>
                    <a:pt x="7286" y="6464"/>
                  </a:cubicBezTo>
                  <a:cubicBezTo>
                    <a:pt x="7904" y="6276"/>
                    <a:pt x="8521" y="6217"/>
                    <a:pt x="9079" y="5906"/>
                  </a:cubicBezTo>
                  <a:lnTo>
                    <a:pt x="8645" y="5476"/>
                  </a:lnTo>
                  <a:cubicBezTo>
                    <a:pt x="8091" y="4982"/>
                    <a:pt x="13154" y="2695"/>
                    <a:pt x="13584" y="2636"/>
                  </a:cubicBezTo>
                  <a:cubicBezTo>
                    <a:pt x="14081" y="2533"/>
                    <a:pt x="14557" y="2493"/>
                    <a:pt x="15022" y="2493"/>
                  </a:cubicBezTo>
                  <a:cubicBezTo>
                    <a:pt x="16519" y="2493"/>
                    <a:pt x="17895" y="2912"/>
                    <a:pt x="19452" y="3006"/>
                  </a:cubicBezTo>
                  <a:cubicBezTo>
                    <a:pt x="19511" y="2883"/>
                    <a:pt x="19511" y="2636"/>
                    <a:pt x="19388" y="2512"/>
                  </a:cubicBezTo>
                  <a:cubicBezTo>
                    <a:pt x="19264" y="2389"/>
                    <a:pt x="19141" y="2325"/>
                    <a:pt x="18958" y="2265"/>
                  </a:cubicBezTo>
                  <a:cubicBezTo>
                    <a:pt x="18075" y="1920"/>
                    <a:pt x="17114" y="1734"/>
                    <a:pt x="16137" y="1734"/>
                  </a:cubicBezTo>
                  <a:cubicBezTo>
                    <a:pt x="15884" y="1734"/>
                    <a:pt x="15631" y="1746"/>
                    <a:pt x="15377" y="1771"/>
                  </a:cubicBezTo>
                  <a:cubicBezTo>
                    <a:pt x="15560" y="1337"/>
                    <a:pt x="15994" y="1090"/>
                    <a:pt x="16365" y="966"/>
                  </a:cubicBezTo>
                  <a:cubicBezTo>
                    <a:pt x="16795" y="783"/>
                    <a:pt x="17229" y="719"/>
                    <a:pt x="17600" y="537"/>
                  </a:cubicBezTo>
                  <a:cubicBezTo>
                    <a:pt x="17782" y="472"/>
                    <a:pt x="18029" y="290"/>
                    <a:pt x="17906" y="102"/>
                  </a:cubicBezTo>
                  <a:cubicBezTo>
                    <a:pt x="17872" y="30"/>
                    <a:pt x="17794" y="0"/>
                    <a:pt x="176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63"/>
            <p:cNvSpPr/>
            <p:nvPr/>
          </p:nvSpPr>
          <p:spPr>
            <a:xfrm>
              <a:off x="3905750" y="4381050"/>
              <a:ext cx="452225" cy="987650"/>
            </a:xfrm>
            <a:custGeom>
              <a:rect b="b" l="l" r="r" t="t"/>
              <a:pathLst>
                <a:path extrusionOk="0" h="39506" w="18089">
                  <a:moveTo>
                    <a:pt x="12655" y="1"/>
                  </a:moveTo>
                  <a:lnTo>
                    <a:pt x="12655" y="1"/>
                  </a:lnTo>
                  <a:cubicBezTo>
                    <a:pt x="10432" y="1917"/>
                    <a:pt x="10496" y="5498"/>
                    <a:pt x="9755" y="8091"/>
                  </a:cubicBezTo>
                  <a:cubicBezTo>
                    <a:pt x="9444" y="9139"/>
                    <a:pt x="8150" y="10438"/>
                    <a:pt x="7409" y="11302"/>
                  </a:cubicBezTo>
                  <a:cubicBezTo>
                    <a:pt x="6421" y="12473"/>
                    <a:pt x="5246" y="13525"/>
                    <a:pt x="4011" y="14448"/>
                  </a:cubicBezTo>
                  <a:cubicBezTo>
                    <a:pt x="3393" y="14883"/>
                    <a:pt x="0" y="16301"/>
                    <a:pt x="988" y="17353"/>
                  </a:cubicBezTo>
                  <a:cubicBezTo>
                    <a:pt x="1222" y="17175"/>
                    <a:pt x="1510" y="16667"/>
                    <a:pt x="1856" y="16667"/>
                  </a:cubicBezTo>
                  <a:cubicBezTo>
                    <a:pt x="1874" y="16667"/>
                    <a:pt x="1893" y="16668"/>
                    <a:pt x="1912" y="16671"/>
                  </a:cubicBezTo>
                  <a:cubicBezTo>
                    <a:pt x="2099" y="16671"/>
                    <a:pt x="2282" y="16918"/>
                    <a:pt x="2282" y="17165"/>
                  </a:cubicBezTo>
                  <a:cubicBezTo>
                    <a:pt x="2223" y="17412"/>
                    <a:pt x="2099" y="17600"/>
                    <a:pt x="1976" y="17783"/>
                  </a:cubicBezTo>
                  <a:cubicBezTo>
                    <a:pt x="1788" y="18094"/>
                    <a:pt x="1665" y="18400"/>
                    <a:pt x="1482" y="18711"/>
                  </a:cubicBezTo>
                  <a:cubicBezTo>
                    <a:pt x="1171" y="19205"/>
                    <a:pt x="1111" y="19699"/>
                    <a:pt x="864" y="20193"/>
                  </a:cubicBezTo>
                  <a:cubicBezTo>
                    <a:pt x="977" y="20269"/>
                    <a:pt x="1091" y="20320"/>
                    <a:pt x="1219" y="20320"/>
                  </a:cubicBezTo>
                  <a:cubicBezTo>
                    <a:pt x="1300" y="20320"/>
                    <a:pt x="1386" y="20300"/>
                    <a:pt x="1482" y="20252"/>
                  </a:cubicBezTo>
                  <a:cubicBezTo>
                    <a:pt x="1665" y="20129"/>
                    <a:pt x="1788" y="19882"/>
                    <a:pt x="1852" y="19699"/>
                  </a:cubicBezTo>
                  <a:cubicBezTo>
                    <a:pt x="2405" y="18647"/>
                    <a:pt x="2717" y="17412"/>
                    <a:pt x="3334" y="16424"/>
                  </a:cubicBezTo>
                  <a:cubicBezTo>
                    <a:pt x="3952" y="15436"/>
                    <a:pt x="4999" y="14819"/>
                    <a:pt x="5863" y="14142"/>
                  </a:cubicBezTo>
                  <a:cubicBezTo>
                    <a:pt x="7286" y="12967"/>
                    <a:pt x="8397" y="11485"/>
                    <a:pt x="9444" y="10067"/>
                  </a:cubicBezTo>
                  <a:cubicBezTo>
                    <a:pt x="9879" y="9509"/>
                    <a:pt x="10249" y="8956"/>
                    <a:pt x="10496" y="8338"/>
                  </a:cubicBezTo>
                  <a:cubicBezTo>
                    <a:pt x="11114" y="6733"/>
                    <a:pt x="10679" y="4693"/>
                    <a:pt x="11855" y="3399"/>
                  </a:cubicBezTo>
                  <a:lnTo>
                    <a:pt x="11855" y="3399"/>
                  </a:lnTo>
                  <a:cubicBezTo>
                    <a:pt x="11484" y="8956"/>
                    <a:pt x="11114" y="14572"/>
                    <a:pt x="9074" y="19758"/>
                  </a:cubicBezTo>
                  <a:cubicBezTo>
                    <a:pt x="8456" y="21117"/>
                    <a:pt x="7839" y="22416"/>
                    <a:pt x="7221" y="23833"/>
                  </a:cubicBezTo>
                  <a:cubicBezTo>
                    <a:pt x="5310" y="28466"/>
                    <a:pt x="4505" y="33653"/>
                    <a:pt x="4999" y="38652"/>
                  </a:cubicBezTo>
                  <a:cubicBezTo>
                    <a:pt x="5063" y="38899"/>
                    <a:pt x="5063" y="39145"/>
                    <a:pt x="5246" y="39333"/>
                  </a:cubicBezTo>
                  <a:cubicBezTo>
                    <a:pt x="5317" y="39439"/>
                    <a:pt x="5472" y="39506"/>
                    <a:pt x="5614" y="39506"/>
                  </a:cubicBezTo>
                  <a:cubicBezTo>
                    <a:pt x="5716" y="39506"/>
                    <a:pt x="5811" y="39471"/>
                    <a:pt x="5863" y="39392"/>
                  </a:cubicBezTo>
                  <a:cubicBezTo>
                    <a:pt x="5927" y="39269"/>
                    <a:pt x="5927" y="39086"/>
                    <a:pt x="5927" y="38963"/>
                  </a:cubicBezTo>
                  <a:cubicBezTo>
                    <a:pt x="5680" y="35441"/>
                    <a:pt x="5927" y="31860"/>
                    <a:pt x="6727" y="28402"/>
                  </a:cubicBezTo>
                  <a:cubicBezTo>
                    <a:pt x="6785" y="28018"/>
                    <a:pt x="7036" y="27583"/>
                    <a:pt x="7399" y="27583"/>
                  </a:cubicBezTo>
                  <a:cubicBezTo>
                    <a:pt x="7442" y="27583"/>
                    <a:pt x="7486" y="27589"/>
                    <a:pt x="7533" y="27602"/>
                  </a:cubicBezTo>
                  <a:cubicBezTo>
                    <a:pt x="7715" y="27726"/>
                    <a:pt x="7780" y="27973"/>
                    <a:pt x="7903" y="28155"/>
                  </a:cubicBezTo>
                  <a:cubicBezTo>
                    <a:pt x="8397" y="29331"/>
                    <a:pt x="9879" y="29637"/>
                    <a:pt x="10743" y="30625"/>
                  </a:cubicBezTo>
                  <a:cubicBezTo>
                    <a:pt x="11049" y="30995"/>
                    <a:pt x="11296" y="31430"/>
                    <a:pt x="11608" y="31860"/>
                  </a:cubicBezTo>
                  <a:cubicBezTo>
                    <a:pt x="12225" y="32665"/>
                    <a:pt x="13830" y="33653"/>
                    <a:pt x="14877" y="33653"/>
                  </a:cubicBezTo>
                  <a:cubicBezTo>
                    <a:pt x="14928" y="33677"/>
                    <a:pt x="14989" y="33691"/>
                    <a:pt x="15053" y="33691"/>
                  </a:cubicBezTo>
                  <a:cubicBezTo>
                    <a:pt x="15144" y="33691"/>
                    <a:pt x="15239" y="33662"/>
                    <a:pt x="15312" y="33589"/>
                  </a:cubicBezTo>
                  <a:cubicBezTo>
                    <a:pt x="15495" y="33465"/>
                    <a:pt x="15371" y="33095"/>
                    <a:pt x="15189" y="32971"/>
                  </a:cubicBezTo>
                  <a:cubicBezTo>
                    <a:pt x="14630" y="32601"/>
                    <a:pt x="13830" y="32601"/>
                    <a:pt x="13149" y="32107"/>
                  </a:cubicBezTo>
                  <a:cubicBezTo>
                    <a:pt x="12595" y="31677"/>
                    <a:pt x="12102" y="31119"/>
                    <a:pt x="11731" y="30442"/>
                  </a:cubicBezTo>
                  <a:cubicBezTo>
                    <a:pt x="13460" y="30442"/>
                    <a:pt x="15930" y="30748"/>
                    <a:pt x="17224" y="31983"/>
                  </a:cubicBezTo>
                  <a:cubicBezTo>
                    <a:pt x="17346" y="32105"/>
                    <a:pt x="17545" y="32200"/>
                    <a:pt x="17719" y="32200"/>
                  </a:cubicBezTo>
                  <a:cubicBezTo>
                    <a:pt x="17814" y="32200"/>
                    <a:pt x="17901" y="32173"/>
                    <a:pt x="17965" y="32107"/>
                  </a:cubicBezTo>
                  <a:cubicBezTo>
                    <a:pt x="18088" y="31983"/>
                    <a:pt x="18088" y="31801"/>
                    <a:pt x="17965" y="31613"/>
                  </a:cubicBezTo>
                  <a:cubicBezTo>
                    <a:pt x="17841" y="31489"/>
                    <a:pt x="17718" y="31366"/>
                    <a:pt x="17535" y="31242"/>
                  </a:cubicBezTo>
                  <a:cubicBezTo>
                    <a:pt x="16423" y="30502"/>
                    <a:pt x="15371" y="29948"/>
                    <a:pt x="14013" y="29637"/>
                  </a:cubicBezTo>
                  <a:cubicBezTo>
                    <a:pt x="12531" y="29331"/>
                    <a:pt x="10990" y="29143"/>
                    <a:pt x="9815" y="28279"/>
                  </a:cubicBezTo>
                  <a:cubicBezTo>
                    <a:pt x="8767" y="27479"/>
                    <a:pt x="8086" y="26120"/>
                    <a:pt x="8150" y="24821"/>
                  </a:cubicBezTo>
                  <a:cubicBezTo>
                    <a:pt x="8209" y="22910"/>
                    <a:pt x="9508" y="21364"/>
                    <a:pt x="10249" y="19635"/>
                  </a:cubicBezTo>
                  <a:cubicBezTo>
                    <a:pt x="11237" y="17600"/>
                    <a:pt x="11484" y="15254"/>
                    <a:pt x="11731" y="12967"/>
                  </a:cubicBezTo>
                  <a:cubicBezTo>
                    <a:pt x="11914" y="11425"/>
                    <a:pt x="12102" y="9820"/>
                    <a:pt x="12284" y="8215"/>
                  </a:cubicBezTo>
                  <a:cubicBezTo>
                    <a:pt x="12531" y="5498"/>
                    <a:pt x="12842" y="2717"/>
                    <a:pt x="126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63"/>
            <p:cNvSpPr/>
            <p:nvPr/>
          </p:nvSpPr>
          <p:spPr>
            <a:xfrm>
              <a:off x="3820775" y="4087650"/>
              <a:ext cx="821200" cy="1181025"/>
            </a:xfrm>
            <a:custGeom>
              <a:rect b="b" l="l" r="r" t="t"/>
              <a:pathLst>
                <a:path extrusionOk="0" h="47241" w="32848">
                  <a:moveTo>
                    <a:pt x="15253" y="1"/>
                  </a:moveTo>
                  <a:cubicBezTo>
                    <a:pt x="14923" y="1"/>
                    <a:pt x="14760" y="461"/>
                    <a:pt x="14760" y="811"/>
                  </a:cubicBezTo>
                  <a:cubicBezTo>
                    <a:pt x="14636" y="3527"/>
                    <a:pt x="16612" y="6120"/>
                    <a:pt x="15807" y="8649"/>
                  </a:cubicBezTo>
                  <a:cubicBezTo>
                    <a:pt x="15747" y="8837"/>
                    <a:pt x="15683" y="9020"/>
                    <a:pt x="15560" y="9143"/>
                  </a:cubicBezTo>
                  <a:cubicBezTo>
                    <a:pt x="15394" y="9309"/>
                    <a:pt x="15173" y="9364"/>
                    <a:pt x="14952" y="9364"/>
                  </a:cubicBezTo>
                  <a:cubicBezTo>
                    <a:pt x="14844" y="9364"/>
                    <a:pt x="14737" y="9351"/>
                    <a:pt x="14636" y="9331"/>
                  </a:cubicBezTo>
                  <a:cubicBezTo>
                    <a:pt x="13031" y="9143"/>
                    <a:pt x="11549" y="8467"/>
                    <a:pt x="10067" y="7909"/>
                  </a:cubicBezTo>
                  <a:cubicBezTo>
                    <a:pt x="9326" y="7602"/>
                    <a:pt x="8585" y="7355"/>
                    <a:pt x="7844" y="7168"/>
                  </a:cubicBezTo>
                  <a:cubicBezTo>
                    <a:pt x="7227" y="6921"/>
                    <a:pt x="6610" y="6427"/>
                    <a:pt x="5928" y="6427"/>
                  </a:cubicBezTo>
                  <a:cubicBezTo>
                    <a:pt x="5745" y="6427"/>
                    <a:pt x="5498" y="6491"/>
                    <a:pt x="5434" y="6674"/>
                  </a:cubicBezTo>
                  <a:cubicBezTo>
                    <a:pt x="5375" y="6985"/>
                    <a:pt x="5681" y="7168"/>
                    <a:pt x="5992" y="7232"/>
                  </a:cubicBezTo>
                  <a:cubicBezTo>
                    <a:pt x="7410" y="7726"/>
                    <a:pt x="8768" y="8220"/>
                    <a:pt x="10067" y="8961"/>
                  </a:cubicBezTo>
                  <a:cubicBezTo>
                    <a:pt x="10438" y="9208"/>
                    <a:pt x="10867" y="9514"/>
                    <a:pt x="10867" y="9949"/>
                  </a:cubicBezTo>
                  <a:cubicBezTo>
                    <a:pt x="10932" y="10378"/>
                    <a:pt x="10620" y="10689"/>
                    <a:pt x="10373" y="11060"/>
                  </a:cubicBezTo>
                  <a:cubicBezTo>
                    <a:pt x="9633" y="12295"/>
                    <a:pt x="10003" y="13959"/>
                    <a:pt x="9386" y="15258"/>
                  </a:cubicBezTo>
                  <a:cubicBezTo>
                    <a:pt x="8832" y="16493"/>
                    <a:pt x="7410" y="17170"/>
                    <a:pt x="6051" y="17358"/>
                  </a:cubicBezTo>
                  <a:cubicBezTo>
                    <a:pt x="5599" y="17419"/>
                    <a:pt x="5139" y="17439"/>
                    <a:pt x="4678" y="17439"/>
                  </a:cubicBezTo>
                  <a:cubicBezTo>
                    <a:pt x="3755" y="17439"/>
                    <a:pt x="2823" y="17358"/>
                    <a:pt x="1917" y="17358"/>
                  </a:cubicBezTo>
                  <a:cubicBezTo>
                    <a:pt x="1423" y="17358"/>
                    <a:pt x="929" y="17358"/>
                    <a:pt x="435" y="17417"/>
                  </a:cubicBezTo>
                  <a:cubicBezTo>
                    <a:pt x="248" y="17417"/>
                    <a:pt x="1" y="17540"/>
                    <a:pt x="1" y="17728"/>
                  </a:cubicBezTo>
                  <a:cubicBezTo>
                    <a:pt x="1" y="17852"/>
                    <a:pt x="188" y="17911"/>
                    <a:pt x="312" y="17975"/>
                  </a:cubicBezTo>
                  <a:cubicBezTo>
                    <a:pt x="1181" y="18250"/>
                    <a:pt x="2121" y="18286"/>
                    <a:pt x="3027" y="18286"/>
                  </a:cubicBezTo>
                  <a:cubicBezTo>
                    <a:pt x="3341" y="18286"/>
                    <a:pt x="3651" y="18281"/>
                    <a:pt x="3952" y="18281"/>
                  </a:cubicBezTo>
                  <a:cubicBezTo>
                    <a:pt x="4387" y="18281"/>
                    <a:pt x="8151" y="18158"/>
                    <a:pt x="8215" y="17787"/>
                  </a:cubicBezTo>
                  <a:lnTo>
                    <a:pt x="8215" y="17787"/>
                  </a:lnTo>
                  <a:cubicBezTo>
                    <a:pt x="7721" y="22233"/>
                    <a:pt x="5128" y="26431"/>
                    <a:pt x="1423" y="28842"/>
                  </a:cubicBezTo>
                  <a:cubicBezTo>
                    <a:pt x="865" y="29272"/>
                    <a:pt x="65" y="29459"/>
                    <a:pt x="1" y="30259"/>
                  </a:cubicBezTo>
                  <a:cubicBezTo>
                    <a:pt x="14" y="30261"/>
                    <a:pt x="30" y="30262"/>
                    <a:pt x="47" y="30262"/>
                  </a:cubicBezTo>
                  <a:cubicBezTo>
                    <a:pt x="587" y="30262"/>
                    <a:pt x="2928" y="29336"/>
                    <a:pt x="3027" y="28854"/>
                  </a:cubicBezTo>
                  <a:lnTo>
                    <a:pt x="3027" y="28854"/>
                  </a:lnTo>
                  <a:cubicBezTo>
                    <a:pt x="2842" y="29961"/>
                    <a:pt x="2965" y="31004"/>
                    <a:pt x="3029" y="32112"/>
                  </a:cubicBezTo>
                  <a:cubicBezTo>
                    <a:pt x="3088" y="32359"/>
                    <a:pt x="3088" y="32670"/>
                    <a:pt x="3276" y="32853"/>
                  </a:cubicBezTo>
                  <a:cubicBezTo>
                    <a:pt x="3337" y="32946"/>
                    <a:pt x="3461" y="32993"/>
                    <a:pt x="3584" y="32993"/>
                  </a:cubicBezTo>
                  <a:cubicBezTo>
                    <a:pt x="3708" y="32993"/>
                    <a:pt x="3831" y="32946"/>
                    <a:pt x="3893" y="32853"/>
                  </a:cubicBezTo>
                  <a:cubicBezTo>
                    <a:pt x="3952" y="32729"/>
                    <a:pt x="3952" y="32546"/>
                    <a:pt x="3893" y="32359"/>
                  </a:cubicBezTo>
                  <a:cubicBezTo>
                    <a:pt x="3705" y="31682"/>
                    <a:pt x="3458" y="31000"/>
                    <a:pt x="3335" y="30259"/>
                  </a:cubicBezTo>
                  <a:cubicBezTo>
                    <a:pt x="3152" y="28037"/>
                    <a:pt x="5187" y="26308"/>
                    <a:pt x="6610" y="24579"/>
                  </a:cubicBezTo>
                  <a:cubicBezTo>
                    <a:pt x="9079" y="21492"/>
                    <a:pt x="9944" y="17481"/>
                    <a:pt x="10867" y="13653"/>
                  </a:cubicBezTo>
                  <a:cubicBezTo>
                    <a:pt x="11302" y="12107"/>
                    <a:pt x="12043" y="10195"/>
                    <a:pt x="13708" y="10072"/>
                  </a:cubicBezTo>
                  <a:cubicBezTo>
                    <a:pt x="13895" y="10072"/>
                    <a:pt x="14078" y="10072"/>
                    <a:pt x="14266" y="10195"/>
                  </a:cubicBezTo>
                  <a:cubicBezTo>
                    <a:pt x="14760" y="10566"/>
                    <a:pt x="14325" y="11366"/>
                    <a:pt x="13954" y="11860"/>
                  </a:cubicBezTo>
                  <a:cubicBezTo>
                    <a:pt x="13090" y="13036"/>
                    <a:pt x="12720" y="14517"/>
                    <a:pt x="12349" y="15935"/>
                  </a:cubicBezTo>
                  <a:cubicBezTo>
                    <a:pt x="10744" y="22850"/>
                    <a:pt x="10003" y="29953"/>
                    <a:pt x="8892" y="36992"/>
                  </a:cubicBezTo>
                  <a:cubicBezTo>
                    <a:pt x="8709" y="38162"/>
                    <a:pt x="8462" y="39338"/>
                    <a:pt x="7968" y="40326"/>
                  </a:cubicBezTo>
                  <a:cubicBezTo>
                    <a:pt x="7410" y="41373"/>
                    <a:pt x="6422" y="42238"/>
                    <a:pt x="5311" y="42361"/>
                  </a:cubicBezTo>
                  <a:cubicBezTo>
                    <a:pt x="5196" y="42373"/>
                    <a:pt x="5083" y="42379"/>
                    <a:pt x="4972" y="42379"/>
                  </a:cubicBezTo>
                  <a:cubicBezTo>
                    <a:pt x="3354" y="42379"/>
                    <a:pt x="2120" y="41174"/>
                    <a:pt x="618" y="40943"/>
                  </a:cubicBezTo>
                  <a:cubicBezTo>
                    <a:pt x="601" y="40939"/>
                    <a:pt x="585" y="40937"/>
                    <a:pt x="570" y="40937"/>
                  </a:cubicBezTo>
                  <a:cubicBezTo>
                    <a:pt x="364" y="40937"/>
                    <a:pt x="320" y="41326"/>
                    <a:pt x="435" y="41497"/>
                  </a:cubicBezTo>
                  <a:cubicBezTo>
                    <a:pt x="806" y="41808"/>
                    <a:pt x="2223" y="41991"/>
                    <a:pt x="2658" y="42178"/>
                  </a:cubicBezTo>
                  <a:cubicBezTo>
                    <a:pt x="3582" y="42484"/>
                    <a:pt x="4570" y="42672"/>
                    <a:pt x="5498" y="42796"/>
                  </a:cubicBezTo>
                  <a:cubicBezTo>
                    <a:pt x="6116" y="42855"/>
                    <a:pt x="6857" y="42978"/>
                    <a:pt x="7163" y="43537"/>
                  </a:cubicBezTo>
                  <a:cubicBezTo>
                    <a:pt x="7227" y="43719"/>
                    <a:pt x="7286" y="43966"/>
                    <a:pt x="7286" y="44154"/>
                  </a:cubicBezTo>
                  <a:cubicBezTo>
                    <a:pt x="7351" y="45201"/>
                    <a:pt x="7286" y="46130"/>
                    <a:pt x="7286" y="47177"/>
                  </a:cubicBezTo>
                  <a:cubicBezTo>
                    <a:pt x="7286" y="47222"/>
                    <a:pt x="7305" y="47240"/>
                    <a:pt x="7335" y="47240"/>
                  </a:cubicBezTo>
                  <a:cubicBezTo>
                    <a:pt x="7471" y="47240"/>
                    <a:pt x="7844" y="46871"/>
                    <a:pt x="7844" y="46871"/>
                  </a:cubicBezTo>
                  <a:cubicBezTo>
                    <a:pt x="7968" y="46747"/>
                    <a:pt x="7904" y="46313"/>
                    <a:pt x="7904" y="46130"/>
                  </a:cubicBezTo>
                  <a:cubicBezTo>
                    <a:pt x="7968" y="45389"/>
                    <a:pt x="7844" y="44707"/>
                    <a:pt x="7904" y="43966"/>
                  </a:cubicBezTo>
                  <a:cubicBezTo>
                    <a:pt x="7904" y="42855"/>
                    <a:pt x="8338" y="41744"/>
                    <a:pt x="8645" y="40696"/>
                  </a:cubicBezTo>
                  <a:cubicBezTo>
                    <a:pt x="11361" y="31988"/>
                    <a:pt x="10932" y="22480"/>
                    <a:pt x="13954" y="13900"/>
                  </a:cubicBezTo>
                  <a:cubicBezTo>
                    <a:pt x="14448" y="12665"/>
                    <a:pt x="15130" y="11243"/>
                    <a:pt x="16424" y="10996"/>
                  </a:cubicBezTo>
                  <a:lnTo>
                    <a:pt x="16424" y="10996"/>
                  </a:lnTo>
                  <a:cubicBezTo>
                    <a:pt x="16795" y="12231"/>
                    <a:pt x="16365" y="13530"/>
                    <a:pt x="16424" y="14824"/>
                  </a:cubicBezTo>
                  <a:cubicBezTo>
                    <a:pt x="16488" y="15935"/>
                    <a:pt x="16982" y="17046"/>
                    <a:pt x="16982" y="18158"/>
                  </a:cubicBezTo>
                  <a:cubicBezTo>
                    <a:pt x="16918" y="19457"/>
                    <a:pt x="16365" y="20628"/>
                    <a:pt x="15994" y="21862"/>
                  </a:cubicBezTo>
                  <a:cubicBezTo>
                    <a:pt x="15130" y="24950"/>
                    <a:pt x="15807" y="28348"/>
                    <a:pt x="14695" y="31371"/>
                  </a:cubicBezTo>
                  <a:cubicBezTo>
                    <a:pt x="14201" y="32793"/>
                    <a:pt x="13525" y="34152"/>
                    <a:pt x="13895" y="35693"/>
                  </a:cubicBezTo>
                  <a:cubicBezTo>
                    <a:pt x="13954" y="35816"/>
                    <a:pt x="13954" y="35940"/>
                    <a:pt x="14078" y="35940"/>
                  </a:cubicBezTo>
                  <a:cubicBezTo>
                    <a:pt x="14106" y="35968"/>
                    <a:pt x="14140" y="35980"/>
                    <a:pt x="14177" y="35980"/>
                  </a:cubicBezTo>
                  <a:cubicBezTo>
                    <a:pt x="14301" y="35980"/>
                    <a:pt x="14448" y="35838"/>
                    <a:pt x="14448" y="35693"/>
                  </a:cubicBezTo>
                  <a:cubicBezTo>
                    <a:pt x="14513" y="35569"/>
                    <a:pt x="14448" y="35387"/>
                    <a:pt x="14389" y="35199"/>
                  </a:cubicBezTo>
                  <a:cubicBezTo>
                    <a:pt x="14142" y="34028"/>
                    <a:pt x="14883" y="32359"/>
                    <a:pt x="15189" y="31188"/>
                  </a:cubicBezTo>
                  <a:cubicBezTo>
                    <a:pt x="15560" y="29706"/>
                    <a:pt x="15930" y="28224"/>
                    <a:pt x="16365" y="26743"/>
                  </a:cubicBezTo>
                  <a:cubicBezTo>
                    <a:pt x="17353" y="27977"/>
                    <a:pt x="16982" y="29765"/>
                    <a:pt x="17476" y="31312"/>
                  </a:cubicBezTo>
                  <a:cubicBezTo>
                    <a:pt x="17783" y="32359"/>
                    <a:pt x="18400" y="33223"/>
                    <a:pt x="18711" y="34211"/>
                  </a:cubicBezTo>
                  <a:cubicBezTo>
                    <a:pt x="18894" y="35016"/>
                    <a:pt x="18894" y="35880"/>
                    <a:pt x="18958" y="36681"/>
                  </a:cubicBezTo>
                  <a:cubicBezTo>
                    <a:pt x="19082" y="37856"/>
                    <a:pt x="19388" y="39027"/>
                    <a:pt x="19882" y="40138"/>
                  </a:cubicBezTo>
                  <a:cubicBezTo>
                    <a:pt x="20193" y="40138"/>
                    <a:pt x="20252" y="39709"/>
                    <a:pt x="20193" y="39462"/>
                  </a:cubicBezTo>
                  <a:lnTo>
                    <a:pt x="19264" y="34458"/>
                  </a:lnTo>
                  <a:lnTo>
                    <a:pt x="19264" y="34458"/>
                  </a:lnTo>
                  <a:cubicBezTo>
                    <a:pt x="20870" y="34581"/>
                    <a:pt x="22292" y="35569"/>
                    <a:pt x="23404" y="36681"/>
                  </a:cubicBezTo>
                  <a:cubicBezTo>
                    <a:pt x="24515" y="37856"/>
                    <a:pt x="25439" y="39150"/>
                    <a:pt x="26673" y="40202"/>
                  </a:cubicBezTo>
                  <a:cubicBezTo>
                    <a:pt x="25562" y="37792"/>
                    <a:pt x="23710" y="35757"/>
                    <a:pt x="21428" y="34334"/>
                  </a:cubicBezTo>
                  <a:cubicBezTo>
                    <a:pt x="20499" y="33781"/>
                    <a:pt x="19452" y="33287"/>
                    <a:pt x="18894" y="32299"/>
                  </a:cubicBezTo>
                  <a:cubicBezTo>
                    <a:pt x="18153" y="31124"/>
                    <a:pt x="18400" y="29642"/>
                    <a:pt x="18029" y="28348"/>
                  </a:cubicBezTo>
                  <a:cubicBezTo>
                    <a:pt x="17723" y="27113"/>
                    <a:pt x="16795" y="26002"/>
                    <a:pt x="16612" y="24703"/>
                  </a:cubicBezTo>
                  <a:cubicBezTo>
                    <a:pt x="16301" y="22914"/>
                    <a:pt x="17289" y="21121"/>
                    <a:pt x="17723" y="19333"/>
                  </a:cubicBezTo>
                  <a:cubicBezTo>
                    <a:pt x="18276" y="17234"/>
                    <a:pt x="18029" y="15011"/>
                    <a:pt x="17847" y="12848"/>
                  </a:cubicBezTo>
                  <a:lnTo>
                    <a:pt x="17847" y="12848"/>
                  </a:lnTo>
                  <a:cubicBezTo>
                    <a:pt x="19452" y="13712"/>
                    <a:pt x="21057" y="14888"/>
                    <a:pt x="21922" y="16553"/>
                  </a:cubicBezTo>
                  <a:cubicBezTo>
                    <a:pt x="22663" y="17975"/>
                    <a:pt x="22786" y="19516"/>
                    <a:pt x="22910" y="21062"/>
                  </a:cubicBezTo>
                  <a:cubicBezTo>
                    <a:pt x="23092" y="22544"/>
                    <a:pt x="23527" y="23962"/>
                    <a:pt x="23527" y="25384"/>
                  </a:cubicBezTo>
                  <a:cubicBezTo>
                    <a:pt x="23527" y="25508"/>
                    <a:pt x="23586" y="25690"/>
                    <a:pt x="23710" y="25755"/>
                  </a:cubicBezTo>
                  <a:cubicBezTo>
                    <a:pt x="23743" y="25770"/>
                    <a:pt x="23780" y="25778"/>
                    <a:pt x="23818" y="25778"/>
                  </a:cubicBezTo>
                  <a:cubicBezTo>
                    <a:pt x="23924" y="25778"/>
                    <a:pt x="24037" y="25722"/>
                    <a:pt x="24080" y="25631"/>
                  </a:cubicBezTo>
                  <a:cubicBezTo>
                    <a:pt x="24144" y="25508"/>
                    <a:pt x="24144" y="25384"/>
                    <a:pt x="24144" y="25197"/>
                  </a:cubicBezTo>
                  <a:cubicBezTo>
                    <a:pt x="24081" y="24277"/>
                    <a:pt x="23288" y="16018"/>
                    <a:pt x="22794" y="15936"/>
                  </a:cubicBezTo>
                  <a:lnTo>
                    <a:pt x="22794" y="15936"/>
                  </a:lnTo>
                  <a:cubicBezTo>
                    <a:pt x="25754" y="16185"/>
                    <a:pt x="28467" y="18101"/>
                    <a:pt x="29637" y="20815"/>
                  </a:cubicBezTo>
                  <a:cubicBezTo>
                    <a:pt x="30378" y="22421"/>
                    <a:pt x="30689" y="24085"/>
                    <a:pt x="31860" y="25508"/>
                  </a:cubicBezTo>
                  <a:cubicBezTo>
                    <a:pt x="31983" y="25631"/>
                    <a:pt x="32171" y="25814"/>
                    <a:pt x="32354" y="25878"/>
                  </a:cubicBezTo>
                  <a:cubicBezTo>
                    <a:pt x="32385" y="25888"/>
                    <a:pt x="32420" y="25893"/>
                    <a:pt x="32455" y="25893"/>
                  </a:cubicBezTo>
                  <a:cubicBezTo>
                    <a:pt x="32635" y="25893"/>
                    <a:pt x="32848" y="25773"/>
                    <a:pt x="32848" y="25567"/>
                  </a:cubicBezTo>
                  <a:cubicBezTo>
                    <a:pt x="32848" y="25443"/>
                    <a:pt x="32724" y="25261"/>
                    <a:pt x="32601" y="25197"/>
                  </a:cubicBezTo>
                  <a:cubicBezTo>
                    <a:pt x="31060" y="24085"/>
                    <a:pt x="30748" y="22233"/>
                    <a:pt x="29884" y="20504"/>
                  </a:cubicBezTo>
                  <a:cubicBezTo>
                    <a:pt x="29331" y="19269"/>
                    <a:pt x="28713" y="18034"/>
                    <a:pt x="27726" y="17111"/>
                  </a:cubicBezTo>
                  <a:cubicBezTo>
                    <a:pt x="25132" y="14764"/>
                    <a:pt x="20687" y="15071"/>
                    <a:pt x="18711" y="12295"/>
                  </a:cubicBezTo>
                  <a:cubicBezTo>
                    <a:pt x="18153" y="11430"/>
                    <a:pt x="17970" y="10131"/>
                    <a:pt x="18770" y="9514"/>
                  </a:cubicBezTo>
                  <a:cubicBezTo>
                    <a:pt x="19452" y="8961"/>
                    <a:pt x="20810" y="8837"/>
                    <a:pt x="21611" y="8590"/>
                  </a:cubicBezTo>
                  <a:cubicBezTo>
                    <a:pt x="22475" y="8343"/>
                    <a:pt x="23404" y="8032"/>
                    <a:pt x="24268" y="7973"/>
                  </a:cubicBezTo>
                  <a:cubicBezTo>
                    <a:pt x="24515" y="7909"/>
                    <a:pt x="24762" y="7909"/>
                    <a:pt x="25009" y="7909"/>
                  </a:cubicBezTo>
                  <a:cubicBezTo>
                    <a:pt x="25119" y="7903"/>
                    <a:pt x="25230" y="7900"/>
                    <a:pt x="25342" y="7900"/>
                  </a:cubicBezTo>
                  <a:cubicBezTo>
                    <a:pt x="26420" y="7900"/>
                    <a:pt x="27560" y="8166"/>
                    <a:pt x="28343" y="8837"/>
                  </a:cubicBezTo>
                  <a:cubicBezTo>
                    <a:pt x="29884" y="10255"/>
                    <a:pt x="30995" y="12171"/>
                    <a:pt x="31366" y="14206"/>
                  </a:cubicBezTo>
                  <a:cubicBezTo>
                    <a:pt x="31983" y="12231"/>
                    <a:pt x="31183" y="9949"/>
                    <a:pt x="29578" y="8590"/>
                  </a:cubicBezTo>
                  <a:cubicBezTo>
                    <a:pt x="28234" y="7429"/>
                    <a:pt x="26657" y="6993"/>
                    <a:pt x="25021" y="6993"/>
                  </a:cubicBezTo>
                  <a:cubicBezTo>
                    <a:pt x="23873" y="6993"/>
                    <a:pt x="22696" y="7208"/>
                    <a:pt x="21551" y="7538"/>
                  </a:cubicBezTo>
                  <a:cubicBezTo>
                    <a:pt x="21338" y="7594"/>
                    <a:pt x="18636" y="8475"/>
                    <a:pt x="17863" y="8475"/>
                  </a:cubicBezTo>
                  <a:cubicBezTo>
                    <a:pt x="17742" y="8475"/>
                    <a:pt x="17668" y="8453"/>
                    <a:pt x="17659" y="8402"/>
                  </a:cubicBezTo>
                  <a:cubicBezTo>
                    <a:pt x="17536" y="7785"/>
                    <a:pt x="17783" y="7108"/>
                    <a:pt x="17783" y="6491"/>
                  </a:cubicBezTo>
                  <a:cubicBezTo>
                    <a:pt x="17783" y="5750"/>
                    <a:pt x="17723" y="5009"/>
                    <a:pt x="17536" y="4327"/>
                  </a:cubicBezTo>
                  <a:cubicBezTo>
                    <a:pt x="17229" y="2910"/>
                    <a:pt x="16612" y="1551"/>
                    <a:pt x="15807" y="376"/>
                  </a:cubicBezTo>
                  <a:cubicBezTo>
                    <a:pt x="15683" y="193"/>
                    <a:pt x="15501" y="5"/>
                    <a:pt x="15313" y="5"/>
                  </a:cubicBezTo>
                  <a:cubicBezTo>
                    <a:pt x="15292" y="2"/>
                    <a:pt x="15272" y="1"/>
                    <a:pt x="15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63"/>
            <p:cNvSpPr/>
            <p:nvPr/>
          </p:nvSpPr>
          <p:spPr>
            <a:xfrm>
              <a:off x="4219025" y="4726250"/>
              <a:ext cx="206850" cy="377225"/>
            </a:xfrm>
            <a:custGeom>
              <a:rect b="b" l="l" r="r" t="t"/>
              <a:pathLst>
                <a:path extrusionOk="0" h="15089" w="8274">
                  <a:moveTo>
                    <a:pt x="626" y="1"/>
                  </a:moveTo>
                  <a:cubicBezTo>
                    <a:pt x="580" y="1"/>
                    <a:pt x="536" y="8"/>
                    <a:pt x="494" y="23"/>
                  </a:cubicBezTo>
                  <a:cubicBezTo>
                    <a:pt x="0" y="270"/>
                    <a:pt x="1112" y="1752"/>
                    <a:pt x="1299" y="2246"/>
                  </a:cubicBezTo>
                  <a:cubicBezTo>
                    <a:pt x="1976" y="3975"/>
                    <a:pt x="2099" y="5827"/>
                    <a:pt x="2099" y="7620"/>
                  </a:cubicBezTo>
                  <a:cubicBezTo>
                    <a:pt x="2164" y="10090"/>
                    <a:pt x="1606" y="12248"/>
                    <a:pt x="2040" y="14718"/>
                  </a:cubicBezTo>
                  <a:cubicBezTo>
                    <a:pt x="2040" y="14905"/>
                    <a:pt x="2099" y="15088"/>
                    <a:pt x="2287" y="15088"/>
                  </a:cubicBezTo>
                  <a:cubicBezTo>
                    <a:pt x="2470" y="15088"/>
                    <a:pt x="2593" y="14905"/>
                    <a:pt x="2593" y="14718"/>
                  </a:cubicBezTo>
                  <a:lnTo>
                    <a:pt x="2593" y="14594"/>
                  </a:lnTo>
                  <a:cubicBezTo>
                    <a:pt x="2717" y="13606"/>
                    <a:pt x="2411" y="12436"/>
                    <a:pt x="2470" y="11384"/>
                  </a:cubicBezTo>
                  <a:cubicBezTo>
                    <a:pt x="2534" y="10025"/>
                    <a:pt x="2164" y="8790"/>
                    <a:pt x="2717" y="7432"/>
                  </a:cubicBezTo>
                  <a:cubicBezTo>
                    <a:pt x="2840" y="7062"/>
                    <a:pt x="3152" y="6632"/>
                    <a:pt x="3522" y="6568"/>
                  </a:cubicBezTo>
                  <a:cubicBezTo>
                    <a:pt x="3570" y="6560"/>
                    <a:pt x="3617" y="6556"/>
                    <a:pt x="3665" y="6556"/>
                  </a:cubicBezTo>
                  <a:cubicBezTo>
                    <a:pt x="3987" y="6556"/>
                    <a:pt x="4302" y="6723"/>
                    <a:pt x="4569" y="6938"/>
                  </a:cubicBezTo>
                  <a:cubicBezTo>
                    <a:pt x="5251" y="7373"/>
                    <a:pt x="5928" y="7867"/>
                    <a:pt x="6668" y="8361"/>
                  </a:cubicBezTo>
                  <a:cubicBezTo>
                    <a:pt x="6907" y="8537"/>
                    <a:pt x="7667" y="9411"/>
                    <a:pt x="7941" y="9411"/>
                  </a:cubicBezTo>
                  <a:cubicBezTo>
                    <a:pt x="7950" y="9411"/>
                    <a:pt x="7959" y="9410"/>
                    <a:pt x="7967" y="9408"/>
                  </a:cubicBezTo>
                  <a:cubicBezTo>
                    <a:pt x="8274" y="9349"/>
                    <a:pt x="8274" y="8855"/>
                    <a:pt x="8091" y="8608"/>
                  </a:cubicBezTo>
                  <a:cubicBezTo>
                    <a:pt x="7409" y="7867"/>
                    <a:pt x="6733" y="7309"/>
                    <a:pt x="5868" y="6815"/>
                  </a:cubicBezTo>
                  <a:cubicBezTo>
                    <a:pt x="4880" y="6261"/>
                    <a:pt x="3769" y="5644"/>
                    <a:pt x="3334" y="4656"/>
                  </a:cubicBezTo>
                  <a:cubicBezTo>
                    <a:pt x="3087" y="4221"/>
                    <a:pt x="3028" y="3728"/>
                    <a:pt x="2964" y="3234"/>
                  </a:cubicBezTo>
                  <a:cubicBezTo>
                    <a:pt x="2781" y="2493"/>
                    <a:pt x="2534" y="1752"/>
                    <a:pt x="2099" y="1075"/>
                  </a:cubicBezTo>
                  <a:cubicBezTo>
                    <a:pt x="1873" y="849"/>
                    <a:pt x="1129" y="1"/>
                    <a:pt x="626" y="1"/>
                  </a:cubicBezTo>
                  <a:close/>
                </a:path>
              </a:pathLst>
            </a:custGeom>
            <a:solidFill>
              <a:srgbClr val="BD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63"/>
            <p:cNvSpPr/>
            <p:nvPr/>
          </p:nvSpPr>
          <p:spPr>
            <a:xfrm>
              <a:off x="3783725" y="4939825"/>
              <a:ext cx="260950" cy="169825"/>
            </a:xfrm>
            <a:custGeom>
              <a:rect b="b" l="l" r="r" t="t"/>
              <a:pathLst>
                <a:path extrusionOk="0" h="6793" w="10438">
                  <a:moveTo>
                    <a:pt x="3952" y="0"/>
                  </a:moveTo>
                  <a:cubicBezTo>
                    <a:pt x="3399" y="0"/>
                    <a:pt x="2718" y="247"/>
                    <a:pt x="2594" y="806"/>
                  </a:cubicBezTo>
                  <a:cubicBezTo>
                    <a:pt x="2985" y="546"/>
                    <a:pt x="3464" y="437"/>
                    <a:pt x="3929" y="437"/>
                  </a:cubicBezTo>
                  <a:cubicBezTo>
                    <a:pt x="4128" y="437"/>
                    <a:pt x="4325" y="457"/>
                    <a:pt x="4511" y="494"/>
                  </a:cubicBezTo>
                  <a:cubicBezTo>
                    <a:pt x="5187" y="618"/>
                    <a:pt x="5805" y="929"/>
                    <a:pt x="6422" y="1176"/>
                  </a:cubicBezTo>
                  <a:cubicBezTo>
                    <a:pt x="6857" y="1359"/>
                    <a:pt x="7227" y="1547"/>
                    <a:pt x="7598" y="1793"/>
                  </a:cubicBezTo>
                  <a:cubicBezTo>
                    <a:pt x="7780" y="1853"/>
                    <a:pt x="7904" y="1917"/>
                    <a:pt x="7968" y="2040"/>
                  </a:cubicBezTo>
                  <a:cubicBezTo>
                    <a:pt x="8027" y="2287"/>
                    <a:pt x="7780" y="2534"/>
                    <a:pt x="7533" y="2594"/>
                  </a:cubicBezTo>
                  <a:cubicBezTo>
                    <a:pt x="7084" y="2808"/>
                    <a:pt x="6606" y="2885"/>
                    <a:pt x="6119" y="2885"/>
                  </a:cubicBezTo>
                  <a:cubicBezTo>
                    <a:pt x="5338" y="2885"/>
                    <a:pt x="4530" y="2686"/>
                    <a:pt x="3770" y="2534"/>
                  </a:cubicBezTo>
                  <a:cubicBezTo>
                    <a:pt x="3236" y="2433"/>
                    <a:pt x="2673" y="2352"/>
                    <a:pt x="2125" y="2352"/>
                  </a:cubicBezTo>
                  <a:cubicBezTo>
                    <a:pt x="1337" y="2352"/>
                    <a:pt x="583" y="2519"/>
                    <a:pt x="1" y="3028"/>
                  </a:cubicBezTo>
                  <a:cubicBezTo>
                    <a:pt x="242" y="3198"/>
                    <a:pt x="518" y="3236"/>
                    <a:pt x="792" y="3236"/>
                  </a:cubicBezTo>
                  <a:cubicBezTo>
                    <a:pt x="1012" y="3236"/>
                    <a:pt x="1229" y="3211"/>
                    <a:pt x="1423" y="3211"/>
                  </a:cubicBezTo>
                  <a:cubicBezTo>
                    <a:pt x="1652" y="3187"/>
                    <a:pt x="1880" y="3175"/>
                    <a:pt x="2108" y="3175"/>
                  </a:cubicBezTo>
                  <a:cubicBezTo>
                    <a:pt x="3048" y="3175"/>
                    <a:pt x="3974" y="3383"/>
                    <a:pt x="4817" y="3829"/>
                  </a:cubicBezTo>
                  <a:cubicBezTo>
                    <a:pt x="4940" y="3829"/>
                    <a:pt x="5064" y="3893"/>
                    <a:pt x="5064" y="4016"/>
                  </a:cubicBezTo>
                  <a:cubicBezTo>
                    <a:pt x="5187" y="4140"/>
                    <a:pt x="5128" y="4322"/>
                    <a:pt x="5064" y="4446"/>
                  </a:cubicBezTo>
                  <a:cubicBezTo>
                    <a:pt x="4570" y="5434"/>
                    <a:pt x="3211" y="5804"/>
                    <a:pt x="2594" y="6792"/>
                  </a:cubicBezTo>
                  <a:cubicBezTo>
                    <a:pt x="3705" y="6545"/>
                    <a:pt x="4693" y="5928"/>
                    <a:pt x="5375" y="5063"/>
                  </a:cubicBezTo>
                  <a:cubicBezTo>
                    <a:pt x="5805" y="4569"/>
                    <a:pt x="6175" y="3952"/>
                    <a:pt x="6733" y="3646"/>
                  </a:cubicBezTo>
                  <a:cubicBezTo>
                    <a:pt x="7163" y="3399"/>
                    <a:pt x="7657" y="3399"/>
                    <a:pt x="8151" y="3275"/>
                  </a:cubicBezTo>
                  <a:cubicBezTo>
                    <a:pt x="9203" y="2964"/>
                    <a:pt x="10127" y="2100"/>
                    <a:pt x="10438" y="1053"/>
                  </a:cubicBezTo>
                  <a:lnTo>
                    <a:pt x="10438" y="1053"/>
                  </a:lnTo>
                  <a:cubicBezTo>
                    <a:pt x="10014" y="1318"/>
                    <a:pt x="9544" y="1423"/>
                    <a:pt x="9063" y="1423"/>
                  </a:cubicBezTo>
                  <a:cubicBezTo>
                    <a:pt x="8423" y="1423"/>
                    <a:pt x="7763" y="1236"/>
                    <a:pt x="7163" y="988"/>
                  </a:cubicBezTo>
                  <a:cubicBezTo>
                    <a:pt x="6116" y="559"/>
                    <a:pt x="5128" y="0"/>
                    <a:pt x="3952" y="0"/>
                  </a:cubicBezTo>
                  <a:close/>
                </a:path>
              </a:pathLst>
            </a:custGeom>
            <a:solidFill>
              <a:srgbClr val="BD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63"/>
            <p:cNvSpPr/>
            <p:nvPr/>
          </p:nvSpPr>
          <p:spPr>
            <a:xfrm>
              <a:off x="4333250" y="4593725"/>
              <a:ext cx="370475" cy="783025"/>
            </a:xfrm>
            <a:custGeom>
              <a:rect b="b" l="l" r="r" t="t"/>
              <a:pathLst>
                <a:path extrusionOk="0" h="31321" w="14819">
                  <a:moveTo>
                    <a:pt x="13061" y="0"/>
                  </a:moveTo>
                  <a:cubicBezTo>
                    <a:pt x="13020" y="0"/>
                    <a:pt x="12985" y="23"/>
                    <a:pt x="12966" y="78"/>
                  </a:cubicBezTo>
                  <a:cubicBezTo>
                    <a:pt x="12907" y="78"/>
                    <a:pt x="12907" y="202"/>
                    <a:pt x="12907" y="261"/>
                  </a:cubicBezTo>
                  <a:cubicBezTo>
                    <a:pt x="13090" y="1684"/>
                    <a:pt x="13154" y="3165"/>
                    <a:pt x="13460" y="4647"/>
                  </a:cubicBezTo>
                  <a:cubicBezTo>
                    <a:pt x="12536" y="5200"/>
                    <a:pt x="12042" y="6376"/>
                    <a:pt x="12289" y="7423"/>
                  </a:cubicBezTo>
                  <a:cubicBezTo>
                    <a:pt x="12472" y="6623"/>
                    <a:pt x="12783" y="5635"/>
                    <a:pt x="13584" y="5265"/>
                  </a:cubicBezTo>
                  <a:lnTo>
                    <a:pt x="13584" y="5265"/>
                  </a:lnTo>
                  <a:cubicBezTo>
                    <a:pt x="13277" y="7981"/>
                    <a:pt x="12289" y="10510"/>
                    <a:pt x="11237" y="12980"/>
                  </a:cubicBezTo>
                  <a:cubicBezTo>
                    <a:pt x="10990" y="13662"/>
                    <a:pt x="10684" y="14338"/>
                    <a:pt x="10437" y="15020"/>
                  </a:cubicBezTo>
                  <a:cubicBezTo>
                    <a:pt x="9879" y="16191"/>
                    <a:pt x="9385" y="17366"/>
                    <a:pt x="8768" y="18537"/>
                  </a:cubicBezTo>
                  <a:cubicBezTo>
                    <a:pt x="8397" y="19278"/>
                    <a:pt x="7533" y="20019"/>
                    <a:pt x="7533" y="20947"/>
                  </a:cubicBezTo>
                  <a:cubicBezTo>
                    <a:pt x="8274" y="20700"/>
                    <a:pt x="8891" y="19466"/>
                    <a:pt x="9326" y="18848"/>
                  </a:cubicBezTo>
                  <a:cubicBezTo>
                    <a:pt x="9943" y="17919"/>
                    <a:pt x="10561" y="16872"/>
                    <a:pt x="11055" y="15820"/>
                  </a:cubicBezTo>
                  <a:cubicBezTo>
                    <a:pt x="11969" y="13928"/>
                    <a:pt x="12825" y="11789"/>
                    <a:pt x="13144" y="9652"/>
                  </a:cubicBezTo>
                  <a:lnTo>
                    <a:pt x="13144" y="9652"/>
                  </a:lnTo>
                  <a:cubicBezTo>
                    <a:pt x="12712" y="12597"/>
                    <a:pt x="12213" y="15715"/>
                    <a:pt x="10561" y="18166"/>
                  </a:cubicBezTo>
                  <a:cubicBezTo>
                    <a:pt x="10028" y="19018"/>
                    <a:pt x="9221" y="19594"/>
                    <a:pt x="8771" y="20449"/>
                  </a:cubicBezTo>
                  <a:lnTo>
                    <a:pt x="8771" y="20449"/>
                  </a:lnTo>
                  <a:cubicBezTo>
                    <a:pt x="8770" y="20451"/>
                    <a:pt x="8769" y="20452"/>
                    <a:pt x="8768" y="20453"/>
                  </a:cubicBezTo>
                  <a:cubicBezTo>
                    <a:pt x="8768" y="20453"/>
                    <a:pt x="8768" y="20453"/>
                    <a:pt x="8769" y="20453"/>
                  </a:cubicBezTo>
                  <a:lnTo>
                    <a:pt x="8769" y="20453"/>
                  </a:lnTo>
                  <a:cubicBezTo>
                    <a:pt x="8698" y="20589"/>
                    <a:pt x="8635" y="20731"/>
                    <a:pt x="8585" y="20883"/>
                  </a:cubicBezTo>
                  <a:cubicBezTo>
                    <a:pt x="8614" y="20945"/>
                    <a:pt x="8691" y="20976"/>
                    <a:pt x="8776" y="20976"/>
                  </a:cubicBezTo>
                  <a:cubicBezTo>
                    <a:pt x="8860" y="20976"/>
                    <a:pt x="8953" y="20945"/>
                    <a:pt x="9015" y="20883"/>
                  </a:cubicBezTo>
                  <a:cubicBezTo>
                    <a:pt x="9138" y="20760"/>
                    <a:pt x="9202" y="20636"/>
                    <a:pt x="9262" y="20513"/>
                  </a:cubicBezTo>
                  <a:cubicBezTo>
                    <a:pt x="9337" y="20389"/>
                    <a:pt x="9433" y="20275"/>
                    <a:pt x="9544" y="20178"/>
                  </a:cubicBezTo>
                  <a:lnTo>
                    <a:pt x="9544" y="20178"/>
                  </a:lnTo>
                  <a:cubicBezTo>
                    <a:pt x="9670" y="20114"/>
                    <a:pt x="9790" y="20040"/>
                    <a:pt x="9902" y="19959"/>
                  </a:cubicBezTo>
                  <a:lnTo>
                    <a:pt x="9902" y="19959"/>
                  </a:lnTo>
                  <a:cubicBezTo>
                    <a:pt x="9973" y="19930"/>
                    <a:pt x="10048" y="19909"/>
                    <a:pt x="10126" y="19895"/>
                  </a:cubicBezTo>
                  <a:lnTo>
                    <a:pt x="10018" y="19869"/>
                  </a:lnTo>
                  <a:lnTo>
                    <a:pt x="10018" y="19869"/>
                  </a:lnTo>
                  <a:cubicBezTo>
                    <a:pt x="10078" y="19819"/>
                    <a:pt x="10135" y="19767"/>
                    <a:pt x="10190" y="19712"/>
                  </a:cubicBezTo>
                  <a:lnTo>
                    <a:pt x="10190" y="19712"/>
                  </a:lnTo>
                  <a:cubicBezTo>
                    <a:pt x="9696" y="21194"/>
                    <a:pt x="9015" y="22735"/>
                    <a:pt x="7597" y="23476"/>
                  </a:cubicBezTo>
                  <a:cubicBezTo>
                    <a:pt x="7286" y="23664"/>
                    <a:pt x="6980" y="23788"/>
                    <a:pt x="6733" y="23970"/>
                  </a:cubicBezTo>
                  <a:cubicBezTo>
                    <a:pt x="6609" y="24094"/>
                    <a:pt x="6545" y="24158"/>
                    <a:pt x="6486" y="24281"/>
                  </a:cubicBezTo>
                  <a:cubicBezTo>
                    <a:pt x="6486" y="24464"/>
                    <a:pt x="6668" y="24652"/>
                    <a:pt x="6915" y="24711"/>
                  </a:cubicBezTo>
                  <a:cubicBezTo>
                    <a:pt x="7162" y="24711"/>
                    <a:pt x="7473" y="24528"/>
                    <a:pt x="7720" y="24405"/>
                  </a:cubicBezTo>
                  <a:lnTo>
                    <a:pt x="7720" y="24405"/>
                  </a:lnTo>
                  <a:cubicBezTo>
                    <a:pt x="7103" y="25699"/>
                    <a:pt x="6298" y="26998"/>
                    <a:pt x="5621" y="28233"/>
                  </a:cubicBezTo>
                  <a:cubicBezTo>
                    <a:pt x="5374" y="28663"/>
                    <a:pt x="5127" y="29033"/>
                    <a:pt x="4816" y="29344"/>
                  </a:cubicBezTo>
                  <a:cubicBezTo>
                    <a:pt x="4386" y="29715"/>
                    <a:pt x="3828" y="29898"/>
                    <a:pt x="3275" y="30021"/>
                  </a:cubicBezTo>
                  <a:cubicBezTo>
                    <a:pt x="2411" y="30268"/>
                    <a:pt x="1482" y="30515"/>
                    <a:pt x="618" y="30703"/>
                  </a:cubicBezTo>
                  <a:cubicBezTo>
                    <a:pt x="371" y="30826"/>
                    <a:pt x="0" y="31132"/>
                    <a:pt x="247" y="31320"/>
                  </a:cubicBezTo>
                  <a:cubicBezTo>
                    <a:pt x="1605" y="31073"/>
                    <a:pt x="3028" y="30885"/>
                    <a:pt x="4386" y="30638"/>
                  </a:cubicBezTo>
                  <a:cubicBezTo>
                    <a:pt x="4757" y="30638"/>
                    <a:pt x="5063" y="30579"/>
                    <a:pt x="5374" y="30456"/>
                  </a:cubicBezTo>
                  <a:cubicBezTo>
                    <a:pt x="5927" y="30145"/>
                    <a:pt x="6239" y="29591"/>
                    <a:pt x="6609" y="29033"/>
                  </a:cubicBezTo>
                  <a:cubicBezTo>
                    <a:pt x="9326" y="24528"/>
                    <a:pt x="11484" y="19648"/>
                    <a:pt x="13154" y="14650"/>
                  </a:cubicBezTo>
                  <a:cubicBezTo>
                    <a:pt x="13895" y="12239"/>
                    <a:pt x="14571" y="9834"/>
                    <a:pt x="14695" y="7300"/>
                  </a:cubicBezTo>
                  <a:cubicBezTo>
                    <a:pt x="14818" y="4954"/>
                    <a:pt x="14389" y="2425"/>
                    <a:pt x="13337" y="261"/>
                  </a:cubicBezTo>
                  <a:cubicBezTo>
                    <a:pt x="13295" y="132"/>
                    <a:pt x="13159" y="0"/>
                    <a:pt x="130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63"/>
            <p:cNvSpPr/>
            <p:nvPr/>
          </p:nvSpPr>
          <p:spPr>
            <a:xfrm>
              <a:off x="3513675" y="4612575"/>
              <a:ext cx="282425" cy="262975"/>
            </a:xfrm>
            <a:custGeom>
              <a:rect b="b" l="l" r="r" t="t"/>
              <a:pathLst>
                <a:path extrusionOk="0" h="10519" w="11297">
                  <a:moveTo>
                    <a:pt x="494" y="1"/>
                  </a:moveTo>
                  <a:cubicBezTo>
                    <a:pt x="0" y="1"/>
                    <a:pt x="60" y="683"/>
                    <a:pt x="247" y="1112"/>
                  </a:cubicBezTo>
                  <a:cubicBezTo>
                    <a:pt x="741" y="2471"/>
                    <a:pt x="1295" y="3770"/>
                    <a:pt x="1912" y="5064"/>
                  </a:cubicBezTo>
                  <a:cubicBezTo>
                    <a:pt x="2282" y="5746"/>
                    <a:pt x="2653" y="6486"/>
                    <a:pt x="3270" y="6980"/>
                  </a:cubicBezTo>
                  <a:cubicBezTo>
                    <a:pt x="4075" y="7598"/>
                    <a:pt x="5187" y="7721"/>
                    <a:pt x="6110" y="8092"/>
                  </a:cubicBezTo>
                  <a:cubicBezTo>
                    <a:pt x="6975" y="8522"/>
                    <a:pt x="7716" y="9139"/>
                    <a:pt x="8580" y="9697"/>
                  </a:cubicBezTo>
                  <a:cubicBezTo>
                    <a:pt x="9290" y="10133"/>
                    <a:pt x="10093" y="10519"/>
                    <a:pt x="10951" y="10519"/>
                  </a:cubicBezTo>
                  <a:cubicBezTo>
                    <a:pt x="11065" y="10519"/>
                    <a:pt x="11181" y="10512"/>
                    <a:pt x="11297" y="10497"/>
                  </a:cubicBezTo>
                  <a:cubicBezTo>
                    <a:pt x="11173" y="9880"/>
                    <a:pt x="10309" y="9944"/>
                    <a:pt x="9692" y="9880"/>
                  </a:cubicBezTo>
                  <a:cubicBezTo>
                    <a:pt x="8457" y="9633"/>
                    <a:pt x="7839" y="8215"/>
                    <a:pt x="6792" y="7657"/>
                  </a:cubicBezTo>
                  <a:cubicBezTo>
                    <a:pt x="6175" y="7351"/>
                    <a:pt x="5493" y="7287"/>
                    <a:pt x="4876" y="7040"/>
                  </a:cubicBezTo>
                  <a:cubicBezTo>
                    <a:pt x="3458" y="6610"/>
                    <a:pt x="2406" y="5434"/>
                    <a:pt x="1788" y="4140"/>
                  </a:cubicBezTo>
                  <a:cubicBezTo>
                    <a:pt x="1112" y="2841"/>
                    <a:pt x="801" y="1424"/>
                    <a:pt x="494" y="1"/>
                  </a:cubicBezTo>
                  <a:close/>
                </a:path>
              </a:pathLst>
            </a:custGeom>
            <a:solidFill>
              <a:srgbClr val="BD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63"/>
            <p:cNvSpPr/>
            <p:nvPr/>
          </p:nvSpPr>
          <p:spPr>
            <a:xfrm>
              <a:off x="3493950" y="4668350"/>
              <a:ext cx="424150" cy="608425"/>
            </a:xfrm>
            <a:custGeom>
              <a:rect b="b" l="l" r="r" t="t"/>
              <a:pathLst>
                <a:path extrusionOk="0" h="24337" w="16966">
                  <a:moveTo>
                    <a:pt x="655" y="1"/>
                  </a:moveTo>
                  <a:cubicBezTo>
                    <a:pt x="263" y="1"/>
                    <a:pt x="1" y="461"/>
                    <a:pt x="49" y="921"/>
                  </a:cubicBezTo>
                  <a:cubicBezTo>
                    <a:pt x="295" y="5367"/>
                    <a:pt x="1096" y="10553"/>
                    <a:pt x="3877" y="14134"/>
                  </a:cubicBezTo>
                  <a:cubicBezTo>
                    <a:pt x="4370" y="14752"/>
                    <a:pt x="4924" y="15369"/>
                    <a:pt x="5358" y="16046"/>
                  </a:cubicBezTo>
                  <a:cubicBezTo>
                    <a:pt x="5665" y="16540"/>
                    <a:pt x="5912" y="17157"/>
                    <a:pt x="6346" y="17651"/>
                  </a:cubicBezTo>
                  <a:cubicBezTo>
                    <a:pt x="7211" y="18639"/>
                    <a:pt x="8628" y="18886"/>
                    <a:pt x="9740" y="19627"/>
                  </a:cubicBezTo>
                  <a:cubicBezTo>
                    <a:pt x="10915" y="20368"/>
                    <a:pt x="11715" y="21667"/>
                    <a:pt x="12767" y="22655"/>
                  </a:cubicBezTo>
                  <a:cubicBezTo>
                    <a:pt x="13510" y="23448"/>
                    <a:pt x="14843" y="24336"/>
                    <a:pt x="16027" y="24336"/>
                  </a:cubicBezTo>
                  <a:cubicBezTo>
                    <a:pt x="16222" y="24336"/>
                    <a:pt x="16412" y="24312"/>
                    <a:pt x="16595" y="24260"/>
                  </a:cubicBezTo>
                  <a:cubicBezTo>
                    <a:pt x="16719" y="24260"/>
                    <a:pt x="16842" y="24196"/>
                    <a:pt x="16902" y="24137"/>
                  </a:cubicBezTo>
                  <a:cubicBezTo>
                    <a:pt x="16966" y="23949"/>
                    <a:pt x="16778" y="23766"/>
                    <a:pt x="16595" y="23643"/>
                  </a:cubicBezTo>
                  <a:lnTo>
                    <a:pt x="15296" y="22902"/>
                  </a:lnTo>
                  <a:cubicBezTo>
                    <a:pt x="13879" y="22161"/>
                    <a:pt x="12580" y="21049"/>
                    <a:pt x="11592" y="19750"/>
                  </a:cubicBezTo>
                  <a:cubicBezTo>
                    <a:pt x="11788" y="19533"/>
                    <a:pt x="12045" y="19446"/>
                    <a:pt x="12323" y="19446"/>
                  </a:cubicBezTo>
                  <a:cubicBezTo>
                    <a:pt x="12834" y="19446"/>
                    <a:pt x="13414" y="19741"/>
                    <a:pt x="13815" y="20062"/>
                  </a:cubicBezTo>
                  <a:cubicBezTo>
                    <a:pt x="14249" y="20432"/>
                    <a:pt x="15173" y="21173"/>
                    <a:pt x="15790" y="21173"/>
                  </a:cubicBezTo>
                  <a:cubicBezTo>
                    <a:pt x="16037" y="21173"/>
                    <a:pt x="16408" y="20985"/>
                    <a:pt x="16284" y="20679"/>
                  </a:cubicBezTo>
                  <a:cubicBezTo>
                    <a:pt x="16245" y="20513"/>
                    <a:pt x="16091" y="20459"/>
                    <a:pt x="15902" y="20459"/>
                  </a:cubicBezTo>
                  <a:cubicBezTo>
                    <a:pt x="15810" y="20459"/>
                    <a:pt x="15708" y="20472"/>
                    <a:pt x="15608" y="20491"/>
                  </a:cubicBezTo>
                  <a:cubicBezTo>
                    <a:pt x="15515" y="20513"/>
                    <a:pt x="15422" y="20523"/>
                    <a:pt x="15330" y="20523"/>
                  </a:cubicBezTo>
                  <a:cubicBezTo>
                    <a:pt x="14622" y="20523"/>
                    <a:pt x="13945" y="19926"/>
                    <a:pt x="13508" y="19380"/>
                  </a:cubicBezTo>
                  <a:cubicBezTo>
                    <a:pt x="13385" y="19256"/>
                    <a:pt x="13197" y="19074"/>
                    <a:pt x="13014" y="18950"/>
                  </a:cubicBezTo>
                  <a:cubicBezTo>
                    <a:pt x="12918" y="18912"/>
                    <a:pt x="12821" y="18897"/>
                    <a:pt x="12725" y="18897"/>
                  </a:cubicBezTo>
                  <a:cubicBezTo>
                    <a:pt x="12512" y="18897"/>
                    <a:pt x="12300" y="18969"/>
                    <a:pt x="12086" y="19010"/>
                  </a:cubicBezTo>
                  <a:cubicBezTo>
                    <a:pt x="11890" y="19052"/>
                    <a:pt x="11690" y="19072"/>
                    <a:pt x="11491" y="19072"/>
                  </a:cubicBezTo>
                  <a:cubicBezTo>
                    <a:pt x="10814" y="19072"/>
                    <a:pt x="10143" y="18838"/>
                    <a:pt x="9616" y="18456"/>
                  </a:cubicBezTo>
                  <a:cubicBezTo>
                    <a:pt x="8996" y="18043"/>
                    <a:pt x="8507" y="17497"/>
                    <a:pt x="8002" y="16934"/>
                  </a:cubicBezTo>
                  <a:lnTo>
                    <a:pt x="8002" y="16934"/>
                  </a:lnTo>
                  <a:cubicBezTo>
                    <a:pt x="8353" y="17201"/>
                    <a:pt x="8850" y="17296"/>
                    <a:pt x="9336" y="17296"/>
                  </a:cubicBezTo>
                  <a:cubicBezTo>
                    <a:pt x="9452" y="17296"/>
                    <a:pt x="9568" y="17290"/>
                    <a:pt x="9680" y="17281"/>
                  </a:cubicBezTo>
                  <a:cubicBezTo>
                    <a:pt x="9926" y="17281"/>
                    <a:pt x="10188" y="17265"/>
                    <a:pt x="10451" y="17265"/>
                  </a:cubicBezTo>
                  <a:cubicBezTo>
                    <a:pt x="10916" y="17265"/>
                    <a:pt x="11386" y="17315"/>
                    <a:pt x="11780" y="17592"/>
                  </a:cubicBezTo>
                  <a:cubicBezTo>
                    <a:pt x="12049" y="17809"/>
                    <a:pt x="12322" y="18167"/>
                    <a:pt x="12675" y="18167"/>
                  </a:cubicBezTo>
                  <a:cubicBezTo>
                    <a:pt x="12724" y="18167"/>
                    <a:pt x="12775" y="18160"/>
                    <a:pt x="12827" y="18145"/>
                  </a:cubicBezTo>
                  <a:cubicBezTo>
                    <a:pt x="12520" y="17592"/>
                    <a:pt x="12150" y="16910"/>
                    <a:pt x="11468" y="16727"/>
                  </a:cubicBezTo>
                  <a:cubicBezTo>
                    <a:pt x="11345" y="16706"/>
                    <a:pt x="11221" y="16699"/>
                    <a:pt x="11098" y="16699"/>
                  </a:cubicBezTo>
                  <a:cubicBezTo>
                    <a:pt x="10851" y="16699"/>
                    <a:pt x="10604" y="16727"/>
                    <a:pt x="10357" y="16727"/>
                  </a:cubicBezTo>
                  <a:cubicBezTo>
                    <a:pt x="8011" y="16727"/>
                    <a:pt x="6099" y="14875"/>
                    <a:pt x="4430" y="13082"/>
                  </a:cubicBezTo>
                  <a:lnTo>
                    <a:pt x="4430" y="13082"/>
                  </a:lnTo>
                  <a:cubicBezTo>
                    <a:pt x="5788" y="13329"/>
                    <a:pt x="7146" y="13576"/>
                    <a:pt x="8505" y="13887"/>
                  </a:cubicBezTo>
                  <a:cubicBezTo>
                    <a:pt x="8634" y="13887"/>
                    <a:pt x="9757" y="14180"/>
                    <a:pt x="10362" y="14180"/>
                  </a:cubicBezTo>
                  <a:cubicBezTo>
                    <a:pt x="10636" y="14180"/>
                    <a:pt x="10804" y="14120"/>
                    <a:pt x="10727" y="13947"/>
                  </a:cubicBezTo>
                  <a:cubicBezTo>
                    <a:pt x="10668" y="13887"/>
                    <a:pt x="10604" y="13823"/>
                    <a:pt x="10545" y="13823"/>
                  </a:cubicBezTo>
                  <a:cubicBezTo>
                    <a:pt x="9369" y="13206"/>
                    <a:pt x="7887" y="13329"/>
                    <a:pt x="6652" y="13082"/>
                  </a:cubicBezTo>
                  <a:cubicBezTo>
                    <a:pt x="4370" y="12652"/>
                    <a:pt x="2577" y="10553"/>
                    <a:pt x="2454" y="8266"/>
                  </a:cubicBezTo>
                  <a:lnTo>
                    <a:pt x="2454" y="8266"/>
                  </a:lnTo>
                  <a:cubicBezTo>
                    <a:pt x="2824" y="9195"/>
                    <a:pt x="3259" y="10242"/>
                    <a:pt x="4247" y="10489"/>
                  </a:cubicBezTo>
                  <a:cubicBezTo>
                    <a:pt x="3136" y="9007"/>
                    <a:pt x="2395" y="7343"/>
                    <a:pt x="2024" y="5550"/>
                  </a:cubicBezTo>
                  <a:cubicBezTo>
                    <a:pt x="2181" y="5497"/>
                    <a:pt x="2345" y="5473"/>
                    <a:pt x="2510" y="5473"/>
                  </a:cubicBezTo>
                  <a:cubicBezTo>
                    <a:pt x="3128" y="5473"/>
                    <a:pt x="3755" y="5817"/>
                    <a:pt x="4000" y="6355"/>
                  </a:cubicBezTo>
                  <a:cubicBezTo>
                    <a:pt x="4157" y="5665"/>
                    <a:pt x="3454" y="4931"/>
                    <a:pt x="2746" y="4931"/>
                  </a:cubicBezTo>
                  <a:cubicBezTo>
                    <a:pt x="2628" y="4931"/>
                    <a:pt x="2509" y="4952"/>
                    <a:pt x="2395" y="4996"/>
                  </a:cubicBezTo>
                  <a:cubicBezTo>
                    <a:pt x="2265" y="5037"/>
                    <a:pt x="2108" y="5109"/>
                    <a:pt x="1963" y="5109"/>
                  </a:cubicBezTo>
                  <a:cubicBezTo>
                    <a:pt x="1897" y="5109"/>
                    <a:pt x="1834" y="5094"/>
                    <a:pt x="1777" y="5056"/>
                  </a:cubicBezTo>
                  <a:cubicBezTo>
                    <a:pt x="1654" y="4996"/>
                    <a:pt x="1654" y="4809"/>
                    <a:pt x="1590" y="4685"/>
                  </a:cubicBezTo>
                  <a:cubicBezTo>
                    <a:pt x="1466" y="4068"/>
                    <a:pt x="1407" y="3391"/>
                    <a:pt x="1343" y="2709"/>
                  </a:cubicBezTo>
                  <a:lnTo>
                    <a:pt x="1343" y="2709"/>
                  </a:lnTo>
                  <a:cubicBezTo>
                    <a:pt x="1407" y="2956"/>
                    <a:pt x="1466" y="3268"/>
                    <a:pt x="1654" y="3450"/>
                  </a:cubicBezTo>
                  <a:cubicBezTo>
                    <a:pt x="1739" y="3538"/>
                    <a:pt x="1879" y="3584"/>
                    <a:pt x="2010" y="3584"/>
                  </a:cubicBezTo>
                  <a:cubicBezTo>
                    <a:pt x="2160" y="3584"/>
                    <a:pt x="2299" y="3523"/>
                    <a:pt x="2331" y="3391"/>
                  </a:cubicBezTo>
                  <a:cubicBezTo>
                    <a:pt x="1837" y="3080"/>
                    <a:pt x="1466" y="2527"/>
                    <a:pt x="1407" y="1969"/>
                  </a:cubicBezTo>
                  <a:cubicBezTo>
                    <a:pt x="1343" y="1598"/>
                    <a:pt x="1407" y="487"/>
                    <a:pt x="1096" y="180"/>
                  </a:cubicBezTo>
                  <a:cubicBezTo>
                    <a:pt x="938" y="55"/>
                    <a:pt x="789" y="1"/>
                    <a:pt x="6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63"/>
            <p:cNvSpPr/>
            <p:nvPr/>
          </p:nvSpPr>
          <p:spPr>
            <a:xfrm>
              <a:off x="3967475" y="4001325"/>
              <a:ext cx="209950" cy="101900"/>
            </a:xfrm>
            <a:custGeom>
              <a:rect b="b" l="l" r="r" t="t"/>
              <a:pathLst>
                <a:path extrusionOk="0" h="4076" w="8398">
                  <a:moveTo>
                    <a:pt x="60" y="1"/>
                  </a:moveTo>
                  <a:lnTo>
                    <a:pt x="1" y="65"/>
                  </a:lnTo>
                  <a:cubicBezTo>
                    <a:pt x="1" y="65"/>
                    <a:pt x="60" y="65"/>
                    <a:pt x="60" y="124"/>
                  </a:cubicBezTo>
                  <a:cubicBezTo>
                    <a:pt x="3088" y="806"/>
                    <a:pt x="5928" y="2164"/>
                    <a:pt x="8333" y="4076"/>
                  </a:cubicBezTo>
                  <a:lnTo>
                    <a:pt x="8398" y="4076"/>
                  </a:lnTo>
                  <a:cubicBezTo>
                    <a:pt x="8398" y="4076"/>
                    <a:pt x="8398" y="4017"/>
                    <a:pt x="8333" y="4017"/>
                  </a:cubicBezTo>
                  <a:cubicBezTo>
                    <a:pt x="5928" y="2100"/>
                    <a:pt x="3088" y="742"/>
                    <a:pt x="60" y="1"/>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63"/>
            <p:cNvSpPr/>
            <p:nvPr/>
          </p:nvSpPr>
          <p:spPr>
            <a:xfrm>
              <a:off x="4492300" y="3767700"/>
              <a:ext cx="69425" cy="79725"/>
            </a:xfrm>
            <a:custGeom>
              <a:rect b="b" l="l" r="r" t="t"/>
              <a:pathLst>
                <a:path extrusionOk="0" h="3189" w="2777">
                  <a:moveTo>
                    <a:pt x="960" y="1"/>
                  </a:moveTo>
                  <a:cubicBezTo>
                    <a:pt x="903" y="1"/>
                    <a:pt x="848" y="9"/>
                    <a:pt x="800" y="25"/>
                  </a:cubicBezTo>
                  <a:cubicBezTo>
                    <a:pt x="553" y="149"/>
                    <a:pt x="371" y="331"/>
                    <a:pt x="247" y="578"/>
                  </a:cubicBezTo>
                  <a:cubicBezTo>
                    <a:pt x="0" y="1072"/>
                    <a:pt x="183" y="1754"/>
                    <a:pt x="553" y="2248"/>
                  </a:cubicBezTo>
                  <a:cubicBezTo>
                    <a:pt x="924" y="2742"/>
                    <a:pt x="1482" y="2989"/>
                    <a:pt x="2099" y="3172"/>
                  </a:cubicBezTo>
                  <a:cubicBezTo>
                    <a:pt x="2162" y="3172"/>
                    <a:pt x="2225" y="3188"/>
                    <a:pt x="2288" y="3188"/>
                  </a:cubicBezTo>
                  <a:cubicBezTo>
                    <a:pt x="2349" y="3188"/>
                    <a:pt x="2409" y="3173"/>
                    <a:pt x="2470" y="3112"/>
                  </a:cubicBezTo>
                  <a:cubicBezTo>
                    <a:pt x="2470" y="3048"/>
                    <a:pt x="2529" y="2989"/>
                    <a:pt x="2529" y="2925"/>
                  </a:cubicBezTo>
                  <a:cubicBezTo>
                    <a:pt x="2776" y="1877"/>
                    <a:pt x="2223" y="702"/>
                    <a:pt x="1294" y="149"/>
                  </a:cubicBezTo>
                  <a:lnTo>
                    <a:pt x="1294" y="149"/>
                  </a:lnTo>
                  <a:lnTo>
                    <a:pt x="1418" y="208"/>
                  </a:lnTo>
                  <a:cubicBezTo>
                    <a:pt x="1325" y="71"/>
                    <a:pt x="1131" y="1"/>
                    <a:pt x="960" y="1"/>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63"/>
            <p:cNvSpPr/>
            <p:nvPr/>
          </p:nvSpPr>
          <p:spPr>
            <a:xfrm>
              <a:off x="4009100" y="3238800"/>
              <a:ext cx="9275" cy="7825"/>
            </a:xfrm>
            <a:custGeom>
              <a:rect b="b" l="l" r="r" t="t"/>
              <a:pathLst>
                <a:path extrusionOk="0" h="313" w="371">
                  <a:moveTo>
                    <a:pt x="0" y="1"/>
                  </a:moveTo>
                  <a:lnTo>
                    <a:pt x="0" y="65"/>
                  </a:lnTo>
                  <a:cubicBezTo>
                    <a:pt x="64" y="124"/>
                    <a:pt x="188" y="189"/>
                    <a:pt x="247" y="312"/>
                  </a:cubicBezTo>
                  <a:lnTo>
                    <a:pt x="371" y="312"/>
                  </a:lnTo>
                  <a:cubicBezTo>
                    <a:pt x="247" y="189"/>
                    <a:pt x="124" y="65"/>
                    <a:pt x="0" y="1"/>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63"/>
            <p:cNvSpPr/>
            <p:nvPr/>
          </p:nvSpPr>
          <p:spPr>
            <a:xfrm>
              <a:off x="4015275" y="3246600"/>
              <a:ext cx="30900" cy="137325"/>
            </a:xfrm>
            <a:custGeom>
              <a:rect b="b" l="l" r="r" t="t"/>
              <a:pathLst>
                <a:path extrusionOk="0" h="5493" w="1236">
                  <a:moveTo>
                    <a:pt x="0" y="0"/>
                  </a:moveTo>
                  <a:cubicBezTo>
                    <a:pt x="188" y="124"/>
                    <a:pt x="311" y="371"/>
                    <a:pt x="435" y="553"/>
                  </a:cubicBezTo>
                  <a:cubicBezTo>
                    <a:pt x="371" y="430"/>
                    <a:pt x="247" y="247"/>
                    <a:pt x="188" y="124"/>
                  </a:cubicBezTo>
                  <a:cubicBezTo>
                    <a:pt x="188" y="59"/>
                    <a:pt x="124" y="59"/>
                    <a:pt x="124" y="0"/>
                  </a:cubicBezTo>
                  <a:close/>
                  <a:moveTo>
                    <a:pt x="988" y="2223"/>
                  </a:moveTo>
                  <a:cubicBezTo>
                    <a:pt x="1176" y="3087"/>
                    <a:pt x="1176" y="3887"/>
                    <a:pt x="1176" y="4505"/>
                  </a:cubicBezTo>
                  <a:cubicBezTo>
                    <a:pt x="1235" y="3764"/>
                    <a:pt x="1176" y="2964"/>
                    <a:pt x="988" y="2223"/>
                  </a:cubicBezTo>
                  <a:close/>
                  <a:moveTo>
                    <a:pt x="1052" y="5433"/>
                  </a:moveTo>
                  <a:cubicBezTo>
                    <a:pt x="1052" y="5433"/>
                    <a:pt x="1052" y="5493"/>
                    <a:pt x="988" y="5493"/>
                  </a:cubicBezTo>
                  <a:lnTo>
                    <a:pt x="1052" y="5493"/>
                  </a:lnTo>
                  <a:lnTo>
                    <a:pt x="1052" y="5433"/>
                  </a:lnTo>
                  <a:close/>
                </a:path>
              </a:pathLst>
            </a:custGeom>
            <a:solidFill>
              <a:srgbClr val="70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63"/>
            <p:cNvSpPr/>
            <p:nvPr/>
          </p:nvSpPr>
          <p:spPr>
            <a:xfrm>
              <a:off x="4006000" y="3240425"/>
              <a:ext cx="38675" cy="143500"/>
            </a:xfrm>
            <a:custGeom>
              <a:rect b="b" l="l" r="r" t="t"/>
              <a:pathLst>
                <a:path extrusionOk="0" h="5740" w="1547">
                  <a:moveTo>
                    <a:pt x="124" y="0"/>
                  </a:moveTo>
                  <a:cubicBezTo>
                    <a:pt x="1" y="430"/>
                    <a:pt x="65" y="865"/>
                    <a:pt x="124" y="1294"/>
                  </a:cubicBezTo>
                  <a:cubicBezTo>
                    <a:pt x="371" y="2776"/>
                    <a:pt x="682" y="4322"/>
                    <a:pt x="1359" y="5740"/>
                  </a:cubicBezTo>
                  <a:cubicBezTo>
                    <a:pt x="1423" y="5740"/>
                    <a:pt x="1423" y="5680"/>
                    <a:pt x="1423" y="5680"/>
                  </a:cubicBezTo>
                  <a:cubicBezTo>
                    <a:pt x="1483" y="5369"/>
                    <a:pt x="1483" y="5063"/>
                    <a:pt x="1547" y="4752"/>
                  </a:cubicBezTo>
                  <a:cubicBezTo>
                    <a:pt x="1547" y="4134"/>
                    <a:pt x="1547" y="3334"/>
                    <a:pt x="1359" y="2470"/>
                  </a:cubicBezTo>
                  <a:cubicBezTo>
                    <a:pt x="1236" y="1912"/>
                    <a:pt x="1053" y="1358"/>
                    <a:pt x="806" y="800"/>
                  </a:cubicBezTo>
                  <a:cubicBezTo>
                    <a:pt x="682" y="618"/>
                    <a:pt x="559" y="371"/>
                    <a:pt x="371" y="247"/>
                  </a:cubicBezTo>
                  <a:cubicBezTo>
                    <a:pt x="312" y="124"/>
                    <a:pt x="188" y="59"/>
                    <a:pt x="124" y="0"/>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63"/>
            <p:cNvSpPr/>
            <p:nvPr/>
          </p:nvSpPr>
          <p:spPr>
            <a:xfrm>
              <a:off x="3825475" y="3948850"/>
              <a:ext cx="26200" cy="81900"/>
            </a:xfrm>
            <a:custGeom>
              <a:rect b="b" l="l" r="r" t="t"/>
              <a:pathLst>
                <a:path extrusionOk="0" h="3276" w="1048">
                  <a:moveTo>
                    <a:pt x="0" y="1"/>
                  </a:moveTo>
                  <a:lnTo>
                    <a:pt x="0" y="124"/>
                  </a:lnTo>
                  <a:cubicBezTo>
                    <a:pt x="183" y="124"/>
                    <a:pt x="371" y="248"/>
                    <a:pt x="494" y="371"/>
                  </a:cubicBezTo>
                  <a:cubicBezTo>
                    <a:pt x="677" y="495"/>
                    <a:pt x="801" y="682"/>
                    <a:pt x="865" y="865"/>
                  </a:cubicBezTo>
                  <a:cubicBezTo>
                    <a:pt x="924" y="1112"/>
                    <a:pt x="988" y="1359"/>
                    <a:pt x="988" y="1670"/>
                  </a:cubicBezTo>
                  <a:cubicBezTo>
                    <a:pt x="988" y="1794"/>
                    <a:pt x="988" y="1917"/>
                    <a:pt x="924" y="2041"/>
                  </a:cubicBezTo>
                  <a:lnTo>
                    <a:pt x="924" y="2905"/>
                  </a:lnTo>
                  <a:lnTo>
                    <a:pt x="924" y="3275"/>
                  </a:lnTo>
                  <a:lnTo>
                    <a:pt x="988" y="3211"/>
                  </a:lnTo>
                  <a:lnTo>
                    <a:pt x="988" y="2905"/>
                  </a:lnTo>
                  <a:cubicBezTo>
                    <a:pt x="988" y="2594"/>
                    <a:pt x="988" y="2347"/>
                    <a:pt x="1048" y="2041"/>
                  </a:cubicBezTo>
                  <a:lnTo>
                    <a:pt x="1048" y="1670"/>
                  </a:lnTo>
                  <a:cubicBezTo>
                    <a:pt x="1048" y="1359"/>
                    <a:pt x="1048" y="1112"/>
                    <a:pt x="924" y="806"/>
                  </a:cubicBezTo>
                  <a:cubicBezTo>
                    <a:pt x="865" y="618"/>
                    <a:pt x="741" y="435"/>
                    <a:pt x="554" y="312"/>
                  </a:cubicBezTo>
                  <a:cubicBezTo>
                    <a:pt x="430" y="188"/>
                    <a:pt x="247" y="65"/>
                    <a:pt x="0" y="1"/>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63"/>
            <p:cNvSpPr/>
            <p:nvPr/>
          </p:nvSpPr>
          <p:spPr>
            <a:xfrm>
              <a:off x="3649500" y="4073950"/>
              <a:ext cx="43250" cy="46325"/>
            </a:xfrm>
            <a:custGeom>
              <a:rect b="b" l="l" r="r" t="t"/>
              <a:pathLst>
                <a:path extrusionOk="0" h="1853" w="1730">
                  <a:moveTo>
                    <a:pt x="1665" y="0"/>
                  </a:moveTo>
                  <a:cubicBezTo>
                    <a:pt x="1171" y="553"/>
                    <a:pt x="618" y="1112"/>
                    <a:pt x="60" y="1606"/>
                  </a:cubicBezTo>
                  <a:lnTo>
                    <a:pt x="60" y="1665"/>
                  </a:lnTo>
                  <a:lnTo>
                    <a:pt x="1" y="1729"/>
                  </a:lnTo>
                  <a:cubicBezTo>
                    <a:pt x="1" y="1788"/>
                    <a:pt x="60" y="1788"/>
                    <a:pt x="60" y="1788"/>
                  </a:cubicBezTo>
                  <a:cubicBezTo>
                    <a:pt x="60" y="1788"/>
                    <a:pt x="60" y="1853"/>
                    <a:pt x="124" y="1853"/>
                  </a:cubicBezTo>
                  <a:lnTo>
                    <a:pt x="124" y="1788"/>
                  </a:lnTo>
                  <a:lnTo>
                    <a:pt x="184" y="1788"/>
                  </a:lnTo>
                  <a:lnTo>
                    <a:pt x="184" y="1729"/>
                  </a:lnTo>
                  <a:lnTo>
                    <a:pt x="124" y="1665"/>
                  </a:lnTo>
                  <a:cubicBezTo>
                    <a:pt x="677" y="1171"/>
                    <a:pt x="1236" y="618"/>
                    <a:pt x="1730" y="60"/>
                  </a:cubicBezTo>
                  <a:lnTo>
                    <a:pt x="1730" y="0"/>
                  </a:ln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63"/>
            <p:cNvSpPr/>
            <p:nvPr/>
          </p:nvSpPr>
          <p:spPr>
            <a:xfrm>
              <a:off x="3766825" y="3982800"/>
              <a:ext cx="49400" cy="27825"/>
            </a:xfrm>
            <a:custGeom>
              <a:rect b="b" l="l" r="r" t="t"/>
              <a:pathLst>
                <a:path extrusionOk="0" h="1113" w="1976">
                  <a:moveTo>
                    <a:pt x="1912" y="1"/>
                  </a:moveTo>
                  <a:cubicBezTo>
                    <a:pt x="1235" y="248"/>
                    <a:pt x="618" y="618"/>
                    <a:pt x="0" y="1053"/>
                  </a:cubicBezTo>
                  <a:lnTo>
                    <a:pt x="0" y="1112"/>
                  </a:lnTo>
                  <a:lnTo>
                    <a:pt x="59" y="1112"/>
                  </a:lnTo>
                  <a:cubicBezTo>
                    <a:pt x="618" y="683"/>
                    <a:pt x="1294" y="312"/>
                    <a:pt x="1976" y="65"/>
                  </a:cubicBezTo>
                  <a:cubicBezTo>
                    <a:pt x="1976" y="1"/>
                    <a:pt x="1976" y="1"/>
                    <a:pt x="1912" y="1"/>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63"/>
            <p:cNvSpPr/>
            <p:nvPr/>
          </p:nvSpPr>
          <p:spPr>
            <a:xfrm>
              <a:off x="3567625" y="4231400"/>
              <a:ext cx="14000" cy="38550"/>
            </a:xfrm>
            <a:custGeom>
              <a:rect b="b" l="l" r="r" t="t"/>
              <a:pathLst>
                <a:path extrusionOk="0" h="1542" w="560">
                  <a:moveTo>
                    <a:pt x="436" y="0"/>
                  </a:moveTo>
                  <a:lnTo>
                    <a:pt x="436" y="59"/>
                  </a:lnTo>
                  <a:lnTo>
                    <a:pt x="371" y="59"/>
                  </a:lnTo>
                  <a:lnTo>
                    <a:pt x="371" y="123"/>
                  </a:lnTo>
                  <a:lnTo>
                    <a:pt x="398" y="148"/>
                  </a:lnTo>
                  <a:lnTo>
                    <a:pt x="398" y="148"/>
                  </a:lnTo>
                  <a:cubicBezTo>
                    <a:pt x="224" y="560"/>
                    <a:pt x="61" y="1021"/>
                    <a:pt x="1" y="1482"/>
                  </a:cubicBezTo>
                  <a:lnTo>
                    <a:pt x="65" y="1541"/>
                  </a:lnTo>
                  <a:lnTo>
                    <a:pt x="65" y="1482"/>
                  </a:lnTo>
                  <a:cubicBezTo>
                    <a:pt x="122" y="1012"/>
                    <a:pt x="294" y="542"/>
                    <a:pt x="468" y="123"/>
                  </a:cubicBezTo>
                  <a:lnTo>
                    <a:pt x="495" y="123"/>
                  </a:lnTo>
                  <a:lnTo>
                    <a:pt x="495" y="59"/>
                  </a:lnTo>
                  <a:lnTo>
                    <a:pt x="559" y="59"/>
                  </a:lnTo>
                  <a:lnTo>
                    <a:pt x="559" y="0"/>
                  </a:ln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63"/>
            <p:cNvSpPr/>
            <p:nvPr/>
          </p:nvSpPr>
          <p:spPr>
            <a:xfrm>
              <a:off x="3647900" y="3862425"/>
              <a:ext cx="101900" cy="40150"/>
            </a:xfrm>
            <a:custGeom>
              <a:rect b="b" l="l" r="r" t="t"/>
              <a:pathLst>
                <a:path extrusionOk="0" h="1606" w="4076">
                  <a:moveTo>
                    <a:pt x="1" y="0"/>
                  </a:moveTo>
                  <a:lnTo>
                    <a:pt x="1" y="64"/>
                  </a:lnTo>
                  <a:cubicBezTo>
                    <a:pt x="1" y="64"/>
                    <a:pt x="1" y="124"/>
                    <a:pt x="65" y="124"/>
                  </a:cubicBezTo>
                  <a:cubicBezTo>
                    <a:pt x="124" y="64"/>
                    <a:pt x="248" y="64"/>
                    <a:pt x="371" y="64"/>
                  </a:cubicBezTo>
                  <a:cubicBezTo>
                    <a:pt x="1359" y="64"/>
                    <a:pt x="2347" y="617"/>
                    <a:pt x="3211" y="1111"/>
                  </a:cubicBezTo>
                  <a:cubicBezTo>
                    <a:pt x="3458" y="1299"/>
                    <a:pt x="3769" y="1482"/>
                    <a:pt x="4016" y="1605"/>
                  </a:cubicBezTo>
                  <a:lnTo>
                    <a:pt x="4076" y="1605"/>
                  </a:lnTo>
                  <a:lnTo>
                    <a:pt x="4076" y="1546"/>
                  </a:lnTo>
                  <a:cubicBezTo>
                    <a:pt x="3769" y="1358"/>
                    <a:pt x="3522" y="1235"/>
                    <a:pt x="3275" y="1052"/>
                  </a:cubicBezTo>
                  <a:cubicBezTo>
                    <a:pt x="2347" y="558"/>
                    <a:pt x="1423" y="0"/>
                    <a:pt x="371" y="0"/>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63"/>
            <p:cNvSpPr/>
            <p:nvPr/>
          </p:nvSpPr>
          <p:spPr>
            <a:xfrm>
              <a:off x="4379550" y="3789925"/>
              <a:ext cx="49425" cy="66350"/>
            </a:xfrm>
            <a:custGeom>
              <a:rect b="b" l="l" r="r" t="t"/>
              <a:pathLst>
                <a:path extrusionOk="0" h="2654" w="1977">
                  <a:moveTo>
                    <a:pt x="0" y="1"/>
                  </a:moveTo>
                  <a:lnTo>
                    <a:pt x="0" y="60"/>
                  </a:lnTo>
                  <a:cubicBezTo>
                    <a:pt x="865" y="741"/>
                    <a:pt x="1546" y="1606"/>
                    <a:pt x="1917" y="2653"/>
                  </a:cubicBezTo>
                  <a:lnTo>
                    <a:pt x="1976" y="2653"/>
                  </a:lnTo>
                  <a:lnTo>
                    <a:pt x="1976" y="2594"/>
                  </a:lnTo>
                  <a:cubicBezTo>
                    <a:pt x="1606" y="1606"/>
                    <a:pt x="929" y="677"/>
                    <a:pt x="65" y="1"/>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1" name="Google Shape;2951;p63"/>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2" name="Google Shape;2952;p63"/>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2953" name="Google Shape;2953;p63"/>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51"/>
                                        </p:tgtEl>
                                        <p:attrNameLst>
                                          <p:attrName>style.visibility</p:attrName>
                                        </p:attrNameLst>
                                      </p:cBhvr>
                                      <p:to>
                                        <p:strVal val="visible"/>
                                      </p:to>
                                    </p:set>
                                    <p:animEffect filter="fade" transition="in">
                                      <p:cBhvr>
                                        <p:cTn dur="1000"/>
                                        <p:tgtEl>
                                          <p:spTgt spid="2851"/>
                                        </p:tgtEl>
                                      </p:cBhvr>
                                    </p:animEffect>
                                  </p:childTnLst>
                                </p:cTn>
                              </p:par>
                              <p:par>
                                <p:cTn fill="hold" nodeType="withEffect" presetClass="entr" presetID="10" presetSubtype="0">
                                  <p:stCondLst>
                                    <p:cond delay="0"/>
                                  </p:stCondLst>
                                  <p:childTnLst>
                                    <p:set>
                                      <p:cBhvr>
                                        <p:cTn dur="1" fill="hold">
                                          <p:stCondLst>
                                            <p:cond delay="0"/>
                                          </p:stCondLst>
                                        </p:cTn>
                                        <p:tgtEl>
                                          <p:spTgt spid="2852"/>
                                        </p:tgtEl>
                                        <p:attrNameLst>
                                          <p:attrName>style.visibility</p:attrName>
                                        </p:attrNameLst>
                                      </p:cBhvr>
                                      <p:to>
                                        <p:strVal val="visible"/>
                                      </p:to>
                                    </p:set>
                                    <p:animEffect filter="fade" transition="in">
                                      <p:cBhvr>
                                        <p:cTn dur="1000"/>
                                        <p:tgtEl>
                                          <p:spTgt spid="2852"/>
                                        </p:tgtEl>
                                      </p:cBhvr>
                                    </p:animEffect>
                                  </p:childTnLst>
                                </p:cTn>
                              </p:par>
                              <p:par>
                                <p:cTn fill="hold" nodeType="withEffect" presetClass="entr" presetID="10" presetSubtype="0">
                                  <p:stCondLst>
                                    <p:cond delay="0"/>
                                  </p:stCondLst>
                                  <p:childTnLst>
                                    <p:set>
                                      <p:cBhvr>
                                        <p:cTn dur="1" fill="hold">
                                          <p:stCondLst>
                                            <p:cond delay="0"/>
                                          </p:stCondLst>
                                        </p:cTn>
                                        <p:tgtEl>
                                          <p:spTgt spid="2872"/>
                                        </p:tgtEl>
                                        <p:attrNameLst>
                                          <p:attrName>style.visibility</p:attrName>
                                        </p:attrNameLst>
                                      </p:cBhvr>
                                      <p:to>
                                        <p:strVal val="visible"/>
                                      </p:to>
                                    </p:set>
                                    <p:animEffect filter="fade" transition="in">
                                      <p:cBhvr>
                                        <p:cTn dur="1000"/>
                                        <p:tgtEl>
                                          <p:spTgt spid="28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7" name="Shape 2957"/>
        <p:cNvGrpSpPr/>
        <p:nvPr/>
      </p:nvGrpSpPr>
      <p:grpSpPr>
        <a:xfrm>
          <a:off x="0" y="0"/>
          <a:ext cx="0" cy="0"/>
          <a:chOff x="0" y="0"/>
          <a:chExt cx="0" cy="0"/>
        </a:xfrm>
      </p:grpSpPr>
      <p:sp>
        <p:nvSpPr>
          <p:cNvPr id="2958" name="Google Shape;2958;p64"/>
          <p:cNvSpPr txBox="1"/>
          <p:nvPr>
            <p:ph idx="1" type="subTitle"/>
          </p:nvPr>
        </p:nvSpPr>
        <p:spPr>
          <a:xfrm>
            <a:off x="1536150" y="2567625"/>
            <a:ext cx="60717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World Health Organization has estimated 17.9 million deaths occur worldwide, every year due to Heart diseases. Half the deaths in the United States and other developed countries are due to </a:t>
            </a:r>
            <a:r>
              <a:rPr lang="en"/>
              <a:t>cardiovascular</a:t>
            </a:r>
            <a:r>
              <a:rPr lang="en"/>
              <a:t> diseases.</a:t>
            </a:r>
            <a:endParaRPr/>
          </a:p>
        </p:txBody>
      </p:sp>
      <p:sp>
        <p:nvSpPr>
          <p:cNvPr id="2959" name="Google Shape;2959;p64"/>
          <p:cNvSpPr txBox="1"/>
          <p:nvPr>
            <p:ph type="title"/>
          </p:nvPr>
        </p:nvSpPr>
        <p:spPr>
          <a:xfrm>
            <a:off x="1536150" y="1509075"/>
            <a:ext cx="60717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Problem</a:t>
            </a:r>
            <a:endParaRPr/>
          </a:p>
        </p:txBody>
      </p:sp>
      <p:sp>
        <p:nvSpPr>
          <p:cNvPr id="2960" name="Google Shape;2960;p64"/>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1" name="Google Shape;2961;p64"/>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2962" name="Google Shape;2962;p64"/>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6" name="Shape 2966"/>
        <p:cNvGrpSpPr/>
        <p:nvPr/>
      </p:nvGrpSpPr>
      <p:grpSpPr>
        <a:xfrm>
          <a:off x="0" y="0"/>
          <a:ext cx="0" cy="0"/>
          <a:chOff x="0" y="0"/>
          <a:chExt cx="0" cy="0"/>
        </a:xfrm>
      </p:grpSpPr>
      <p:sp>
        <p:nvSpPr>
          <p:cNvPr id="2967" name="Google Shape;2967;p65"/>
          <p:cNvSpPr txBox="1"/>
          <p:nvPr>
            <p:ph type="title"/>
          </p:nvPr>
        </p:nvSpPr>
        <p:spPr>
          <a:xfrm>
            <a:off x="1049500" y="1968463"/>
            <a:ext cx="6417600" cy="137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300"/>
              <a:t>17,900,000</a:t>
            </a:r>
            <a:endParaRPr sz="9300"/>
          </a:p>
        </p:txBody>
      </p:sp>
      <p:sp>
        <p:nvSpPr>
          <p:cNvPr id="2968" name="Google Shape;2968;p65"/>
          <p:cNvSpPr txBox="1"/>
          <p:nvPr>
            <p:ph idx="1" type="body"/>
          </p:nvPr>
        </p:nvSpPr>
        <p:spPr>
          <a:xfrm>
            <a:off x="3268600" y="3248550"/>
            <a:ext cx="1979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Deaths Each Year</a:t>
            </a:r>
            <a:endParaRPr b="1"/>
          </a:p>
        </p:txBody>
      </p:sp>
      <p:sp>
        <p:nvSpPr>
          <p:cNvPr id="2969" name="Google Shape;2969;p65"/>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0" name="Google Shape;2970;p65"/>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2971" name="Google Shape;2971;p65"/>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grpSp>
        <p:nvGrpSpPr>
          <p:cNvPr id="2972" name="Google Shape;2972;p65"/>
          <p:cNvGrpSpPr/>
          <p:nvPr/>
        </p:nvGrpSpPr>
        <p:grpSpPr>
          <a:xfrm rot="-878206">
            <a:off x="7540449" y="3138342"/>
            <a:ext cx="1126318" cy="1586761"/>
            <a:chOff x="6673700" y="2662425"/>
            <a:chExt cx="1374925" cy="1937000"/>
          </a:xfrm>
        </p:grpSpPr>
        <p:sp>
          <p:nvSpPr>
            <p:cNvPr id="2973" name="Google Shape;2973;p65"/>
            <p:cNvSpPr/>
            <p:nvPr/>
          </p:nvSpPr>
          <p:spPr>
            <a:xfrm flipH="1">
              <a:off x="6673700" y="2778175"/>
              <a:ext cx="1305650" cy="1821250"/>
            </a:xfrm>
            <a:custGeom>
              <a:rect b="b" l="l" r="r" t="t"/>
              <a:pathLst>
                <a:path extrusionOk="0" h="72850" w="52226">
                  <a:moveTo>
                    <a:pt x="11961" y="1"/>
                  </a:moveTo>
                  <a:lnTo>
                    <a:pt x="0" y="6174"/>
                  </a:lnTo>
                  <a:lnTo>
                    <a:pt x="2210" y="10383"/>
                  </a:lnTo>
                  <a:lnTo>
                    <a:pt x="2491" y="11049"/>
                  </a:lnTo>
                  <a:lnTo>
                    <a:pt x="2736" y="11540"/>
                  </a:lnTo>
                  <a:lnTo>
                    <a:pt x="2912" y="12031"/>
                  </a:lnTo>
                  <a:lnTo>
                    <a:pt x="3122" y="12628"/>
                  </a:lnTo>
                  <a:lnTo>
                    <a:pt x="3297" y="13224"/>
                  </a:lnTo>
                  <a:lnTo>
                    <a:pt x="3438" y="13785"/>
                  </a:lnTo>
                  <a:lnTo>
                    <a:pt x="3543" y="14381"/>
                  </a:lnTo>
                  <a:lnTo>
                    <a:pt x="3648" y="15013"/>
                  </a:lnTo>
                  <a:lnTo>
                    <a:pt x="3718" y="15609"/>
                  </a:lnTo>
                  <a:lnTo>
                    <a:pt x="3753" y="16205"/>
                  </a:lnTo>
                  <a:lnTo>
                    <a:pt x="3753" y="16801"/>
                  </a:lnTo>
                  <a:lnTo>
                    <a:pt x="3753" y="17433"/>
                  </a:lnTo>
                  <a:lnTo>
                    <a:pt x="3718" y="18029"/>
                  </a:lnTo>
                  <a:lnTo>
                    <a:pt x="3648" y="18625"/>
                  </a:lnTo>
                  <a:lnTo>
                    <a:pt x="3543" y="19257"/>
                  </a:lnTo>
                  <a:lnTo>
                    <a:pt x="3438" y="19853"/>
                  </a:lnTo>
                  <a:lnTo>
                    <a:pt x="3297" y="20449"/>
                  </a:lnTo>
                  <a:lnTo>
                    <a:pt x="3122" y="21045"/>
                  </a:lnTo>
                  <a:lnTo>
                    <a:pt x="2947" y="21607"/>
                  </a:lnTo>
                  <a:lnTo>
                    <a:pt x="2701" y="22378"/>
                  </a:lnTo>
                  <a:lnTo>
                    <a:pt x="2491" y="23150"/>
                  </a:lnTo>
                  <a:lnTo>
                    <a:pt x="2350" y="23957"/>
                  </a:lnTo>
                  <a:lnTo>
                    <a:pt x="2245" y="24798"/>
                  </a:lnTo>
                  <a:lnTo>
                    <a:pt x="2175" y="25640"/>
                  </a:lnTo>
                  <a:lnTo>
                    <a:pt x="2140" y="26517"/>
                  </a:lnTo>
                  <a:lnTo>
                    <a:pt x="2140" y="27359"/>
                  </a:lnTo>
                  <a:lnTo>
                    <a:pt x="2210" y="28236"/>
                  </a:lnTo>
                  <a:lnTo>
                    <a:pt x="2280" y="29077"/>
                  </a:lnTo>
                  <a:lnTo>
                    <a:pt x="2421" y="29919"/>
                  </a:lnTo>
                  <a:lnTo>
                    <a:pt x="2561" y="30761"/>
                  </a:lnTo>
                  <a:lnTo>
                    <a:pt x="2771" y="31568"/>
                  </a:lnTo>
                  <a:lnTo>
                    <a:pt x="2982" y="32339"/>
                  </a:lnTo>
                  <a:lnTo>
                    <a:pt x="3227" y="33076"/>
                  </a:lnTo>
                  <a:lnTo>
                    <a:pt x="3543" y="33812"/>
                  </a:lnTo>
                  <a:lnTo>
                    <a:pt x="3859" y="34479"/>
                  </a:lnTo>
                  <a:lnTo>
                    <a:pt x="23009" y="71587"/>
                  </a:lnTo>
                  <a:lnTo>
                    <a:pt x="23114" y="71798"/>
                  </a:lnTo>
                  <a:lnTo>
                    <a:pt x="23255" y="71973"/>
                  </a:lnTo>
                  <a:lnTo>
                    <a:pt x="23430" y="72149"/>
                  </a:lnTo>
                  <a:lnTo>
                    <a:pt x="23570" y="72289"/>
                  </a:lnTo>
                  <a:lnTo>
                    <a:pt x="23781" y="72429"/>
                  </a:lnTo>
                  <a:lnTo>
                    <a:pt x="23956" y="72569"/>
                  </a:lnTo>
                  <a:lnTo>
                    <a:pt x="24167" y="72675"/>
                  </a:lnTo>
                  <a:lnTo>
                    <a:pt x="24377" y="72745"/>
                  </a:lnTo>
                  <a:lnTo>
                    <a:pt x="24587" y="72780"/>
                  </a:lnTo>
                  <a:lnTo>
                    <a:pt x="24833" y="72850"/>
                  </a:lnTo>
                  <a:lnTo>
                    <a:pt x="25289" y="72850"/>
                  </a:lnTo>
                  <a:lnTo>
                    <a:pt x="25499" y="72815"/>
                  </a:lnTo>
                  <a:lnTo>
                    <a:pt x="25745" y="72745"/>
                  </a:lnTo>
                  <a:lnTo>
                    <a:pt x="25955" y="72675"/>
                  </a:lnTo>
                  <a:lnTo>
                    <a:pt x="26166" y="72569"/>
                  </a:lnTo>
                  <a:lnTo>
                    <a:pt x="50963" y="59802"/>
                  </a:lnTo>
                  <a:lnTo>
                    <a:pt x="51174" y="59662"/>
                  </a:lnTo>
                  <a:lnTo>
                    <a:pt x="51349" y="59522"/>
                  </a:lnTo>
                  <a:lnTo>
                    <a:pt x="51525" y="59381"/>
                  </a:lnTo>
                  <a:lnTo>
                    <a:pt x="51700" y="59206"/>
                  </a:lnTo>
                  <a:lnTo>
                    <a:pt x="51805" y="59031"/>
                  </a:lnTo>
                  <a:lnTo>
                    <a:pt x="51945" y="58820"/>
                  </a:lnTo>
                  <a:lnTo>
                    <a:pt x="52051" y="58645"/>
                  </a:lnTo>
                  <a:lnTo>
                    <a:pt x="52121" y="58434"/>
                  </a:lnTo>
                  <a:lnTo>
                    <a:pt x="52191" y="58189"/>
                  </a:lnTo>
                  <a:lnTo>
                    <a:pt x="52226" y="57979"/>
                  </a:lnTo>
                  <a:lnTo>
                    <a:pt x="52226" y="57768"/>
                  </a:lnTo>
                  <a:lnTo>
                    <a:pt x="52226" y="57523"/>
                  </a:lnTo>
                  <a:lnTo>
                    <a:pt x="52191" y="57312"/>
                  </a:lnTo>
                  <a:lnTo>
                    <a:pt x="52156" y="57067"/>
                  </a:lnTo>
                  <a:lnTo>
                    <a:pt x="52051" y="56856"/>
                  </a:lnTo>
                  <a:lnTo>
                    <a:pt x="51980" y="56611"/>
                  </a:lnTo>
                  <a:lnTo>
                    <a:pt x="32830" y="19537"/>
                  </a:lnTo>
                  <a:lnTo>
                    <a:pt x="32444" y="18871"/>
                  </a:lnTo>
                  <a:lnTo>
                    <a:pt x="32023" y="18239"/>
                  </a:lnTo>
                  <a:lnTo>
                    <a:pt x="31567" y="17573"/>
                  </a:lnTo>
                  <a:lnTo>
                    <a:pt x="31076" y="16942"/>
                  </a:lnTo>
                  <a:lnTo>
                    <a:pt x="30515" y="16310"/>
                  </a:lnTo>
                  <a:lnTo>
                    <a:pt x="29954" y="15714"/>
                  </a:lnTo>
                  <a:lnTo>
                    <a:pt x="29323" y="15118"/>
                  </a:lnTo>
                  <a:lnTo>
                    <a:pt x="28691" y="14557"/>
                  </a:lnTo>
                  <a:lnTo>
                    <a:pt x="28025" y="14030"/>
                  </a:lnTo>
                  <a:lnTo>
                    <a:pt x="27323" y="13504"/>
                  </a:lnTo>
                  <a:lnTo>
                    <a:pt x="26587" y="13048"/>
                  </a:lnTo>
                  <a:lnTo>
                    <a:pt x="25885" y="12592"/>
                  </a:lnTo>
                  <a:lnTo>
                    <a:pt x="25114" y="12207"/>
                  </a:lnTo>
                  <a:lnTo>
                    <a:pt x="24377" y="11856"/>
                  </a:lnTo>
                  <a:lnTo>
                    <a:pt x="23605" y="11575"/>
                  </a:lnTo>
                  <a:lnTo>
                    <a:pt x="22869" y="11330"/>
                  </a:lnTo>
                  <a:lnTo>
                    <a:pt x="22273" y="11154"/>
                  </a:lnTo>
                  <a:lnTo>
                    <a:pt x="21676" y="10944"/>
                  </a:lnTo>
                  <a:lnTo>
                    <a:pt x="21115" y="10698"/>
                  </a:lnTo>
                  <a:lnTo>
                    <a:pt x="20554" y="10453"/>
                  </a:lnTo>
                  <a:lnTo>
                    <a:pt x="20028" y="10172"/>
                  </a:lnTo>
                  <a:lnTo>
                    <a:pt x="19502" y="9892"/>
                  </a:lnTo>
                  <a:lnTo>
                    <a:pt x="18976" y="9576"/>
                  </a:lnTo>
                  <a:lnTo>
                    <a:pt x="18485" y="9225"/>
                  </a:lnTo>
                  <a:lnTo>
                    <a:pt x="17994" y="8875"/>
                  </a:lnTo>
                  <a:lnTo>
                    <a:pt x="17502" y="8489"/>
                  </a:lnTo>
                  <a:lnTo>
                    <a:pt x="17047" y="8068"/>
                  </a:lnTo>
                  <a:lnTo>
                    <a:pt x="16626" y="7647"/>
                  </a:lnTo>
                  <a:lnTo>
                    <a:pt x="16205" y="7191"/>
                  </a:lnTo>
                  <a:lnTo>
                    <a:pt x="15819" y="6735"/>
                  </a:lnTo>
                  <a:lnTo>
                    <a:pt x="15433" y="6279"/>
                  </a:lnTo>
                  <a:lnTo>
                    <a:pt x="15082" y="5753"/>
                  </a:lnTo>
                  <a:lnTo>
                    <a:pt x="14767" y="5332"/>
                  </a:lnTo>
                  <a:lnTo>
                    <a:pt x="14486" y="4841"/>
                  </a:lnTo>
                  <a:lnTo>
                    <a:pt x="14135" y="4210"/>
                  </a:lnTo>
                  <a:lnTo>
                    <a:pt x="119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65"/>
            <p:cNvSpPr/>
            <p:nvPr/>
          </p:nvSpPr>
          <p:spPr>
            <a:xfrm flipH="1">
              <a:off x="6673700" y="2778175"/>
              <a:ext cx="1305650" cy="1821250"/>
            </a:xfrm>
            <a:custGeom>
              <a:rect b="b" l="l" r="r" t="t"/>
              <a:pathLst>
                <a:path extrusionOk="0" fill="none" h="72850" w="52226">
                  <a:moveTo>
                    <a:pt x="32830" y="19537"/>
                  </a:moveTo>
                  <a:lnTo>
                    <a:pt x="51980" y="56611"/>
                  </a:lnTo>
                  <a:lnTo>
                    <a:pt x="51980" y="56611"/>
                  </a:lnTo>
                  <a:lnTo>
                    <a:pt x="52051" y="56856"/>
                  </a:lnTo>
                  <a:lnTo>
                    <a:pt x="52156" y="57067"/>
                  </a:lnTo>
                  <a:lnTo>
                    <a:pt x="52191" y="57312"/>
                  </a:lnTo>
                  <a:lnTo>
                    <a:pt x="52226" y="57523"/>
                  </a:lnTo>
                  <a:lnTo>
                    <a:pt x="52226" y="57768"/>
                  </a:lnTo>
                  <a:lnTo>
                    <a:pt x="52226" y="57979"/>
                  </a:lnTo>
                  <a:lnTo>
                    <a:pt x="52191" y="58189"/>
                  </a:lnTo>
                  <a:lnTo>
                    <a:pt x="52121" y="58434"/>
                  </a:lnTo>
                  <a:lnTo>
                    <a:pt x="52051" y="58645"/>
                  </a:lnTo>
                  <a:lnTo>
                    <a:pt x="51945" y="58820"/>
                  </a:lnTo>
                  <a:lnTo>
                    <a:pt x="51805" y="59031"/>
                  </a:lnTo>
                  <a:lnTo>
                    <a:pt x="51700" y="59206"/>
                  </a:lnTo>
                  <a:lnTo>
                    <a:pt x="51525" y="59381"/>
                  </a:lnTo>
                  <a:lnTo>
                    <a:pt x="51349" y="59522"/>
                  </a:lnTo>
                  <a:lnTo>
                    <a:pt x="51174" y="59662"/>
                  </a:lnTo>
                  <a:lnTo>
                    <a:pt x="50963" y="59802"/>
                  </a:lnTo>
                  <a:lnTo>
                    <a:pt x="26166" y="72569"/>
                  </a:lnTo>
                  <a:lnTo>
                    <a:pt x="26166" y="72569"/>
                  </a:lnTo>
                  <a:lnTo>
                    <a:pt x="25955" y="72675"/>
                  </a:lnTo>
                  <a:lnTo>
                    <a:pt x="25745" y="72745"/>
                  </a:lnTo>
                  <a:lnTo>
                    <a:pt x="25499" y="72815"/>
                  </a:lnTo>
                  <a:lnTo>
                    <a:pt x="25289" y="72850"/>
                  </a:lnTo>
                  <a:lnTo>
                    <a:pt x="25043" y="72850"/>
                  </a:lnTo>
                  <a:lnTo>
                    <a:pt x="24833" y="72850"/>
                  </a:lnTo>
                  <a:lnTo>
                    <a:pt x="24587" y="72780"/>
                  </a:lnTo>
                  <a:lnTo>
                    <a:pt x="24377" y="72745"/>
                  </a:lnTo>
                  <a:lnTo>
                    <a:pt x="24167" y="72675"/>
                  </a:lnTo>
                  <a:lnTo>
                    <a:pt x="23956" y="72569"/>
                  </a:lnTo>
                  <a:lnTo>
                    <a:pt x="23781" y="72429"/>
                  </a:lnTo>
                  <a:lnTo>
                    <a:pt x="23570" y="72289"/>
                  </a:lnTo>
                  <a:lnTo>
                    <a:pt x="23430" y="72149"/>
                  </a:lnTo>
                  <a:lnTo>
                    <a:pt x="23255" y="71973"/>
                  </a:lnTo>
                  <a:lnTo>
                    <a:pt x="23114" y="71798"/>
                  </a:lnTo>
                  <a:lnTo>
                    <a:pt x="23009" y="71587"/>
                  </a:lnTo>
                  <a:lnTo>
                    <a:pt x="3859" y="34479"/>
                  </a:lnTo>
                  <a:lnTo>
                    <a:pt x="3859" y="34479"/>
                  </a:lnTo>
                  <a:lnTo>
                    <a:pt x="3543" y="33812"/>
                  </a:lnTo>
                  <a:lnTo>
                    <a:pt x="3227" y="33076"/>
                  </a:lnTo>
                  <a:lnTo>
                    <a:pt x="2982" y="32339"/>
                  </a:lnTo>
                  <a:lnTo>
                    <a:pt x="2771" y="31568"/>
                  </a:lnTo>
                  <a:lnTo>
                    <a:pt x="2561" y="30761"/>
                  </a:lnTo>
                  <a:lnTo>
                    <a:pt x="2421" y="29919"/>
                  </a:lnTo>
                  <a:lnTo>
                    <a:pt x="2280" y="29077"/>
                  </a:lnTo>
                  <a:lnTo>
                    <a:pt x="2210" y="28236"/>
                  </a:lnTo>
                  <a:lnTo>
                    <a:pt x="2140" y="27359"/>
                  </a:lnTo>
                  <a:lnTo>
                    <a:pt x="2140" y="26517"/>
                  </a:lnTo>
                  <a:lnTo>
                    <a:pt x="2175" y="25640"/>
                  </a:lnTo>
                  <a:lnTo>
                    <a:pt x="2245" y="24798"/>
                  </a:lnTo>
                  <a:lnTo>
                    <a:pt x="2350" y="23957"/>
                  </a:lnTo>
                  <a:lnTo>
                    <a:pt x="2491" y="23150"/>
                  </a:lnTo>
                  <a:lnTo>
                    <a:pt x="2701" y="22378"/>
                  </a:lnTo>
                  <a:lnTo>
                    <a:pt x="2947" y="21607"/>
                  </a:lnTo>
                  <a:lnTo>
                    <a:pt x="2947" y="21607"/>
                  </a:lnTo>
                  <a:lnTo>
                    <a:pt x="3122" y="21045"/>
                  </a:lnTo>
                  <a:lnTo>
                    <a:pt x="3297" y="20449"/>
                  </a:lnTo>
                  <a:lnTo>
                    <a:pt x="3438" y="19853"/>
                  </a:lnTo>
                  <a:lnTo>
                    <a:pt x="3543" y="19257"/>
                  </a:lnTo>
                  <a:lnTo>
                    <a:pt x="3648" y="18625"/>
                  </a:lnTo>
                  <a:lnTo>
                    <a:pt x="3718" y="18029"/>
                  </a:lnTo>
                  <a:lnTo>
                    <a:pt x="3753" y="17433"/>
                  </a:lnTo>
                  <a:lnTo>
                    <a:pt x="3753" y="16801"/>
                  </a:lnTo>
                  <a:lnTo>
                    <a:pt x="3753" y="16205"/>
                  </a:lnTo>
                  <a:lnTo>
                    <a:pt x="3718" y="15609"/>
                  </a:lnTo>
                  <a:lnTo>
                    <a:pt x="3648" y="15013"/>
                  </a:lnTo>
                  <a:lnTo>
                    <a:pt x="3543" y="14381"/>
                  </a:lnTo>
                  <a:lnTo>
                    <a:pt x="3438" y="13785"/>
                  </a:lnTo>
                  <a:lnTo>
                    <a:pt x="3297" y="13224"/>
                  </a:lnTo>
                  <a:lnTo>
                    <a:pt x="3122" y="12628"/>
                  </a:lnTo>
                  <a:lnTo>
                    <a:pt x="2912" y="12031"/>
                  </a:lnTo>
                  <a:lnTo>
                    <a:pt x="2912" y="12031"/>
                  </a:lnTo>
                  <a:lnTo>
                    <a:pt x="2736" y="11540"/>
                  </a:lnTo>
                  <a:lnTo>
                    <a:pt x="2491" y="11049"/>
                  </a:lnTo>
                  <a:lnTo>
                    <a:pt x="2491" y="11049"/>
                  </a:lnTo>
                  <a:lnTo>
                    <a:pt x="2210" y="10383"/>
                  </a:lnTo>
                  <a:lnTo>
                    <a:pt x="0" y="6174"/>
                  </a:lnTo>
                  <a:lnTo>
                    <a:pt x="11961" y="1"/>
                  </a:lnTo>
                  <a:lnTo>
                    <a:pt x="14135" y="4210"/>
                  </a:lnTo>
                  <a:lnTo>
                    <a:pt x="14135" y="4210"/>
                  </a:lnTo>
                  <a:lnTo>
                    <a:pt x="14486" y="4841"/>
                  </a:lnTo>
                  <a:lnTo>
                    <a:pt x="14486" y="4841"/>
                  </a:lnTo>
                  <a:lnTo>
                    <a:pt x="14767" y="5332"/>
                  </a:lnTo>
                  <a:lnTo>
                    <a:pt x="15082" y="5753"/>
                  </a:lnTo>
                  <a:lnTo>
                    <a:pt x="15082" y="5753"/>
                  </a:lnTo>
                  <a:lnTo>
                    <a:pt x="15433" y="6279"/>
                  </a:lnTo>
                  <a:lnTo>
                    <a:pt x="15819" y="6735"/>
                  </a:lnTo>
                  <a:lnTo>
                    <a:pt x="16205" y="7191"/>
                  </a:lnTo>
                  <a:lnTo>
                    <a:pt x="16626" y="7647"/>
                  </a:lnTo>
                  <a:lnTo>
                    <a:pt x="17047" y="8068"/>
                  </a:lnTo>
                  <a:lnTo>
                    <a:pt x="17502" y="8489"/>
                  </a:lnTo>
                  <a:lnTo>
                    <a:pt x="17994" y="8875"/>
                  </a:lnTo>
                  <a:lnTo>
                    <a:pt x="18485" y="9225"/>
                  </a:lnTo>
                  <a:lnTo>
                    <a:pt x="18976" y="9576"/>
                  </a:lnTo>
                  <a:lnTo>
                    <a:pt x="19502" y="9892"/>
                  </a:lnTo>
                  <a:lnTo>
                    <a:pt x="20028" y="10172"/>
                  </a:lnTo>
                  <a:lnTo>
                    <a:pt x="20554" y="10453"/>
                  </a:lnTo>
                  <a:lnTo>
                    <a:pt x="21115" y="10698"/>
                  </a:lnTo>
                  <a:lnTo>
                    <a:pt x="21676" y="10944"/>
                  </a:lnTo>
                  <a:lnTo>
                    <a:pt x="22273" y="11154"/>
                  </a:lnTo>
                  <a:lnTo>
                    <a:pt x="22869" y="11330"/>
                  </a:lnTo>
                  <a:lnTo>
                    <a:pt x="22869" y="11330"/>
                  </a:lnTo>
                  <a:lnTo>
                    <a:pt x="23605" y="11575"/>
                  </a:lnTo>
                  <a:lnTo>
                    <a:pt x="24377" y="11856"/>
                  </a:lnTo>
                  <a:lnTo>
                    <a:pt x="25114" y="12207"/>
                  </a:lnTo>
                  <a:lnTo>
                    <a:pt x="25885" y="12592"/>
                  </a:lnTo>
                  <a:lnTo>
                    <a:pt x="26587" y="13048"/>
                  </a:lnTo>
                  <a:lnTo>
                    <a:pt x="27323" y="13504"/>
                  </a:lnTo>
                  <a:lnTo>
                    <a:pt x="28025" y="14030"/>
                  </a:lnTo>
                  <a:lnTo>
                    <a:pt x="28691" y="14557"/>
                  </a:lnTo>
                  <a:lnTo>
                    <a:pt x="29323" y="15118"/>
                  </a:lnTo>
                  <a:lnTo>
                    <a:pt x="29954" y="15714"/>
                  </a:lnTo>
                  <a:lnTo>
                    <a:pt x="30515" y="16310"/>
                  </a:lnTo>
                  <a:lnTo>
                    <a:pt x="31076" y="16942"/>
                  </a:lnTo>
                  <a:lnTo>
                    <a:pt x="31567" y="17573"/>
                  </a:lnTo>
                  <a:lnTo>
                    <a:pt x="32023" y="18239"/>
                  </a:lnTo>
                  <a:lnTo>
                    <a:pt x="32444" y="18871"/>
                  </a:lnTo>
                  <a:lnTo>
                    <a:pt x="32830" y="1953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65"/>
            <p:cNvSpPr/>
            <p:nvPr/>
          </p:nvSpPr>
          <p:spPr>
            <a:xfrm flipH="1">
              <a:off x="7578600" y="3372700"/>
              <a:ext cx="228900" cy="228875"/>
            </a:xfrm>
            <a:custGeom>
              <a:rect b="b" l="l" r="r" t="t"/>
              <a:pathLst>
                <a:path extrusionOk="0" h="9155" w="9156">
                  <a:moveTo>
                    <a:pt x="4666" y="0"/>
                  </a:moveTo>
                  <a:lnTo>
                    <a:pt x="4210" y="35"/>
                  </a:lnTo>
                  <a:lnTo>
                    <a:pt x="3789" y="70"/>
                  </a:lnTo>
                  <a:lnTo>
                    <a:pt x="3333" y="176"/>
                  </a:lnTo>
                  <a:lnTo>
                    <a:pt x="2912" y="316"/>
                  </a:lnTo>
                  <a:lnTo>
                    <a:pt x="2491" y="526"/>
                  </a:lnTo>
                  <a:lnTo>
                    <a:pt x="2070" y="772"/>
                  </a:lnTo>
                  <a:lnTo>
                    <a:pt x="1685" y="1017"/>
                  </a:lnTo>
                  <a:lnTo>
                    <a:pt x="1369" y="1333"/>
                  </a:lnTo>
                  <a:lnTo>
                    <a:pt x="1053" y="1649"/>
                  </a:lnTo>
                  <a:lnTo>
                    <a:pt x="773" y="1999"/>
                  </a:lnTo>
                  <a:lnTo>
                    <a:pt x="562" y="2385"/>
                  </a:lnTo>
                  <a:lnTo>
                    <a:pt x="352" y="2771"/>
                  </a:lnTo>
                  <a:lnTo>
                    <a:pt x="211" y="3192"/>
                  </a:lnTo>
                  <a:lnTo>
                    <a:pt x="106" y="3613"/>
                  </a:lnTo>
                  <a:lnTo>
                    <a:pt x="36" y="4069"/>
                  </a:lnTo>
                  <a:lnTo>
                    <a:pt x="1" y="4490"/>
                  </a:lnTo>
                  <a:lnTo>
                    <a:pt x="1" y="4946"/>
                  </a:lnTo>
                  <a:lnTo>
                    <a:pt x="71" y="5366"/>
                  </a:lnTo>
                  <a:lnTo>
                    <a:pt x="176" y="5822"/>
                  </a:lnTo>
                  <a:lnTo>
                    <a:pt x="317" y="6243"/>
                  </a:lnTo>
                  <a:lnTo>
                    <a:pt x="492" y="6699"/>
                  </a:lnTo>
                  <a:lnTo>
                    <a:pt x="738" y="7085"/>
                  </a:lnTo>
                  <a:lnTo>
                    <a:pt x="1018" y="7471"/>
                  </a:lnTo>
                  <a:lnTo>
                    <a:pt x="1299" y="7787"/>
                  </a:lnTo>
                  <a:lnTo>
                    <a:pt x="1649" y="8102"/>
                  </a:lnTo>
                  <a:lnTo>
                    <a:pt x="2000" y="8383"/>
                  </a:lnTo>
                  <a:lnTo>
                    <a:pt x="2386" y="8593"/>
                  </a:lnTo>
                  <a:lnTo>
                    <a:pt x="2772" y="8804"/>
                  </a:lnTo>
                  <a:lnTo>
                    <a:pt x="3193" y="8944"/>
                  </a:lnTo>
                  <a:lnTo>
                    <a:pt x="3614" y="9049"/>
                  </a:lnTo>
                  <a:lnTo>
                    <a:pt x="4035" y="9119"/>
                  </a:lnTo>
                  <a:lnTo>
                    <a:pt x="4490" y="9155"/>
                  </a:lnTo>
                  <a:lnTo>
                    <a:pt x="4911" y="9155"/>
                  </a:lnTo>
                  <a:lnTo>
                    <a:pt x="5367" y="9084"/>
                  </a:lnTo>
                  <a:lnTo>
                    <a:pt x="5823" y="8979"/>
                  </a:lnTo>
                  <a:lnTo>
                    <a:pt x="6244" y="8839"/>
                  </a:lnTo>
                  <a:lnTo>
                    <a:pt x="6665" y="8663"/>
                  </a:lnTo>
                  <a:lnTo>
                    <a:pt x="7086" y="8418"/>
                  </a:lnTo>
                  <a:lnTo>
                    <a:pt x="7437" y="8137"/>
                  </a:lnTo>
                  <a:lnTo>
                    <a:pt x="7787" y="7857"/>
                  </a:lnTo>
                  <a:lnTo>
                    <a:pt x="8103" y="7506"/>
                  </a:lnTo>
                  <a:lnTo>
                    <a:pt x="8349" y="7155"/>
                  </a:lnTo>
                  <a:lnTo>
                    <a:pt x="8594" y="6769"/>
                  </a:lnTo>
                  <a:lnTo>
                    <a:pt x="8770" y="6384"/>
                  </a:lnTo>
                  <a:lnTo>
                    <a:pt x="8945" y="5963"/>
                  </a:lnTo>
                  <a:lnTo>
                    <a:pt x="9050" y="5542"/>
                  </a:lnTo>
                  <a:lnTo>
                    <a:pt x="9120" y="5121"/>
                  </a:lnTo>
                  <a:lnTo>
                    <a:pt x="9155" y="4665"/>
                  </a:lnTo>
                  <a:lnTo>
                    <a:pt x="9155" y="4244"/>
                  </a:lnTo>
                  <a:lnTo>
                    <a:pt x="9085" y="3788"/>
                  </a:lnTo>
                  <a:lnTo>
                    <a:pt x="8980" y="3367"/>
                  </a:lnTo>
                  <a:lnTo>
                    <a:pt x="8840" y="2911"/>
                  </a:lnTo>
                  <a:lnTo>
                    <a:pt x="8629" y="2490"/>
                  </a:lnTo>
                  <a:lnTo>
                    <a:pt x="8419" y="2070"/>
                  </a:lnTo>
                  <a:lnTo>
                    <a:pt x="8138" y="1719"/>
                  </a:lnTo>
                  <a:lnTo>
                    <a:pt x="7823" y="1368"/>
                  </a:lnTo>
                  <a:lnTo>
                    <a:pt x="7507" y="1052"/>
                  </a:lnTo>
                  <a:lnTo>
                    <a:pt x="7156" y="807"/>
                  </a:lnTo>
                  <a:lnTo>
                    <a:pt x="6770" y="561"/>
                  </a:lnTo>
                  <a:lnTo>
                    <a:pt x="6385" y="386"/>
                  </a:lnTo>
                  <a:lnTo>
                    <a:pt x="5964" y="211"/>
                  </a:lnTo>
                  <a:lnTo>
                    <a:pt x="5543" y="105"/>
                  </a:lnTo>
                  <a:lnTo>
                    <a:pt x="5122" y="35"/>
                  </a:lnTo>
                  <a:lnTo>
                    <a:pt x="46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65"/>
            <p:cNvSpPr/>
            <p:nvPr/>
          </p:nvSpPr>
          <p:spPr>
            <a:xfrm flipH="1">
              <a:off x="6725425" y="3436700"/>
              <a:ext cx="1035600" cy="1111000"/>
            </a:xfrm>
            <a:custGeom>
              <a:rect b="b" l="l" r="r" t="t"/>
              <a:pathLst>
                <a:path extrusionOk="0" h="44440" w="41424">
                  <a:moveTo>
                    <a:pt x="25254" y="1"/>
                  </a:moveTo>
                  <a:lnTo>
                    <a:pt x="1" y="13048"/>
                  </a:lnTo>
                  <a:lnTo>
                    <a:pt x="16100" y="44264"/>
                  </a:lnTo>
                  <a:lnTo>
                    <a:pt x="16170" y="44369"/>
                  </a:lnTo>
                  <a:lnTo>
                    <a:pt x="16275" y="44405"/>
                  </a:lnTo>
                  <a:lnTo>
                    <a:pt x="16381" y="44440"/>
                  </a:lnTo>
                  <a:lnTo>
                    <a:pt x="16486" y="44405"/>
                  </a:lnTo>
                  <a:lnTo>
                    <a:pt x="41248" y="31602"/>
                  </a:lnTo>
                  <a:lnTo>
                    <a:pt x="41353" y="31532"/>
                  </a:lnTo>
                  <a:lnTo>
                    <a:pt x="41389" y="31462"/>
                  </a:lnTo>
                  <a:lnTo>
                    <a:pt x="41424" y="31357"/>
                  </a:lnTo>
                  <a:lnTo>
                    <a:pt x="41389" y="31252"/>
                  </a:lnTo>
                  <a:lnTo>
                    <a:pt x="252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65"/>
            <p:cNvSpPr/>
            <p:nvPr/>
          </p:nvSpPr>
          <p:spPr>
            <a:xfrm flipH="1">
              <a:off x="6844675" y="3392850"/>
              <a:ext cx="719050" cy="719050"/>
            </a:xfrm>
            <a:custGeom>
              <a:rect b="b" l="l" r="r" t="t"/>
              <a:pathLst>
                <a:path extrusionOk="0" h="28762" w="28762">
                  <a:moveTo>
                    <a:pt x="18800" y="1"/>
                  </a:moveTo>
                  <a:lnTo>
                    <a:pt x="737" y="9331"/>
                  </a:lnTo>
                  <a:lnTo>
                    <a:pt x="527" y="9471"/>
                  </a:lnTo>
                  <a:lnTo>
                    <a:pt x="316" y="9681"/>
                  </a:lnTo>
                  <a:lnTo>
                    <a:pt x="176" y="9892"/>
                  </a:lnTo>
                  <a:lnTo>
                    <a:pt x="71" y="10137"/>
                  </a:lnTo>
                  <a:lnTo>
                    <a:pt x="1" y="10418"/>
                  </a:lnTo>
                  <a:lnTo>
                    <a:pt x="1" y="10663"/>
                  </a:lnTo>
                  <a:lnTo>
                    <a:pt x="36" y="10944"/>
                  </a:lnTo>
                  <a:lnTo>
                    <a:pt x="141" y="11225"/>
                  </a:lnTo>
                  <a:lnTo>
                    <a:pt x="8804" y="28025"/>
                  </a:lnTo>
                  <a:lnTo>
                    <a:pt x="8980" y="28271"/>
                  </a:lnTo>
                  <a:lnTo>
                    <a:pt x="9155" y="28446"/>
                  </a:lnTo>
                  <a:lnTo>
                    <a:pt x="9401" y="28621"/>
                  </a:lnTo>
                  <a:lnTo>
                    <a:pt x="9646" y="28727"/>
                  </a:lnTo>
                  <a:lnTo>
                    <a:pt x="9892" y="28762"/>
                  </a:lnTo>
                  <a:lnTo>
                    <a:pt x="10172" y="28762"/>
                  </a:lnTo>
                  <a:lnTo>
                    <a:pt x="10453" y="28727"/>
                  </a:lnTo>
                  <a:lnTo>
                    <a:pt x="10733" y="28621"/>
                  </a:lnTo>
                  <a:lnTo>
                    <a:pt x="28762" y="19292"/>
                  </a:lnTo>
                  <a:lnTo>
                    <a:pt x="1880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65"/>
            <p:cNvSpPr/>
            <p:nvPr/>
          </p:nvSpPr>
          <p:spPr>
            <a:xfrm flipH="1">
              <a:off x="7626825" y="2662425"/>
              <a:ext cx="421800" cy="355175"/>
            </a:xfrm>
            <a:custGeom>
              <a:rect b="b" l="l" r="r" t="t"/>
              <a:pathLst>
                <a:path extrusionOk="0" h="14207" w="16872">
                  <a:moveTo>
                    <a:pt x="12382" y="1"/>
                  </a:moveTo>
                  <a:lnTo>
                    <a:pt x="12136" y="71"/>
                  </a:lnTo>
                  <a:lnTo>
                    <a:pt x="11891" y="176"/>
                  </a:lnTo>
                  <a:lnTo>
                    <a:pt x="807" y="5893"/>
                  </a:lnTo>
                  <a:lnTo>
                    <a:pt x="562" y="6034"/>
                  </a:lnTo>
                  <a:lnTo>
                    <a:pt x="386" y="6209"/>
                  </a:lnTo>
                  <a:lnTo>
                    <a:pt x="211" y="6384"/>
                  </a:lnTo>
                  <a:lnTo>
                    <a:pt x="106" y="6595"/>
                  </a:lnTo>
                  <a:lnTo>
                    <a:pt x="36" y="6805"/>
                  </a:lnTo>
                  <a:lnTo>
                    <a:pt x="1" y="7016"/>
                  </a:lnTo>
                  <a:lnTo>
                    <a:pt x="36" y="7191"/>
                  </a:lnTo>
                  <a:lnTo>
                    <a:pt x="106" y="7402"/>
                  </a:lnTo>
                  <a:lnTo>
                    <a:pt x="3368" y="13750"/>
                  </a:lnTo>
                  <a:lnTo>
                    <a:pt x="3473" y="13890"/>
                  </a:lnTo>
                  <a:lnTo>
                    <a:pt x="3648" y="14031"/>
                  </a:lnTo>
                  <a:lnTo>
                    <a:pt x="3824" y="14136"/>
                  </a:lnTo>
                  <a:lnTo>
                    <a:pt x="4034" y="14206"/>
                  </a:lnTo>
                  <a:lnTo>
                    <a:pt x="4490" y="14206"/>
                  </a:lnTo>
                  <a:lnTo>
                    <a:pt x="4736" y="14136"/>
                  </a:lnTo>
                  <a:lnTo>
                    <a:pt x="4981" y="14031"/>
                  </a:lnTo>
                  <a:lnTo>
                    <a:pt x="16100" y="8314"/>
                  </a:lnTo>
                  <a:lnTo>
                    <a:pt x="16310" y="8173"/>
                  </a:lnTo>
                  <a:lnTo>
                    <a:pt x="16521" y="7998"/>
                  </a:lnTo>
                  <a:lnTo>
                    <a:pt x="16661" y="7823"/>
                  </a:lnTo>
                  <a:lnTo>
                    <a:pt x="16766" y="7612"/>
                  </a:lnTo>
                  <a:lnTo>
                    <a:pt x="16871" y="7402"/>
                  </a:lnTo>
                  <a:lnTo>
                    <a:pt x="16871" y="7191"/>
                  </a:lnTo>
                  <a:lnTo>
                    <a:pt x="16871" y="6981"/>
                  </a:lnTo>
                  <a:lnTo>
                    <a:pt x="16801" y="6805"/>
                  </a:lnTo>
                  <a:lnTo>
                    <a:pt x="13539" y="457"/>
                  </a:lnTo>
                  <a:lnTo>
                    <a:pt x="13399" y="282"/>
                  </a:lnTo>
                  <a:lnTo>
                    <a:pt x="13259" y="176"/>
                  </a:lnTo>
                  <a:lnTo>
                    <a:pt x="13083" y="71"/>
                  </a:lnTo>
                  <a:lnTo>
                    <a:pt x="1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65"/>
            <p:cNvSpPr/>
            <p:nvPr/>
          </p:nvSpPr>
          <p:spPr>
            <a:xfrm flipH="1">
              <a:off x="7626825" y="2662425"/>
              <a:ext cx="421800" cy="355175"/>
            </a:xfrm>
            <a:custGeom>
              <a:rect b="b" l="l" r="r" t="t"/>
              <a:pathLst>
                <a:path extrusionOk="0" fill="none" h="14207" w="16872">
                  <a:moveTo>
                    <a:pt x="11891" y="176"/>
                  </a:moveTo>
                  <a:lnTo>
                    <a:pt x="807" y="5893"/>
                  </a:lnTo>
                  <a:lnTo>
                    <a:pt x="807" y="5893"/>
                  </a:lnTo>
                  <a:lnTo>
                    <a:pt x="562" y="6034"/>
                  </a:lnTo>
                  <a:lnTo>
                    <a:pt x="386" y="6209"/>
                  </a:lnTo>
                  <a:lnTo>
                    <a:pt x="211" y="6384"/>
                  </a:lnTo>
                  <a:lnTo>
                    <a:pt x="106" y="6595"/>
                  </a:lnTo>
                  <a:lnTo>
                    <a:pt x="36" y="6805"/>
                  </a:lnTo>
                  <a:lnTo>
                    <a:pt x="1" y="7016"/>
                  </a:lnTo>
                  <a:lnTo>
                    <a:pt x="36" y="7191"/>
                  </a:lnTo>
                  <a:lnTo>
                    <a:pt x="106" y="7402"/>
                  </a:lnTo>
                  <a:lnTo>
                    <a:pt x="3368" y="13750"/>
                  </a:lnTo>
                  <a:lnTo>
                    <a:pt x="3368" y="13750"/>
                  </a:lnTo>
                  <a:lnTo>
                    <a:pt x="3473" y="13890"/>
                  </a:lnTo>
                  <a:lnTo>
                    <a:pt x="3648" y="14031"/>
                  </a:lnTo>
                  <a:lnTo>
                    <a:pt x="3824" y="14136"/>
                  </a:lnTo>
                  <a:lnTo>
                    <a:pt x="4034" y="14206"/>
                  </a:lnTo>
                  <a:lnTo>
                    <a:pt x="4280" y="14206"/>
                  </a:lnTo>
                  <a:lnTo>
                    <a:pt x="4490" y="14206"/>
                  </a:lnTo>
                  <a:lnTo>
                    <a:pt x="4736" y="14136"/>
                  </a:lnTo>
                  <a:lnTo>
                    <a:pt x="4981" y="14031"/>
                  </a:lnTo>
                  <a:lnTo>
                    <a:pt x="16100" y="8314"/>
                  </a:lnTo>
                  <a:lnTo>
                    <a:pt x="16100" y="8314"/>
                  </a:lnTo>
                  <a:lnTo>
                    <a:pt x="16310" y="8173"/>
                  </a:lnTo>
                  <a:lnTo>
                    <a:pt x="16521" y="7998"/>
                  </a:lnTo>
                  <a:lnTo>
                    <a:pt x="16661" y="7823"/>
                  </a:lnTo>
                  <a:lnTo>
                    <a:pt x="16766" y="7612"/>
                  </a:lnTo>
                  <a:lnTo>
                    <a:pt x="16871" y="7402"/>
                  </a:lnTo>
                  <a:lnTo>
                    <a:pt x="16871" y="7191"/>
                  </a:lnTo>
                  <a:lnTo>
                    <a:pt x="16871" y="6981"/>
                  </a:lnTo>
                  <a:lnTo>
                    <a:pt x="16801" y="6805"/>
                  </a:lnTo>
                  <a:lnTo>
                    <a:pt x="13539" y="457"/>
                  </a:lnTo>
                  <a:lnTo>
                    <a:pt x="13539" y="457"/>
                  </a:lnTo>
                  <a:lnTo>
                    <a:pt x="13399" y="282"/>
                  </a:lnTo>
                  <a:lnTo>
                    <a:pt x="13259" y="176"/>
                  </a:lnTo>
                  <a:lnTo>
                    <a:pt x="13083" y="71"/>
                  </a:lnTo>
                  <a:lnTo>
                    <a:pt x="12873" y="1"/>
                  </a:lnTo>
                  <a:lnTo>
                    <a:pt x="12627" y="1"/>
                  </a:lnTo>
                  <a:lnTo>
                    <a:pt x="12382" y="1"/>
                  </a:lnTo>
                  <a:lnTo>
                    <a:pt x="12136" y="71"/>
                  </a:lnTo>
                  <a:lnTo>
                    <a:pt x="11891" y="17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0" name="Google Shape;2980;p65"/>
          <p:cNvGrpSpPr/>
          <p:nvPr/>
        </p:nvGrpSpPr>
        <p:grpSpPr>
          <a:xfrm rot="-9570509">
            <a:off x="6763256" y="4144226"/>
            <a:ext cx="1028524" cy="534291"/>
            <a:chOff x="6405400" y="856975"/>
            <a:chExt cx="1355625" cy="704125"/>
          </a:xfrm>
        </p:grpSpPr>
        <p:sp>
          <p:nvSpPr>
            <p:cNvPr id="2981" name="Google Shape;2981;p65"/>
            <p:cNvSpPr/>
            <p:nvPr/>
          </p:nvSpPr>
          <p:spPr>
            <a:xfrm>
              <a:off x="6747350" y="919225"/>
              <a:ext cx="772550" cy="529650"/>
            </a:xfrm>
            <a:custGeom>
              <a:rect b="b" l="l" r="r" t="t"/>
              <a:pathLst>
                <a:path extrusionOk="0" h="21186" w="30902">
                  <a:moveTo>
                    <a:pt x="4070" y="1"/>
                  </a:moveTo>
                  <a:lnTo>
                    <a:pt x="1" y="8699"/>
                  </a:lnTo>
                  <a:lnTo>
                    <a:pt x="26833" y="21185"/>
                  </a:lnTo>
                  <a:lnTo>
                    <a:pt x="30901" y="12487"/>
                  </a:lnTo>
                  <a:lnTo>
                    <a:pt x="40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65"/>
            <p:cNvSpPr/>
            <p:nvPr/>
          </p:nvSpPr>
          <p:spPr>
            <a:xfrm>
              <a:off x="6712300" y="950800"/>
              <a:ext cx="107875" cy="125400"/>
            </a:xfrm>
            <a:custGeom>
              <a:rect b="b" l="l" r="r" t="t"/>
              <a:pathLst>
                <a:path extrusionOk="0" h="5016" w="4315">
                  <a:moveTo>
                    <a:pt x="1789" y="0"/>
                  </a:moveTo>
                  <a:lnTo>
                    <a:pt x="0" y="3823"/>
                  </a:lnTo>
                  <a:lnTo>
                    <a:pt x="2560" y="5016"/>
                  </a:lnTo>
                  <a:lnTo>
                    <a:pt x="4314" y="1193"/>
                  </a:lnTo>
                  <a:lnTo>
                    <a:pt x="1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65"/>
            <p:cNvSpPr/>
            <p:nvPr/>
          </p:nvSpPr>
          <p:spPr>
            <a:xfrm>
              <a:off x="6405400" y="856975"/>
              <a:ext cx="334975" cy="154350"/>
            </a:xfrm>
            <a:custGeom>
              <a:rect b="b" l="l" r="r" t="t"/>
              <a:pathLst>
                <a:path extrusionOk="0" h="6174" w="13399">
                  <a:moveTo>
                    <a:pt x="0" y="0"/>
                  </a:moveTo>
                  <a:lnTo>
                    <a:pt x="12942" y="6173"/>
                  </a:lnTo>
                  <a:lnTo>
                    <a:pt x="13398" y="5156"/>
                  </a:lnTo>
                  <a:lnTo>
                    <a:pt x="2560" y="246"/>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65"/>
            <p:cNvSpPr/>
            <p:nvPr/>
          </p:nvSpPr>
          <p:spPr>
            <a:xfrm>
              <a:off x="6785950" y="956925"/>
              <a:ext cx="721675" cy="466525"/>
            </a:xfrm>
            <a:custGeom>
              <a:rect b="b" l="l" r="r" t="t"/>
              <a:pathLst>
                <a:path extrusionOk="0" h="18661" w="28867">
                  <a:moveTo>
                    <a:pt x="3122" y="1"/>
                  </a:moveTo>
                  <a:lnTo>
                    <a:pt x="0" y="6700"/>
                  </a:lnTo>
                  <a:lnTo>
                    <a:pt x="25780" y="18660"/>
                  </a:lnTo>
                  <a:lnTo>
                    <a:pt x="28866" y="11996"/>
                  </a:lnTo>
                  <a:lnTo>
                    <a:pt x="3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65"/>
            <p:cNvSpPr/>
            <p:nvPr/>
          </p:nvSpPr>
          <p:spPr>
            <a:xfrm>
              <a:off x="7075300" y="1091975"/>
              <a:ext cx="123675" cy="187675"/>
            </a:xfrm>
            <a:custGeom>
              <a:rect b="b" l="l" r="r" t="t"/>
              <a:pathLst>
                <a:path extrusionOk="0" h="7507" w="4947">
                  <a:moveTo>
                    <a:pt x="3122" y="0"/>
                  </a:moveTo>
                  <a:lnTo>
                    <a:pt x="1" y="6664"/>
                  </a:lnTo>
                  <a:lnTo>
                    <a:pt x="1860" y="7506"/>
                  </a:lnTo>
                  <a:lnTo>
                    <a:pt x="4946" y="842"/>
                  </a:lnTo>
                  <a:lnTo>
                    <a:pt x="31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65"/>
            <p:cNvSpPr/>
            <p:nvPr/>
          </p:nvSpPr>
          <p:spPr>
            <a:xfrm>
              <a:off x="6785950" y="956925"/>
              <a:ext cx="370050" cy="302550"/>
            </a:xfrm>
            <a:custGeom>
              <a:rect b="b" l="l" r="r" t="t"/>
              <a:pathLst>
                <a:path extrusionOk="0" h="12102" w="14802">
                  <a:moveTo>
                    <a:pt x="3122" y="1"/>
                  </a:moveTo>
                  <a:lnTo>
                    <a:pt x="0" y="6700"/>
                  </a:lnTo>
                  <a:lnTo>
                    <a:pt x="11680" y="12101"/>
                  </a:lnTo>
                  <a:lnTo>
                    <a:pt x="14802" y="5437"/>
                  </a:lnTo>
                  <a:lnTo>
                    <a:pt x="3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65"/>
            <p:cNvSpPr/>
            <p:nvPr/>
          </p:nvSpPr>
          <p:spPr>
            <a:xfrm>
              <a:off x="7147200" y="1168250"/>
              <a:ext cx="552450" cy="301675"/>
            </a:xfrm>
            <a:custGeom>
              <a:rect b="b" l="l" r="r" t="t"/>
              <a:pathLst>
                <a:path extrusionOk="0" h="12067" w="22098">
                  <a:moveTo>
                    <a:pt x="1053" y="1"/>
                  </a:moveTo>
                  <a:lnTo>
                    <a:pt x="1" y="2281"/>
                  </a:lnTo>
                  <a:lnTo>
                    <a:pt x="21045" y="12066"/>
                  </a:lnTo>
                  <a:lnTo>
                    <a:pt x="22098" y="9786"/>
                  </a:lnTo>
                  <a:lnTo>
                    <a:pt x="10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65"/>
            <p:cNvSpPr/>
            <p:nvPr/>
          </p:nvSpPr>
          <p:spPr>
            <a:xfrm>
              <a:off x="7404125" y="1201575"/>
              <a:ext cx="176275" cy="299025"/>
            </a:xfrm>
            <a:custGeom>
              <a:rect b="b" l="l" r="r" t="t"/>
              <a:pathLst>
                <a:path extrusionOk="0" h="11961" w="7051">
                  <a:moveTo>
                    <a:pt x="5192" y="1"/>
                  </a:moveTo>
                  <a:lnTo>
                    <a:pt x="1" y="11084"/>
                  </a:lnTo>
                  <a:lnTo>
                    <a:pt x="1895" y="11961"/>
                  </a:lnTo>
                  <a:lnTo>
                    <a:pt x="7051" y="842"/>
                  </a:lnTo>
                  <a:lnTo>
                    <a:pt x="51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65"/>
            <p:cNvSpPr/>
            <p:nvPr/>
          </p:nvSpPr>
          <p:spPr>
            <a:xfrm>
              <a:off x="7612825" y="1321700"/>
              <a:ext cx="148200" cy="239400"/>
            </a:xfrm>
            <a:custGeom>
              <a:rect b="b" l="l" r="r" t="t"/>
              <a:pathLst>
                <a:path extrusionOk="0" h="9576" w="5928">
                  <a:moveTo>
                    <a:pt x="4034" y="1"/>
                  </a:moveTo>
                  <a:lnTo>
                    <a:pt x="0" y="8699"/>
                  </a:lnTo>
                  <a:lnTo>
                    <a:pt x="1859" y="9576"/>
                  </a:lnTo>
                  <a:lnTo>
                    <a:pt x="5928" y="842"/>
                  </a:lnTo>
                  <a:lnTo>
                    <a:pt x="4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65"/>
            <p:cNvSpPr/>
            <p:nvPr/>
          </p:nvSpPr>
          <p:spPr>
            <a:xfrm>
              <a:off x="7051625" y="1113900"/>
              <a:ext cx="29850" cy="28950"/>
            </a:xfrm>
            <a:custGeom>
              <a:rect b="b" l="l" r="r" t="t"/>
              <a:pathLst>
                <a:path extrusionOk="0" h="1158" w="1194">
                  <a:moveTo>
                    <a:pt x="422" y="0"/>
                  </a:moveTo>
                  <a:lnTo>
                    <a:pt x="316" y="35"/>
                  </a:lnTo>
                  <a:lnTo>
                    <a:pt x="211" y="105"/>
                  </a:lnTo>
                  <a:lnTo>
                    <a:pt x="106" y="211"/>
                  </a:lnTo>
                  <a:lnTo>
                    <a:pt x="36" y="316"/>
                  </a:lnTo>
                  <a:lnTo>
                    <a:pt x="1" y="456"/>
                  </a:lnTo>
                  <a:lnTo>
                    <a:pt x="1" y="561"/>
                  </a:lnTo>
                  <a:lnTo>
                    <a:pt x="1" y="702"/>
                  </a:lnTo>
                  <a:lnTo>
                    <a:pt x="36" y="807"/>
                  </a:lnTo>
                  <a:lnTo>
                    <a:pt x="106" y="877"/>
                  </a:lnTo>
                  <a:lnTo>
                    <a:pt x="176" y="982"/>
                  </a:lnTo>
                  <a:lnTo>
                    <a:pt x="351" y="1087"/>
                  </a:lnTo>
                  <a:lnTo>
                    <a:pt x="562" y="1158"/>
                  </a:lnTo>
                  <a:lnTo>
                    <a:pt x="772" y="1158"/>
                  </a:lnTo>
                  <a:lnTo>
                    <a:pt x="878" y="1087"/>
                  </a:lnTo>
                  <a:lnTo>
                    <a:pt x="983" y="1052"/>
                  </a:lnTo>
                  <a:lnTo>
                    <a:pt x="1088" y="947"/>
                  </a:lnTo>
                  <a:lnTo>
                    <a:pt x="1158" y="842"/>
                  </a:lnTo>
                  <a:lnTo>
                    <a:pt x="1193" y="702"/>
                  </a:lnTo>
                  <a:lnTo>
                    <a:pt x="1193" y="561"/>
                  </a:lnTo>
                  <a:lnTo>
                    <a:pt x="1193" y="456"/>
                  </a:lnTo>
                  <a:lnTo>
                    <a:pt x="1158" y="351"/>
                  </a:lnTo>
                  <a:lnTo>
                    <a:pt x="1088" y="246"/>
                  </a:lnTo>
                  <a:lnTo>
                    <a:pt x="1018" y="175"/>
                  </a:lnTo>
                  <a:lnTo>
                    <a:pt x="843" y="35"/>
                  </a:lnTo>
                  <a:lnTo>
                    <a:pt x="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65"/>
            <p:cNvSpPr/>
            <p:nvPr/>
          </p:nvSpPr>
          <p:spPr>
            <a:xfrm>
              <a:off x="6933250" y="1059525"/>
              <a:ext cx="60525" cy="58775"/>
            </a:xfrm>
            <a:custGeom>
              <a:rect b="b" l="l" r="r" t="t"/>
              <a:pathLst>
                <a:path extrusionOk="0" h="2351" w="2421">
                  <a:moveTo>
                    <a:pt x="1053" y="0"/>
                  </a:moveTo>
                  <a:lnTo>
                    <a:pt x="807" y="36"/>
                  </a:lnTo>
                  <a:lnTo>
                    <a:pt x="632" y="106"/>
                  </a:lnTo>
                  <a:lnTo>
                    <a:pt x="422" y="246"/>
                  </a:lnTo>
                  <a:lnTo>
                    <a:pt x="246" y="421"/>
                  </a:lnTo>
                  <a:lnTo>
                    <a:pt x="106" y="667"/>
                  </a:lnTo>
                  <a:lnTo>
                    <a:pt x="36" y="912"/>
                  </a:lnTo>
                  <a:lnTo>
                    <a:pt x="1" y="1158"/>
                  </a:lnTo>
                  <a:lnTo>
                    <a:pt x="36" y="1403"/>
                  </a:lnTo>
                  <a:lnTo>
                    <a:pt x="106" y="1614"/>
                  </a:lnTo>
                  <a:lnTo>
                    <a:pt x="211" y="1789"/>
                  </a:lnTo>
                  <a:lnTo>
                    <a:pt x="351" y="1965"/>
                  </a:lnTo>
                  <a:lnTo>
                    <a:pt x="527" y="2105"/>
                  </a:lnTo>
                  <a:lnTo>
                    <a:pt x="702" y="2210"/>
                  </a:lnTo>
                  <a:lnTo>
                    <a:pt x="913" y="2315"/>
                  </a:lnTo>
                  <a:lnTo>
                    <a:pt x="1158" y="2350"/>
                  </a:lnTo>
                  <a:lnTo>
                    <a:pt x="1369" y="2350"/>
                  </a:lnTo>
                  <a:lnTo>
                    <a:pt x="1579" y="2315"/>
                  </a:lnTo>
                  <a:lnTo>
                    <a:pt x="1790" y="2210"/>
                  </a:lnTo>
                  <a:lnTo>
                    <a:pt x="2000" y="2105"/>
                  </a:lnTo>
                  <a:lnTo>
                    <a:pt x="2140" y="1894"/>
                  </a:lnTo>
                  <a:lnTo>
                    <a:pt x="2281" y="1684"/>
                  </a:lnTo>
                  <a:lnTo>
                    <a:pt x="2386" y="1403"/>
                  </a:lnTo>
                  <a:lnTo>
                    <a:pt x="2421" y="1158"/>
                  </a:lnTo>
                  <a:lnTo>
                    <a:pt x="2386" y="947"/>
                  </a:lnTo>
                  <a:lnTo>
                    <a:pt x="2316" y="737"/>
                  </a:lnTo>
                  <a:lnTo>
                    <a:pt x="2210" y="527"/>
                  </a:lnTo>
                  <a:lnTo>
                    <a:pt x="2070" y="351"/>
                  </a:lnTo>
                  <a:lnTo>
                    <a:pt x="1895" y="211"/>
                  </a:lnTo>
                  <a:lnTo>
                    <a:pt x="1684" y="106"/>
                  </a:lnTo>
                  <a:lnTo>
                    <a:pt x="1474" y="36"/>
                  </a:lnTo>
                  <a:lnTo>
                    <a:pt x="12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65"/>
            <p:cNvSpPr/>
            <p:nvPr/>
          </p:nvSpPr>
          <p:spPr>
            <a:xfrm>
              <a:off x="6855225" y="1092850"/>
              <a:ext cx="24575" cy="24575"/>
            </a:xfrm>
            <a:custGeom>
              <a:rect b="b" l="l" r="r" t="t"/>
              <a:pathLst>
                <a:path extrusionOk="0" h="983" w="983">
                  <a:moveTo>
                    <a:pt x="316" y="0"/>
                  </a:moveTo>
                  <a:lnTo>
                    <a:pt x="246" y="35"/>
                  </a:lnTo>
                  <a:lnTo>
                    <a:pt x="175" y="106"/>
                  </a:lnTo>
                  <a:lnTo>
                    <a:pt x="105" y="176"/>
                  </a:lnTo>
                  <a:lnTo>
                    <a:pt x="35" y="281"/>
                  </a:lnTo>
                  <a:lnTo>
                    <a:pt x="0" y="386"/>
                  </a:lnTo>
                  <a:lnTo>
                    <a:pt x="0" y="491"/>
                  </a:lnTo>
                  <a:lnTo>
                    <a:pt x="0" y="561"/>
                  </a:lnTo>
                  <a:lnTo>
                    <a:pt x="35" y="667"/>
                  </a:lnTo>
                  <a:lnTo>
                    <a:pt x="140" y="807"/>
                  </a:lnTo>
                  <a:lnTo>
                    <a:pt x="281" y="912"/>
                  </a:lnTo>
                  <a:lnTo>
                    <a:pt x="456" y="982"/>
                  </a:lnTo>
                  <a:lnTo>
                    <a:pt x="667" y="947"/>
                  </a:lnTo>
                  <a:lnTo>
                    <a:pt x="737" y="912"/>
                  </a:lnTo>
                  <a:lnTo>
                    <a:pt x="807" y="877"/>
                  </a:lnTo>
                  <a:lnTo>
                    <a:pt x="877" y="807"/>
                  </a:lnTo>
                  <a:lnTo>
                    <a:pt x="947" y="702"/>
                  </a:lnTo>
                  <a:lnTo>
                    <a:pt x="982" y="597"/>
                  </a:lnTo>
                  <a:lnTo>
                    <a:pt x="982" y="491"/>
                  </a:lnTo>
                  <a:lnTo>
                    <a:pt x="982" y="386"/>
                  </a:lnTo>
                  <a:lnTo>
                    <a:pt x="947" y="281"/>
                  </a:lnTo>
                  <a:lnTo>
                    <a:pt x="842" y="141"/>
                  </a:lnTo>
                  <a:lnTo>
                    <a:pt x="702" y="35"/>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65"/>
            <p:cNvSpPr/>
            <p:nvPr/>
          </p:nvSpPr>
          <p:spPr>
            <a:xfrm>
              <a:off x="6876250" y="1000775"/>
              <a:ext cx="35975" cy="34225"/>
            </a:xfrm>
            <a:custGeom>
              <a:rect b="b" l="l" r="r" t="t"/>
              <a:pathLst>
                <a:path extrusionOk="0" h="1369" w="1439">
                  <a:moveTo>
                    <a:pt x="632" y="1"/>
                  </a:moveTo>
                  <a:lnTo>
                    <a:pt x="492" y="36"/>
                  </a:lnTo>
                  <a:lnTo>
                    <a:pt x="387" y="71"/>
                  </a:lnTo>
                  <a:lnTo>
                    <a:pt x="246" y="141"/>
                  </a:lnTo>
                  <a:lnTo>
                    <a:pt x="176" y="246"/>
                  </a:lnTo>
                  <a:lnTo>
                    <a:pt x="71" y="386"/>
                  </a:lnTo>
                  <a:lnTo>
                    <a:pt x="36" y="527"/>
                  </a:lnTo>
                  <a:lnTo>
                    <a:pt x="1" y="667"/>
                  </a:lnTo>
                  <a:lnTo>
                    <a:pt x="36" y="807"/>
                  </a:lnTo>
                  <a:lnTo>
                    <a:pt x="71" y="948"/>
                  </a:lnTo>
                  <a:lnTo>
                    <a:pt x="141" y="1053"/>
                  </a:lnTo>
                  <a:lnTo>
                    <a:pt x="211" y="1158"/>
                  </a:lnTo>
                  <a:lnTo>
                    <a:pt x="317" y="1228"/>
                  </a:lnTo>
                  <a:lnTo>
                    <a:pt x="422" y="1298"/>
                  </a:lnTo>
                  <a:lnTo>
                    <a:pt x="562" y="1333"/>
                  </a:lnTo>
                  <a:lnTo>
                    <a:pt x="667" y="1368"/>
                  </a:lnTo>
                  <a:lnTo>
                    <a:pt x="808" y="1368"/>
                  </a:lnTo>
                  <a:lnTo>
                    <a:pt x="948" y="1333"/>
                  </a:lnTo>
                  <a:lnTo>
                    <a:pt x="1053" y="1298"/>
                  </a:lnTo>
                  <a:lnTo>
                    <a:pt x="1158" y="1228"/>
                  </a:lnTo>
                  <a:lnTo>
                    <a:pt x="1264" y="1123"/>
                  </a:lnTo>
                  <a:lnTo>
                    <a:pt x="1369" y="983"/>
                  </a:lnTo>
                  <a:lnTo>
                    <a:pt x="1404" y="842"/>
                  </a:lnTo>
                  <a:lnTo>
                    <a:pt x="1439" y="667"/>
                  </a:lnTo>
                  <a:lnTo>
                    <a:pt x="1404" y="562"/>
                  </a:lnTo>
                  <a:lnTo>
                    <a:pt x="1369" y="421"/>
                  </a:lnTo>
                  <a:lnTo>
                    <a:pt x="1299" y="316"/>
                  </a:lnTo>
                  <a:lnTo>
                    <a:pt x="1228" y="211"/>
                  </a:lnTo>
                  <a:lnTo>
                    <a:pt x="1123" y="141"/>
                  </a:lnTo>
                  <a:lnTo>
                    <a:pt x="1018" y="71"/>
                  </a:lnTo>
                  <a:lnTo>
                    <a:pt x="878" y="36"/>
                  </a:lnTo>
                  <a:lnTo>
                    <a:pt x="7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65"/>
            <p:cNvSpPr/>
            <p:nvPr/>
          </p:nvSpPr>
          <p:spPr>
            <a:xfrm>
              <a:off x="7006025" y="1168250"/>
              <a:ext cx="35100" cy="34225"/>
            </a:xfrm>
            <a:custGeom>
              <a:rect b="b" l="l" r="r" t="t"/>
              <a:pathLst>
                <a:path extrusionOk="0" h="1369" w="1404">
                  <a:moveTo>
                    <a:pt x="597" y="1"/>
                  </a:moveTo>
                  <a:lnTo>
                    <a:pt x="457" y="36"/>
                  </a:lnTo>
                  <a:lnTo>
                    <a:pt x="352" y="71"/>
                  </a:lnTo>
                  <a:lnTo>
                    <a:pt x="246" y="141"/>
                  </a:lnTo>
                  <a:lnTo>
                    <a:pt x="141" y="246"/>
                  </a:lnTo>
                  <a:lnTo>
                    <a:pt x="71" y="387"/>
                  </a:lnTo>
                  <a:lnTo>
                    <a:pt x="1" y="562"/>
                  </a:lnTo>
                  <a:lnTo>
                    <a:pt x="1" y="702"/>
                  </a:lnTo>
                  <a:lnTo>
                    <a:pt x="1" y="842"/>
                  </a:lnTo>
                  <a:lnTo>
                    <a:pt x="36" y="948"/>
                  </a:lnTo>
                  <a:lnTo>
                    <a:pt x="106" y="1053"/>
                  </a:lnTo>
                  <a:lnTo>
                    <a:pt x="176" y="1158"/>
                  </a:lnTo>
                  <a:lnTo>
                    <a:pt x="281" y="1228"/>
                  </a:lnTo>
                  <a:lnTo>
                    <a:pt x="422" y="1298"/>
                  </a:lnTo>
                  <a:lnTo>
                    <a:pt x="527" y="1369"/>
                  </a:lnTo>
                  <a:lnTo>
                    <a:pt x="913" y="1369"/>
                  </a:lnTo>
                  <a:lnTo>
                    <a:pt x="1053" y="1298"/>
                  </a:lnTo>
                  <a:lnTo>
                    <a:pt x="1158" y="1228"/>
                  </a:lnTo>
                  <a:lnTo>
                    <a:pt x="1264" y="1123"/>
                  </a:lnTo>
                  <a:lnTo>
                    <a:pt x="1334" y="983"/>
                  </a:lnTo>
                  <a:lnTo>
                    <a:pt x="1369" y="842"/>
                  </a:lnTo>
                  <a:lnTo>
                    <a:pt x="1404" y="702"/>
                  </a:lnTo>
                  <a:lnTo>
                    <a:pt x="1369" y="562"/>
                  </a:lnTo>
                  <a:lnTo>
                    <a:pt x="1334" y="422"/>
                  </a:lnTo>
                  <a:lnTo>
                    <a:pt x="1264" y="316"/>
                  </a:lnTo>
                  <a:lnTo>
                    <a:pt x="1193" y="211"/>
                  </a:lnTo>
                  <a:lnTo>
                    <a:pt x="1088" y="141"/>
                  </a:lnTo>
                  <a:lnTo>
                    <a:pt x="983" y="71"/>
                  </a:lnTo>
                  <a:lnTo>
                    <a:pt x="843" y="36"/>
                  </a:lnTo>
                  <a:lnTo>
                    <a:pt x="7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5" name="Google Shape;2995;p65"/>
          <p:cNvGrpSpPr/>
          <p:nvPr/>
        </p:nvGrpSpPr>
        <p:grpSpPr>
          <a:xfrm>
            <a:off x="915523" y="390525"/>
            <a:ext cx="500098" cy="1048172"/>
            <a:chOff x="907425" y="0"/>
            <a:chExt cx="785700" cy="1646775"/>
          </a:xfrm>
        </p:grpSpPr>
        <p:sp>
          <p:nvSpPr>
            <p:cNvPr id="2996" name="Google Shape;2996;p65"/>
            <p:cNvSpPr/>
            <p:nvPr/>
          </p:nvSpPr>
          <p:spPr>
            <a:xfrm>
              <a:off x="1252925" y="0"/>
              <a:ext cx="176275" cy="176275"/>
            </a:xfrm>
            <a:custGeom>
              <a:rect b="b" l="l" r="r" t="t"/>
              <a:pathLst>
                <a:path extrusionOk="0" h="7051" w="7051">
                  <a:moveTo>
                    <a:pt x="3157" y="1"/>
                  </a:moveTo>
                  <a:lnTo>
                    <a:pt x="2806" y="71"/>
                  </a:lnTo>
                  <a:lnTo>
                    <a:pt x="2455" y="141"/>
                  </a:lnTo>
                  <a:lnTo>
                    <a:pt x="2140" y="281"/>
                  </a:lnTo>
                  <a:lnTo>
                    <a:pt x="1824" y="421"/>
                  </a:lnTo>
                  <a:lnTo>
                    <a:pt x="1543" y="597"/>
                  </a:lnTo>
                  <a:lnTo>
                    <a:pt x="1263" y="807"/>
                  </a:lnTo>
                  <a:lnTo>
                    <a:pt x="1017" y="1018"/>
                  </a:lnTo>
                  <a:lnTo>
                    <a:pt x="807" y="1263"/>
                  </a:lnTo>
                  <a:lnTo>
                    <a:pt x="596" y="1544"/>
                  </a:lnTo>
                  <a:lnTo>
                    <a:pt x="421" y="1824"/>
                  </a:lnTo>
                  <a:lnTo>
                    <a:pt x="281" y="2140"/>
                  </a:lnTo>
                  <a:lnTo>
                    <a:pt x="140" y="2456"/>
                  </a:lnTo>
                  <a:lnTo>
                    <a:pt x="70" y="2807"/>
                  </a:lnTo>
                  <a:lnTo>
                    <a:pt x="0" y="3157"/>
                  </a:lnTo>
                  <a:lnTo>
                    <a:pt x="0" y="3508"/>
                  </a:lnTo>
                  <a:lnTo>
                    <a:pt x="0" y="3894"/>
                  </a:lnTo>
                  <a:lnTo>
                    <a:pt x="70" y="4245"/>
                  </a:lnTo>
                  <a:lnTo>
                    <a:pt x="140" y="4560"/>
                  </a:lnTo>
                  <a:lnTo>
                    <a:pt x="281" y="4876"/>
                  </a:lnTo>
                  <a:lnTo>
                    <a:pt x="421" y="5192"/>
                  </a:lnTo>
                  <a:lnTo>
                    <a:pt x="596" y="5472"/>
                  </a:lnTo>
                  <a:lnTo>
                    <a:pt x="807" y="5753"/>
                  </a:lnTo>
                  <a:lnTo>
                    <a:pt x="1017" y="5998"/>
                  </a:lnTo>
                  <a:lnTo>
                    <a:pt x="1263" y="6244"/>
                  </a:lnTo>
                  <a:lnTo>
                    <a:pt x="1543" y="6454"/>
                  </a:lnTo>
                  <a:lnTo>
                    <a:pt x="1824" y="6630"/>
                  </a:lnTo>
                  <a:lnTo>
                    <a:pt x="2140" y="6770"/>
                  </a:lnTo>
                  <a:lnTo>
                    <a:pt x="2455" y="6875"/>
                  </a:lnTo>
                  <a:lnTo>
                    <a:pt x="2806" y="6980"/>
                  </a:lnTo>
                  <a:lnTo>
                    <a:pt x="3157" y="7015"/>
                  </a:lnTo>
                  <a:lnTo>
                    <a:pt x="3508" y="7050"/>
                  </a:lnTo>
                  <a:lnTo>
                    <a:pt x="3893" y="7015"/>
                  </a:lnTo>
                  <a:lnTo>
                    <a:pt x="4244" y="6980"/>
                  </a:lnTo>
                  <a:lnTo>
                    <a:pt x="4560" y="6875"/>
                  </a:lnTo>
                  <a:lnTo>
                    <a:pt x="4875" y="6770"/>
                  </a:lnTo>
                  <a:lnTo>
                    <a:pt x="5191" y="6630"/>
                  </a:lnTo>
                  <a:lnTo>
                    <a:pt x="5472" y="6454"/>
                  </a:lnTo>
                  <a:lnTo>
                    <a:pt x="5752" y="6244"/>
                  </a:lnTo>
                  <a:lnTo>
                    <a:pt x="5998" y="5998"/>
                  </a:lnTo>
                  <a:lnTo>
                    <a:pt x="6243" y="5753"/>
                  </a:lnTo>
                  <a:lnTo>
                    <a:pt x="6454" y="5472"/>
                  </a:lnTo>
                  <a:lnTo>
                    <a:pt x="6629" y="5192"/>
                  </a:lnTo>
                  <a:lnTo>
                    <a:pt x="6769" y="4876"/>
                  </a:lnTo>
                  <a:lnTo>
                    <a:pt x="6875" y="4560"/>
                  </a:lnTo>
                  <a:lnTo>
                    <a:pt x="6980" y="4245"/>
                  </a:lnTo>
                  <a:lnTo>
                    <a:pt x="7015" y="3894"/>
                  </a:lnTo>
                  <a:lnTo>
                    <a:pt x="7050" y="3508"/>
                  </a:lnTo>
                  <a:lnTo>
                    <a:pt x="7015" y="3157"/>
                  </a:lnTo>
                  <a:lnTo>
                    <a:pt x="6980" y="2807"/>
                  </a:lnTo>
                  <a:lnTo>
                    <a:pt x="6875" y="2456"/>
                  </a:lnTo>
                  <a:lnTo>
                    <a:pt x="6769" y="2140"/>
                  </a:lnTo>
                  <a:lnTo>
                    <a:pt x="6629" y="1824"/>
                  </a:lnTo>
                  <a:lnTo>
                    <a:pt x="6454" y="1544"/>
                  </a:lnTo>
                  <a:lnTo>
                    <a:pt x="6243" y="1263"/>
                  </a:lnTo>
                  <a:lnTo>
                    <a:pt x="5998" y="1018"/>
                  </a:lnTo>
                  <a:lnTo>
                    <a:pt x="5752" y="807"/>
                  </a:lnTo>
                  <a:lnTo>
                    <a:pt x="5472" y="597"/>
                  </a:lnTo>
                  <a:lnTo>
                    <a:pt x="5191" y="421"/>
                  </a:lnTo>
                  <a:lnTo>
                    <a:pt x="4875" y="281"/>
                  </a:lnTo>
                  <a:lnTo>
                    <a:pt x="4560" y="141"/>
                  </a:lnTo>
                  <a:lnTo>
                    <a:pt x="4244" y="71"/>
                  </a:lnTo>
                  <a:lnTo>
                    <a:pt x="38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65"/>
            <p:cNvSpPr/>
            <p:nvPr/>
          </p:nvSpPr>
          <p:spPr>
            <a:xfrm>
              <a:off x="1273950" y="84175"/>
              <a:ext cx="134200" cy="19325"/>
            </a:xfrm>
            <a:custGeom>
              <a:rect b="b" l="l" r="r" t="t"/>
              <a:pathLst>
                <a:path extrusionOk="0" h="773" w="5368">
                  <a:moveTo>
                    <a:pt x="211" y="1"/>
                  </a:moveTo>
                  <a:lnTo>
                    <a:pt x="106" y="106"/>
                  </a:lnTo>
                  <a:lnTo>
                    <a:pt x="1" y="211"/>
                  </a:lnTo>
                  <a:lnTo>
                    <a:pt x="1" y="387"/>
                  </a:lnTo>
                  <a:lnTo>
                    <a:pt x="1" y="527"/>
                  </a:lnTo>
                  <a:lnTo>
                    <a:pt x="106" y="632"/>
                  </a:lnTo>
                  <a:lnTo>
                    <a:pt x="211" y="737"/>
                  </a:lnTo>
                  <a:lnTo>
                    <a:pt x="387" y="772"/>
                  </a:lnTo>
                  <a:lnTo>
                    <a:pt x="4981" y="772"/>
                  </a:lnTo>
                  <a:lnTo>
                    <a:pt x="5122" y="737"/>
                  </a:lnTo>
                  <a:lnTo>
                    <a:pt x="5262" y="632"/>
                  </a:lnTo>
                  <a:lnTo>
                    <a:pt x="5332" y="527"/>
                  </a:lnTo>
                  <a:lnTo>
                    <a:pt x="5367" y="387"/>
                  </a:lnTo>
                  <a:lnTo>
                    <a:pt x="5332" y="211"/>
                  </a:lnTo>
                  <a:lnTo>
                    <a:pt x="5262" y="106"/>
                  </a:lnTo>
                  <a:lnTo>
                    <a:pt x="51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65"/>
            <p:cNvSpPr/>
            <p:nvPr/>
          </p:nvSpPr>
          <p:spPr>
            <a:xfrm>
              <a:off x="978450" y="1435425"/>
              <a:ext cx="211350" cy="211350"/>
            </a:xfrm>
            <a:custGeom>
              <a:rect b="b" l="l" r="r" t="t"/>
              <a:pathLst>
                <a:path extrusionOk="0" h="8454" w="8454">
                  <a:moveTo>
                    <a:pt x="4069" y="0"/>
                  </a:moveTo>
                  <a:lnTo>
                    <a:pt x="3649" y="35"/>
                  </a:lnTo>
                  <a:lnTo>
                    <a:pt x="3228" y="105"/>
                  </a:lnTo>
                  <a:lnTo>
                    <a:pt x="2842" y="211"/>
                  </a:lnTo>
                  <a:lnTo>
                    <a:pt x="2456" y="386"/>
                  </a:lnTo>
                  <a:lnTo>
                    <a:pt x="2105" y="561"/>
                  </a:lnTo>
                  <a:lnTo>
                    <a:pt x="1755" y="772"/>
                  </a:lnTo>
                  <a:lnTo>
                    <a:pt x="1439" y="1017"/>
                  </a:lnTo>
                  <a:lnTo>
                    <a:pt x="1158" y="1298"/>
                  </a:lnTo>
                  <a:lnTo>
                    <a:pt x="878" y="1614"/>
                  </a:lnTo>
                  <a:lnTo>
                    <a:pt x="632" y="1964"/>
                  </a:lnTo>
                  <a:lnTo>
                    <a:pt x="457" y="2315"/>
                  </a:lnTo>
                  <a:lnTo>
                    <a:pt x="281" y="2701"/>
                  </a:lnTo>
                  <a:lnTo>
                    <a:pt x="141" y="3122"/>
                  </a:lnTo>
                  <a:lnTo>
                    <a:pt x="36" y="3543"/>
                  </a:lnTo>
                  <a:lnTo>
                    <a:pt x="1" y="3964"/>
                  </a:lnTo>
                  <a:lnTo>
                    <a:pt x="1" y="4384"/>
                  </a:lnTo>
                  <a:lnTo>
                    <a:pt x="36" y="4805"/>
                  </a:lnTo>
                  <a:lnTo>
                    <a:pt x="106" y="5191"/>
                  </a:lnTo>
                  <a:lnTo>
                    <a:pt x="211" y="5612"/>
                  </a:lnTo>
                  <a:lnTo>
                    <a:pt x="387" y="5963"/>
                  </a:lnTo>
                  <a:lnTo>
                    <a:pt x="562" y="6349"/>
                  </a:lnTo>
                  <a:lnTo>
                    <a:pt x="772" y="6664"/>
                  </a:lnTo>
                  <a:lnTo>
                    <a:pt x="1018" y="7015"/>
                  </a:lnTo>
                  <a:lnTo>
                    <a:pt x="1299" y="7296"/>
                  </a:lnTo>
                  <a:lnTo>
                    <a:pt x="1614" y="7576"/>
                  </a:lnTo>
                  <a:lnTo>
                    <a:pt x="1965" y="7787"/>
                  </a:lnTo>
                  <a:lnTo>
                    <a:pt x="2316" y="7997"/>
                  </a:lnTo>
                  <a:lnTo>
                    <a:pt x="2702" y="8172"/>
                  </a:lnTo>
                  <a:lnTo>
                    <a:pt x="3122" y="8313"/>
                  </a:lnTo>
                  <a:lnTo>
                    <a:pt x="3543" y="8383"/>
                  </a:lnTo>
                  <a:lnTo>
                    <a:pt x="3964" y="8453"/>
                  </a:lnTo>
                  <a:lnTo>
                    <a:pt x="4385" y="8453"/>
                  </a:lnTo>
                  <a:lnTo>
                    <a:pt x="4806" y="8418"/>
                  </a:lnTo>
                  <a:lnTo>
                    <a:pt x="5192" y="8348"/>
                  </a:lnTo>
                  <a:lnTo>
                    <a:pt x="5613" y="8208"/>
                  </a:lnTo>
                  <a:lnTo>
                    <a:pt x="5963" y="8067"/>
                  </a:lnTo>
                  <a:lnTo>
                    <a:pt x="6349" y="7892"/>
                  </a:lnTo>
                  <a:lnTo>
                    <a:pt x="6665" y="7681"/>
                  </a:lnTo>
                  <a:lnTo>
                    <a:pt x="6981" y="7401"/>
                  </a:lnTo>
                  <a:lnTo>
                    <a:pt x="7296" y="7120"/>
                  </a:lnTo>
                  <a:lnTo>
                    <a:pt x="7577" y="6840"/>
                  </a:lnTo>
                  <a:lnTo>
                    <a:pt x="7787" y="6489"/>
                  </a:lnTo>
                  <a:lnTo>
                    <a:pt x="7998" y="6138"/>
                  </a:lnTo>
                  <a:lnTo>
                    <a:pt x="8173" y="5717"/>
                  </a:lnTo>
                  <a:lnTo>
                    <a:pt x="8313" y="5331"/>
                  </a:lnTo>
                  <a:lnTo>
                    <a:pt x="8384" y="4911"/>
                  </a:lnTo>
                  <a:lnTo>
                    <a:pt x="8454" y="4490"/>
                  </a:lnTo>
                  <a:lnTo>
                    <a:pt x="8454" y="4069"/>
                  </a:lnTo>
                  <a:lnTo>
                    <a:pt x="8419" y="3648"/>
                  </a:lnTo>
                  <a:lnTo>
                    <a:pt x="8349" y="3227"/>
                  </a:lnTo>
                  <a:lnTo>
                    <a:pt x="8208" y="2841"/>
                  </a:lnTo>
                  <a:lnTo>
                    <a:pt x="8068" y="2455"/>
                  </a:lnTo>
                  <a:lnTo>
                    <a:pt x="7893" y="2105"/>
                  </a:lnTo>
                  <a:lnTo>
                    <a:pt x="7682" y="1754"/>
                  </a:lnTo>
                  <a:lnTo>
                    <a:pt x="7402" y="1438"/>
                  </a:lnTo>
                  <a:lnTo>
                    <a:pt x="7121" y="1158"/>
                  </a:lnTo>
                  <a:lnTo>
                    <a:pt x="6805" y="877"/>
                  </a:lnTo>
                  <a:lnTo>
                    <a:pt x="6490" y="667"/>
                  </a:lnTo>
                  <a:lnTo>
                    <a:pt x="6104" y="456"/>
                  </a:lnTo>
                  <a:lnTo>
                    <a:pt x="5718" y="281"/>
                  </a:lnTo>
                  <a:lnTo>
                    <a:pt x="5332" y="140"/>
                  </a:lnTo>
                  <a:lnTo>
                    <a:pt x="4911" y="35"/>
                  </a:lnTo>
                  <a:lnTo>
                    <a:pt x="44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65"/>
            <p:cNvSpPr/>
            <p:nvPr/>
          </p:nvSpPr>
          <p:spPr>
            <a:xfrm>
              <a:off x="1023175" y="1449450"/>
              <a:ext cx="78075" cy="38600"/>
            </a:xfrm>
            <a:custGeom>
              <a:rect b="b" l="l" r="r" t="t"/>
              <a:pathLst>
                <a:path extrusionOk="0" h="1544" w="3123">
                  <a:moveTo>
                    <a:pt x="2842" y="0"/>
                  </a:moveTo>
                  <a:lnTo>
                    <a:pt x="2456" y="35"/>
                  </a:lnTo>
                  <a:lnTo>
                    <a:pt x="2070" y="106"/>
                  </a:lnTo>
                  <a:lnTo>
                    <a:pt x="1719" y="176"/>
                  </a:lnTo>
                  <a:lnTo>
                    <a:pt x="1369" y="316"/>
                  </a:lnTo>
                  <a:lnTo>
                    <a:pt x="1053" y="456"/>
                  </a:lnTo>
                  <a:lnTo>
                    <a:pt x="737" y="632"/>
                  </a:lnTo>
                  <a:lnTo>
                    <a:pt x="422" y="807"/>
                  </a:lnTo>
                  <a:lnTo>
                    <a:pt x="106" y="1053"/>
                  </a:lnTo>
                  <a:lnTo>
                    <a:pt x="36" y="1158"/>
                  </a:lnTo>
                  <a:lnTo>
                    <a:pt x="1" y="1263"/>
                  </a:lnTo>
                  <a:lnTo>
                    <a:pt x="36" y="1333"/>
                  </a:lnTo>
                  <a:lnTo>
                    <a:pt x="106" y="1438"/>
                  </a:lnTo>
                  <a:lnTo>
                    <a:pt x="176" y="1509"/>
                  </a:lnTo>
                  <a:lnTo>
                    <a:pt x="281" y="1544"/>
                  </a:lnTo>
                  <a:lnTo>
                    <a:pt x="422" y="1544"/>
                  </a:lnTo>
                  <a:lnTo>
                    <a:pt x="527" y="1473"/>
                  </a:lnTo>
                  <a:lnTo>
                    <a:pt x="772" y="1263"/>
                  </a:lnTo>
                  <a:lnTo>
                    <a:pt x="1053" y="1123"/>
                  </a:lnTo>
                  <a:lnTo>
                    <a:pt x="1333" y="982"/>
                  </a:lnTo>
                  <a:lnTo>
                    <a:pt x="1614" y="842"/>
                  </a:lnTo>
                  <a:lnTo>
                    <a:pt x="1895" y="737"/>
                  </a:lnTo>
                  <a:lnTo>
                    <a:pt x="2210" y="667"/>
                  </a:lnTo>
                  <a:lnTo>
                    <a:pt x="2526" y="632"/>
                  </a:lnTo>
                  <a:lnTo>
                    <a:pt x="2842" y="597"/>
                  </a:lnTo>
                  <a:lnTo>
                    <a:pt x="2947" y="562"/>
                  </a:lnTo>
                  <a:lnTo>
                    <a:pt x="3052" y="491"/>
                  </a:lnTo>
                  <a:lnTo>
                    <a:pt x="3087" y="386"/>
                  </a:lnTo>
                  <a:lnTo>
                    <a:pt x="3122" y="281"/>
                  </a:lnTo>
                  <a:lnTo>
                    <a:pt x="3087" y="176"/>
                  </a:lnTo>
                  <a:lnTo>
                    <a:pt x="3052" y="70"/>
                  </a:lnTo>
                  <a:lnTo>
                    <a:pt x="29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65"/>
            <p:cNvSpPr/>
            <p:nvPr/>
          </p:nvSpPr>
          <p:spPr>
            <a:xfrm>
              <a:off x="967925" y="334950"/>
              <a:ext cx="725200" cy="1213600"/>
            </a:xfrm>
            <a:custGeom>
              <a:rect b="b" l="l" r="r" t="t"/>
              <a:pathLst>
                <a:path extrusionOk="0" h="48544" w="29008">
                  <a:moveTo>
                    <a:pt x="12277" y="1"/>
                  </a:moveTo>
                  <a:lnTo>
                    <a:pt x="1" y="5052"/>
                  </a:lnTo>
                  <a:lnTo>
                    <a:pt x="16205" y="44440"/>
                  </a:lnTo>
                  <a:lnTo>
                    <a:pt x="16521" y="45036"/>
                  </a:lnTo>
                  <a:lnTo>
                    <a:pt x="16837" y="45633"/>
                  </a:lnTo>
                  <a:lnTo>
                    <a:pt x="17258" y="46159"/>
                  </a:lnTo>
                  <a:lnTo>
                    <a:pt x="17678" y="46615"/>
                  </a:lnTo>
                  <a:lnTo>
                    <a:pt x="18169" y="47071"/>
                  </a:lnTo>
                  <a:lnTo>
                    <a:pt x="18696" y="47456"/>
                  </a:lnTo>
                  <a:lnTo>
                    <a:pt x="19222" y="47772"/>
                  </a:lnTo>
                  <a:lnTo>
                    <a:pt x="19818" y="48053"/>
                  </a:lnTo>
                  <a:lnTo>
                    <a:pt x="20414" y="48263"/>
                  </a:lnTo>
                  <a:lnTo>
                    <a:pt x="21010" y="48403"/>
                  </a:lnTo>
                  <a:lnTo>
                    <a:pt x="21642" y="48509"/>
                  </a:lnTo>
                  <a:lnTo>
                    <a:pt x="22308" y="48544"/>
                  </a:lnTo>
                  <a:lnTo>
                    <a:pt x="22940" y="48544"/>
                  </a:lnTo>
                  <a:lnTo>
                    <a:pt x="23606" y="48438"/>
                  </a:lnTo>
                  <a:lnTo>
                    <a:pt x="24237" y="48263"/>
                  </a:lnTo>
                  <a:lnTo>
                    <a:pt x="24904" y="48053"/>
                  </a:lnTo>
                  <a:lnTo>
                    <a:pt x="25500" y="47772"/>
                  </a:lnTo>
                  <a:lnTo>
                    <a:pt x="26061" y="47421"/>
                  </a:lnTo>
                  <a:lnTo>
                    <a:pt x="26587" y="47036"/>
                  </a:lnTo>
                  <a:lnTo>
                    <a:pt x="27078" y="46580"/>
                  </a:lnTo>
                  <a:lnTo>
                    <a:pt x="27499" y="46089"/>
                  </a:lnTo>
                  <a:lnTo>
                    <a:pt x="27885" y="45597"/>
                  </a:lnTo>
                  <a:lnTo>
                    <a:pt x="28236" y="45036"/>
                  </a:lnTo>
                  <a:lnTo>
                    <a:pt x="28481" y="44475"/>
                  </a:lnTo>
                  <a:lnTo>
                    <a:pt x="28727" y="43879"/>
                  </a:lnTo>
                  <a:lnTo>
                    <a:pt x="28867" y="43247"/>
                  </a:lnTo>
                  <a:lnTo>
                    <a:pt x="28972" y="42616"/>
                  </a:lnTo>
                  <a:lnTo>
                    <a:pt x="29007" y="41950"/>
                  </a:lnTo>
                  <a:lnTo>
                    <a:pt x="28972" y="41318"/>
                  </a:lnTo>
                  <a:lnTo>
                    <a:pt x="28902" y="40652"/>
                  </a:lnTo>
                  <a:lnTo>
                    <a:pt x="28727" y="40021"/>
                  </a:lnTo>
                  <a:lnTo>
                    <a:pt x="28516" y="39389"/>
                  </a:lnTo>
                  <a:lnTo>
                    <a:pt x="12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65"/>
            <p:cNvSpPr/>
            <p:nvPr/>
          </p:nvSpPr>
          <p:spPr>
            <a:xfrm>
              <a:off x="1031950" y="403350"/>
              <a:ext cx="628725" cy="1108375"/>
            </a:xfrm>
            <a:custGeom>
              <a:rect b="b" l="l" r="r" t="t"/>
              <a:pathLst>
                <a:path extrusionOk="0" h="44335" w="25149">
                  <a:moveTo>
                    <a:pt x="9330" y="1"/>
                  </a:moveTo>
                  <a:lnTo>
                    <a:pt x="0" y="3824"/>
                  </a:lnTo>
                  <a:lnTo>
                    <a:pt x="15468" y="41458"/>
                  </a:lnTo>
                  <a:lnTo>
                    <a:pt x="15679" y="41914"/>
                  </a:lnTo>
                  <a:lnTo>
                    <a:pt x="15959" y="42300"/>
                  </a:lnTo>
                  <a:lnTo>
                    <a:pt x="16240" y="42686"/>
                  </a:lnTo>
                  <a:lnTo>
                    <a:pt x="16555" y="43002"/>
                  </a:lnTo>
                  <a:lnTo>
                    <a:pt x="16906" y="43317"/>
                  </a:lnTo>
                  <a:lnTo>
                    <a:pt x="17292" y="43598"/>
                  </a:lnTo>
                  <a:lnTo>
                    <a:pt x="17713" y="43808"/>
                  </a:lnTo>
                  <a:lnTo>
                    <a:pt x="18134" y="43984"/>
                  </a:lnTo>
                  <a:lnTo>
                    <a:pt x="18590" y="44159"/>
                  </a:lnTo>
                  <a:lnTo>
                    <a:pt x="19046" y="44264"/>
                  </a:lnTo>
                  <a:lnTo>
                    <a:pt x="19502" y="44300"/>
                  </a:lnTo>
                  <a:lnTo>
                    <a:pt x="19993" y="44335"/>
                  </a:lnTo>
                  <a:lnTo>
                    <a:pt x="20484" y="44300"/>
                  </a:lnTo>
                  <a:lnTo>
                    <a:pt x="20975" y="44229"/>
                  </a:lnTo>
                  <a:lnTo>
                    <a:pt x="21466" y="44089"/>
                  </a:lnTo>
                  <a:lnTo>
                    <a:pt x="21957" y="43914"/>
                  </a:lnTo>
                  <a:lnTo>
                    <a:pt x="22413" y="43703"/>
                  </a:lnTo>
                  <a:lnTo>
                    <a:pt x="22869" y="43458"/>
                  </a:lnTo>
                  <a:lnTo>
                    <a:pt x="23255" y="43142"/>
                  </a:lnTo>
                  <a:lnTo>
                    <a:pt x="23605" y="42826"/>
                  </a:lnTo>
                  <a:lnTo>
                    <a:pt x="23956" y="42476"/>
                  </a:lnTo>
                  <a:lnTo>
                    <a:pt x="24237" y="42090"/>
                  </a:lnTo>
                  <a:lnTo>
                    <a:pt x="24517" y="41704"/>
                  </a:lnTo>
                  <a:lnTo>
                    <a:pt x="24728" y="41283"/>
                  </a:lnTo>
                  <a:lnTo>
                    <a:pt x="24903" y="40862"/>
                  </a:lnTo>
                  <a:lnTo>
                    <a:pt x="25008" y="40406"/>
                  </a:lnTo>
                  <a:lnTo>
                    <a:pt x="25114" y="39950"/>
                  </a:lnTo>
                  <a:lnTo>
                    <a:pt x="25149" y="39494"/>
                  </a:lnTo>
                  <a:lnTo>
                    <a:pt x="25149" y="39003"/>
                  </a:lnTo>
                  <a:lnTo>
                    <a:pt x="25078" y="38547"/>
                  </a:lnTo>
                  <a:lnTo>
                    <a:pt x="24973" y="38091"/>
                  </a:lnTo>
                  <a:lnTo>
                    <a:pt x="24798" y="37635"/>
                  </a:lnTo>
                  <a:lnTo>
                    <a:pt x="93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65"/>
            <p:cNvSpPr/>
            <p:nvPr/>
          </p:nvSpPr>
          <p:spPr>
            <a:xfrm>
              <a:off x="1031950" y="403350"/>
              <a:ext cx="628725" cy="1108375"/>
            </a:xfrm>
            <a:custGeom>
              <a:rect b="b" l="l" r="r" t="t"/>
              <a:pathLst>
                <a:path extrusionOk="0" fill="none" h="44335" w="25149">
                  <a:moveTo>
                    <a:pt x="21957" y="43914"/>
                  </a:moveTo>
                  <a:lnTo>
                    <a:pt x="21957" y="43914"/>
                  </a:lnTo>
                  <a:lnTo>
                    <a:pt x="21466" y="44089"/>
                  </a:lnTo>
                  <a:lnTo>
                    <a:pt x="20975" y="44229"/>
                  </a:lnTo>
                  <a:lnTo>
                    <a:pt x="20484" y="44300"/>
                  </a:lnTo>
                  <a:lnTo>
                    <a:pt x="19993" y="44335"/>
                  </a:lnTo>
                  <a:lnTo>
                    <a:pt x="19502" y="44300"/>
                  </a:lnTo>
                  <a:lnTo>
                    <a:pt x="19046" y="44264"/>
                  </a:lnTo>
                  <a:lnTo>
                    <a:pt x="18590" y="44159"/>
                  </a:lnTo>
                  <a:lnTo>
                    <a:pt x="18134" y="43984"/>
                  </a:lnTo>
                  <a:lnTo>
                    <a:pt x="17713" y="43808"/>
                  </a:lnTo>
                  <a:lnTo>
                    <a:pt x="17292" y="43598"/>
                  </a:lnTo>
                  <a:lnTo>
                    <a:pt x="16906" y="43317"/>
                  </a:lnTo>
                  <a:lnTo>
                    <a:pt x="16555" y="43002"/>
                  </a:lnTo>
                  <a:lnTo>
                    <a:pt x="16240" y="42686"/>
                  </a:lnTo>
                  <a:lnTo>
                    <a:pt x="15959" y="42300"/>
                  </a:lnTo>
                  <a:lnTo>
                    <a:pt x="15679" y="41914"/>
                  </a:lnTo>
                  <a:lnTo>
                    <a:pt x="15468" y="41458"/>
                  </a:lnTo>
                  <a:lnTo>
                    <a:pt x="0" y="3824"/>
                  </a:lnTo>
                  <a:lnTo>
                    <a:pt x="9330" y="1"/>
                  </a:lnTo>
                  <a:lnTo>
                    <a:pt x="24798" y="37635"/>
                  </a:lnTo>
                  <a:lnTo>
                    <a:pt x="24798" y="37635"/>
                  </a:lnTo>
                  <a:lnTo>
                    <a:pt x="24973" y="38091"/>
                  </a:lnTo>
                  <a:lnTo>
                    <a:pt x="25078" y="38547"/>
                  </a:lnTo>
                  <a:lnTo>
                    <a:pt x="25149" y="39003"/>
                  </a:lnTo>
                  <a:lnTo>
                    <a:pt x="25149" y="39494"/>
                  </a:lnTo>
                  <a:lnTo>
                    <a:pt x="25114" y="39950"/>
                  </a:lnTo>
                  <a:lnTo>
                    <a:pt x="25008" y="40406"/>
                  </a:lnTo>
                  <a:lnTo>
                    <a:pt x="24903" y="40862"/>
                  </a:lnTo>
                  <a:lnTo>
                    <a:pt x="24728" y="41283"/>
                  </a:lnTo>
                  <a:lnTo>
                    <a:pt x="24517" y="41704"/>
                  </a:lnTo>
                  <a:lnTo>
                    <a:pt x="24237" y="42090"/>
                  </a:lnTo>
                  <a:lnTo>
                    <a:pt x="23956" y="42476"/>
                  </a:lnTo>
                  <a:lnTo>
                    <a:pt x="23605" y="42826"/>
                  </a:lnTo>
                  <a:lnTo>
                    <a:pt x="23255" y="43142"/>
                  </a:lnTo>
                  <a:lnTo>
                    <a:pt x="22869" y="43458"/>
                  </a:lnTo>
                  <a:lnTo>
                    <a:pt x="22413" y="43703"/>
                  </a:lnTo>
                  <a:lnTo>
                    <a:pt x="21957" y="4391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65"/>
            <p:cNvSpPr/>
            <p:nvPr/>
          </p:nvSpPr>
          <p:spPr>
            <a:xfrm>
              <a:off x="1207325" y="829500"/>
              <a:ext cx="453350" cy="682225"/>
            </a:xfrm>
            <a:custGeom>
              <a:rect b="b" l="l" r="r" t="t"/>
              <a:pathLst>
                <a:path extrusionOk="0" h="27289" w="18134">
                  <a:moveTo>
                    <a:pt x="9330" y="1"/>
                  </a:moveTo>
                  <a:lnTo>
                    <a:pt x="0" y="3824"/>
                  </a:lnTo>
                  <a:lnTo>
                    <a:pt x="8453" y="24412"/>
                  </a:lnTo>
                  <a:lnTo>
                    <a:pt x="8664" y="24868"/>
                  </a:lnTo>
                  <a:lnTo>
                    <a:pt x="8944" y="25254"/>
                  </a:lnTo>
                  <a:lnTo>
                    <a:pt x="9225" y="25640"/>
                  </a:lnTo>
                  <a:lnTo>
                    <a:pt x="9540" y="25956"/>
                  </a:lnTo>
                  <a:lnTo>
                    <a:pt x="9891" y="26271"/>
                  </a:lnTo>
                  <a:lnTo>
                    <a:pt x="10277" y="26552"/>
                  </a:lnTo>
                  <a:lnTo>
                    <a:pt x="10698" y="26762"/>
                  </a:lnTo>
                  <a:lnTo>
                    <a:pt x="11119" y="26938"/>
                  </a:lnTo>
                  <a:lnTo>
                    <a:pt x="11575" y="27113"/>
                  </a:lnTo>
                  <a:lnTo>
                    <a:pt x="12031" y="27218"/>
                  </a:lnTo>
                  <a:lnTo>
                    <a:pt x="12487" y="27254"/>
                  </a:lnTo>
                  <a:lnTo>
                    <a:pt x="12978" y="27289"/>
                  </a:lnTo>
                  <a:lnTo>
                    <a:pt x="13469" y="27254"/>
                  </a:lnTo>
                  <a:lnTo>
                    <a:pt x="13960" y="27183"/>
                  </a:lnTo>
                  <a:lnTo>
                    <a:pt x="14451" y="27043"/>
                  </a:lnTo>
                  <a:lnTo>
                    <a:pt x="14942" y="26868"/>
                  </a:lnTo>
                  <a:lnTo>
                    <a:pt x="15398" y="26657"/>
                  </a:lnTo>
                  <a:lnTo>
                    <a:pt x="15854" y="26412"/>
                  </a:lnTo>
                  <a:lnTo>
                    <a:pt x="16240" y="26096"/>
                  </a:lnTo>
                  <a:lnTo>
                    <a:pt x="16590" y="25780"/>
                  </a:lnTo>
                  <a:lnTo>
                    <a:pt x="16941" y="25430"/>
                  </a:lnTo>
                  <a:lnTo>
                    <a:pt x="17222" y="25044"/>
                  </a:lnTo>
                  <a:lnTo>
                    <a:pt x="17502" y="24658"/>
                  </a:lnTo>
                  <a:lnTo>
                    <a:pt x="17713" y="24237"/>
                  </a:lnTo>
                  <a:lnTo>
                    <a:pt x="17888" y="23816"/>
                  </a:lnTo>
                  <a:lnTo>
                    <a:pt x="17993" y="23360"/>
                  </a:lnTo>
                  <a:lnTo>
                    <a:pt x="18099" y="22904"/>
                  </a:lnTo>
                  <a:lnTo>
                    <a:pt x="18134" y="22448"/>
                  </a:lnTo>
                  <a:lnTo>
                    <a:pt x="18134" y="21957"/>
                  </a:lnTo>
                  <a:lnTo>
                    <a:pt x="18063" y="21501"/>
                  </a:lnTo>
                  <a:lnTo>
                    <a:pt x="17958" y="21045"/>
                  </a:lnTo>
                  <a:lnTo>
                    <a:pt x="17783" y="20589"/>
                  </a:lnTo>
                  <a:lnTo>
                    <a:pt x="93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65"/>
            <p:cNvSpPr/>
            <p:nvPr/>
          </p:nvSpPr>
          <p:spPr>
            <a:xfrm>
              <a:off x="1330950" y="1037325"/>
              <a:ext cx="64925" cy="64900"/>
            </a:xfrm>
            <a:custGeom>
              <a:rect b="b" l="l" r="r" t="t"/>
              <a:pathLst>
                <a:path extrusionOk="0" h="2596" w="2597">
                  <a:moveTo>
                    <a:pt x="1298" y="0"/>
                  </a:moveTo>
                  <a:lnTo>
                    <a:pt x="1053" y="35"/>
                  </a:lnTo>
                  <a:lnTo>
                    <a:pt x="807" y="106"/>
                  </a:lnTo>
                  <a:lnTo>
                    <a:pt x="562" y="246"/>
                  </a:lnTo>
                  <a:lnTo>
                    <a:pt x="351" y="386"/>
                  </a:lnTo>
                  <a:lnTo>
                    <a:pt x="211" y="597"/>
                  </a:lnTo>
                  <a:lnTo>
                    <a:pt x="71" y="807"/>
                  </a:lnTo>
                  <a:lnTo>
                    <a:pt x="1" y="1053"/>
                  </a:lnTo>
                  <a:lnTo>
                    <a:pt x="1" y="1298"/>
                  </a:lnTo>
                  <a:lnTo>
                    <a:pt x="1" y="1544"/>
                  </a:lnTo>
                  <a:lnTo>
                    <a:pt x="71" y="1789"/>
                  </a:lnTo>
                  <a:lnTo>
                    <a:pt x="211" y="2035"/>
                  </a:lnTo>
                  <a:lnTo>
                    <a:pt x="387" y="2245"/>
                  </a:lnTo>
                  <a:lnTo>
                    <a:pt x="562" y="2385"/>
                  </a:lnTo>
                  <a:lnTo>
                    <a:pt x="772" y="2526"/>
                  </a:lnTo>
                  <a:lnTo>
                    <a:pt x="1018" y="2596"/>
                  </a:lnTo>
                  <a:lnTo>
                    <a:pt x="1544" y="2596"/>
                  </a:lnTo>
                  <a:lnTo>
                    <a:pt x="1790" y="2526"/>
                  </a:lnTo>
                  <a:lnTo>
                    <a:pt x="2000" y="2385"/>
                  </a:lnTo>
                  <a:lnTo>
                    <a:pt x="2210" y="2210"/>
                  </a:lnTo>
                  <a:lnTo>
                    <a:pt x="2386" y="2035"/>
                  </a:lnTo>
                  <a:lnTo>
                    <a:pt x="2491" y="1824"/>
                  </a:lnTo>
                  <a:lnTo>
                    <a:pt x="2561" y="1579"/>
                  </a:lnTo>
                  <a:lnTo>
                    <a:pt x="2596" y="1333"/>
                  </a:lnTo>
                  <a:lnTo>
                    <a:pt x="2561" y="1053"/>
                  </a:lnTo>
                  <a:lnTo>
                    <a:pt x="2491" y="807"/>
                  </a:lnTo>
                  <a:lnTo>
                    <a:pt x="2351" y="597"/>
                  </a:lnTo>
                  <a:lnTo>
                    <a:pt x="2210" y="386"/>
                  </a:lnTo>
                  <a:lnTo>
                    <a:pt x="2000" y="211"/>
                  </a:lnTo>
                  <a:lnTo>
                    <a:pt x="1790" y="106"/>
                  </a:lnTo>
                  <a:lnTo>
                    <a:pt x="1544" y="35"/>
                  </a:lnTo>
                  <a:lnTo>
                    <a:pt x="12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65"/>
            <p:cNvSpPr/>
            <p:nvPr/>
          </p:nvSpPr>
          <p:spPr>
            <a:xfrm>
              <a:off x="1480900" y="1333700"/>
              <a:ext cx="105250" cy="105250"/>
            </a:xfrm>
            <a:custGeom>
              <a:rect b="b" l="l" r="r" t="t"/>
              <a:pathLst>
                <a:path extrusionOk="0" h="4210" w="4210">
                  <a:moveTo>
                    <a:pt x="2105" y="1"/>
                  </a:moveTo>
                  <a:lnTo>
                    <a:pt x="1684" y="36"/>
                  </a:lnTo>
                  <a:lnTo>
                    <a:pt x="1509" y="71"/>
                  </a:lnTo>
                  <a:lnTo>
                    <a:pt x="1298" y="141"/>
                  </a:lnTo>
                  <a:lnTo>
                    <a:pt x="1088" y="246"/>
                  </a:lnTo>
                  <a:lnTo>
                    <a:pt x="912" y="351"/>
                  </a:lnTo>
                  <a:lnTo>
                    <a:pt x="597" y="597"/>
                  </a:lnTo>
                  <a:lnTo>
                    <a:pt x="351" y="912"/>
                  </a:lnTo>
                  <a:lnTo>
                    <a:pt x="141" y="1263"/>
                  </a:lnTo>
                  <a:lnTo>
                    <a:pt x="35" y="1649"/>
                  </a:lnTo>
                  <a:lnTo>
                    <a:pt x="0" y="2070"/>
                  </a:lnTo>
                  <a:lnTo>
                    <a:pt x="35" y="2491"/>
                  </a:lnTo>
                  <a:lnTo>
                    <a:pt x="71" y="2701"/>
                  </a:lnTo>
                  <a:lnTo>
                    <a:pt x="141" y="2877"/>
                  </a:lnTo>
                  <a:lnTo>
                    <a:pt x="246" y="3087"/>
                  </a:lnTo>
                  <a:lnTo>
                    <a:pt x="351" y="3262"/>
                  </a:lnTo>
                  <a:lnTo>
                    <a:pt x="597" y="3578"/>
                  </a:lnTo>
                  <a:lnTo>
                    <a:pt x="912" y="3824"/>
                  </a:lnTo>
                  <a:lnTo>
                    <a:pt x="1263" y="4034"/>
                  </a:lnTo>
                  <a:lnTo>
                    <a:pt x="1649" y="4139"/>
                  </a:lnTo>
                  <a:lnTo>
                    <a:pt x="2070" y="4209"/>
                  </a:lnTo>
                  <a:lnTo>
                    <a:pt x="2491" y="4139"/>
                  </a:lnTo>
                  <a:lnTo>
                    <a:pt x="2701" y="4104"/>
                  </a:lnTo>
                  <a:lnTo>
                    <a:pt x="2877" y="4034"/>
                  </a:lnTo>
                  <a:lnTo>
                    <a:pt x="3087" y="3929"/>
                  </a:lnTo>
                  <a:lnTo>
                    <a:pt x="3262" y="3824"/>
                  </a:lnTo>
                  <a:lnTo>
                    <a:pt x="3578" y="3578"/>
                  </a:lnTo>
                  <a:lnTo>
                    <a:pt x="3824" y="3262"/>
                  </a:lnTo>
                  <a:lnTo>
                    <a:pt x="4034" y="2912"/>
                  </a:lnTo>
                  <a:lnTo>
                    <a:pt x="4139" y="2526"/>
                  </a:lnTo>
                  <a:lnTo>
                    <a:pt x="4209" y="2105"/>
                  </a:lnTo>
                  <a:lnTo>
                    <a:pt x="4139" y="1684"/>
                  </a:lnTo>
                  <a:lnTo>
                    <a:pt x="4104" y="1474"/>
                  </a:lnTo>
                  <a:lnTo>
                    <a:pt x="4034" y="1298"/>
                  </a:lnTo>
                  <a:lnTo>
                    <a:pt x="3929" y="1088"/>
                  </a:lnTo>
                  <a:lnTo>
                    <a:pt x="3824" y="912"/>
                  </a:lnTo>
                  <a:lnTo>
                    <a:pt x="3578" y="597"/>
                  </a:lnTo>
                  <a:lnTo>
                    <a:pt x="3262" y="351"/>
                  </a:lnTo>
                  <a:lnTo>
                    <a:pt x="2912" y="141"/>
                  </a:lnTo>
                  <a:lnTo>
                    <a:pt x="2526" y="36"/>
                  </a:lnTo>
                  <a:lnTo>
                    <a:pt x="21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65"/>
            <p:cNvSpPr/>
            <p:nvPr/>
          </p:nvSpPr>
          <p:spPr>
            <a:xfrm>
              <a:off x="1441450" y="1216200"/>
              <a:ext cx="56125" cy="55275"/>
            </a:xfrm>
            <a:custGeom>
              <a:rect b="b" l="l" r="r" t="t"/>
              <a:pathLst>
                <a:path extrusionOk="0" h="2211" w="2245">
                  <a:moveTo>
                    <a:pt x="912" y="1"/>
                  </a:moveTo>
                  <a:lnTo>
                    <a:pt x="702" y="71"/>
                  </a:lnTo>
                  <a:lnTo>
                    <a:pt x="491" y="176"/>
                  </a:lnTo>
                  <a:lnTo>
                    <a:pt x="316" y="316"/>
                  </a:lnTo>
                  <a:lnTo>
                    <a:pt x="211" y="492"/>
                  </a:lnTo>
                  <a:lnTo>
                    <a:pt x="105" y="667"/>
                  </a:lnTo>
                  <a:lnTo>
                    <a:pt x="35" y="877"/>
                  </a:lnTo>
                  <a:lnTo>
                    <a:pt x="0" y="1088"/>
                  </a:lnTo>
                  <a:lnTo>
                    <a:pt x="35" y="1298"/>
                  </a:lnTo>
                  <a:lnTo>
                    <a:pt x="105" y="1544"/>
                  </a:lnTo>
                  <a:lnTo>
                    <a:pt x="211" y="1719"/>
                  </a:lnTo>
                  <a:lnTo>
                    <a:pt x="351" y="1895"/>
                  </a:lnTo>
                  <a:lnTo>
                    <a:pt x="491" y="2035"/>
                  </a:lnTo>
                  <a:lnTo>
                    <a:pt x="702" y="2140"/>
                  </a:lnTo>
                  <a:lnTo>
                    <a:pt x="912" y="2210"/>
                  </a:lnTo>
                  <a:lnTo>
                    <a:pt x="1333" y="2210"/>
                  </a:lnTo>
                  <a:lnTo>
                    <a:pt x="1543" y="2140"/>
                  </a:lnTo>
                  <a:lnTo>
                    <a:pt x="1754" y="2035"/>
                  </a:lnTo>
                  <a:lnTo>
                    <a:pt x="1894" y="1895"/>
                  </a:lnTo>
                  <a:lnTo>
                    <a:pt x="2034" y="1719"/>
                  </a:lnTo>
                  <a:lnTo>
                    <a:pt x="2140" y="1544"/>
                  </a:lnTo>
                  <a:lnTo>
                    <a:pt x="2210" y="1333"/>
                  </a:lnTo>
                  <a:lnTo>
                    <a:pt x="2245" y="1123"/>
                  </a:lnTo>
                  <a:lnTo>
                    <a:pt x="2210" y="912"/>
                  </a:lnTo>
                  <a:lnTo>
                    <a:pt x="2140" y="667"/>
                  </a:lnTo>
                  <a:lnTo>
                    <a:pt x="2034" y="492"/>
                  </a:lnTo>
                  <a:lnTo>
                    <a:pt x="1894" y="316"/>
                  </a:lnTo>
                  <a:lnTo>
                    <a:pt x="1754" y="176"/>
                  </a:lnTo>
                  <a:lnTo>
                    <a:pt x="1543" y="71"/>
                  </a:lnTo>
                  <a:lnTo>
                    <a:pt x="13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65"/>
            <p:cNvSpPr/>
            <p:nvPr/>
          </p:nvSpPr>
          <p:spPr>
            <a:xfrm>
              <a:off x="1471250" y="1090800"/>
              <a:ext cx="35100" cy="35975"/>
            </a:xfrm>
            <a:custGeom>
              <a:rect b="b" l="l" r="r" t="t"/>
              <a:pathLst>
                <a:path extrusionOk="0" h="1439" w="1404">
                  <a:moveTo>
                    <a:pt x="562" y="1"/>
                  </a:moveTo>
                  <a:lnTo>
                    <a:pt x="421" y="71"/>
                  </a:lnTo>
                  <a:lnTo>
                    <a:pt x="281" y="141"/>
                  </a:lnTo>
                  <a:lnTo>
                    <a:pt x="176" y="211"/>
                  </a:lnTo>
                  <a:lnTo>
                    <a:pt x="71" y="352"/>
                  </a:lnTo>
                  <a:lnTo>
                    <a:pt x="36" y="457"/>
                  </a:lnTo>
                  <a:lnTo>
                    <a:pt x="1" y="597"/>
                  </a:lnTo>
                  <a:lnTo>
                    <a:pt x="1" y="702"/>
                  </a:lnTo>
                  <a:lnTo>
                    <a:pt x="1" y="843"/>
                  </a:lnTo>
                  <a:lnTo>
                    <a:pt x="36" y="983"/>
                  </a:lnTo>
                  <a:lnTo>
                    <a:pt x="106" y="1088"/>
                  </a:lnTo>
                  <a:lnTo>
                    <a:pt x="176" y="1193"/>
                  </a:lnTo>
                  <a:lnTo>
                    <a:pt x="281" y="1299"/>
                  </a:lnTo>
                  <a:lnTo>
                    <a:pt x="386" y="1369"/>
                  </a:lnTo>
                  <a:lnTo>
                    <a:pt x="527" y="1404"/>
                  </a:lnTo>
                  <a:lnTo>
                    <a:pt x="667" y="1439"/>
                  </a:lnTo>
                  <a:lnTo>
                    <a:pt x="807" y="1439"/>
                  </a:lnTo>
                  <a:lnTo>
                    <a:pt x="948" y="1369"/>
                  </a:lnTo>
                  <a:lnTo>
                    <a:pt x="1088" y="1299"/>
                  </a:lnTo>
                  <a:lnTo>
                    <a:pt x="1228" y="1193"/>
                  </a:lnTo>
                  <a:lnTo>
                    <a:pt x="1298" y="1088"/>
                  </a:lnTo>
                  <a:lnTo>
                    <a:pt x="1368" y="983"/>
                  </a:lnTo>
                  <a:lnTo>
                    <a:pt x="1368" y="843"/>
                  </a:lnTo>
                  <a:lnTo>
                    <a:pt x="1404" y="702"/>
                  </a:lnTo>
                  <a:lnTo>
                    <a:pt x="1368" y="597"/>
                  </a:lnTo>
                  <a:lnTo>
                    <a:pt x="1333" y="457"/>
                  </a:lnTo>
                  <a:lnTo>
                    <a:pt x="1263" y="317"/>
                  </a:lnTo>
                  <a:lnTo>
                    <a:pt x="1193" y="211"/>
                  </a:lnTo>
                  <a:lnTo>
                    <a:pt x="1088" y="141"/>
                  </a:lnTo>
                  <a:lnTo>
                    <a:pt x="983" y="71"/>
                  </a:lnTo>
                  <a:lnTo>
                    <a:pt x="8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65"/>
            <p:cNvSpPr/>
            <p:nvPr/>
          </p:nvSpPr>
          <p:spPr>
            <a:xfrm>
              <a:off x="1291500" y="935600"/>
              <a:ext cx="38600" cy="36850"/>
            </a:xfrm>
            <a:custGeom>
              <a:rect b="b" l="l" r="r" t="t"/>
              <a:pathLst>
                <a:path extrusionOk="0" h="1474" w="1544">
                  <a:moveTo>
                    <a:pt x="667" y="1"/>
                  </a:moveTo>
                  <a:lnTo>
                    <a:pt x="562" y="36"/>
                  </a:lnTo>
                  <a:lnTo>
                    <a:pt x="421" y="71"/>
                  </a:lnTo>
                  <a:lnTo>
                    <a:pt x="316" y="141"/>
                  </a:lnTo>
                  <a:lnTo>
                    <a:pt x="211" y="246"/>
                  </a:lnTo>
                  <a:lnTo>
                    <a:pt x="106" y="352"/>
                  </a:lnTo>
                  <a:lnTo>
                    <a:pt x="35" y="457"/>
                  </a:lnTo>
                  <a:lnTo>
                    <a:pt x="0" y="597"/>
                  </a:lnTo>
                  <a:lnTo>
                    <a:pt x="0" y="737"/>
                  </a:lnTo>
                  <a:lnTo>
                    <a:pt x="0" y="878"/>
                  </a:lnTo>
                  <a:lnTo>
                    <a:pt x="35" y="1018"/>
                  </a:lnTo>
                  <a:lnTo>
                    <a:pt x="106" y="1158"/>
                  </a:lnTo>
                  <a:lnTo>
                    <a:pt x="211" y="1263"/>
                  </a:lnTo>
                  <a:lnTo>
                    <a:pt x="316" y="1334"/>
                  </a:lnTo>
                  <a:lnTo>
                    <a:pt x="421" y="1404"/>
                  </a:lnTo>
                  <a:lnTo>
                    <a:pt x="562" y="1439"/>
                  </a:lnTo>
                  <a:lnTo>
                    <a:pt x="702" y="1474"/>
                  </a:lnTo>
                  <a:lnTo>
                    <a:pt x="842" y="1439"/>
                  </a:lnTo>
                  <a:lnTo>
                    <a:pt x="982" y="1404"/>
                  </a:lnTo>
                  <a:lnTo>
                    <a:pt x="1088" y="1369"/>
                  </a:lnTo>
                  <a:lnTo>
                    <a:pt x="1193" y="1299"/>
                  </a:lnTo>
                  <a:lnTo>
                    <a:pt x="1333" y="1193"/>
                  </a:lnTo>
                  <a:lnTo>
                    <a:pt x="1403" y="1088"/>
                  </a:lnTo>
                  <a:lnTo>
                    <a:pt x="1473" y="983"/>
                  </a:lnTo>
                  <a:lnTo>
                    <a:pt x="1509" y="843"/>
                  </a:lnTo>
                  <a:lnTo>
                    <a:pt x="1544" y="702"/>
                  </a:lnTo>
                  <a:lnTo>
                    <a:pt x="1509" y="562"/>
                  </a:lnTo>
                  <a:lnTo>
                    <a:pt x="1473" y="422"/>
                  </a:lnTo>
                  <a:lnTo>
                    <a:pt x="1403" y="316"/>
                  </a:lnTo>
                  <a:lnTo>
                    <a:pt x="1298" y="211"/>
                  </a:lnTo>
                  <a:lnTo>
                    <a:pt x="1193" y="106"/>
                  </a:lnTo>
                  <a:lnTo>
                    <a:pt x="1088" y="36"/>
                  </a:lnTo>
                  <a:lnTo>
                    <a:pt x="9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65"/>
            <p:cNvSpPr/>
            <p:nvPr/>
          </p:nvSpPr>
          <p:spPr>
            <a:xfrm>
              <a:off x="907425" y="266575"/>
              <a:ext cx="414775" cy="229750"/>
            </a:xfrm>
            <a:custGeom>
              <a:rect b="b" l="l" r="r" t="t"/>
              <a:pathLst>
                <a:path extrusionOk="0" h="9190" w="16591">
                  <a:moveTo>
                    <a:pt x="14592" y="0"/>
                  </a:moveTo>
                  <a:lnTo>
                    <a:pt x="14171" y="35"/>
                  </a:lnTo>
                  <a:lnTo>
                    <a:pt x="13785" y="140"/>
                  </a:lnTo>
                  <a:lnTo>
                    <a:pt x="1264" y="5296"/>
                  </a:lnTo>
                  <a:lnTo>
                    <a:pt x="913" y="5507"/>
                  </a:lnTo>
                  <a:lnTo>
                    <a:pt x="597" y="5752"/>
                  </a:lnTo>
                  <a:lnTo>
                    <a:pt x="352" y="6068"/>
                  </a:lnTo>
                  <a:lnTo>
                    <a:pt x="176" y="6419"/>
                  </a:lnTo>
                  <a:lnTo>
                    <a:pt x="36" y="6769"/>
                  </a:lnTo>
                  <a:lnTo>
                    <a:pt x="1" y="7155"/>
                  </a:lnTo>
                  <a:lnTo>
                    <a:pt x="36" y="7576"/>
                  </a:lnTo>
                  <a:lnTo>
                    <a:pt x="176" y="7962"/>
                  </a:lnTo>
                  <a:lnTo>
                    <a:pt x="352" y="8313"/>
                  </a:lnTo>
                  <a:lnTo>
                    <a:pt x="597" y="8628"/>
                  </a:lnTo>
                  <a:lnTo>
                    <a:pt x="913" y="8874"/>
                  </a:lnTo>
                  <a:lnTo>
                    <a:pt x="1264" y="9049"/>
                  </a:lnTo>
                  <a:lnTo>
                    <a:pt x="1614" y="9155"/>
                  </a:lnTo>
                  <a:lnTo>
                    <a:pt x="2000" y="9190"/>
                  </a:lnTo>
                  <a:lnTo>
                    <a:pt x="2421" y="9155"/>
                  </a:lnTo>
                  <a:lnTo>
                    <a:pt x="2807" y="9049"/>
                  </a:lnTo>
                  <a:lnTo>
                    <a:pt x="15328" y="3893"/>
                  </a:lnTo>
                  <a:lnTo>
                    <a:pt x="15679" y="3683"/>
                  </a:lnTo>
                  <a:lnTo>
                    <a:pt x="15995" y="3437"/>
                  </a:lnTo>
                  <a:lnTo>
                    <a:pt x="16240" y="3157"/>
                  </a:lnTo>
                  <a:lnTo>
                    <a:pt x="16416" y="2806"/>
                  </a:lnTo>
                  <a:lnTo>
                    <a:pt x="16556" y="2420"/>
                  </a:lnTo>
                  <a:lnTo>
                    <a:pt x="16591" y="2034"/>
                  </a:lnTo>
                  <a:lnTo>
                    <a:pt x="16556" y="1649"/>
                  </a:lnTo>
                  <a:lnTo>
                    <a:pt x="16416" y="1263"/>
                  </a:lnTo>
                  <a:lnTo>
                    <a:pt x="16240" y="877"/>
                  </a:lnTo>
                  <a:lnTo>
                    <a:pt x="15995" y="596"/>
                  </a:lnTo>
                  <a:lnTo>
                    <a:pt x="15679" y="351"/>
                  </a:lnTo>
                  <a:lnTo>
                    <a:pt x="15328" y="140"/>
                  </a:lnTo>
                  <a:lnTo>
                    <a:pt x="14978" y="35"/>
                  </a:lnTo>
                  <a:lnTo>
                    <a:pt x="145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0" name="Google Shape;3010;p65"/>
          <p:cNvGrpSpPr/>
          <p:nvPr/>
        </p:nvGrpSpPr>
        <p:grpSpPr>
          <a:xfrm>
            <a:off x="1721500" y="242775"/>
            <a:ext cx="771650" cy="970700"/>
            <a:chOff x="5199700" y="3584813"/>
            <a:chExt cx="771650" cy="970700"/>
          </a:xfrm>
        </p:grpSpPr>
        <p:sp>
          <p:nvSpPr>
            <p:cNvPr id="3011" name="Google Shape;3011;p65"/>
            <p:cNvSpPr/>
            <p:nvPr/>
          </p:nvSpPr>
          <p:spPr>
            <a:xfrm>
              <a:off x="5199700" y="3584813"/>
              <a:ext cx="324475" cy="356025"/>
            </a:xfrm>
            <a:custGeom>
              <a:rect b="b" l="l" r="r" t="t"/>
              <a:pathLst>
                <a:path extrusionOk="0" h="14241" w="12979">
                  <a:moveTo>
                    <a:pt x="2631" y="1"/>
                  </a:moveTo>
                  <a:lnTo>
                    <a:pt x="2140" y="71"/>
                  </a:lnTo>
                  <a:lnTo>
                    <a:pt x="1930" y="141"/>
                  </a:lnTo>
                  <a:lnTo>
                    <a:pt x="1684" y="211"/>
                  </a:lnTo>
                  <a:lnTo>
                    <a:pt x="1474" y="316"/>
                  </a:lnTo>
                  <a:lnTo>
                    <a:pt x="1228" y="457"/>
                  </a:lnTo>
                  <a:lnTo>
                    <a:pt x="1018" y="597"/>
                  </a:lnTo>
                  <a:lnTo>
                    <a:pt x="842" y="772"/>
                  </a:lnTo>
                  <a:lnTo>
                    <a:pt x="667" y="948"/>
                  </a:lnTo>
                  <a:lnTo>
                    <a:pt x="527" y="1123"/>
                  </a:lnTo>
                  <a:lnTo>
                    <a:pt x="246" y="1544"/>
                  </a:lnTo>
                  <a:lnTo>
                    <a:pt x="71" y="1965"/>
                  </a:lnTo>
                  <a:lnTo>
                    <a:pt x="36" y="2175"/>
                  </a:lnTo>
                  <a:lnTo>
                    <a:pt x="1" y="2386"/>
                  </a:lnTo>
                  <a:lnTo>
                    <a:pt x="1" y="2596"/>
                  </a:lnTo>
                  <a:lnTo>
                    <a:pt x="1" y="2807"/>
                  </a:lnTo>
                  <a:lnTo>
                    <a:pt x="36" y="3017"/>
                  </a:lnTo>
                  <a:lnTo>
                    <a:pt x="106" y="3228"/>
                  </a:lnTo>
                  <a:lnTo>
                    <a:pt x="176" y="3438"/>
                  </a:lnTo>
                  <a:lnTo>
                    <a:pt x="281" y="3613"/>
                  </a:lnTo>
                  <a:lnTo>
                    <a:pt x="2912" y="7647"/>
                  </a:lnTo>
                  <a:lnTo>
                    <a:pt x="3122" y="7998"/>
                  </a:lnTo>
                  <a:lnTo>
                    <a:pt x="3333" y="8384"/>
                  </a:lnTo>
                  <a:lnTo>
                    <a:pt x="3508" y="8769"/>
                  </a:lnTo>
                  <a:lnTo>
                    <a:pt x="3648" y="9155"/>
                  </a:lnTo>
                  <a:lnTo>
                    <a:pt x="3789" y="9576"/>
                  </a:lnTo>
                  <a:lnTo>
                    <a:pt x="3894" y="9962"/>
                  </a:lnTo>
                  <a:lnTo>
                    <a:pt x="3964" y="10383"/>
                  </a:lnTo>
                  <a:lnTo>
                    <a:pt x="3999" y="10769"/>
                  </a:lnTo>
                  <a:lnTo>
                    <a:pt x="4034" y="11189"/>
                  </a:lnTo>
                  <a:lnTo>
                    <a:pt x="4034" y="11610"/>
                  </a:lnTo>
                  <a:lnTo>
                    <a:pt x="4034" y="12031"/>
                  </a:lnTo>
                  <a:lnTo>
                    <a:pt x="3964" y="12452"/>
                  </a:lnTo>
                  <a:lnTo>
                    <a:pt x="3894" y="12873"/>
                  </a:lnTo>
                  <a:lnTo>
                    <a:pt x="3789" y="13259"/>
                  </a:lnTo>
                  <a:lnTo>
                    <a:pt x="3683" y="13680"/>
                  </a:lnTo>
                  <a:lnTo>
                    <a:pt x="3543" y="14066"/>
                  </a:lnTo>
                  <a:lnTo>
                    <a:pt x="3473" y="14241"/>
                  </a:lnTo>
                  <a:lnTo>
                    <a:pt x="3473" y="14241"/>
                  </a:lnTo>
                  <a:lnTo>
                    <a:pt x="12978" y="8068"/>
                  </a:lnTo>
                  <a:lnTo>
                    <a:pt x="12768" y="8068"/>
                  </a:lnTo>
                  <a:lnTo>
                    <a:pt x="12347" y="8033"/>
                  </a:lnTo>
                  <a:lnTo>
                    <a:pt x="11926" y="7963"/>
                  </a:lnTo>
                  <a:lnTo>
                    <a:pt x="11505" y="7893"/>
                  </a:lnTo>
                  <a:lnTo>
                    <a:pt x="11119" y="7787"/>
                  </a:lnTo>
                  <a:lnTo>
                    <a:pt x="10698" y="7682"/>
                  </a:lnTo>
                  <a:lnTo>
                    <a:pt x="10312" y="7507"/>
                  </a:lnTo>
                  <a:lnTo>
                    <a:pt x="9927" y="7366"/>
                  </a:lnTo>
                  <a:lnTo>
                    <a:pt x="9576" y="7156"/>
                  </a:lnTo>
                  <a:lnTo>
                    <a:pt x="9225" y="6946"/>
                  </a:lnTo>
                  <a:lnTo>
                    <a:pt x="8874" y="6700"/>
                  </a:lnTo>
                  <a:lnTo>
                    <a:pt x="8559" y="6454"/>
                  </a:lnTo>
                  <a:lnTo>
                    <a:pt x="8243" y="6174"/>
                  </a:lnTo>
                  <a:lnTo>
                    <a:pt x="7927" y="5893"/>
                  </a:lnTo>
                  <a:lnTo>
                    <a:pt x="7647" y="5578"/>
                  </a:lnTo>
                  <a:lnTo>
                    <a:pt x="7401" y="5227"/>
                  </a:lnTo>
                  <a:lnTo>
                    <a:pt x="7156" y="4876"/>
                  </a:lnTo>
                  <a:lnTo>
                    <a:pt x="4525" y="878"/>
                  </a:lnTo>
                  <a:lnTo>
                    <a:pt x="4385" y="702"/>
                  </a:lnTo>
                  <a:lnTo>
                    <a:pt x="4245" y="527"/>
                  </a:lnTo>
                  <a:lnTo>
                    <a:pt x="4069" y="387"/>
                  </a:lnTo>
                  <a:lnTo>
                    <a:pt x="3894" y="281"/>
                  </a:lnTo>
                  <a:lnTo>
                    <a:pt x="3718" y="176"/>
                  </a:lnTo>
                  <a:lnTo>
                    <a:pt x="3508" y="106"/>
                  </a:lnTo>
                  <a:lnTo>
                    <a:pt x="3298" y="36"/>
                  </a:lnTo>
                  <a:lnTo>
                    <a:pt x="30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65"/>
            <p:cNvSpPr/>
            <p:nvPr/>
          </p:nvSpPr>
          <p:spPr>
            <a:xfrm>
              <a:off x="5199700" y="3584813"/>
              <a:ext cx="324475" cy="356025"/>
            </a:xfrm>
            <a:custGeom>
              <a:rect b="b" l="l" r="r" t="t"/>
              <a:pathLst>
                <a:path extrusionOk="0" fill="none" h="14241" w="12979">
                  <a:moveTo>
                    <a:pt x="12978" y="8068"/>
                  </a:moveTo>
                  <a:lnTo>
                    <a:pt x="12768" y="8068"/>
                  </a:lnTo>
                  <a:lnTo>
                    <a:pt x="12768" y="8068"/>
                  </a:lnTo>
                  <a:lnTo>
                    <a:pt x="12347" y="8033"/>
                  </a:lnTo>
                  <a:lnTo>
                    <a:pt x="11926" y="7963"/>
                  </a:lnTo>
                  <a:lnTo>
                    <a:pt x="11505" y="7893"/>
                  </a:lnTo>
                  <a:lnTo>
                    <a:pt x="11119" y="7787"/>
                  </a:lnTo>
                  <a:lnTo>
                    <a:pt x="10698" y="7682"/>
                  </a:lnTo>
                  <a:lnTo>
                    <a:pt x="10312" y="7507"/>
                  </a:lnTo>
                  <a:lnTo>
                    <a:pt x="9927" y="7366"/>
                  </a:lnTo>
                  <a:lnTo>
                    <a:pt x="9576" y="7156"/>
                  </a:lnTo>
                  <a:lnTo>
                    <a:pt x="9225" y="6946"/>
                  </a:lnTo>
                  <a:lnTo>
                    <a:pt x="8874" y="6700"/>
                  </a:lnTo>
                  <a:lnTo>
                    <a:pt x="8559" y="6454"/>
                  </a:lnTo>
                  <a:lnTo>
                    <a:pt x="8243" y="6174"/>
                  </a:lnTo>
                  <a:lnTo>
                    <a:pt x="7927" y="5893"/>
                  </a:lnTo>
                  <a:lnTo>
                    <a:pt x="7647" y="5578"/>
                  </a:lnTo>
                  <a:lnTo>
                    <a:pt x="7401" y="5227"/>
                  </a:lnTo>
                  <a:lnTo>
                    <a:pt x="7156" y="4876"/>
                  </a:lnTo>
                  <a:lnTo>
                    <a:pt x="4525" y="878"/>
                  </a:lnTo>
                  <a:lnTo>
                    <a:pt x="4525" y="878"/>
                  </a:lnTo>
                  <a:lnTo>
                    <a:pt x="4385" y="702"/>
                  </a:lnTo>
                  <a:lnTo>
                    <a:pt x="4245" y="527"/>
                  </a:lnTo>
                  <a:lnTo>
                    <a:pt x="4069" y="387"/>
                  </a:lnTo>
                  <a:lnTo>
                    <a:pt x="3894" y="281"/>
                  </a:lnTo>
                  <a:lnTo>
                    <a:pt x="3718" y="176"/>
                  </a:lnTo>
                  <a:lnTo>
                    <a:pt x="3508" y="106"/>
                  </a:lnTo>
                  <a:lnTo>
                    <a:pt x="3298" y="36"/>
                  </a:lnTo>
                  <a:lnTo>
                    <a:pt x="3087" y="1"/>
                  </a:lnTo>
                  <a:lnTo>
                    <a:pt x="2631" y="1"/>
                  </a:lnTo>
                  <a:lnTo>
                    <a:pt x="2140" y="71"/>
                  </a:lnTo>
                  <a:lnTo>
                    <a:pt x="1930" y="141"/>
                  </a:lnTo>
                  <a:lnTo>
                    <a:pt x="1684" y="211"/>
                  </a:lnTo>
                  <a:lnTo>
                    <a:pt x="1474" y="316"/>
                  </a:lnTo>
                  <a:lnTo>
                    <a:pt x="1228" y="457"/>
                  </a:lnTo>
                  <a:lnTo>
                    <a:pt x="1228" y="457"/>
                  </a:lnTo>
                  <a:lnTo>
                    <a:pt x="1018" y="597"/>
                  </a:lnTo>
                  <a:lnTo>
                    <a:pt x="842" y="772"/>
                  </a:lnTo>
                  <a:lnTo>
                    <a:pt x="667" y="948"/>
                  </a:lnTo>
                  <a:lnTo>
                    <a:pt x="527" y="1123"/>
                  </a:lnTo>
                  <a:lnTo>
                    <a:pt x="246" y="1544"/>
                  </a:lnTo>
                  <a:lnTo>
                    <a:pt x="71" y="1965"/>
                  </a:lnTo>
                  <a:lnTo>
                    <a:pt x="36" y="2175"/>
                  </a:lnTo>
                  <a:lnTo>
                    <a:pt x="1" y="2386"/>
                  </a:lnTo>
                  <a:lnTo>
                    <a:pt x="1" y="2596"/>
                  </a:lnTo>
                  <a:lnTo>
                    <a:pt x="1" y="2807"/>
                  </a:lnTo>
                  <a:lnTo>
                    <a:pt x="36" y="3017"/>
                  </a:lnTo>
                  <a:lnTo>
                    <a:pt x="106" y="3228"/>
                  </a:lnTo>
                  <a:lnTo>
                    <a:pt x="176" y="3438"/>
                  </a:lnTo>
                  <a:lnTo>
                    <a:pt x="281" y="3613"/>
                  </a:lnTo>
                  <a:lnTo>
                    <a:pt x="2912" y="7647"/>
                  </a:lnTo>
                  <a:lnTo>
                    <a:pt x="2912" y="7647"/>
                  </a:lnTo>
                  <a:lnTo>
                    <a:pt x="3122" y="7998"/>
                  </a:lnTo>
                  <a:lnTo>
                    <a:pt x="3333" y="8384"/>
                  </a:lnTo>
                  <a:lnTo>
                    <a:pt x="3508" y="8769"/>
                  </a:lnTo>
                  <a:lnTo>
                    <a:pt x="3648" y="9155"/>
                  </a:lnTo>
                  <a:lnTo>
                    <a:pt x="3789" y="9576"/>
                  </a:lnTo>
                  <a:lnTo>
                    <a:pt x="3894" y="9962"/>
                  </a:lnTo>
                  <a:lnTo>
                    <a:pt x="3964" y="10383"/>
                  </a:lnTo>
                  <a:lnTo>
                    <a:pt x="3999" y="10769"/>
                  </a:lnTo>
                  <a:lnTo>
                    <a:pt x="4034" y="11189"/>
                  </a:lnTo>
                  <a:lnTo>
                    <a:pt x="4034" y="11610"/>
                  </a:lnTo>
                  <a:lnTo>
                    <a:pt x="4034" y="12031"/>
                  </a:lnTo>
                  <a:lnTo>
                    <a:pt x="3964" y="12452"/>
                  </a:lnTo>
                  <a:lnTo>
                    <a:pt x="3894" y="12873"/>
                  </a:lnTo>
                  <a:lnTo>
                    <a:pt x="3789" y="13259"/>
                  </a:lnTo>
                  <a:lnTo>
                    <a:pt x="3683" y="13680"/>
                  </a:lnTo>
                  <a:lnTo>
                    <a:pt x="3543" y="14066"/>
                  </a:lnTo>
                  <a:lnTo>
                    <a:pt x="3473" y="14241"/>
                  </a:lnTo>
                  <a:lnTo>
                    <a:pt x="12978" y="806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65"/>
            <p:cNvSpPr/>
            <p:nvPr/>
          </p:nvSpPr>
          <p:spPr>
            <a:xfrm>
              <a:off x="5218125" y="3584813"/>
              <a:ext cx="281500" cy="216625"/>
            </a:xfrm>
            <a:custGeom>
              <a:rect b="b" l="l" r="r" t="t"/>
              <a:pathLst>
                <a:path extrusionOk="0" fill="none" h="8665" w="11260">
                  <a:moveTo>
                    <a:pt x="2034" y="1"/>
                  </a:moveTo>
                  <a:lnTo>
                    <a:pt x="2034" y="1"/>
                  </a:lnTo>
                  <a:lnTo>
                    <a:pt x="1649" y="1"/>
                  </a:lnTo>
                  <a:lnTo>
                    <a:pt x="1263" y="106"/>
                  </a:lnTo>
                  <a:lnTo>
                    <a:pt x="877" y="246"/>
                  </a:lnTo>
                  <a:lnTo>
                    <a:pt x="491" y="457"/>
                  </a:lnTo>
                  <a:lnTo>
                    <a:pt x="491" y="457"/>
                  </a:lnTo>
                  <a:lnTo>
                    <a:pt x="491" y="457"/>
                  </a:lnTo>
                  <a:lnTo>
                    <a:pt x="246" y="667"/>
                  </a:lnTo>
                  <a:lnTo>
                    <a:pt x="0" y="878"/>
                  </a:lnTo>
                  <a:lnTo>
                    <a:pt x="0" y="878"/>
                  </a:lnTo>
                  <a:lnTo>
                    <a:pt x="246" y="772"/>
                  </a:lnTo>
                  <a:lnTo>
                    <a:pt x="491" y="737"/>
                  </a:lnTo>
                  <a:lnTo>
                    <a:pt x="737" y="702"/>
                  </a:lnTo>
                  <a:lnTo>
                    <a:pt x="982" y="667"/>
                  </a:lnTo>
                  <a:lnTo>
                    <a:pt x="982" y="667"/>
                  </a:lnTo>
                  <a:lnTo>
                    <a:pt x="1228" y="702"/>
                  </a:lnTo>
                  <a:lnTo>
                    <a:pt x="1508" y="737"/>
                  </a:lnTo>
                  <a:lnTo>
                    <a:pt x="1754" y="808"/>
                  </a:lnTo>
                  <a:lnTo>
                    <a:pt x="1964" y="913"/>
                  </a:lnTo>
                  <a:lnTo>
                    <a:pt x="2210" y="1018"/>
                  </a:lnTo>
                  <a:lnTo>
                    <a:pt x="2385" y="1193"/>
                  </a:lnTo>
                  <a:lnTo>
                    <a:pt x="2561" y="1369"/>
                  </a:lnTo>
                  <a:lnTo>
                    <a:pt x="2736" y="1544"/>
                  </a:lnTo>
                  <a:lnTo>
                    <a:pt x="5331" y="5578"/>
                  </a:lnTo>
                  <a:lnTo>
                    <a:pt x="5331" y="5578"/>
                  </a:lnTo>
                  <a:lnTo>
                    <a:pt x="5787" y="6174"/>
                  </a:lnTo>
                  <a:lnTo>
                    <a:pt x="6278" y="6735"/>
                  </a:lnTo>
                  <a:lnTo>
                    <a:pt x="6840" y="7226"/>
                  </a:lnTo>
                  <a:lnTo>
                    <a:pt x="7436" y="7647"/>
                  </a:lnTo>
                  <a:lnTo>
                    <a:pt x="8102" y="8033"/>
                  </a:lnTo>
                  <a:lnTo>
                    <a:pt x="8769" y="8313"/>
                  </a:lnTo>
                  <a:lnTo>
                    <a:pt x="9470" y="8524"/>
                  </a:lnTo>
                  <a:lnTo>
                    <a:pt x="10207" y="8664"/>
                  </a:lnTo>
                  <a:lnTo>
                    <a:pt x="11259" y="7998"/>
                  </a:lnTo>
                  <a:lnTo>
                    <a:pt x="11259" y="7998"/>
                  </a:lnTo>
                  <a:lnTo>
                    <a:pt x="10558" y="7857"/>
                  </a:lnTo>
                  <a:lnTo>
                    <a:pt x="9821" y="7612"/>
                  </a:lnTo>
                  <a:lnTo>
                    <a:pt x="9155" y="7331"/>
                  </a:lnTo>
                  <a:lnTo>
                    <a:pt x="8523" y="6981"/>
                  </a:lnTo>
                  <a:lnTo>
                    <a:pt x="7927" y="6525"/>
                  </a:lnTo>
                  <a:lnTo>
                    <a:pt x="7366" y="6034"/>
                  </a:lnTo>
                  <a:lnTo>
                    <a:pt x="6840" y="5507"/>
                  </a:lnTo>
                  <a:lnTo>
                    <a:pt x="6419" y="4876"/>
                  </a:lnTo>
                  <a:lnTo>
                    <a:pt x="6419" y="4876"/>
                  </a:lnTo>
                  <a:lnTo>
                    <a:pt x="3788" y="878"/>
                  </a:lnTo>
                  <a:lnTo>
                    <a:pt x="3788" y="878"/>
                  </a:lnTo>
                  <a:lnTo>
                    <a:pt x="3648" y="667"/>
                  </a:lnTo>
                  <a:lnTo>
                    <a:pt x="3473" y="492"/>
                  </a:lnTo>
                  <a:lnTo>
                    <a:pt x="3262" y="352"/>
                  </a:lnTo>
                  <a:lnTo>
                    <a:pt x="3052" y="211"/>
                  </a:lnTo>
                  <a:lnTo>
                    <a:pt x="2806" y="106"/>
                  </a:lnTo>
                  <a:lnTo>
                    <a:pt x="2561" y="36"/>
                  </a:lnTo>
                  <a:lnTo>
                    <a:pt x="2315" y="1"/>
                  </a:lnTo>
                  <a:lnTo>
                    <a:pt x="203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65"/>
            <p:cNvSpPr/>
            <p:nvPr/>
          </p:nvSpPr>
          <p:spPr>
            <a:xfrm>
              <a:off x="5283000" y="3782988"/>
              <a:ext cx="479675" cy="523500"/>
            </a:xfrm>
            <a:custGeom>
              <a:rect b="b" l="l" r="r" t="t"/>
              <a:pathLst>
                <a:path extrusionOk="0" h="20940" w="19187">
                  <a:moveTo>
                    <a:pt x="9646" y="1"/>
                  </a:moveTo>
                  <a:lnTo>
                    <a:pt x="1" y="6279"/>
                  </a:lnTo>
                  <a:lnTo>
                    <a:pt x="9576" y="20940"/>
                  </a:lnTo>
                  <a:lnTo>
                    <a:pt x="19186" y="14662"/>
                  </a:lnTo>
                  <a:lnTo>
                    <a:pt x="96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65"/>
            <p:cNvSpPr/>
            <p:nvPr/>
          </p:nvSpPr>
          <p:spPr>
            <a:xfrm>
              <a:off x="5283000" y="3782988"/>
              <a:ext cx="479675" cy="523500"/>
            </a:xfrm>
            <a:custGeom>
              <a:rect b="b" l="l" r="r" t="t"/>
              <a:pathLst>
                <a:path extrusionOk="0" fill="none" h="20940" w="19187">
                  <a:moveTo>
                    <a:pt x="19186" y="14662"/>
                  </a:moveTo>
                  <a:lnTo>
                    <a:pt x="9576" y="20940"/>
                  </a:lnTo>
                  <a:lnTo>
                    <a:pt x="1" y="6279"/>
                  </a:lnTo>
                  <a:lnTo>
                    <a:pt x="9646" y="1"/>
                  </a:lnTo>
                  <a:lnTo>
                    <a:pt x="19186" y="1466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65"/>
            <p:cNvSpPr/>
            <p:nvPr/>
          </p:nvSpPr>
          <p:spPr>
            <a:xfrm>
              <a:off x="5310175" y="3870688"/>
              <a:ext cx="376200" cy="272725"/>
            </a:xfrm>
            <a:custGeom>
              <a:rect b="b" l="l" r="r" t="t"/>
              <a:pathLst>
                <a:path extrusionOk="0" h="10909" w="15048">
                  <a:moveTo>
                    <a:pt x="13645" y="0"/>
                  </a:moveTo>
                  <a:lnTo>
                    <a:pt x="13469" y="70"/>
                  </a:lnTo>
                  <a:lnTo>
                    <a:pt x="176" y="8734"/>
                  </a:lnTo>
                  <a:lnTo>
                    <a:pt x="71" y="8839"/>
                  </a:lnTo>
                  <a:lnTo>
                    <a:pt x="1" y="8979"/>
                  </a:lnTo>
                  <a:lnTo>
                    <a:pt x="1" y="9154"/>
                  </a:lnTo>
                  <a:lnTo>
                    <a:pt x="71" y="9295"/>
                  </a:lnTo>
                  <a:lnTo>
                    <a:pt x="983" y="10733"/>
                  </a:lnTo>
                  <a:lnTo>
                    <a:pt x="1123" y="10838"/>
                  </a:lnTo>
                  <a:lnTo>
                    <a:pt x="1264" y="10908"/>
                  </a:lnTo>
                  <a:lnTo>
                    <a:pt x="1439" y="10908"/>
                  </a:lnTo>
                  <a:lnTo>
                    <a:pt x="1579" y="10873"/>
                  </a:lnTo>
                  <a:lnTo>
                    <a:pt x="14872" y="2210"/>
                  </a:lnTo>
                  <a:lnTo>
                    <a:pt x="14978" y="2069"/>
                  </a:lnTo>
                  <a:lnTo>
                    <a:pt x="15048" y="1929"/>
                  </a:lnTo>
                  <a:lnTo>
                    <a:pt x="15048" y="1754"/>
                  </a:lnTo>
                  <a:lnTo>
                    <a:pt x="15013" y="1613"/>
                  </a:lnTo>
                  <a:lnTo>
                    <a:pt x="14066" y="175"/>
                  </a:lnTo>
                  <a:lnTo>
                    <a:pt x="13961" y="70"/>
                  </a:lnTo>
                  <a:lnTo>
                    <a:pt x="137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65"/>
            <p:cNvSpPr/>
            <p:nvPr/>
          </p:nvSpPr>
          <p:spPr>
            <a:xfrm>
              <a:off x="5310175" y="3870688"/>
              <a:ext cx="376200" cy="272725"/>
            </a:xfrm>
            <a:custGeom>
              <a:rect b="b" l="l" r="r" t="t"/>
              <a:pathLst>
                <a:path extrusionOk="0" fill="none" h="10909" w="15048">
                  <a:moveTo>
                    <a:pt x="14872" y="2210"/>
                  </a:moveTo>
                  <a:lnTo>
                    <a:pt x="1579" y="10873"/>
                  </a:lnTo>
                  <a:lnTo>
                    <a:pt x="1579" y="10873"/>
                  </a:lnTo>
                  <a:lnTo>
                    <a:pt x="1439" y="10908"/>
                  </a:lnTo>
                  <a:lnTo>
                    <a:pt x="1264" y="10908"/>
                  </a:lnTo>
                  <a:lnTo>
                    <a:pt x="1123" y="10838"/>
                  </a:lnTo>
                  <a:lnTo>
                    <a:pt x="983" y="10733"/>
                  </a:lnTo>
                  <a:lnTo>
                    <a:pt x="71" y="9295"/>
                  </a:lnTo>
                  <a:lnTo>
                    <a:pt x="71" y="9295"/>
                  </a:lnTo>
                  <a:lnTo>
                    <a:pt x="1" y="9154"/>
                  </a:lnTo>
                  <a:lnTo>
                    <a:pt x="1" y="8979"/>
                  </a:lnTo>
                  <a:lnTo>
                    <a:pt x="71" y="8839"/>
                  </a:lnTo>
                  <a:lnTo>
                    <a:pt x="176" y="8734"/>
                  </a:lnTo>
                  <a:lnTo>
                    <a:pt x="13469" y="70"/>
                  </a:lnTo>
                  <a:lnTo>
                    <a:pt x="13469" y="70"/>
                  </a:lnTo>
                  <a:lnTo>
                    <a:pt x="13645" y="0"/>
                  </a:lnTo>
                  <a:lnTo>
                    <a:pt x="13785" y="0"/>
                  </a:lnTo>
                  <a:lnTo>
                    <a:pt x="13961" y="70"/>
                  </a:lnTo>
                  <a:lnTo>
                    <a:pt x="14066" y="175"/>
                  </a:lnTo>
                  <a:lnTo>
                    <a:pt x="15013" y="1613"/>
                  </a:lnTo>
                  <a:lnTo>
                    <a:pt x="15013" y="1613"/>
                  </a:lnTo>
                  <a:lnTo>
                    <a:pt x="15048" y="1754"/>
                  </a:lnTo>
                  <a:lnTo>
                    <a:pt x="15048" y="1929"/>
                  </a:lnTo>
                  <a:lnTo>
                    <a:pt x="14978" y="2069"/>
                  </a:lnTo>
                  <a:lnTo>
                    <a:pt x="14872" y="221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65"/>
            <p:cNvSpPr/>
            <p:nvPr/>
          </p:nvSpPr>
          <p:spPr>
            <a:xfrm>
              <a:off x="5573250" y="3858388"/>
              <a:ext cx="42100" cy="43875"/>
            </a:xfrm>
            <a:custGeom>
              <a:rect b="b" l="l" r="r" t="t"/>
              <a:pathLst>
                <a:path extrusionOk="0" h="1755" w="1684">
                  <a:moveTo>
                    <a:pt x="0" y="1"/>
                  </a:moveTo>
                  <a:lnTo>
                    <a:pt x="0" y="1"/>
                  </a:lnTo>
                  <a:lnTo>
                    <a:pt x="1123" y="1755"/>
                  </a:lnTo>
                  <a:lnTo>
                    <a:pt x="1684" y="1404"/>
                  </a:lnTo>
                  <a:lnTo>
                    <a:pt x="1123" y="1755"/>
                  </a:lnTo>
                  <a:lnTo>
                    <a:pt x="0" y="1"/>
                  </a:lnTo>
                  <a:close/>
                </a:path>
              </a:pathLst>
            </a:custGeom>
            <a:solidFill>
              <a:srgbClr val="D2D2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65"/>
            <p:cNvSpPr/>
            <p:nvPr/>
          </p:nvSpPr>
          <p:spPr>
            <a:xfrm>
              <a:off x="5573250" y="3858388"/>
              <a:ext cx="42100" cy="43875"/>
            </a:xfrm>
            <a:custGeom>
              <a:rect b="b" l="l" r="r" t="t"/>
              <a:pathLst>
                <a:path extrusionOk="0" fill="none" h="1755" w="1684">
                  <a:moveTo>
                    <a:pt x="0" y="1"/>
                  </a:moveTo>
                  <a:lnTo>
                    <a:pt x="0" y="1"/>
                  </a:lnTo>
                  <a:lnTo>
                    <a:pt x="1123" y="1755"/>
                  </a:lnTo>
                  <a:lnTo>
                    <a:pt x="1684" y="1404"/>
                  </a:lnTo>
                  <a:lnTo>
                    <a:pt x="1123" y="1755"/>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65"/>
            <p:cNvSpPr/>
            <p:nvPr/>
          </p:nvSpPr>
          <p:spPr>
            <a:xfrm>
              <a:off x="5587275" y="3955738"/>
              <a:ext cx="69300" cy="62275"/>
            </a:xfrm>
            <a:custGeom>
              <a:rect b="b" l="l" r="r" t="t"/>
              <a:pathLst>
                <a:path extrusionOk="0" fill="none" h="2491" w="2772">
                  <a:moveTo>
                    <a:pt x="1965" y="0"/>
                  </a:moveTo>
                  <a:lnTo>
                    <a:pt x="0" y="1263"/>
                  </a:lnTo>
                  <a:lnTo>
                    <a:pt x="807" y="2490"/>
                  </a:lnTo>
                  <a:lnTo>
                    <a:pt x="2771" y="1228"/>
                  </a:lnTo>
                  <a:lnTo>
                    <a:pt x="196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65"/>
            <p:cNvSpPr/>
            <p:nvPr/>
          </p:nvSpPr>
          <p:spPr>
            <a:xfrm>
              <a:off x="5524150" y="3858388"/>
              <a:ext cx="77175" cy="75450"/>
            </a:xfrm>
            <a:custGeom>
              <a:rect b="b" l="l" r="r" t="t"/>
              <a:pathLst>
                <a:path extrusionOk="0" fill="none" h="3018" w="3087">
                  <a:moveTo>
                    <a:pt x="1964" y="1"/>
                  </a:moveTo>
                  <a:lnTo>
                    <a:pt x="1087" y="562"/>
                  </a:lnTo>
                  <a:lnTo>
                    <a:pt x="1087" y="562"/>
                  </a:lnTo>
                  <a:lnTo>
                    <a:pt x="1087" y="562"/>
                  </a:lnTo>
                  <a:lnTo>
                    <a:pt x="0" y="1264"/>
                  </a:lnTo>
                  <a:lnTo>
                    <a:pt x="1158" y="3017"/>
                  </a:lnTo>
                  <a:lnTo>
                    <a:pt x="1543" y="2737"/>
                  </a:lnTo>
                  <a:lnTo>
                    <a:pt x="2280" y="2281"/>
                  </a:lnTo>
                  <a:lnTo>
                    <a:pt x="2280" y="2281"/>
                  </a:lnTo>
                  <a:lnTo>
                    <a:pt x="2280" y="2281"/>
                  </a:lnTo>
                  <a:lnTo>
                    <a:pt x="3087" y="1755"/>
                  </a:lnTo>
                  <a:lnTo>
                    <a:pt x="196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65"/>
            <p:cNvSpPr/>
            <p:nvPr/>
          </p:nvSpPr>
          <p:spPr>
            <a:xfrm>
              <a:off x="5553075" y="3926788"/>
              <a:ext cx="9675" cy="7050"/>
            </a:xfrm>
            <a:custGeom>
              <a:rect b="b" l="l" r="r" t="t"/>
              <a:pathLst>
                <a:path extrusionOk="0" fill="none" h="282" w="387">
                  <a:moveTo>
                    <a:pt x="386" y="1"/>
                  </a:moveTo>
                  <a:lnTo>
                    <a:pt x="1" y="281"/>
                  </a:lnTo>
                  <a:lnTo>
                    <a:pt x="1" y="281"/>
                  </a:lnTo>
                  <a:lnTo>
                    <a:pt x="38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65"/>
            <p:cNvSpPr/>
            <p:nvPr/>
          </p:nvSpPr>
          <p:spPr>
            <a:xfrm>
              <a:off x="5581125" y="3878563"/>
              <a:ext cx="97375" cy="108750"/>
            </a:xfrm>
            <a:custGeom>
              <a:rect b="b" l="l" r="r" t="t"/>
              <a:pathLst>
                <a:path extrusionOk="0" fill="none" h="4350" w="3895">
                  <a:moveTo>
                    <a:pt x="2631" y="1"/>
                  </a:moveTo>
                  <a:lnTo>
                    <a:pt x="2631" y="1"/>
                  </a:lnTo>
                  <a:lnTo>
                    <a:pt x="2456" y="1"/>
                  </a:lnTo>
                  <a:lnTo>
                    <a:pt x="2281" y="36"/>
                  </a:lnTo>
                  <a:lnTo>
                    <a:pt x="2105" y="106"/>
                  </a:lnTo>
                  <a:lnTo>
                    <a:pt x="1930" y="211"/>
                  </a:lnTo>
                  <a:lnTo>
                    <a:pt x="1369" y="597"/>
                  </a:lnTo>
                  <a:lnTo>
                    <a:pt x="808" y="948"/>
                  </a:lnTo>
                  <a:lnTo>
                    <a:pt x="1" y="1474"/>
                  </a:lnTo>
                  <a:lnTo>
                    <a:pt x="1" y="1474"/>
                  </a:lnTo>
                  <a:lnTo>
                    <a:pt x="141" y="1369"/>
                  </a:lnTo>
                  <a:lnTo>
                    <a:pt x="317" y="1334"/>
                  </a:lnTo>
                  <a:lnTo>
                    <a:pt x="492" y="1298"/>
                  </a:lnTo>
                  <a:lnTo>
                    <a:pt x="667" y="1263"/>
                  </a:lnTo>
                  <a:lnTo>
                    <a:pt x="667" y="1263"/>
                  </a:lnTo>
                  <a:lnTo>
                    <a:pt x="983" y="1298"/>
                  </a:lnTo>
                  <a:lnTo>
                    <a:pt x="1264" y="1404"/>
                  </a:lnTo>
                  <a:lnTo>
                    <a:pt x="1544" y="1614"/>
                  </a:lnTo>
                  <a:lnTo>
                    <a:pt x="1649" y="1719"/>
                  </a:lnTo>
                  <a:lnTo>
                    <a:pt x="1755" y="1860"/>
                  </a:lnTo>
                  <a:lnTo>
                    <a:pt x="1755" y="1860"/>
                  </a:lnTo>
                  <a:lnTo>
                    <a:pt x="1860" y="2070"/>
                  </a:lnTo>
                  <a:lnTo>
                    <a:pt x="1930" y="2316"/>
                  </a:lnTo>
                  <a:lnTo>
                    <a:pt x="1965" y="2561"/>
                  </a:lnTo>
                  <a:lnTo>
                    <a:pt x="1930" y="2807"/>
                  </a:lnTo>
                  <a:lnTo>
                    <a:pt x="1860" y="3052"/>
                  </a:lnTo>
                  <a:lnTo>
                    <a:pt x="1755" y="3263"/>
                  </a:lnTo>
                  <a:lnTo>
                    <a:pt x="1579" y="3438"/>
                  </a:lnTo>
                  <a:lnTo>
                    <a:pt x="1369" y="3613"/>
                  </a:lnTo>
                  <a:lnTo>
                    <a:pt x="246" y="4350"/>
                  </a:lnTo>
                  <a:lnTo>
                    <a:pt x="2211" y="3087"/>
                  </a:lnTo>
                  <a:lnTo>
                    <a:pt x="2211" y="3087"/>
                  </a:lnTo>
                  <a:lnTo>
                    <a:pt x="3333" y="2351"/>
                  </a:lnTo>
                  <a:lnTo>
                    <a:pt x="3333" y="2351"/>
                  </a:lnTo>
                  <a:lnTo>
                    <a:pt x="3508" y="2175"/>
                  </a:lnTo>
                  <a:lnTo>
                    <a:pt x="3684" y="2000"/>
                  </a:lnTo>
                  <a:lnTo>
                    <a:pt x="3789" y="1789"/>
                  </a:lnTo>
                  <a:lnTo>
                    <a:pt x="3859" y="1544"/>
                  </a:lnTo>
                  <a:lnTo>
                    <a:pt x="3894" y="1298"/>
                  </a:lnTo>
                  <a:lnTo>
                    <a:pt x="3894" y="1053"/>
                  </a:lnTo>
                  <a:lnTo>
                    <a:pt x="3824" y="807"/>
                  </a:lnTo>
                  <a:lnTo>
                    <a:pt x="3684" y="597"/>
                  </a:lnTo>
                  <a:lnTo>
                    <a:pt x="3684" y="597"/>
                  </a:lnTo>
                  <a:lnTo>
                    <a:pt x="3614" y="457"/>
                  </a:lnTo>
                  <a:lnTo>
                    <a:pt x="3473" y="316"/>
                  </a:lnTo>
                  <a:lnTo>
                    <a:pt x="3228" y="141"/>
                  </a:lnTo>
                  <a:lnTo>
                    <a:pt x="2947" y="36"/>
                  </a:lnTo>
                  <a:lnTo>
                    <a:pt x="263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65"/>
            <p:cNvSpPr/>
            <p:nvPr/>
          </p:nvSpPr>
          <p:spPr>
            <a:xfrm>
              <a:off x="5224250" y="3747038"/>
              <a:ext cx="400750" cy="293775"/>
            </a:xfrm>
            <a:custGeom>
              <a:rect b="b" l="l" r="r" t="t"/>
              <a:pathLst>
                <a:path extrusionOk="0" h="11751" w="16030">
                  <a:moveTo>
                    <a:pt x="13960" y="1"/>
                  </a:moveTo>
                  <a:lnTo>
                    <a:pt x="13504" y="71"/>
                  </a:lnTo>
                  <a:lnTo>
                    <a:pt x="13048" y="246"/>
                  </a:lnTo>
                  <a:lnTo>
                    <a:pt x="12838" y="351"/>
                  </a:lnTo>
                  <a:lnTo>
                    <a:pt x="12627" y="457"/>
                  </a:lnTo>
                  <a:lnTo>
                    <a:pt x="1298" y="7857"/>
                  </a:lnTo>
                  <a:lnTo>
                    <a:pt x="913" y="8138"/>
                  </a:lnTo>
                  <a:lnTo>
                    <a:pt x="562" y="8489"/>
                  </a:lnTo>
                  <a:lnTo>
                    <a:pt x="316" y="8874"/>
                  </a:lnTo>
                  <a:lnTo>
                    <a:pt x="141" y="9295"/>
                  </a:lnTo>
                  <a:lnTo>
                    <a:pt x="36" y="9716"/>
                  </a:lnTo>
                  <a:lnTo>
                    <a:pt x="1" y="9927"/>
                  </a:lnTo>
                  <a:lnTo>
                    <a:pt x="1" y="10137"/>
                  </a:lnTo>
                  <a:lnTo>
                    <a:pt x="36" y="10312"/>
                  </a:lnTo>
                  <a:lnTo>
                    <a:pt x="106" y="10523"/>
                  </a:lnTo>
                  <a:lnTo>
                    <a:pt x="176" y="10698"/>
                  </a:lnTo>
                  <a:lnTo>
                    <a:pt x="281" y="10909"/>
                  </a:lnTo>
                  <a:lnTo>
                    <a:pt x="387" y="11084"/>
                  </a:lnTo>
                  <a:lnTo>
                    <a:pt x="527" y="11224"/>
                  </a:lnTo>
                  <a:lnTo>
                    <a:pt x="667" y="11365"/>
                  </a:lnTo>
                  <a:lnTo>
                    <a:pt x="842" y="11470"/>
                  </a:lnTo>
                  <a:lnTo>
                    <a:pt x="1053" y="11575"/>
                  </a:lnTo>
                  <a:lnTo>
                    <a:pt x="1228" y="11645"/>
                  </a:lnTo>
                  <a:lnTo>
                    <a:pt x="1439" y="11715"/>
                  </a:lnTo>
                  <a:lnTo>
                    <a:pt x="1649" y="11750"/>
                  </a:lnTo>
                  <a:lnTo>
                    <a:pt x="2105" y="11750"/>
                  </a:lnTo>
                  <a:lnTo>
                    <a:pt x="2526" y="11680"/>
                  </a:lnTo>
                  <a:lnTo>
                    <a:pt x="2982" y="11540"/>
                  </a:lnTo>
                  <a:lnTo>
                    <a:pt x="3228" y="11435"/>
                  </a:lnTo>
                  <a:lnTo>
                    <a:pt x="3438" y="11294"/>
                  </a:lnTo>
                  <a:lnTo>
                    <a:pt x="14767" y="3929"/>
                  </a:lnTo>
                  <a:lnTo>
                    <a:pt x="15153" y="3613"/>
                  </a:lnTo>
                  <a:lnTo>
                    <a:pt x="15468" y="3262"/>
                  </a:lnTo>
                  <a:lnTo>
                    <a:pt x="15749" y="2877"/>
                  </a:lnTo>
                  <a:lnTo>
                    <a:pt x="15924" y="2456"/>
                  </a:lnTo>
                  <a:lnTo>
                    <a:pt x="16030" y="2070"/>
                  </a:lnTo>
                  <a:lnTo>
                    <a:pt x="16030" y="1859"/>
                  </a:lnTo>
                  <a:lnTo>
                    <a:pt x="16030" y="1649"/>
                  </a:lnTo>
                  <a:lnTo>
                    <a:pt x="15995" y="1439"/>
                  </a:lnTo>
                  <a:lnTo>
                    <a:pt x="15959" y="1228"/>
                  </a:lnTo>
                  <a:lnTo>
                    <a:pt x="15889" y="1053"/>
                  </a:lnTo>
                  <a:lnTo>
                    <a:pt x="15784" y="877"/>
                  </a:lnTo>
                  <a:lnTo>
                    <a:pt x="15644" y="702"/>
                  </a:lnTo>
                  <a:lnTo>
                    <a:pt x="15504" y="527"/>
                  </a:lnTo>
                  <a:lnTo>
                    <a:pt x="15363" y="421"/>
                  </a:lnTo>
                  <a:lnTo>
                    <a:pt x="15188" y="281"/>
                  </a:lnTo>
                  <a:lnTo>
                    <a:pt x="15012" y="211"/>
                  </a:lnTo>
                  <a:lnTo>
                    <a:pt x="14802" y="106"/>
                  </a:lnTo>
                  <a:lnTo>
                    <a:pt x="14627" y="71"/>
                  </a:lnTo>
                  <a:lnTo>
                    <a:pt x="14381" y="36"/>
                  </a:lnTo>
                  <a:lnTo>
                    <a:pt x="139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65"/>
            <p:cNvSpPr/>
            <p:nvPr/>
          </p:nvSpPr>
          <p:spPr>
            <a:xfrm>
              <a:off x="5224250" y="3747038"/>
              <a:ext cx="400750" cy="293775"/>
            </a:xfrm>
            <a:custGeom>
              <a:rect b="b" l="l" r="r" t="t"/>
              <a:pathLst>
                <a:path extrusionOk="0" fill="none" h="11751" w="16030">
                  <a:moveTo>
                    <a:pt x="12627" y="457"/>
                  </a:moveTo>
                  <a:lnTo>
                    <a:pt x="1298" y="7857"/>
                  </a:lnTo>
                  <a:lnTo>
                    <a:pt x="1298" y="7857"/>
                  </a:lnTo>
                  <a:lnTo>
                    <a:pt x="913" y="8138"/>
                  </a:lnTo>
                  <a:lnTo>
                    <a:pt x="562" y="8489"/>
                  </a:lnTo>
                  <a:lnTo>
                    <a:pt x="316" y="8874"/>
                  </a:lnTo>
                  <a:lnTo>
                    <a:pt x="141" y="9295"/>
                  </a:lnTo>
                  <a:lnTo>
                    <a:pt x="36" y="9716"/>
                  </a:lnTo>
                  <a:lnTo>
                    <a:pt x="1" y="9927"/>
                  </a:lnTo>
                  <a:lnTo>
                    <a:pt x="1" y="10137"/>
                  </a:lnTo>
                  <a:lnTo>
                    <a:pt x="36" y="10312"/>
                  </a:lnTo>
                  <a:lnTo>
                    <a:pt x="106" y="10523"/>
                  </a:lnTo>
                  <a:lnTo>
                    <a:pt x="176" y="10698"/>
                  </a:lnTo>
                  <a:lnTo>
                    <a:pt x="281" y="10909"/>
                  </a:lnTo>
                  <a:lnTo>
                    <a:pt x="281" y="10909"/>
                  </a:lnTo>
                  <a:lnTo>
                    <a:pt x="387" y="11084"/>
                  </a:lnTo>
                  <a:lnTo>
                    <a:pt x="527" y="11224"/>
                  </a:lnTo>
                  <a:lnTo>
                    <a:pt x="667" y="11365"/>
                  </a:lnTo>
                  <a:lnTo>
                    <a:pt x="842" y="11470"/>
                  </a:lnTo>
                  <a:lnTo>
                    <a:pt x="1053" y="11575"/>
                  </a:lnTo>
                  <a:lnTo>
                    <a:pt x="1228" y="11645"/>
                  </a:lnTo>
                  <a:lnTo>
                    <a:pt x="1439" y="11715"/>
                  </a:lnTo>
                  <a:lnTo>
                    <a:pt x="1649" y="11750"/>
                  </a:lnTo>
                  <a:lnTo>
                    <a:pt x="2105" y="11750"/>
                  </a:lnTo>
                  <a:lnTo>
                    <a:pt x="2526" y="11680"/>
                  </a:lnTo>
                  <a:lnTo>
                    <a:pt x="2982" y="11540"/>
                  </a:lnTo>
                  <a:lnTo>
                    <a:pt x="3228" y="11435"/>
                  </a:lnTo>
                  <a:lnTo>
                    <a:pt x="3438" y="11294"/>
                  </a:lnTo>
                  <a:lnTo>
                    <a:pt x="14767" y="3929"/>
                  </a:lnTo>
                  <a:lnTo>
                    <a:pt x="14767" y="3929"/>
                  </a:lnTo>
                  <a:lnTo>
                    <a:pt x="15153" y="3613"/>
                  </a:lnTo>
                  <a:lnTo>
                    <a:pt x="15468" y="3262"/>
                  </a:lnTo>
                  <a:lnTo>
                    <a:pt x="15749" y="2877"/>
                  </a:lnTo>
                  <a:lnTo>
                    <a:pt x="15924" y="2456"/>
                  </a:lnTo>
                  <a:lnTo>
                    <a:pt x="16030" y="2070"/>
                  </a:lnTo>
                  <a:lnTo>
                    <a:pt x="16030" y="1859"/>
                  </a:lnTo>
                  <a:lnTo>
                    <a:pt x="16030" y="1649"/>
                  </a:lnTo>
                  <a:lnTo>
                    <a:pt x="15995" y="1439"/>
                  </a:lnTo>
                  <a:lnTo>
                    <a:pt x="15959" y="1228"/>
                  </a:lnTo>
                  <a:lnTo>
                    <a:pt x="15889" y="1053"/>
                  </a:lnTo>
                  <a:lnTo>
                    <a:pt x="15784" y="877"/>
                  </a:lnTo>
                  <a:lnTo>
                    <a:pt x="15784" y="877"/>
                  </a:lnTo>
                  <a:lnTo>
                    <a:pt x="15644" y="702"/>
                  </a:lnTo>
                  <a:lnTo>
                    <a:pt x="15504" y="527"/>
                  </a:lnTo>
                  <a:lnTo>
                    <a:pt x="15363" y="421"/>
                  </a:lnTo>
                  <a:lnTo>
                    <a:pt x="15188" y="281"/>
                  </a:lnTo>
                  <a:lnTo>
                    <a:pt x="15012" y="211"/>
                  </a:lnTo>
                  <a:lnTo>
                    <a:pt x="14802" y="106"/>
                  </a:lnTo>
                  <a:lnTo>
                    <a:pt x="14627" y="71"/>
                  </a:lnTo>
                  <a:lnTo>
                    <a:pt x="14381" y="36"/>
                  </a:lnTo>
                  <a:lnTo>
                    <a:pt x="13960" y="1"/>
                  </a:lnTo>
                  <a:lnTo>
                    <a:pt x="13504" y="71"/>
                  </a:lnTo>
                  <a:lnTo>
                    <a:pt x="13048" y="246"/>
                  </a:lnTo>
                  <a:lnTo>
                    <a:pt x="12838" y="351"/>
                  </a:lnTo>
                  <a:lnTo>
                    <a:pt x="12627" y="45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65"/>
            <p:cNvSpPr/>
            <p:nvPr/>
          </p:nvSpPr>
          <p:spPr>
            <a:xfrm>
              <a:off x="5573250" y="3845238"/>
              <a:ext cx="20175" cy="13175"/>
            </a:xfrm>
            <a:custGeom>
              <a:rect b="b" l="l" r="r" t="t"/>
              <a:pathLst>
                <a:path extrusionOk="0" h="527" w="807">
                  <a:moveTo>
                    <a:pt x="807" y="1"/>
                  </a:moveTo>
                  <a:lnTo>
                    <a:pt x="0" y="527"/>
                  </a:lnTo>
                  <a:lnTo>
                    <a:pt x="0" y="527"/>
                  </a:lnTo>
                  <a:lnTo>
                    <a:pt x="807" y="1"/>
                  </a:lnTo>
                  <a:close/>
                </a:path>
              </a:pathLst>
            </a:custGeom>
            <a:solidFill>
              <a:srgbClr val="D2D2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65"/>
            <p:cNvSpPr/>
            <p:nvPr/>
          </p:nvSpPr>
          <p:spPr>
            <a:xfrm>
              <a:off x="5573250" y="3845238"/>
              <a:ext cx="20175" cy="13175"/>
            </a:xfrm>
            <a:custGeom>
              <a:rect b="b" l="l" r="r" t="t"/>
              <a:pathLst>
                <a:path extrusionOk="0" fill="none" h="527" w="807">
                  <a:moveTo>
                    <a:pt x="807" y="1"/>
                  </a:moveTo>
                  <a:lnTo>
                    <a:pt x="0" y="527"/>
                  </a:lnTo>
                  <a:lnTo>
                    <a:pt x="0" y="527"/>
                  </a:lnTo>
                  <a:lnTo>
                    <a:pt x="80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65"/>
            <p:cNvSpPr/>
            <p:nvPr/>
          </p:nvSpPr>
          <p:spPr>
            <a:xfrm>
              <a:off x="5573250" y="3858388"/>
              <a:ext cx="25" cy="25"/>
            </a:xfrm>
            <a:custGeom>
              <a:rect b="b" l="l" r="r" t="t"/>
              <a:pathLst>
                <a:path extrusionOk="0" h="1" w="1">
                  <a:moveTo>
                    <a:pt x="0" y="1"/>
                  </a:moveTo>
                  <a:lnTo>
                    <a:pt x="0" y="1"/>
                  </a:lnTo>
                  <a:lnTo>
                    <a:pt x="0" y="1"/>
                  </a:lnTo>
                  <a:lnTo>
                    <a:pt x="0" y="1"/>
                  </a:lnTo>
                  <a:lnTo>
                    <a:pt x="0"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65"/>
            <p:cNvSpPr/>
            <p:nvPr/>
          </p:nvSpPr>
          <p:spPr>
            <a:xfrm>
              <a:off x="5573250" y="3858388"/>
              <a:ext cx="25" cy="25"/>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65"/>
            <p:cNvSpPr/>
            <p:nvPr/>
          </p:nvSpPr>
          <p:spPr>
            <a:xfrm>
              <a:off x="5551325" y="3858388"/>
              <a:ext cx="21950" cy="14075"/>
            </a:xfrm>
            <a:custGeom>
              <a:rect b="b" l="l" r="r" t="t"/>
              <a:pathLst>
                <a:path extrusionOk="0" h="563" w="878">
                  <a:moveTo>
                    <a:pt x="877" y="1"/>
                  </a:moveTo>
                  <a:lnTo>
                    <a:pt x="0" y="562"/>
                  </a:lnTo>
                  <a:lnTo>
                    <a:pt x="0" y="562"/>
                  </a:lnTo>
                  <a:lnTo>
                    <a:pt x="0" y="562"/>
                  </a:lnTo>
                  <a:lnTo>
                    <a:pt x="877" y="1"/>
                  </a:lnTo>
                  <a:lnTo>
                    <a:pt x="877" y="1"/>
                  </a:lnTo>
                  <a:close/>
                </a:path>
              </a:pathLst>
            </a:custGeom>
            <a:solidFill>
              <a:srgbClr val="481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65"/>
            <p:cNvSpPr/>
            <p:nvPr/>
          </p:nvSpPr>
          <p:spPr>
            <a:xfrm>
              <a:off x="5551325" y="3858388"/>
              <a:ext cx="21950" cy="14075"/>
            </a:xfrm>
            <a:custGeom>
              <a:rect b="b" l="l" r="r" t="t"/>
              <a:pathLst>
                <a:path extrusionOk="0" fill="none" h="563" w="878">
                  <a:moveTo>
                    <a:pt x="877" y="1"/>
                  </a:moveTo>
                  <a:lnTo>
                    <a:pt x="0" y="562"/>
                  </a:lnTo>
                  <a:lnTo>
                    <a:pt x="0" y="562"/>
                  </a:lnTo>
                  <a:lnTo>
                    <a:pt x="0" y="562"/>
                  </a:lnTo>
                  <a:lnTo>
                    <a:pt x="877" y="1"/>
                  </a:lnTo>
                  <a:lnTo>
                    <a:pt x="87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65"/>
            <p:cNvSpPr/>
            <p:nvPr/>
          </p:nvSpPr>
          <p:spPr>
            <a:xfrm>
              <a:off x="5496950" y="3747038"/>
              <a:ext cx="128050" cy="125425"/>
            </a:xfrm>
            <a:custGeom>
              <a:rect b="b" l="l" r="r" t="t"/>
              <a:pathLst>
                <a:path extrusionOk="0" fill="none" h="5017" w="5122">
                  <a:moveTo>
                    <a:pt x="3193" y="1"/>
                  </a:moveTo>
                  <a:lnTo>
                    <a:pt x="3193" y="1"/>
                  </a:lnTo>
                  <a:lnTo>
                    <a:pt x="2807" y="36"/>
                  </a:lnTo>
                  <a:lnTo>
                    <a:pt x="2456" y="106"/>
                  </a:lnTo>
                  <a:lnTo>
                    <a:pt x="2070" y="281"/>
                  </a:lnTo>
                  <a:lnTo>
                    <a:pt x="1719" y="457"/>
                  </a:lnTo>
                  <a:lnTo>
                    <a:pt x="1719" y="457"/>
                  </a:lnTo>
                  <a:lnTo>
                    <a:pt x="1" y="1579"/>
                  </a:lnTo>
                  <a:lnTo>
                    <a:pt x="1" y="1579"/>
                  </a:lnTo>
                  <a:lnTo>
                    <a:pt x="387" y="1368"/>
                  </a:lnTo>
                  <a:lnTo>
                    <a:pt x="772" y="1228"/>
                  </a:lnTo>
                  <a:lnTo>
                    <a:pt x="1123" y="1123"/>
                  </a:lnTo>
                  <a:lnTo>
                    <a:pt x="1509" y="1123"/>
                  </a:lnTo>
                  <a:lnTo>
                    <a:pt x="1509" y="1123"/>
                  </a:lnTo>
                  <a:lnTo>
                    <a:pt x="1755" y="1123"/>
                  </a:lnTo>
                  <a:lnTo>
                    <a:pt x="2000" y="1158"/>
                  </a:lnTo>
                  <a:lnTo>
                    <a:pt x="2246" y="1228"/>
                  </a:lnTo>
                  <a:lnTo>
                    <a:pt x="2491" y="1333"/>
                  </a:lnTo>
                  <a:lnTo>
                    <a:pt x="2666" y="1439"/>
                  </a:lnTo>
                  <a:lnTo>
                    <a:pt x="2877" y="1579"/>
                  </a:lnTo>
                  <a:lnTo>
                    <a:pt x="3052" y="1754"/>
                  </a:lnTo>
                  <a:lnTo>
                    <a:pt x="3193" y="1965"/>
                  </a:lnTo>
                  <a:lnTo>
                    <a:pt x="3193" y="1965"/>
                  </a:lnTo>
                  <a:lnTo>
                    <a:pt x="3298" y="2140"/>
                  </a:lnTo>
                  <a:lnTo>
                    <a:pt x="3368" y="2351"/>
                  </a:lnTo>
                  <a:lnTo>
                    <a:pt x="3403" y="2526"/>
                  </a:lnTo>
                  <a:lnTo>
                    <a:pt x="3438" y="2736"/>
                  </a:lnTo>
                  <a:lnTo>
                    <a:pt x="3438" y="2947"/>
                  </a:lnTo>
                  <a:lnTo>
                    <a:pt x="3438" y="3157"/>
                  </a:lnTo>
                  <a:lnTo>
                    <a:pt x="3333" y="3578"/>
                  </a:lnTo>
                  <a:lnTo>
                    <a:pt x="3157" y="3964"/>
                  </a:lnTo>
                  <a:lnTo>
                    <a:pt x="2877" y="4350"/>
                  </a:lnTo>
                  <a:lnTo>
                    <a:pt x="2561" y="4700"/>
                  </a:lnTo>
                  <a:lnTo>
                    <a:pt x="2175" y="5016"/>
                  </a:lnTo>
                  <a:lnTo>
                    <a:pt x="3052" y="4455"/>
                  </a:lnTo>
                  <a:lnTo>
                    <a:pt x="3052" y="4455"/>
                  </a:lnTo>
                  <a:lnTo>
                    <a:pt x="3859" y="3929"/>
                  </a:lnTo>
                  <a:lnTo>
                    <a:pt x="3859" y="3929"/>
                  </a:lnTo>
                  <a:lnTo>
                    <a:pt x="4140" y="3718"/>
                  </a:lnTo>
                  <a:lnTo>
                    <a:pt x="4385" y="3473"/>
                  </a:lnTo>
                  <a:lnTo>
                    <a:pt x="4596" y="3227"/>
                  </a:lnTo>
                  <a:lnTo>
                    <a:pt x="4806" y="2947"/>
                  </a:lnTo>
                  <a:lnTo>
                    <a:pt x="4946" y="2666"/>
                  </a:lnTo>
                  <a:lnTo>
                    <a:pt x="5051" y="2351"/>
                  </a:lnTo>
                  <a:lnTo>
                    <a:pt x="5122" y="2070"/>
                  </a:lnTo>
                  <a:lnTo>
                    <a:pt x="5122" y="1789"/>
                  </a:lnTo>
                  <a:lnTo>
                    <a:pt x="5122" y="1789"/>
                  </a:lnTo>
                  <a:lnTo>
                    <a:pt x="5122" y="1544"/>
                  </a:lnTo>
                  <a:lnTo>
                    <a:pt x="5051" y="1298"/>
                  </a:lnTo>
                  <a:lnTo>
                    <a:pt x="4981" y="1088"/>
                  </a:lnTo>
                  <a:lnTo>
                    <a:pt x="4876" y="877"/>
                  </a:lnTo>
                  <a:lnTo>
                    <a:pt x="4876" y="877"/>
                  </a:lnTo>
                  <a:lnTo>
                    <a:pt x="4736" y="667"/>
                  </a:lnTo>
                  <a:lnTo>
                    <a:pt x="4560" y="492"/>
                  </a:lnTo>
                  <a:lnTo>
                    <a:pt x="4385" y="351"/>
                  </a:lnTo>
                  <a:lnTo>
                    <a:pt x="4175" y="211"/>
                  </a:lnTo>
                  <a:lnTo>
                    <a:pt x="3929" y="141"/>
                  </a:lnTo>
                  <a:lnTo>
                    <a:pt x="3719" y="71"/>
                  </a:lnTo>
                  <a:lnTo>
                    <a:pt x="3438" y="36"/>
                  </a:lnTo>
                  <a:lnTo>
                    <a:pt x="319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65"/>
            <p:cNvSpPr/>
            <p:nvPr/>
          </p:nvSpPr>
          <p:spPr>
            <a:xfrm>
              <a:off x="5341750" y="3944338"/>
              <a:ext cx="629600" cy="611175"/>
            </a:xfrm>
            <a:custGeom>
              <a:rect b="b" l="l" r="r" t="t"/>
              <a:pathLst>
                <a:path extrusionOk="0" h="24447" w="25184">
                  <a:moveTo>
                    <a:pt x="15398" y="0"/>
                  </a:moveTo>
                  <a:lnTo>
                    <a:pt x="15083" y="105"/>
                  </a:lnTo>
                  <a:lnTo>
                    <a:pt x="14767" y="246"/>
                  </a:lnTo>
                  <a:lnTo>
                    <a:pt x="772" y="9365"/>
                  </a:lnTo>
                  <a:lnTo>
                    <a:pt x="492" y="9611"/>
                  </a:lnTo>
                  <a:lnTo>
                    <a:pt x="281" y="9856"/>
                  </a:lnTo>
                  <a:lnTo>
                    <a:pt x="141" y="10137"/>
                  </a:lnTo>
                  <a:lnTo>
                    <a:pt x="36" y="10452"/>
                  </a:lnTo>
                  <a:lnTo>
                    <a:pt x="1" y="10768"/>
                  </a:lnTo>
                  <a:lnTo>
                    <a:pt x="36" y="11084"/>
                  </a:lnTo>
                  <a:lnTo>
                    <a:pt x="141" y="11399"/>
                  </a:lnTo>
                  <a:lnTo>
                    <a:pt x="281" y="11715"/>
                  </a:lnTo>
                  <a:lnTo>
                    <a:pt x="8068" y="23675"/>
                  </a:lnTo>
                  <a:lnTo>
                    <a:pt x="8278" y="23921"/>
                  </a:lnTo>
                  <a:lnTo>
                    <a:pt x="8559" y="24131"/>
                  </a:lnTo>
                  <a:lnTo>
                    <a:pt x="8839" y="24307"/>
                  </a:lnTo>
                  <a:lnTo>
                    <a:pt x="9120" y="24412"/>
                  </a:lnTo>
                  <a:lnTo>
                    <a:pt x="9471" y="24447"/>
                  </a:lnTo>
                  <a:lnTo>
                    <a:pt x="9786" y="24412"/>
                  </a:lnTo>
                  <a:lnTo>
                    <a:pt x="10102" y="24307"/>
                  </a:lnTo>
                  <a:lnTo>
                    <a:pt x="10418" y="24166"/>
                  </a:lnTo>
                  <a:lnTo>
                    <a:pt x="24412" y="15047"/>
                  </a:lnTo>
                  <a:lnTo>
                    <a:pt x="24658" y="14837"/>
                  </a:lnTo>
                  <a:lnTo>
                    <a:pt x="24868" y="14556"/>
                  </a:lnTo>
                  <a:lnTo>
                    <a:pt x="25044" y="14275"/>
                  </a:lnTo>
                  <a:lnTo>
                    <a:pt x="25149" y="13960"/>
                  </a:lnTo>
                  <a:lnTo>
                    <a:pt x="25184" y="13644"/>
                  </a:lnTo>
                  <a:lnTo>
                    <a:pt x="25149" y="13328"/>
                  </a:lnTo>
                  <a:lnTo>
                    <a:pt x="25044" y="13013"/>
                  </a:lnTo>
                  <a:lnTo>
                    <a:pt x="24903" y="12697"/>
                  </a:lnTo>
                  <a:lnTo>
                    <a:pt x="17117" y="737"/>
                  </a:lnTo>
                  <a:lnTo>
                    <a:pt x="16906" y="491"/>
                  </a:lnTo>
                  <a:lnTo>
                    <a:pt x="16626" y="281"/>
                  </a:lnTo>
                  <a:lnTo>
                    <a:pt x="16345" y="105"/>
                  </a:lnTo>
                  <a:lnTo>
                    <a:pt x="16030" y="35"/>
                  </a:lnTo>
                  <a:lnTo>
                    <a:pt x="157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65"/>
            <p:cNvSpPr/>
            <p:nvPr/>
          </p:nvSpPr>
          <p:spPr>
            <a:xfrm>
              <a:off x="5341750" y="3944338"/>
              <a:ext cx="629600" cy="611175"/>
            </a:xfrm>
            <a:custGeom>
              <a:rect b="b" l="l" r="r" t="t"/>
              <a:pathLst>
                <a:path extrusionOk="0" fill="none" h="24447" w="25184">
                  <a:moveTo>
                    <a:pt x="17117" y="737"/>
                  </a:moveTo>
                  <a:lnTo>
                    <a:pt x="24903" y="12697"/>
                  </a:lnTo>
                  <a:lnTo>
                    <a:pt x="24903" y="12697"/>
                  </a:lnTo>
                  <a:lnTo>
                    <a:pt x="25044" y="13013"/>
                  </a:lnTo>
                  <a:lnTo>
                    <a:pt x="25149" y="13328"/>
                  </a:lnTo>
                  <a:lnTo>
                    <a:pt x="25184" y="13644"/>
                  </a:lnTo>
                  <a:lnTo>
                    <a:pt x="25149" y="13960"/>
                  </a:lnTo>
                  <a:lnTo>
                    <a:pt x="25044" y="14275"/>
                  </a:lnTo>
                  <a:lnTo>
                    <a:pt x="24868" y="14556"/>
                  </a:lnTo>
                  <a:lnTo>
                    <a:pt x="24658" y="14837"/>
                  </a:lnTo>
                  <a:lnTo>
                    <a:pt x="24412" y="15047"/>
                  </a:lnTo>
                  <a:lnTo>
                    <a:pt x="10418" y="24166"/>
                  </a:lnTo>
                  <a:lnTo>
                    <a:pt x="10418" y="24166"/>
                  </a:lnTo>
                  <a:lnTo>
                    <a:pt x="10102" y="24307"/>
                  </a:lnTo>
                  <a:lnTo>
                    <a:pt x="9786" y="24412"/>
                  </a:lnTo>
                  <a:lnTo>
                    <a:pt x="9471" y="24447"/>
                  </a:lnTo>
                  <a:lnTo>
                    <a:pt x="9120" y="24412"/>
                  </a:lnTo>
                  <a:lnTo>
                    <a:pt x="8839" y="24307"/>
                  </a:lnTo>
                  <a:lnTo>
                    <a:pt x="8559" y="24131"/>
                  </a:lnTo>
                  <a:lnTo>
                    <a:pt x="8278" y="23921"/>
                  </a:lnTo>
                  <a:lnTo>
                    <a:pt x="8068" y="23675"/>
                  </a:lnTo>
                  <a:lnTo>
                    <a:pt x="281" y="11715"/>
                  </a:lnTo>
                  <a:lnTo>
                    <a:pt x="281" y="11715"/>
                  </a:lnTo>
                  <a:lnTo>
                    <a:pt x="141" y="11399"/>
                  </a:lnTo>
                  <a:lnTo>
                    <a:pt x="36" y="11084"/>
                  </a:lnTo>
                  <a:lnTo>
                    <a:pt x="1" y="10768"/>
                  </a:lnTo>
                  <a:lnTo>
                    <a:pt x="36" y="10452"/>
                  </a:lnTo>
                  <a:lnTo>
                    <a:pt x="141" y="10137"/>
                  </a:lnTo>
                  <a:lnTo>
                    <a:pt x="281" y="9856"/>
                  </a:lnTo>
                  <a:lnTo>
                    <a:pt x="492" y="9611"/>
                  </a:lnTo>
                  <a:lnTo>
                    <a:pt x="772" y="9365"/>
                  </a:lnTo>
                  <a:lnTo>
                    <a:pt x="14767" y="246"/>
                  </a:lnTo>
                  <a:lnTo>
                    <a:pt x="14767" y="246"/>
                  </a:lnTo>
                  <a:lnTo>
                    <a:pt x="15083" y="105"/>
                  </a:lnTo>
                  <a:lnTo>
                    <a:pt x="15398" y="0"/>
                  </a:lnTo>
                  <a:lnTo>
                    <a:pt x="15714" y="0"/>
                  </a:lnTo>
                  <a:lnTo>
                    <a:pt x="16030" y="35"/>
                  </a:lnTo>
                  <a:lnTo>
                    <a:pt x="16345" y="105"/>
                  </a:lnTo>
                  <a:lnTo>
                    <a:pt x="16626" y="281"/>
                  </a:lnTo>
                  <a:lnTo>
                    <a:pt x="16906" y="491"/>
                  </a:lnTo>
                  <a:lnTo>
                    <a:pt x="17117" y="73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65"/>
            <p:cNvSpPr/>
            <p:nvPr/>
          </p:nvSpPr>
          <p:spPr>
            <a:xfrm>
              <a:off x="5375075" y="4003088"/>
              <a:ext cx="562975" cy="492800"/>
            </a:xfrm>
            <a:custGeom>
              <a:rect b="b" l="l" r="r" t="t"/>
              <a:pathLst>
                <a:path extrusionOk="0" h="19712" w="22519">
                  <a:moveTo>
                    <a:pt x="16801" y="0"/>
                  </a:moveTo>
                  <a:lnTo>
                    <a:pt x="0" y="10978"/>
                  </a:lnTo>
                  <a:lnTo>
                    <a:pt x="5682" y="19712"/>
                  </a:lnTo>
                  <a:lnTo>
                    <a:pt x="22518" y="8769"/>
                  </a:lnTo>
                  <a:lnTo>
                    <a:pt x="168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65"/>
            <p:cNvSpPr/>
            <p:nvPr/>
          </p:nvSpPr>
          <p:spPr>
            <a:xfrm>
              <a:off x="5375075" y="4003088"/>
              <a:ext cx="562975" cy="492800"/>
            </a:xfrm>
            <a:custGeom>
              <a:rect b="b" l="l" r="r" t="t"/>
              <a:pathLst>
                <a:path extrusionOk="0" fill="none" h="19712" w="22519">
                  <a:moveTo>
                    <a:pt x="16801" y="0"/>
                  </a:moveTo>
                  <a:lnTo>
                    <a:pt x="22518" y="8769"/>
                  </a:lnTo>
                  <a:lnTo>
                    <a:pt x="5682" y="19712"/>
                  </a:lnTo>
                  <a:lnTo>
                    <a:pt x="0" y="10978"/>
                  </a:lnTo>
                  <a:lnTo>
                    <a:pt x="1680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65"/>
            <p:cNvSpPr/>
            <p:nvPr/>
          </p:nvSpPr>
          <p:spPr>
            <a:xfrm>
              <a:off x="5710900" y="3944338"/>
              <a:ext cx="241175" cy="416525"/>
            </a:xfrm>
            <a:custGeom>
              <a:rect b="b" l="l" r="r" t="t"/>
              <a:pathLst>
                <a:path extrusionOk="0" h="16661" w="9647">
                  <a:moveTo>
                    <a:pt x="9646" y="15047"/>
                  </a:moveTo>
                  <a:lnTo>
                    <a:pt x="7156" y="16661"/>
                  </a:lnTo>
                  <a:lnTo>
                    <a:pt x="7156" y="16661"/>
                  </a:lnTo>
                  <a:lnTo>
                    <a:pt x="7156" y="16661"/>
                  </a:lnTo>
                  <a:lnTo>
                    <a:pt x="9646" y="15047"/>
                  </a:lnTo>
                  <a:close/>
                  <a:moveTo>
                    <a:pt x="2035" y="386"/>
                  </a:moveTo>
                  <a:lnTo>
                    <a:pt x="2035" y="386"/>
                  </a:lnTo>
                  <a:lnTo>
                    <a:pt x="2176" y="561"/>
                  </a:lnTo>
                  <a:lnTo>
                    <a:pt x="2351" y="737"/>
                  </a:lnTo>
                  <a:lnTo>
                    <a:pt x="8489" y="10207"/>
                  </a:lnTo>
                  <a:lnTo>
                    <a:pt x="2351" y="737"/>
                  </a:lnTo>
                  <a:lnTo>
                    <a:pt x="2351" y="737"/>
                  </a:lnTo>
                  <a:lnTo>
                    <a:pt x="2176" y="561"/>
                  </a:lnTo>
                  <a:lnTo>
                    <a:pt x="2035" y="386"/>
                  </a:lnTo>
                  <a:close/>
                  <a:moveTo>
                    <a:pt x="913" y="0"/>
                  </a:moveTo>
                  <a:lnTo>
                    <a:pt x="913" y="0"/>
                  </a:lnTo>
                  <a:lnTo>
                    <a:pt x="702" y="0"/>
                  </a:lnTo>
                  <a:lnTo>
                    <a:pt x="457" y="35"/>
                  </a:lnTo>
                  <a:lnTo>
                    <a:pt x="211" y="141"/>
                  </a:lnTo>
                  <a:lnTo>
                    <a:pt x="1" y="246"/>
                  </a:lnTo>
                  <a:lnTo>
                    <a:pt x="1" y="246"/>
                  </a:lnTo>
                  <a:lnTo>
                    <a:pt x="1" y="246"/>
                  </a:lnTo>
                  <a:lnTo>
                    <a:pt x="211" y="141"/>
                  </a:lnTo>
                  <a:lnTo>
                    <a:pt x="457" y="35"/>
                  </a:lnTo>
                  <a:lnTo>
                    <a:pt x="702" y="0"/>
                  </a:lnTo>
                  <a:lnTo>
                    <a:pt x="913" y="0"/>
                  </a:lnTo>
                  <a:lnTo>
                    <a:pt x="913" y="0"/>
                  </a:lnTo>
                  <a:lnTo>
                    <a:pt x="1264" y="35"/>
                  </a:lnTo>
                  <a:lnTo>
                    <a:pt x="1579" y="105"/>
                  </a:lnTo>
                  <a:lnTo>
                    <a:pt x="1579" y="105"/>
                  </a:lnTo>
                  <a:lnTo>
                    <a:pt x="1264" y="35"/>
                  </a:lnTo>
                  <a:lnTo>
                    <a:pt x="913" y="0"/>
                  </a:lnTo>
                  <a:close/>
                </a:path>
              </a:pathLst>
            </a:custGeom>
            <a:solidFill>
              <a:srgbClr val="D2D2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65"/>
            <p:cNvSpPr/>
            <p:nvPr/>
          </p:nvSpPr>
          <p:spPr>
            <a:xfrm>
              <a:off x="5889800" y="4320513"/>
              <a:ext cx="62275" cy="40350"/>
            </a:xfrm>
            <a:custGeom>
              <a:rect b="b" l="l" r="r" t="t"/>
              <a:pathLst>
                <a:path extrusionOk="0" fill="none" h="1614" w="2491">
                  <a:moveTo>
                    <a:pt x="2490" y="0"/>
                  </a:moveTo>
                  <a:lnTo>
                    <a:pt x="0" y="1614"/>
                  </a:lnTo>
                  <a:lnTo>
                    <a:pt x="0" y="1614"/>
                  </a:lnTo>
                  <a:lnTo>
                    <a:pt x="0" y="1614"/>
                  </a:lnTo>
                  <a:lnTo>
                    <a:pt x="249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65"/>
            <p:cNvSpPr/>
            <p:nvPr/>
          </p:nvSpPr>
          <p:spPr>
            <a:xfrm>
              <a:off x="5761775" y="3953988"/>
              <a:ext cx="161350" cy="245525"/>
            </a:xfrm>
            <a:custGeom>
              <a:rect b="b" l="l" r="r" t="t"/>
              <a:pathLst>
                <a:path extrusionOk="0" fill="none" h="9821" w="6454">
                  <a:moveTo>
                    <a:pt x="0" y="0"/>
                  </a:moveTo>
                  <a:lnTo>
                    <a:pt x="0" y="0"/>
                  </a:lnTo>
                  <a:lnTo>
                    <a:pt x="141" y="175"/>
                  </a:lnTo>
                  <a:lnTo>
                    <a:pt x="316" y="351"/>
                  </a:lnTo>
                  <a:lnTo>
                    <a:pt x="6454" y="9821"/>
                  </a:lnTo>
                  <a:lnTo>
                    <a:pt x="316" y="351"/>
                  </a:lnTo>
                  <a:lnTo>
                    <a:pt x="316" y="351"/>
                  </a:lnTo>
                  <a:lnTo>
                    <a:pt x="141" y="175"/>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65"/>
            <p:cNvSpPr/>
            <p:nvPr/>
          </p:nvSpPr>
          <p:spPr>
            <a:xfrm>
              <a:off x="5710900" y="3944338"/>
              <a:ext cx="39500" cy="6150"/>
            </a:xfrm>
            <a:custGeom>
              <a:rect b="b" l="l" r="r" t="t"/>
              <a:pathLst>
                <a:path extrusionOk="0" fill="none" h="246" w="1580">
                  <a:moveTo>
                    <a:pt x="913" y="0"/>
                  </a:moveTo>
                  <a:lnTo>
                    <a:pt x="913" y="0"/>
                  </a:lnTo>
                  <a:lnTo>
                    <a:pt x="702" y="0"/>
                  </a:lnTo>
                  <a:lnTo>
                    <a:pt x="457" y="35"/>
                  </a:lnTo>
                  <a:lnTo>
                    <a:pt x="211" y="141"/>
                  </a:lnTo>
                  <a:lnTo>
                    <a:pt x="1" y="246"/>
                  </a:lnTo>
                  <a:lnTo>
                    <a:pt x="1" y="246"/>
                  </a:lnTo>
                  <a:lnTo>
                    <a:pt x="1" y="246"/>
                  </a:lnTo>
                  <a:lnTo>
                    <a:pt x="211" y="141"/>
                  </a:lnTo>
                  <a:lnTo>
                    <a:pt x="457" y="35"/>
                  </a:lnTo>
                  <a:lnTo>
                    <a:pt x="702" y="0"/>
                  </a:lnTo>
                  <a:lnTo>
                    <a:pt x="913" y="0"/>
                  </a:lnTo>
                  <a:lnTo>
                    <a:pt x="913" y="0"/>
                  </a:lnTo>
                  <a:lnTo>
                    <a:pt x="1264" y="35"/>
                  </a:lnTo>
                  <a:lnTo>
                    <a:pt x="1579" y="105"/>
                  </a:lnTo>
                  <a:lnTo>
                    <a:pt x="1579" y="105"/>
                  </a:lnTo>
                  <a:lnTo>
                    <a:pt x="1264" y="35"/>
                  </a:lnTo>
                  <a:lnTo>
                    <a:pt x="91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65"/>
            <p:cNvSpPr/>
            <p:nvPr/>
          </p:nvSpPr>
          <p:spPr>
            <a:xfrm>
              <a:off x="5875750" y="4222288"/>
              <a:ext cx="95600" cy="138575"/>
            </a:xfrm>
            <a:custGeom>
              <a:rect b="b" l="l" r="r" t="t"/>
              <a:pathLst>
                <a:path extrusionOk="0" fill="none" h="5543" w="3824">
                  <a:moveTo>
                    <a:pt x="2491" y="1"/>
                  </a:moveTo>
                  <a:lnTo>
                    <a:pt x="1" y="1614"/>
                  </a:lnTo>
                  <a:lnTo>
                    <a:pt x="1053" y="3193"/>
                  </a:lnTo>
                  <a:lnTo>
                    <a:pt x="1053" y="3193"/>
                  </a:lnTo>
                  <a:lnTo>
                    <a:pt x="1228" y="3508"/>
                  </a:lnTo>
                  <a:lnTo>
                    <a:pt x="1299" y="3824"/>
                  </a:lnTo>
                  <a:lnTo>
                    <a:pt x="1334" y="4140"/>
                  </a:lnTo>
                  <a:lnTo>
                    <a:pt x="1299" y="4455"/>
                  </a:lnTo>
                  <a:lnTo>
                    <a:pt x="1193" y="4771"/>
                  </a:lnTo>
                  <a:lnTo>
                    <a:pt x="1053" y="5051"/>
                  </a:lnTo>
                  <a:lnTo>
                    <a:pt x="843" y="5332"/>
                  </a:lnTo>
                  <a:lnTo>
                    <a:pt x="562" y="5543"/>
                  </a:lnTo>
                  <a:lnTo>
                    <a:pt x="3052" y="3929"/>
                  </a:lnTo>
                  <a:lnTo>
                    <a:pt x="3052" y="3929"/>
                  </a:lnTo>
                  <a:lnTo>
                    <a:pt x="3228" y="3789"/>
                  </a:lnTo>
                  <a:lnTo>
                    <a:pt x="3368" y="3649"/>
                  </a:lnTo>
                  <a:lnTo>
                    <a:pt x="3508" y="3473"/>
                  </a:lnTo>
                  <a:lnTo>
                    <a:pt x="3614" y="3298"/>
                  </a:lnTo>
                  <a:lnTo>
                    <a:pt x="3684" y="3122"/>
                  </a:lnTo>
                  <a:lnTo>
                    <a:pt x="3754" y="2912"/>
                  </a:lnTo>
                  <a:lnTo>
                    <a:pt x="3789" y="2702"/>
                  </a:lnTo>
                  <a:lnTo>
                    <a:pt x="3824" y="2491"/>
                  </a:lnTo>
                  <a:lnTo>
                    <a:pt x="3824" y="2491"/>
                  </a:lnTo>
                  <a:lnTo>
                    <a:pt x="3789" y="2281"/>
                  </a:lnTo>
                  <a:lnTo>
                    <a:pt x="3754" y="2035"/>
                  </a:lnTo>
                  <a:lnTo>
                    <a:pt x="3649" y="1825"/>
                  </a:lnTo>
                  <a:lnTo>
                    <a:pt x="3543" y="1579"/>
                  </a:lnTo>
                  <a:lnTo>
                    <a:pt x="249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65"/>
            <p:cNvSpPr/>
            <p:nvPr/>
          </p:nvSpPr>
          <p:spPr>
            <a:xfrm>
              <a:off x="5649525" y="3944338"/>
              <a:ext cx="273600" cy="255175"/>
            </a:xfrm>
            <a:custGeom>
              <a:rect b="b" l="l" r="r" t="t"/>
              <a:pathLst>
                <a:path extrusionOk="0" fill="none" h="10207" w="10944">
                  <a:moveTo>
                    <a:pt x="3368" y="0"/>
                  </a:moveTo>
                  <a:lnTo>
                    <a:pt x="3368" y="0"/>
                  </a:lnTo>
                  <a:lnTo>
                    <a:pt x="3157" y="0"/>
                  </a:lnTo>
                  <a:lnTo>
                    <a:pt x="2912" y="35"/>
                  </a:lnTo>
                  <a:lnTo>
                    <a:pt x="2666" y="141"/>
                  </a:lnTo>
                  <a:lnTo>
                    <a:pt x="2456" y="246"/>
                  </a:lnTo>
                  <a:lnTo>
                    <a:pt x="2456" y="246"/>
                  </a:lnTo>
                  <a:lnTo>
                    <a:pt x="1" y="1859"/>
                  </a:lnTo>
                  <a:lnTo>
                    <a:pt x="1" y="1859"/>
                  </a:lnTo>
                  <a:lnTo>
                    <a:pt x="211" y="1754"/>
                  </a:lnTo>
                  <a:lnTo>
                    <a:pt x="422" y="1684"/>
                  </a:lnTo>
                  <a:lnTo>
                    <a:pt x="667" y="1614"/>
                  </a:lnTo>
                  <a:lnTo>
                    <a:pt x="913" y="1614"/>
                  </a:lnTo>
                  <a:lnTo>
                    <a:pt x="913" y="1614"/>
                  </a:lnTo>
                  <a:lnTo>
                    <a:pt x="1088" y="1614"/>
                  </a:lnTo>
                  <a:lnTo>
                    <a:pt x="1298" y="1649"/>
                  </a:lnTo>
                  <a:lnTo>
                    <a:pt x="1509" y="1719"/>
                  </a:lnTo>
                  <a:lnTo>
                    <a:pt x="1684" y="1789"/>
                  </a:lnTo>
                  <a:lnTo>
                    <a:pt x="1860" y="1894"/>
                  </a:lnTo>
                  <a:lnTo>
                    <a:pt x="2035" y="2035"/>
                  </a:lnTo>
                  <a:lnTo>
                    <a:pt x="2175" y="2175"/>
                  </a:lnTo>
                  <a:lnTo>
                    <a:pt x="2316" y="2350"/>
                  </a:lnTo>
                  <a:lnTo>
                    <a:pt x="3368" y="3964"/>
                  </a:lnTo>
                  <a:lnTo>
                    <a:pt x="5823" y="2350"/>
                  </a:lnTo>
                  <a:lnTo>
                    <a:pt x="10944" y="10207"/>
                  </a:lnTo>
                  <a:lnTo>
                    <a:pt x="4806" y="737"/>
                  </a:lnTo>
                  <a:lnTo>
                    <a:pt x="4806" y="737"/>
                  </a:lnTo>
                  <a:lnTo>
                    <a:pt x="4631" y="561"/>
                  </a:lnTo>
                  <a:lnTo>
                    <a:pt x="4490" y="386"/>
                  </a:lnTo>
                  <a:lnTo>
                    <a:pt x="4490" y="386"/>
                  </a:lnTo>
                  <a:lnTo>
                    <a:pt x="4280" y="246"/>
                  </a:lnTo>
                  <a:lnTo>
                    <a:pt x="4034" y="105"/>
                  </a:lnTo>
                  <a:lnTo>
                    <a:pt x="4034" y="105"/>
                  </a:lnTo>
                  <a:lnTo>
                    <a:pt x="3719" y="35"/>
                  </a:lnTo>
                  <a:lnTo>
                    <a:pt x="336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65"/>
            <p:cNvSpPr/>
            <p:nvPr/>
          </p:nvSpPr>
          <p:spPr>
            <a:xfrm>
              <a:off x="5733700" y="4003088"/>
              <a:ext cx="204350" cy="259575"/>
            </a:xfrm>
            <a:custGeom>
              <a:rect b="b" l="l" r="r" t="t"/>
              <a:pathLst>
                <a:path extrusionOk="0" fill="none" h="10383" w="8174">
                  <a:moveTo>
                    <a:pt x="2456" y="0"/>
                  </a:moveTo>
                  <a:lnTo>
                    <a:pt x="1" y="1614"/>
                  </a:lnTo>
                  <a:lnTo>
                    <a:pt x="5683" y="10382"/>
                  </a:lnTo>
                  <a:lnTo>
                    <a:pt x="8173" y="8769"/>
                  </a:lnTo>
                  <a:lnTo>
                    <a:pt x="7577" y="7857"/>
                  </a:lnTo>
                  <a:lnTo>
                    <a:pt x="245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65"/>
            <p:cNvSpPr/>
            <p:nvPr/>
          </p:nvSpPr>
          <p:spPr>
            <a:xfrm>
              <a:off x="5254950" y="3824213"/>
              <a:ext cx="231500" cy="157850"/>
            </a:xfrm>
            <a:custGeom>
              <a:rect b="b" l="l" r="r" t="t"/>
              <a:pathLst>
                <a:path extrusionOk="0" h="6314" w="9260">
                  <a:moveTo>
                    <a:pt x="8734" y="0"/>
                  </a:moveTo>
                  <a:lnTo>
                    <a:pt x="8593" y="70"/>
                  </a:lnTo>
                  <a:lnTo>
                    <a:pt x="211" y="5542"/>
                  </a:lnTo>
                  <a:lnTo>
                    <a:pt x="70" y="5647"/>
                  </a:lnTo>
                  <a:lnTo>
                    <a:pt x="0" y="5822"/>
                  </a:lnTo>
                  <a:lnTo>
                    <a:pt x="0" y="5963"/>
                  </a:lnTo>
                  <a:lnTo>
                    <a:pt x="70" y="6138"/>
                  </a:lnTo>
                  <a:lnTo>
                    <a:pt x="211" y="6243"/>
                  </a:lnTo>
                  <a:lnTo>
                    <a:pt x="351" y="6313"/>
                  </a:lnTo>
                  <a:lnTo>
                    <a:pt x="526" y="6313"/>
                  </a:lnTo>
                  <a:lnTo>
                    <a:pt x="667" y="6243"/>
                  </a:lnTo>
                  <a:lnTo>
                    <a:pt x="9049" y="807"/>
                  </a:lnTo>
                  <a:lnTo>
                    <a:pt x="9190" y="666"/>
                  </a:lnTo>
                  <a:lnTo>
                    <a:pt x="9260" y="526"/>
                  </a:lnTo>
                  <a:lnTo>
                    <a:pt x="9260" y="351"/>
                  </a:lnTo>
                  <a:lnTo>
                    <a:pt x="9190" y="211"/>
                  </a:lnTo>
                  <a:lnTo>
                    <a:pt x="9085" y="70"/>
                  </a:lnTo>
                  <a:lnTo>
                    <a:pt x="89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65"/>
            <p:cNvSpPr/>
            <p:nvPr/>
          </p:nvSpPr>
          <p:spPr>
            <a:xfrm>
              <a:off x="5399625" y="4226688"/>
              <a:ext cx="142950" cy="193800"/>
            </a:xfrm>
            <a:custGeom>
              <a:rect b="b" l="l" r="r" t="t"/>
              <a:pathLst>
                <a:path extrusionOk="0" h="7752" w="5718">
                  <a:moveTo>
                    <a:pt x="948" y="0"/>
                  </a:moveTo>
                  <a:lnTo>
                    <a:pt x="772" y="35"/>
                  </a:lnTo>
                  <a:lnTo>
                    <a:pt x="597" y="70"/>
                  </a:lnTo>
                  <a:lnTo>
                    <a:pt x="421" y="176"/>
                  </a:lnTo>
                  <a:lnTo>
                    <a:pt x="281" y="281"/>
                  </a:lnTo>
                  <a:lnTo>
                    <a:pt x="176" y="421"/>
                  </a:lnTo>
                  <a:lnTo>
                    <a:pt x="71" y="596"/>
                  </a:lnTo>
                  <a:lnTo>
                    <a:pt x="36" y="772"/>
                  </a:lnTo>
                  <a:lnTo>
                    <a:pt x="1" y="947"/>
                  </a:lnTo>
                  <a:lnTo>
                    <a:pt x="1" y="1123"/>
                  </a:lnTo>
                  <a:lnTo>
                    <a:pt x="71" y="1298"/>
                  </a:lnTo>
                  <a:lnTo>
                    <a:pt x="141" y="1473"/>
                  </a:lnTo>
                  <a:lnTo>
                    <a:pt x="3964" y="7331"/>
                  </a:lnTo>
                  <a:lnTo>
                    <a:pt x="4104" y="7471"/>
                  </a:lnTo>
                  <a:lnTo>
                    <a:pt x="4245" y="7576"/>
                  </a:lnTo>
                  <a:lnTo>
                    <a:pt x="4385" y="7681"/>
                  </a:lnTo>
                  <a:lnTo>
                    <a:pt x="4560" y="7717"/>
                  </a:lnTo>
                  <a:lnTo>
                    <a:pt x="4736" y="7752"/>
                  </a:lnTo>
                  <a:lnTo>
                    <a:pt x="4911" y="7752"/>
                  </a:lnTo>
                  <a:lnTo>
                    <a:pt x="5121" y="7681"/>
                  </a:lnTo>
                  <a:lnTo>
                    <a:pt x="5262" y="7611"/>
                  </a:lnTo>
                  <a:lnTo>
                    <a:pt x="5437" y="7471"/>
                  </a:lnTo>
                  <a:lnTo>
                    <a:pt x="5542" y="7331"/>
                  </a:lnTo>
                  <a:lnTo>
                    <a:pt x="5612" y="7190"/>
                  </a:lnTo>
                  <a:lnTo>
                    <a:pt x="5683" y="7015"/>
                  </a:lnTo>
                  <a:lnTo>
                    <a:pt x="5718" y="6840"/>
                  </a:lnTo>
                  <a:lnTo>
                    <a:pt x="5683" y="6629"/>
                  </a:lnTo>
                  <a:lnTo>
                    <a:pt x="5648" y="6454"/>
                  </a:lnTo>
                  <a:lnTo>
                    <a:pt x="5542" y="6278"/>
                  </a:lnTo>
                  <a:lnTo>
                    <a:pt x="1719" y="456"/>
                  </a:lnTo>
                  <a:lnTo>
                    <a:pt x="1614" y="281"/>
                  </a:lnTo>
                  <a:lnTo>
                    <a:pt x="1474" y="176"/>
                  </a:lnTo>
                  <a:lnTo>
                    <a:pt x="1298" y="70"/>
                  </a:lnTo>
                  <a:lnTo>
                    <a:pt x="1123" y="35"/>
                  </a:lnTo>
                  <a:lnTo>
                    <a:pt x="9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65"/>
            <p:cNvSpPr/>
            <p:nvPr/>
          </p:nvSpPr>
          <p:spPr>
            <a:xfrm>
              <a:off x="5530275" y="4427488"/>
              <a:ext cx="60525" cy="68400"/>
            </a:xfrm>
            <a:custGeom>
              <a:rect b="b" l="l" r="r" t="t"/>
              <a:pathLst>
                <a:path extrusionOk="0" h="2736" w="2421">
                  <a:moveTo>
                    <a:pt x="772" y="0"/>
                  </a:moveTo>
                  <a:lnTo>
                    <a:pt x="597" y="70"/>
                  </a:lnTo>
                  <a:lnTo>
                    <a:pt x="422" y="140"/>
                  </a:lnTo>
                  <a:lnTo>
                    <a:pt x="281" y="281"/>
                  </a:lnTo>
                  <a:lnTo>
                    <a:pt x="176" y="421"/>
                  </a:lnTo>
                  <a:lnTo>
                    <a:pt x="71" y="561"/>
                  </a:lnTo>
                  <a:lnTo>
                    <a:pt x="36" y="737"/>
                  </a:lnTo>
                  <a:lnTo>
                    <a:pt x="1" y="912"/>
                  </a:lnTo>
                  <a:lnTo>
                    <a:pt x="1" y="1123"/>
                  </a:lnTo>
                  <a:lnTo>
                    <a:pt x="71" y="1298"/>
                  </a:lnTo>
                  <a:lnTo>
                    <a:pt x="141" y="1473"/>
                  </a:lnTo>
                  <a:lnTo>
                    <a:pt x="702" y="2315"/>
                  </a:lnTo>
                  <a:lnTo>
                    <a:pt x="807" y="2455"/>
                  </a:lnTo>
                  <a:lnTo>
                    <a:pt x="983" y="2561"/>
                  </a:lnTo>
                  <a:lnTo>
                    <a:pt x="1123" y="2666"/>
                  </a:lnTo>
                  <a:lnTo>
                    <a:pt x="1298" y="2701"/>
                  </a:lnTo>
                  <a:lnTo>
                    <a:pt x="1474" y="2736"/>
                  </a:lnTo>
                  <a:lnTo>
                    <a:pt x="1649" y="2701"/>
                  </a:lnTo>
                  <a:lnTo>
                    <a:pt x="1824" y="2666"/>
                  </a:lnTo>
                  <a:lnTo>
                    <a:pt x="2000" y="2596"/>
                  </a:lnTo>
                  <a:lnTo>
                    <a:pt x="2175" y="2455"/>
                  </a:lnTo>
                  <a:lnTo>
                    <a:pt x="2280" y="2315"/>
                  </a:lnTo>
                  <a:lnTo>
                    <a:pt x="2351" y="2140"/>
                  </a:lnTo>
                  <a:lnTo>
                    <a:pt x="2421" y="1999"/>
                  </a:lnTo>
                  <a:lnTo>
                    <a:pt x="2421" y="1789"/>
                  </a:lnTo>
                  <a:lnTo>
                    <a:pt x="2421" y="1614"/>
                  </a:lnTo>
                  <a:lnTo>
                    <a:pt x="2386" y="1438"/>
                  </a:lnTo>
                  <a:lnTo>
                    <a:pt x="2280" y="1263"/>
                  </a:lnTo>
                  <a:lnTo>
                    <a:pt x="1719" y="421"/>
                  </a:lnTo>
                  <a:lnTo>
                    <a:pt x="1614" y="281"/>
                  </a:lnTo>
                  <a:lnTo>
                    <a:pt x="1474" y="176"/>
                  </a:lnTo>
                  <a:lnTo>
                    <a:pt x="1298" y="70"/>
                  </a:lnTo>
                  <a:lnTo>
                    <a:pt x="1123" y="35"/>
                  </a:lnTo>
                  <a:lnTo>
                    <a:pt x="9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7" name="Google Shape;3047;p65"/>
          <p:cNvSpPr/>
          <p:nvPr/>
        </p:nvSpPr>
        <p:spPr>
          <a:xfrm>
            <a:off x="5813905" y="4239054"/>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67"/>
                                        </p:tgtEl>
                                        <p:attrNameLst>
                                          <p:attrName>style.visibility</p:attrName>
                                        </p:attrNameLst>
                                      </p:cBhvr>
                                      <p:to>
                                        <p:strVal val="visible"/>
                                      </p:to>
                                    </p:set>
                                    <p:animEffect filter="fade" transition="in">
                                      <p:cBhvr>
                                        <p:cTn dur="1000"/>
                                        <p:tgtEl>
                                          <p:spTgt spid="2967"/>
                                        </p:tgtEl>
                                      </p:cBhvr>
                                    </p:animEffect>
                                  </p:childTnLst>
                                </p:cTn>
                              </p:par>
                              <p:par>
                                <p:cTn fill="hold" nodeType="withEffect" presetClass="entr" presetID="10" presetSubtype="0">
                                  <p:stCondLst>
                                    <p:cond delay="0"/>
                                  </p:stCondLst>
                                  <p:childTnLst>
                                    <p:set>
                                      <p:cBhvr>
                                        <p:cTn dur="1" fill="hold">
                                          <p:stCondLst>
                                            <p:cond delay="0"/>
                                          </p:stCondLst>
                                        </p:cTn>
                                        <p:tgtEl>
                                          <p:spTgt spid="2968"/>
                                        </p:tgtEl>
                                        <p:attrNameLst>
                                          <p:attrName>style.visibility</p:attrName>
                                        </p:attrNameLst>
                                      </p:cBhvr>
                                      <p:to>
                                        <p:strVal val="visible"/>
                                      </p:to>
                                    </p:set>
                                    <p:animEffect filter="fade" transition="in">
                                      <p:cBhvr>
                                        <p:cTn dur="1000"/>
                                        <p:tgtEl>
                                          <p:spTgt spid="29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1" name="Shape 3051"/>
        <p:cNvGrpSpPr/>
        <p:nvPr/>
      </p:nvGrpSpPr>
      <p:grpSpPr>
        <a:xfrm>
          <a:off x="0" y="0"/>
          <a:ext cx="0" cy="0"/>
          <a:chOff x="0" y="0"/>
          <a:chExt cx="0" cy="0"/>
        </a:xfrm>
      </p:grpSpPr>
      <p:sp>
        <p:nvSpPr>
          <p:cNvPr id="3052" name="Google Shape;3052;p66"/>
          <p:cNvSpPr/>
          <p:nvPr/>
        </p:nvSpPr>
        <p:spPr>
          <a:xfrm>
            <a:off x="789075" y="875600"/>
            <a:ext cx="3984452" cy="3380928"/>
          </a:xfrm>
          <a:custGeom>
            <a:rect b="b" l="l" r="r" t="t"/>
            <a:pathLst>
              <a:path extrusionOk="0" h="189700" w="223563">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3" name="Google Shape;3053;p66"/>
          <p:cNvGrpSpPr/>
          <p:nvPr/>
        </p:nvGrpSpPr>
        <p:grpSpPr>
          <a:xfrm>
            <a:off x="4615563" y="1131652"/>
            <a:ext cx="3995050" cy="3642192"/>
            <a:chOff x="3955738" y="5706402"/>
            <a:chExt cx="3995050" cy="3642192"/>
          </a:xfrm>
        </p:grpSpPr>
        <p:sp>
          <p:nvSpPr>
            <p:cNvPr id="3054" name="Google Shape;3054;p66"/>
            <p:cNvSpPr/>
            <p:nvPr/>
          </p:nvSpPr>
          <p:spPr>
            <a:xfrm>
              <a:off x="7890653" y="8273062"/>
              <a:ext cx="60134" cy="56501"/>
            </a:xfrm>
            <a:custGeom>
              <a:rect b="b" l="l" r="r" t="t"/>
              <a:pathLst>
                <a:path extrusionOk="0" h="872" w="928">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66"/>
            <p:cNvSpPr/>
            <p:nvPr/>
          </p:nvSpPr>
          <p:spPr>
            <a:xfrm>
              <a:off x="7400700" y="5706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66"/>
            <p:cNvSpPr/>
            <p:nvPr/>
          </p:nvSpPr>
          <p:spPr>
            <a:xfrm>
              <a:off x="3955738" y="739871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66"/>
            <p:cNvSpPr/>
            <p:nvPr/>
          </p:nvSpPr>
          <p:spPr>
            <a:xfrm>
              <a:off x="4114563" y="833312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66"/>
            <p:cNvSpPr/>
            <p:nvPr/>
          </p:nvSpPr>
          <p:spPr>
            <a:xfrm>
              <a:off x="6282835" y="92884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66"/>
            <p:cNvSpPr/>
            <p:nvPr/>
          </p:nvSpPr>
          <p:spPr>
            <a:xfrm>
              <a:off x="6328843" y="6482063"/>
              <a:ext cx="1050732" cy="462053"/>
            </a:xfrm>
            <a:custGeom>
              <a:rect b="b" l="l" r="r" t="t"/>
              <a:pathLst>
                <a:path extrusionOk="0" h="7131" w="16215">
                  <a:moveTo>
                    <a:pt x="15779" y="0"/>
                  </a:moveTo>
                  <a:cubicBezTo>
                    <a:pt x="14852" y="2886"/>
                    <a:pt x="12406" y="5172"/>
                    <a:pt x="9250" y="6151"/>
                  </a:cubicBezTo>
                  <a:cubicBezTo>
                    <a:pt x="8179" y="6484"/>
                    <a:pt x="7088" y="6647"/>
                    <a:pt x="6017" y="6647"/>
                  </a:cubicBezTo>
                  <a:cubicBezTo>
                    <a:pt x="3933" y="6647"/>
                    <a:pt x="1923" y="6030"/>
                    <a:pt x="270" y="4845"/>
                  </a:cubicBezTo>
                  <a:lnTo>
                    <a:pt x="0" y="5224"/>
                  </a:lnTo>
                  <a:cubicBezTo>
                    <a:pt x="1741" y="6478"/>
                    <a:pt x="3809" y="7131"/>
                    <a:pt x="5985" y="7131"/>
                  </a:cubicBezTo>
                  <a:cubicBezTo>
                    <a:pt x="7126" y="7131"/>
                    <a:pt x="8271" y="6913"/>
                    <a:pt x="9411" y="6586"/>
                  </a:cubicBezTo>
                  <a:cubicBezTo>
                    <a:pt x="12676" y="5550"/>
                    <a:pt x="15235" y="3156"/>
                    <a:pt x="16215" y="166"/>
                  </a:cubicBezTo>
                  <a:lnTo>
                    <a:pt x="157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66"/>
            <p:cNvSpPr/>
            <p:nvPr/>
          </p:nvSpPr>
          <p:spPr>
            <a:xfrm>
              <a:off x="6011518" y="6064719"/>
              <a:ext cx="655841" cy="1034517"/>
            </a:xfrm>
            <a:custGeom>
              <a:rect b="b" l="l" r="r" t="t"/>
              <a:pathLst>
                <a:path extrusionOk="0" h="15966" w="10121">
                  <a:moveTo>
                    <a:pt x="2698" y="0"/>
                  </a:moveTo>
                  <a:cubicBezTo>
                    <a:pt x="2670" y="0"/>
                    <a:pt x="2641" y="7"/>
                    <a:pt x="2612" y="21"/>
                  </a:cubicBezTo>
                  <a:cubicBezTo>
                    <a:pt x="1306" y="456"/>
                    <a:pt x="0" y="1819"/>
                    <a:pt x="544" y="3995"/>
                  </a:cubicBezTo>
                  <a:cubicBezTo>
                    <a:pt x="1306" y="7151"/>
                    <a:pt x="5276" y="13354"/>
                    <a:pt x="9737" y="15909"/>
                  </a:cubicBezTo>
                  <a:cubicBezTo>
                    <a:pt x="9794" y="15909"/>
                    <a:pt x="9846" y="15966"/>
                    <a:pt x="9903" y="15966"/>
                  </a:cubicBezTo>
                  <a:cubicBezTo>
                    <a:pt x="9955" y="15966"/>
                    <a:pt x="10012" y="15909"/>
                    <a:pt x="10064" y="15800"/>
                  </a:cubicBezTo>
                  <a:cubicBezTo>
                    <a:pt x="10121" y="15691"/>
                    <a:pt x="10121" y="15583"/>
                    <a:pt x="10012" y="15530"/>
                  </a:cubicBezTo>
                  <a:cubicBezTo>
                    <a:pt x="5602" y="13027"/>
                    <a:pt x="1741" y="6986"/>
                    <a:pt x="979" y="3886"/>
                  </a:cubicBezTo>
                  <a:cubicBezTo>
                    <a:pt x="544" y="1980"/>
                    <a:pt x="1685" y="839"/>
                    <a:pt x="2773" y="456"/>
                  </a:cubicBezTo>
                  <a:cubicBezTo>
                    <a:pt x="2882" y="404"/>
                    <a:pt x="2938" y="239"/>
                    <a:pt x="2882" y="130"/>
                  </a:cubicBezTo>
                  <a:cubicBezTo>
                    <a:pt x="2843" y="50"/>
                    <a:pt x="2775" y="0"/>
                    <a:pt x="2698" y="0"/>
                  </a:cubicBezTo>
                  <a:close/>
                </a:path>
              </a:pathLst>
            </a:custGeom>
            <a:solidFill>
              <a:srgbClr val="DFEB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66"/>
            <p:cNvSpPr/>
            <p:nvPr/>
          </p:nvSpPr>
          <p:spPr>
            <a:xfrm>
              <a:off x="6036012" y="6062645"/>
              <a:ext cx="617220" cy="1036590"/>
            </a:xfrm>
            <a:custGeom>
              <a:rect b="b" l="l" r="r" t="t"/>
              <a:pathLst>
                <a:path extrusionOk="0" h="15998" w="9525">
                  <a:moveTo>
                    <a:pt x="2286" y="1"/>
                  </a:moveTo>
                  <a:cubicBezTo>
                    <a:pt x="2068" y="53"/>
                    <a:pt x="1907" y="162"/>
                    <a:pt x="1690" y="271"/>
                  </a:cubicBezTo>
                  <a:cubicBezTo>
                    <a:pt x="1633" y="327"/>
                    <a:pt x="1524" y="379"/>
                    <a:pt x="1415" y="436"/>
                  </a:cubicBezTo>
                  <a:lnTo>
                    <a:pt x="1307" y="545"/>
                  </a:lnTo>
                  <a:lnTo>
                    <a:pt x="1472" y="436"/>
                  </a:lnTo>
                  <a:cubicBezTo>
                    <a:pt x="1524" y="379"/>
                    <a:pt x="1633" y="327"/>
                    <a:pt x="1742" y="271"/>
                  </a:cubicBezTo>
                  <a:cubicBezTo>
                    <a:pt x="1798" y="218"/>
                    <a:pt x="1907" y="218"/>
                    <a:pt x="2016" y="162"/>
                  </a:cubicBezTo>
                  <a:lnTo>
                    <a:pt x="2177" y="109"/>
                  </a:lnTo>
                  <a:lnTo>
                    <a:pt x="2234" y="53"/>
                  </a:lnTo>
                  <a:lnTo>
                    <a:pt x="2286" y="53"/>
                  </a:lnTo>
                  <a:cubicBezTo>
                    <a:pt x="2395" y="53"/>
                    <a:pt x="2504" y="109"/>
                    <a:pt x="2504" y="218"/>
                  </a:cubicBezTo>
                  <a:cubicBezTo>
                    <a:pt x="2504" y="327"/>
                    <a:pt x="2451" y="436"/>
                    <a:pt x="2395" y="436"/>
                  </a:cubicBezTo>
                  <a:cubicBezTo>
                    <a:pt x="2177" y="545"/>
                    <a:pt x="1960" y="597"/>
                    <a:pt x="1798" y="762"/>
                  </a:cubicBezTo>
                  <a:cubicBezTo>
                    <a:pt x="2016" y="654"/>
                    <a:pt x="2177" y="545"/>
                    <a:pt x="2395" y="488"/>
                  </a:cubicBezTo>
                  <a:cubicBezTo>
                    <a:pt x="2451" y="488"/>
                    <a:pt x="2504" y="436"/>
                    <a:pt x="2504" y="379"/>
                  </a:cubicBezTo>
                  <a:cubicBezTo>
                    <a:pt x="2560" y="327"/>
                    <a:pt x="2560" y="271"/>
                    <a:pt x="2560" y="218"/>
                  </a:cubicBezTo>
                  <a:cubicBezTo>
                    <a:pt x="2504" y="109"/>
                    <a:pt x="2395" y="1"/>
                    <a:pt x="2286" y="1"/>
                  </a:cubicBezTo>
                  <a:close/>
                  <a:moveTo>
                    <a:pt x="1798" y="762"/>
                  </a:moveTo>
                  <a:cubicBezTo>
                    <a:pt x="1633" y="871"/>
                    <a:pt x="1472" y="980"/>
                    <a:pt x="1307" y="1141"/>
                  </a:cubicBezTo>
                  <a:cubicBezTo>
                    <a:pt x="1472" y="1032"/>
                    <a:pt x="1633" y="871"/>
                    <a:pt x="1798" y="762"/>
                  </a:cubicBezTo>
                  <a:close/>
                  <a:moveTo>
                    <a:pt x="1307" y="1141"/>
                  </a:moveTo>
                  <a:lnTo>
                    <a:pt x="1307" y="1141"/>
                  </a:lnTo>
                  <a:cubicBezTo>
                    <a:pt x="1198" y="1198"/>
                    <a:pt x="1146" y="1307"/>
                    <a:pt x="1089" y="1359"/>
                  </a:cubicBezTo>
                  <a:cubicBezTo>
                    <a:pt x="1037" y="1415"/>
                    <a:pt x="1037" y="1468"/>
                    <a:pt x="980" y="1524"/>
                  </a:cubicBezTo>
                  <a:lnTo>
                    <a:pt x="1089" y="1415"/>
                  </a:lnTo>
                  <a:cubicBezTo>
                    <a:pt x="1146" y="1307"/>
                    <a:pt x="1254" y="1250"/>
                    <a:pt x="1307" y="1141"/>
                  </a:cubicBezTo>
                  <a:close/>
                  <a:moveTo>
                    <a:pt x="1307" y="545"/>
                  </a:moveTo>
                  <a:cubicBezTo>
                    <a:pt x="1254" y="545"/>
                    <a:pt x="1198" y="597"/>
                    <a:pt x="1198" y="597"/>
                  </a:cubicBezTo>
                  <a:cubicBezTo>
                    <a:pt x="871" y="871"/>
                    <a:pt x="545" y="1250"/>
                    <a:pt x="384" y="1633"/>
                  </a:cubicBezTo>
                  <a:cubicBezTo>
                    <a:pt x="601" y="1250"/>
                    <a:pt x="871" y="923"/>
                    <a:pt x="1198" y="654"/>
                  </a:cubicBezTo>
                  <a:cubicBezTo>
                    <a:pt x="1254" y="597"/>
                    <a:pt x="1307" y="597"/>
                    <a:pt x="1307" y="545"/>
                  </a:cubicBezTo>
                  <a:close/>
                  <a:moveTo>
                    <a:pt x="384" y="1633"/>
                  </a:moveTo>
                  <a:lnTo>
                    <a:pt x="384" y="1633"/>
                  </a:lnTo>
                  <a:cubicBezTo>
                    <a:pt x="166" y="2012"/>
                    <a:pt x="57" y="2447"/>
                    <a:pt x="57" y="2830"/>
                  </a:cubicBezTo>
                  <a:cubicBezTo>
                    <a:pt x="110" y="2447"/>
                    <a:pt x="218" y="2012"/>
                    <a:pt x="384" y="1633"/>
                  </a:cubicBezTo>
                  <a:close/>
                  <a:moveTo>
                    <a:pt x="980" y="1524"/>
                  </a:moveTo>
                  <a:lnTo>
                    <a:pt x="871" y="1633"/>
                  </a:lnTo>
                  <a:cubicBezTo>
                    <a:pt x="654" y="2012"/>
                    <a:pt x="545" y="2447"/>
                    <a:pt x="493" y="2882"/>
                  </a:cubicBezTo>
                  <a:lnTo>
                    <a:pt x="493" y="2991"/>
                  </a:lnTo>
                  <a:lnTo>
                    <a:pt x="493" y="3157"/>
                  </a:lnTo>
                  <a:lnTo>
                    <a:pt x="493" y="3318"/>
                  </a:lnTo>
                  <a:lnTo>
                    <a:pt x="545" y="3483"/>
                  </a:lnTo>
                  <a:lnTo>
                    <a:pt x="545" y="3318"/>
                  </a:lnTo>
                  <a:lnTo>
                    <a:pt x="545" y="3157"/>
                  </a:lnTo>
                  <a:lnTo>
                    <a:pt x="545" y="2991"/>
                  </a:lnTo>
                  <a:lnTo>
                    <a:pt x="545" y="2882"/>
                  </a:lnTo>
                  <a:cubicBezTo>
                    <a:pt x="545" y="2447"/>
                    <a:pt x="710" y="2012"/>
                    <a:pt x="928" y="1633"/>
                  </a:cubicBezTo>
                  <a:cubicBezTo>
                    <a:pt x="928" y="1633"/>
                    <a:pt x="980" y="1576"/>
                    <a:pt x="980" y="1524"/>
                  </a:cubicBezTo>
                  <a:close/>
                  <a:moveTo>
                    <a:pt x="545" y="3483"/>
                  </a:moveTo>
                  <a:cubicBezTo>
                    <a:pt x="545" y="3701"/>
                    <a:pt x="601" y="3918"/>
                    <a:pt x="654" y="4136"/>
                  </a:cubicBezTo>
                  <a:cubicBezTo>
                    <a:pt x="762" y="4515"/>
                    <a:pt x="928" y="4950"/>
                    <a:pt x="1089" y="5333"/>
                  </a:cubicBezTo>
                  <a:cubicBezTo>
                    <a:pt x="928" y="4950"/>
                    <a:pt x="819" y="4515"/>
                    <a:pt x="710" y="4136"/>
                  </a:cubicBezTo>
                  <a:lnTo>
                    <a:pt x="545" y="3483"/>
                  </a:lnTo>
                  <a:close/>
                  <a:moveTo>
                    <a:pt x="1089" y="5333"/>
                  </a:moveTo>
                  <a:cubicBezTo>
                    <a:pt x="1254" y="5712"/>
                    <a:pt x="1415" y="6147"/>
                    <a:pt x="1633" y="6530"/>
                  </a:cubicBezTo>
                  <a:cubicBezTo>
                    <a:pt x="2016" y="7292"/>
                    <a:pt x="2451" y="7997"/>
                    <a:pt x="2887" y="8706"/>
                  </a:cubicBezTo>
                  <a:cubicBezTo>
                    <a:pt x="2451" y="7997"/>
                    <a:pt x="2016" y="7235"/>
                    <a:pt x="1633" y="6473"/>
                  </a:cubicBezTo>
                  <a:cubicBezTo>
                    <a:pt x="1472" y="6095"/>
                    <a:pt x="1254" y="5712"/>
                    <a:pt x="1089" y="5333"/>
                  </a:cubicBezTo>
                  <a:close/>
                  <a:moveTo>
                    <a:pt x="2887" y="8706"/>
                  </a:moveTo>
                  <a:cubicBezTo>
                    <a:pt x="3374" y="9468"/>
                    <a:pt x="3866" y="10121"/>
                    <a:pt x="4410" y="10826"/>
                  </a:cubicBezTo>
                  <a:cubicBezTo>
                    <a:pt x="3866" y="10121"/>
                    <a:pt x="3374" y="9412"/>
                    <a:pt x="2887" y="8706"/>
                  </a:cubicBezTo>
                  <a:close/>
                  <a:moveTo>
                    <a:pt x="57" y="2830"/>
                  </a:moveTo>
                  <a:lnTo>
                    <a:pt x="57" y="2830"/>
                  </a:lnTo>
                  <a:cubicBezTo>
                    <a:pt x="1" y="3265"/>
                    <a:pt x="57" y="3701"/>
                    <a:pt x="166" y="4136"/>
                  </a:cubicBezTo>
                  <a:cubicBezTo>
                    <a:pt x="384" y="4950"/>
                    <a:pt x="710" y="5768"/>
                    <a:pt x="1089" y="6530"/>
                  </a:cubicBezTo>
                  <a:cubicBezTo>
                    <a:pt x="1472" y="7292"/>
                    <a:pt x="1907" y="8054"/>
                    <a:pt x="2343" y="8759"/>
                  </a:cubicBezTo>
                  <a:lnTo>
                    <a:pt x="3810" y="10883"/>
                  </a:lnTo>
                  <a:cubicBezTo>
                    <a:pt x="4354" y="11536"/>
                    <a:pt x="4898" y="12189"/>
                    <a:pt x="5498" y="12842"/>
                  </a:cubicBezTo>
                  <a:cubicBezTo>
                    <a:pt x="6095" y="13438"/>
                    <a:pt x="6695" y="14039"/>
                    <a:pt x="7348" y="14583"/>
                  </a:cubicBezTo>
                  <a:cubicBezTo>
                    <a:pt x="7509" y="14692"/>
                    <a:pt x="7675" y="14853"/>
                    <a:pt x="7836" y="14962"/>
                  </a:cubicBezTo>
                  <a:lnTo>
                    <a:pt x="8110" y="15179"/>
                  </a:lnTo>
                  <a:lnTo>
                    <a:pt x="8380" y="15345"/>
                  </a:lnTo>
                  <a:cubicBezTo>
                    <a:pt x="8545" y="15454"/>
                    <a:pt x="8763" y="15615"/>
                    <a:pt x="8924" y="15723"/>
                  </a:cubicBezTo>
                  <a:cubicBezTo>
                    <a:pt x="9033" y="15780"/>
                    <a:pt x="9090" y="15832"/>
                    <a:pt x="9198" y="15889"/>
                  </a:cubicBezTo>
                  <a:lnTo>
                    <a:pt x="9307" y="15941"/>
                  </a:lnTo>
                  <a:lnTo>
                    <a:pt x="9359" y="15998"/>
                  </a:lnTo>
                  <a:lnTo>
                    <a:pt x="9525" y="15998"/>
                  </a:lnTo>
                  <a:lnTo>
                    <a:pt x="9525" y="15941"/>
                  </a:lnTo>
                  <a:lnTo>
                    <a:pt x="9416" y="15941"/>
                  </a:lnTo>
                  <a:lnTo>
                    <a:pt x="9416" y="15889"/>
                  </a:lnTo>
                  <a:lnTo>
                    <a:pt x="9359" y="15889"/>
                  </a:lnTo>
                  <a:lnTo>
                    <a:pt x="9251" y="15832"/>
                  </a:lnTo>
                  <a:cubicBezTo>
                    <a:pt x="9142" y="15780"/>
                    <a:pt x="9033" y="15723"/>
                    <a:pt x="8981" y="15671"/>
                  </a:cubicBezTo>
                  <a:cubicBezTo>
                    <a:pt x="8763" y="15506"/>
                    <a:pt x="8598" y="15397"/>
                    <a:pt x="8437" y="15288"/>
                  </a:cubicBezTo>
                  <a:lnTo>
                    <a:pt x="8162" y="15127"/>
                  </a:lnTo>
                  <a:lnTo>
                    <a:pt x="7893" y="14909"/>
                  </a:lnTo>
                  <a:cubicBezTo>
                    <a:pt x="7727" y="14801"/>
                    <a:pt x="7566" y="14635"/>
                    <a:pt x="7401" y="14526"/>
                  </a:cubicBezTo>
                  <a:cubicBezTo>
                    <a:pt x="6748" y="13982"/>
                    <a:pt x="6095" y="13386"/>
                    <a:pt x="5551" y="12785"/>
                  </a:cubicBezTo>
                  <a:cubicBezTo>
                    <a:pt x="4954" y="12132"/>
                    <a:pt x="4410" y="11479"/>
                    <a:pt x="3866" y="10826"/>
                  </a:cubicBezTo>
                  <a:cubicBezTo>
                    <a:pt x="3374" y="10173"/>
                    <a:pt x="2887" y="9468"/>
                    <a:pt x="2395" y="8706"/>
                  </a:cubicBezTo>
                  <a:cubicBezTo>
                    <a:pt x="1960" y="7997"/>
                    <a:pt x="1524" y="7292"/>
                    <a:pt x="1146" y="6473"/>
                  </a:cubicBezTo>
                  <a:cubicBezTo>
                    <a:pt x="762" y="5712"/>
                    <a:pt x="436" y="4950"/>
                    <a:pt x="218" y="4136"/>
                  </a:cubicBezTo>
                  <a:cubicBezTo>
                    <a:pt x="110" y="3701"/>
                    <a:pt x="57" y="3265"/>
                    <a:pt x="57" y="28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66"/>
            <p:cNvSpPr/>
            <p:nvPr/>
          </p:nvSpPr>
          <p:spPr>
            <a:xfrm>
              <a:off x="6170019" y="6031608"/>
              <a:ext cx="91757" cy="74255"/>
            </a:xfrm>
            <a:custGeom>
              <a:rect b="b" l="l" r="r" t="t"/>
              <a:pathLst>
                <a:path extrusionOk="0" h="1146" w="1416">
                  <a:moveTo>
                    <a:pt x="962" y="0"/>
                  </a:moveTo>
                  <a:cubicBezTo>
                    <a:pt x="913" y="0"/>
                    <a:pt x="864" y="14"/>
                    <a:pt x="819" y="44"/>
                  </a:cubicBezTo>
                  <a:lnTo>
                    <a:pt x="275" y="205"/>
                  </a:lnTo>
                  <a:cubicBezTo>
                    <a:pt x="57" y="314"/>
                    <a:pt x="0" y="480"/>
                    <a:pt x="57" y="697"/>
                  </a:cubicBezTo>
                  <a:lnTo>
                    <a:pt x="109" y="915"/>
                  </a:lnTo>
                  <a:cubicBezTo>
                    <a:pt x="199" y="1048"/>
                    <a:pt x="328" y="1146"/>
                    <a:pt x="493" y="1146"/>
                  </a:cubicBezTo>
                  <a:cubicBezTo>
                    <a:pt x="528" y="1146"/>
                    <a:pt x="564" y="1142"/>
                    <a:pt x="601" y="1133"/>
                  </a:cubicBezTo>
                  <a:lnTo>
                    <a:pt x="1145" y="915"/>
                  </a:lnTo>
                  <a:cubicBezTo>
                    <a:pt x="1306" y="858"/>
                    <a:pt x="1415" y="641"/>
                    <a:pt x="1363" y="480"/>
                  </a:cubicBezTo>
                  <a:lnTo>
                    <a:pt x="1254" y="205"/>
                  </a:lnTo>
                  <a:cubicBezTo>
                    <a:pt x="1213" y="89"/>
                    <a:pt x="1089" y="0"/>
                    <a:pt x="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66"/>
            <p:cNvSpPr/>
            <p:nvPr/>
          </p:nvSpPr>
          <p:spPr>
            <a:xfrm>
              <a:off x="6170019" y="6044891"/>
              <a:ext cx="91757" cy="60972"/>
            </a:xfrm>
            <a:custGeom>
              <a:rect b="b" l="l" r="r" t="t"/>
              <a:pathLst>
                <a:path extrusionOk="0" h="941" w="1416">
                  <a:moveTo>
                    <a:pt x="275" y="0"/>
                  </a:moveTo>
                  <a:cubicBezTo>
                    <a:pt x="57" y="109"/>
                    <a:pt x="0" y="275"/>
                    <a:pt x="57" y="492"/>
                  </a:cubicBezTo>
                  <a:lnTo>
                    <a:pt x="109" y="710"/>
                  </a:lnTo>
                  <a:cubicBezTo>
                    <a:pt x="199" y="843"/>
                    <a:pt x="328" y="941"/>
                    <a:pt x="493" y="941"/>
                  </a:cubicBezTo>
                  <a:cubicBezTo>
                    <a:pt x="528" y="941"/>
                    <a:pt x="564" y="937"/>
                    <a:pt x="601" y="928"/>
                  </a:cubicBezTo>
                  <a:lnTo>
                    <a:pt x="1145" y="710"/>
                  </a:lnTo>
                  <a:cubicBezTo>
                    <a:pt x="1306" y="653"/>
                    <a:pt x="1415" y="436"/>
                    <a:pt x="1363" y="275"/>
                  </a:cubicBezTo>
                  <a:lnTo>
                    <a:pt x="1363" y="275"/>
                  </a:lnTo>
                  <a:cubicBezTo>
                    <a:pt x="1036" y="383"/>
                    <a:pt x="544" y="601"/>
                    <a:pt x="436" y="601"/>
                  </a:cubicBezTo>
                  <a:cubicBezTo>
                    <a:pt x="428" y="604"/>
                    <a:pt x="419" y="605"/>
                    <a:pt x="411" y="605"/>
                  </a:cubicBezTo>
                  <a:cubicBezTo>
                    <a:pt x="254" y="605"/>
                    <a:pt x="68" y="157"/>
                    <a:pt x="275" y="0"/>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66"/>
            <p:cNvSpPr/>
            <p:nvPr/>
          </p:nvSpPr>
          <p:spPr>
            <a:xfrm>
              <a:off x="6212333" y="5984891"/>
              <a:ext cx="171914" cy="125314"/>
            </a:xfrm>
            <a:custGeom>
              <a:rect b="b" l="l" r="r" t="t"/>
              <a:pathLst>
                <a:path extrusionOk="0" h="1934" w="2653">
                  <a:moveTo>
                    <a:pt x="1805" y="1"/>
                  </a:moveTo>
                  <a:cubicBezTo>
                    <a:pt x="1784" y="1"/>
                    <a:pt x="1763" y="2"/>
                    <a:pt x="1741" y="4"/>
                  </a:cubicBezTo>
                  <a:lnTo>
                    <a:pt x="762" y="4"/>
                  </a:lnTo>
                  <a:cubicBezTo>
                    <a:pt x="327" y="56"/>
                    <a:pt x="0" y="491"/>
                    <a:pt x="166" y="926"/>
                  </a:cubicBezTo>
                  <a:lnTo>
                    <a:pt x="383" y="1527"/>
                  </a:lnTo>
                  <a:cubicBezTo>
                    <a:pt x="455" y="1776"/>
                    <a:pt x="715" y="1933"/>
                    <a:pt x="992" y="1933"/>
                  </a:cubicBezTo>
                  <a:cubicBezTo>
                    <a:pt x="1137" y="1933"/>
                    <a:pt x="1285" y="1891"/>
                    <a:pt x="1415" y="1797"/>
                  </a:cubicBezTo>
                  <a:lnTo>
                    <a:pt x="2177" y="1201"/>
                  </a:lnTo>
                  <a:cubicBezTo>
                    <a:pt x="2652" y="780"/>
                    <a:pt x="2412" y="1"/>
                    <a:pt x="1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66"/>
            <p:cNvSpPr/>
            <p:nvPr/>
          </p:nvSpPr>
          <p:spPr>
            <a:xfrm>
              <a:off x="6212333" y="5985086"/>
              <a:ext cx="158825" cy="125119"/>
            </a:xfrm>
            <a:custGeom>
              <a:rect b="b" l="l" r="r" t="t"/>
              <a:pathLst>
                <a:path extrusionOk="0" h="1931" w="2451">
                  <a:moveTo>
                    <a:pt x="762" y="1"/>
                  </a:moveTo>
                  <a:cubicBezTo>
                    <a:pt x="327" y="53"/>
                    <a:pt x="0" y="488"/>
                    <a:pt x="166" y="923"/>
                  </a:cubicBezTo>
                  <a:lnTo>
                    <a:pt x="383" y="1524"/>
                  </a:lnTo>
                  <a:cubicBezTo>
                    <a:pt x="455" y="1773"/>
                    <a:pt x="715" y="1930"/>
                    <a:pt x="992" y="1930"/>
                  </a:cubicBezTo>
                  <a:cubicBezTo>
                    <a:pt x="1137" y="1930"/>
                    <a:pt x="1285" y="1888"/>
                    <a:pt x="1415" y="1794"/>
                  </a:cubicBezTo>
                  <a:lnTo>
                    <a:pt x="2177" y="1198"/>
                  </a:lnTo>
                  <a:cubicBezTo>
                    <a:pt x="2451" y="980"/>
                    <a:pt x="2451" y="654"/>
                    <a:pt x="2394" y="436"/>
                  </a:cubicBezTo>
                  <a:lnTo>
                    <a:pt x="2394" y="436"/>
                  </a:lnTo>
                  <a:cubicBezTo>
                    <a:pt x="2451" y="762"/>
                    <a:pt x="2177" y="1032"/>
                    <a:pt x="1633" y="1306"/>
                  </a:cubicBezTo>
                  <a:cubicBezTo>
                    <a:pt x="1431" y="1418"/>
                    <a:pt x="1257" y="1483"/>
                    <a:pt x="1111" y="1483"/>
                  </a:cubicBezTo>
                  <a:cubicBezTo>
                    <a:pt x="903" y="1483"/>
                    <a:pt x="750" y="1351"/>
                    <a:pt x="653" y="1032"/>
                  </a:cubicBezTo>
                  <a:cubicBezTo>
                    <a:pt x="492" y="545"/>
                    <a:pt x="327" y="162"/>
                    <a:pt x="7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66"/>
            <p:cNvSpPr/>
            <p:nvPr/>
          </p:nvSpPr>
          <p:spPr>
            <a:xfrm>
              <a:off x="7055122" y="5794653"/>
              <a:ext cx="370138" cy="1124647"/>
            </a:xfrm>
            <a:custGeom>
              <a:rect b="b" l="l" r="r" t="t"/>
              <a:pathLst>
                <a:path extrusionOk="0" h="17357" w="5712">
                  <a:moveTo>
                    <a:pt x="1109" y="1"/>
                  </a:moveTo>
                  <a:cubicBezTo>
                    <a:pt x="798" y="1"/>
                    <a:pt x="496" y="41"/>
                    <a:pt x="218" y="110"/>
                  </a:cubicBezTo>
                  <a:cubicBezTo>
                    <a:pt x="110" y="162"/>
                    <a:pt x="1" y="271"/>
                    <a:pt x="53" y="380"/>
                  </a:cubicBezTo>
                  <a:cubicBezTo>
                    <a:pt x="100" y="470"/>
                    <a:pt x="181" y="559"/>
                    <a:pt x="269" y="559"/>
                  </a:cubicBezTo>
                  <a:cubicBezTo>
                    <a:pt x="289" y="559"/>
                    <a:pt x="308" y="555"/>
                    <a:pt x="327" y="545"/>
                  </a:cubicBezTo>
                  <a:cubicBezTo>
                    <a:pt x="568" y="488"/>
                    <a:pt x="827" y="454"/>
                    <a:pt x="1094" y="454"/>
                  </a:cubicBezTo>
                  <a:cubicBezTo>
                    <a:pt x="2095" y="454"/>
                    <a:pt x="3196" y="923"/>
                    <a:pt x="3753" y="2339"/>
                  </a:cubicBezTo>
                  <a:cubicBezTo>
                    <a:pt x="4950" y="5334"/>
                    <a:pt x="5277" y="12516"/>
                    <a:pt x="3100" y="17030"/>
                  </a:cubicBezTo>
                  <a:cubicBezTo>
                    <a:pt x="3048" y="17139"/>
                    <a:pt x="3100" y="17304"/>
                    <a:pt x="3209" y="17356"/>
                  </a:cubicBezTo>
                  <a:lnTo>
                    <a:pt x="3318" y="17356"/>
                  </a:lnTo>
                  <a:cubicBezTo>
                    <a:pt x="3374" y="17356"/>
                    <a:pt x="3483" y="17304"/>
                    <a:pt x="3535" y="17248"/>
                  </a:cubicBezTo>
                  <a:cubicBezTo>
                    <a:pt x="5712" y="12568"/>
                    <a:pt x="5385" y="5225"/>
                    <a:pt x="4188" y="2178"/>
                  </a:cubicBezTo>
                  <a:cubicBezTo>
                    <a:pt x="3547" y="549"/>
                    <a:pt x="2263" y="1"/>
                    <a:pt x="1109" y="1"/>
                  </a:cubicBezTo>
                  <a:close/>
                </a:path>
              </a:pathLst>
            </a:custGeom>
            <a:solidFill>
              <a:srgbClr val="DFEB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66"/>
            <p:cNvSpPr/>
            <p:nvPr/>
          </p:nvSpPr>
          <p:spPr>
            <a:xfrm>
              <a:off x="7055122" y="5793292"/>
              <a:ext cx="331517" cy="1129701"/>
            </a:xfrm>
            <a:custGeom>
              <a:rect b="b" l="l" r="r" t="t"/>
              <a:pathLst>
                <a:path extrusionOk="0" h="17435" w="5116">
                  <a:moveTo>
                    <a:pt x="218" y="131"/>
                  </a:moveTo>
                  <a:cubicBezTo>
                    <a:pt x="162" y="131"/>
                    <a:pt x="162" y="131"/>
                    <a:pt x="110" y="183"/>
                  </a:cubicBezTo>
                  <a:cubicBezTo>
                    <a:pt x="53" y="183"/>
                    <a:pt x="53" y="240"/>
                    <a:pt x="53" y="292"/>
                  </a:cubicBezTo>
                  <a:lnTo>
                    <a:pt x="162" y="183"/>
                  </a:lnTo>
                  <a:lnTo>
                    <a:pt x="218" y="183"/>
                  </a:lnTo>
                  <a:cubicBezTo>
                    <a:pt x="218" y="131"/>
                    <a:pt x="271" y="131"/>
                    <a:pt x="271" y="131"/>
                  </a:cubicBezTo>
                  <a:close/>
                  <a:moveTo>
                    <a:pt x="1225" y="0"/>
                  </a:moveTo>
                  <a:cubicBezTo>
                    <a:pt x="907" y="0"/>
                    <a:pt x="589" y="52"/>
                    <a:pt x="271" y="131"/>
                  </a:cubicBezTo>
                  <a:cubicBezTo>
                    <a:pt x="528" y="67"/>
                    <a:pt x="785" y="41"/>
                    <a:pt x="1031" y="41"/>
                  </a:cubicBezTo>
                  <a:cubicBezTo>
                    <a:pt x="1202" y="41"/>
                    <a:pt x="1368" y="53"/>
                    <a:pt x="1524" y="75"/>
                  </a:cubicBezTo>
                  <a:cubicBezTo>
                    <a:pt x="1960" y="131"/>
                    <a:pt x="2395" y="240"/>
                    <a:pt x="2774" y="458"/>
                  </a:cubicBezTo>
                  <a:cubicBezTo>
                    <a:pt x="2395" y="183"/>
                    <a:pt x="1960" y="75"/>
                    <a:pt x="1577" y="22"/>
                  </a:cubicBezTo>
                  <a:cubicBezTo>
                    <a:pt x="1459" y="7"/>
                    <a:pt x="1342" y="0"/>
                    <a:pt x="1225" y="0"/>
                  </a:cubicBezTo>
                  <a:close/>
                  <a:moveTo>
                    <a:pt x="53" y="292"/>
                  </a:moveTo>
                  <a:cubicBezTo>
                    <a:pt x="1" y="401"/>
                    <a:pt x="110" y="566"/>
                    <a:pt x="218" y="566"/>
                  </a:cubicBezTo>
                  <a:cubicBezTo>
                    <a:pt x="110" y="510"/>
                    <a:pt x="53" y="401"/>
                    <a:pt x="53" y="292"/>
                  </a:cubicBezTo>
                  <a:close/>
                  <a:moveTo>
                    <a:pt x="488" y="510"/>
                  </a:moveTo>
                  <a:lnTo>
                    <a:pt x="379" y="566"/>
                  </a:lnTo>
                  <a:lnTo>
                    <a:pt x="545" y="566"/>
                  </a:lnTo>
                  <a:cubicBezTo>
                    <a:pt x="597" y="566"/>
                    <a:pt x="654" y="510"/>
                    <a:pt x="654" y="510"/>
                  </a:cubicBezTo>
                  <a:close/>
                  <a:moveTo>
                    <a:pt x="218" y="566"/>
                  </a:moveTo>
                  <a:cubicBezTo>
                    <a:pt x="245" y="593"/>
                    <a:pt x="272" y="606"/>
                    <a:pt x="299" y="606"/>
                  </a:cubicBezTo>
                  <a:cubicBezTo>
                    <a:pt x="326" y="606"/>
                    <a:pt x="353" y="593"/>
                    <a:pt x="379" y="566"/>
                  </a:cubicBezTo>
                  <a:close/>
                  <a:moveTo>
                    <a:pt x="2774" y="458"/>
                  </a:moveTo>
                  <a:cubicBezTo>
                    <a:pt x="3100" y="675"/>
                    <a:pt x="3427" y="945"/>
                    <a:pt x="3701" y="1328"/>
                  </a:cubicBezTo>
                  <a:lnTo>
                    <a:pt x="3753" y="1437"/>
                  </a:lnTo>
                  <a:lnTo>
                    <a:pt x="3810" y="1489"/>
                  </a:lnTo>
                  <a:lnTo>
                    <a:pt x="3862" y="1598"/>
                  </a:lnTo>
                  <a:cubicBezTo>
                    <a:pt x="3918" y="1655"/>
                    <a:pt x="3971" y="1764"/>
                    <a:pt x="4027" y="1872"/>
                  </a:cubicBezTo>
                  <a:lnTo>
                    <a:pt x="3862" y="1546"/>
                  </a:lnTo>
                  <a:lnTo>
                    <a:pt x="3862" y="1489"/>
                  </a:lnTo>
                  <a:lnTo>
                    <a:pt x="3810" y="1437"/>
                  </a:lnTo>
                  <a:lnTo>
                    <a:pt x="3701" y="1272"/>
                  </a:lnTo>
                  <a:cubicBezTo>
                    <a:pt x="3427" y="945"/>
                    <a:pt x="3157" y="675"/>
                    <a:pt x="2774" y="458"/>
                  </a:cubicBezTo>
                  <a:close/>
                  <a:moveTo>
                    <a:pt x="4027" y="1872"/>
                  </a:moveTo>
                  <a:lnTo>
                    <a:pt x="4136" y="2142"/>
                  </a:lnTo>
                  <a:cubicBezTo>
                    <a:pt x="4188" y="2199"/>
                    <a:pt x="4188" y="2251"/>
                    <a:pt x="4188" y="2308"/>
                  </a:cubicBezTo>
                  <a:lnTo>
                    <a:pt x="4245" y="2469"/>
                  </a:lnTo>
                  <a:cubicBezTo>
                    <a:pt x="4406" y="2852"/>
                    <a:pt x="4515" y="3287"/>
                    <a:pt x="4624" y="3666"/>
                  </a:cubicBezTo>
                  <a:cubicBezTo>
                    <a:pt x="4571" y="3230"/>
                    <a:pt x="4406" y="2852"/>
                    <a:pt x="4297" y="2416"/>
                  </a:cubicBezTo>
                  <a:lnTo>
                    <a:pt x="4245" y="2308"/>
                  </a:lnTo>
                  <a:cubicBezTo>
                    <a:pt x="4188" y="2251"/>
                    <a:pt x="4188" y="2199"/>
                    <a:pt x="4188" y="2142"/>
                  </a:cubicBezTo>
                  <a:lnTo>
                    <a:pt x="4027" y="1872"/>
                  </a:lnTo>
                  <a:close/>
                  <a:moveTo>
                    <a:pt x="815" y="458"/>
                  </a:moveTo>
                  <a:cubicBezTo>
                    <a:pt x="763" y="458"/>
                    <a:pt x="706" y="458"/>
                    <a:pt x="654" y="510"/>
                  </a:cubicBezTo>
                  <a:lnTo>
                    <a:pt x="1468" y="510"/>
                  </a:lnTo>
                  <a:cubicBezTo>
                    <a:pt x="1685" y="566"/>
                    <a:pt x="1903" y="566"/>
                    <a:pt x="2068" y="675"/>
                  </a:cubicBezTo>
                  <a:cubicBezTo>
                    <a:pt x="2177" y="675"/>
                    <a:pt x="2286" y="728"/>
                    <a:pt x="2395" y="784"/>
                  </a:cubicBezTo>
                  <a:cubicBezTo>
                    <a:pt x="2447" y="784"/>
                    <a:pt x="2447" y="836"/>
                    <a:pt x="2504" y="893"/>
                  </a:cubicBezTo>
                  <a:lnTo>
                    <a:pt x="2665" y="945"/>
                  </a:lnTo>
                  <a:lnTo>
                    <a:pt x="2774" y="1054"/>
                  </a:lnTo>
                  <a:cubicBezTo>
                    <a:pt x="2830" y="1054"/>
                    <a:pt x="2882" y="1111"/>
                    <a:pt x="2882" y="1163"/>
                  </a:cubicBezTo>
                  <a:lnTo>
                    <a:pt x="3048" y="1272"/>
                  </a:lnTo>
                  <a:lnTo>
                    <a:pt x="3100" y="1328"/>
                  </a:lnTo>
                  <a:lnTo>
                    <a:pt x="3157" y="1380"/>
                  </a:lnTo>
                  <a:cubicBezTo>
                    <a:pt x="3427" y="1707"/>
                    <a:pt x="3644" y="2090"/>
                    <a:pt x="3753" y="2469"/>
                  </a:cubicBezTo>
                  <a:cubicBezTo>
                    <a:pt x="4079" y="3230"/>
                    <a:pt x="4245" y="4101"/>
                    <a:pt x="4406" y="4919"/>
                  </a:cubicBezTo>
                  <a:cubicBezTo>
                    <a:pt x="4297" y="4101"/>
                    <a:pt x="4136" y="3230"/>
                    <a:pt x="3810" y="2469"/>
                  </a:cubicBezTo>
                  <a:cubicBezTo>
                    <a:pt x="3644" y="2033"/>
                    <a:pt x="3427" y="1655"/>
                    <a:pt x="3157" y="1328"/>
                  </a:cubicBezTo>
                  <a:lnTo>
                    <a:pt x="3100" y="1272"/>
                  </a:lnTo>
                  <a:lnTo>
                    <a:pt x="3048" y="1219"/>
                  </a:lnTo>
                  <a:lnTo>
                    <a:pt x="2939" y="1111"/>
                  </a:lnTo>
                  <a:cubicBezTo>
                    <a:pt x="2882" y="1054"/>
                    <a:pt x="2830" y="1054"/>
                    <a:pt x="2830" y="1002"/>
                  </a:cubicBezTo>
                  <a:lnTo>
                    <a:pt x="2665" y="893"/>
                  </a:lnTo>
                  <a:lnTo>
                    <a:pt x="2556" y="836"/>
                  </a:lnTo>
                  <a:cubicBezTo>
                    <a:pt x="2504" y="784"/>
                    <a:pt x="2447" y="784"/>
                    <a:pt x="2395" y="728"/>
                  </a:cubicBezTo>
                  <a:cubicBezTo>
                    <a:pt x="2286" y="728"/>
                    <a:pt x="2229" y="675"/>
                    <a:pt x="2121" y="619"/>
                  </a:cubicBezTo>
                  <a:lnTo>
                    <a:pt x="1468" y="458"/>
                  </a:lnTo>
                  <a:close/>
                  <a:moveTo>
                    <a:pt x="4624" y="3666"/>
                  </a:moveTo>
                  <a:cubicBezTo>
                    <a:pt x="4732" y="4102"/>
                    <a:pt x="4789" y="4537"/>
                    <a:pt x="4841" y="4919"/>
                  </a:cubicBezTo>
                  <a:cubicBezTo>
                    <a:pt x="5007" y="5790"/>
                    <a:pt x="5059" y="6661"/>
                    <a:pt x="5115" y="7475"/>
                  </a:cubicBezTo>
                  <a:cubicBezTo>
                    <a:pt x="5059" y="6604"/>
                    <a:pt x="5007" y="5790"/>
                    <a:pt x="4898" y="4919"/>
                  </a:cubicBezTo>
                  <a:cubicBezTo>
                    <a:pt x="4789" y="4484"/>
                    <a:pt x="4732" y="4101"/>
                    <a:pt x="4624" y="3666"/>
                  </a:cubicBezTo>
                  <a:close/>
                  <a:moveTo>
                    <a:pt x="4406" y="4919"/>
                  </a:moveTo>
                  <a:lnTo>
                    <a:pt x="4406" y="4919"/>
                  </a:lnTo>
                  <a:cubicBezTo>
                    <a:pt x="4463" y="5355"/>
                    <a:pt x="4515" y="5790"/>
                    <a:pt x="4515" y="6225"/>
                  </a:cubicBezTo>
                  <a:cubicBezTo>
                    <a:pt x="4571" y="6661"/>
                    <a:pt x="4624" y="7039"/>
                    <a:pt x="4624" y="7475"/>
                  </a:cubicBezTo>
                  <a:cubicBezTo>
                    <a:pt x="4680" y="9216"/>
                    <a:pt x="4624" y="10905"/>
                    <a:pt x="4354" y="12589"/>
                  </a:cubicBezTo>
                  <a:cubicBezTo>
                    <a:pt x="4245" y="13460"/>
                    <a:pt x="4027" y="14278"/>
                    <a:pt x="3810" y="15092"/>
                  </a:cubicBezTo>
                  <a:lnTo>
                    <a:pt x="3753" y="15258"/>
                  </a:lnTo>
                  <a:lnTo>
                    <a:pt x="3701" y="15419"/>
                  </a:lnTo>
                  <a:lnTo>
                    <a:pt x="3592" y="15693"/>
                  </a:lnTo>
                  <a:lnTo>
                    <a:pt x="3483" y="16019"/>
                  </a:lnTo>
                  <a:cubicBezTo>
                    <a:pt x="3483" y="16128"/>
                    <a:pt x="3427" y="16180"/>
                    <a:pt x="3374" y="16289"/>
                  </a:cubicBezTo>
                  <a:lnTo>
                    <a:pt x="3265" y="16616"/>
                  </a:lnTo>
                  <a:cubicBezTo>
                    <a:pt x="3209" y="16672"/>
                    <a:pt x="3209" y="16781"/>
                    <a:pt x="3157" y="16890"/>
                  </a:cubicBezTo>
                  <a:lnTo>
                    <a:pt x="3100" y="17051"/>
                  </a:lnTo>
                  <a:cubicBezTo>
                    <a:pt x="3048" y="17108"/>
                    <a:pt x="3048" y="17160"/>
                    <a:pt x="3048" y="17216"/>
                  </a:cubicBezTo>
                  <a:cubicBezTo>
                    <a:pt x="3048" y="17325"/>
                    <a:pt x="3157" y="17434"/>
                    <a:pt x="3318" y="17434"/>
                  </a:cubicBezTo>
                  <a:lnTo>
                    <a:pt x="3318" y="17377"/>
                  </a:lnTo>
                  <a:cubicBezTo>
                    <a:pt x="3209" y="17377"/>
                    <a:pt x="3157" y="17269"/>
                    <a:pt x="3100" y="17216"/>
                  </a:cubicBezTo>
                  <a:cubicBezTo>
                    <a:pt x="3100" y="17160"/>
                    <a:pt x="3100" y="17108"/>
                    <a:pt x="3157" y="17051"/>
                  </a:cubicBezTo>
                  <a:lnTo>
                    <a:pt x="3209" y="16942"/>
                  </a:lnTo>
                  <a:cubicBezTo>
                    <a:pt x="3265" y="16833"/>
                    <a:pt x="3318" y="16725"/>
                    <a:pt x="3318" y="16616"/>
                  </a:cubicBezTo>
                  <a:lnTo>
                    <a:pt x="3483" y="16346"/>
                  </a:lnTo>
                  <a:cubicBezTo>
                    <a:pt x="3483" y="16237"/>
                    <a:pt x="3535" y="16128"/>
                    <a:pt x="3592" y="16019"/>
                  </a:cubicBezTo>
                  <a:lnTo>
                    <a:pt x="3701" y="15745"/>
                  </a:lnTo>
                  <a:lnTo>
                    <a:pt x="3753" y="15419"/>
                  </a:lnTo>
                  <a:lnTo>
                    <a:pt x="3810" y="15258"/>
                  </a:lnTo>
                  <a:lnTo>
                    <a:pt x="3862" y="15092"/>
                  </a:lnTo>
                  <a:cubicBezTo>
                    <a:pt x="4136" y="14278"/>
                    <a:pt x="4297" y="13460"/>
                    <a:pt x="4406" y="12589"/>
                  </a:cubicBezTo>
                  <a:cubicBezTo>
                    <a:pt x="4680" y="10905"/>
                    <a:pt x="4732" y="9216"/>
                    <a:pt x="4680" y="7475"/>
                  </a:cubicBezTo>
                  <a:cubicBezTo>
                    <a:pt x="4680" y="7039"/>
                    <a:pt x="4624" y="6604"/>
                    <a:pt x="4571" y="6225"/>
                  </a:cubicBezTo>
                  <a:cubicBezTo>
                    <a:pt x="4571" y="5790"/>
                    <a:pt x="4515" y="5355"/>
                    <a:pt x="4406" y="491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66"/>
            <p:cNvSpPr/>
            <p:nvPr/>
          </p:nvSpPr>
          <p:spPr>
            <a:xfrm>
              <a:off x="6998746" y="5790182"/>
              <a:ext cx="88063" cy="68877"/>
            </a:xfrm>
            <a:custGeom>
              <a:rect b="b" l="l" r="r" t="t"/>
              <a:pathLst>
                <a:path extrusionOk="0" h="1063" w="1359">
                  <a:moveTo>
                    <a:pt x="954" y="1"/>
                  </a:moveTo>
                  <a:cubicBezTo>
                    <a:pt x="926" y="1"/>
                    <a:pt x="899" y="5"/>
                    <a:pt x="871" y="14"/>
                  </a:cubicBezTo>
                  <a:lnTo>
                    <a:pt x="270" y="179"/>
                  </a:lnTo>
                  <a:cubicBezTo>
                    <a:pt x="109" y="179"/>
                    <a:pt x="0" y="397"/>
                    <a:pt x="52" y="558"/>
                  </a:cubicBezTo>
                  <a:lnTo>
                    <a:pt x="109" y="832"/>
                  </a:lnTo>
                  <a:cubicBezTo>
                    <a:pt x="152" y="965"/>
                    <a:pt x="273" y="1063"/>
                    <a:pt x="437" y="1063"/>
                  </a:cubicBezTo>
                  <a:cubicBezTo>
                    <a:pt x="471" y="1063"/>
                    <a:pt x="507" y="1059"/>
                    <a:pt x="544" y="1050"/>
                  </a:cubicBezTo>
                  <a:lnTo>
                    <a:pt x="1088" y="884"/>
                  </a:lnTo>
                  <a:cubicBezTo>
                    <a:pt x="1249" y="832"/>
                    <a:pt x="1358" y="667"/>
                    <a:pt x="1358" y="506"/>
                  </a:cubicBezTo>
                  <a:lnTo>
                    <a:pt x="1249" y="231"/>
                  </a:lnTo>
                  <a:cubicBezTo>
                    <a:pt x="1206" y="98"/>
                    <a:pt x="1085"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66"/>
            <p:cNvSpPr/>
            <p:nvPr/>
          </p:nvSpPr>
          <p:spPr>
            <a:xfrm>
              <a:off x="7005809" y="5790182"/>
              <a:ext cx="81000" cy="69331"/>
            </a:xfrm>
            <a:custGeom>
              <a:rect b="b" l="l" r="r" t="t"/>
              <a:pathLst>
                <a:path extrusionOk="0" h="1070" w="1250">
                  <a:moveTo>
                    <a:pt x="845" y="1"/>
                  </a:moveTo>
                  <a:cubicBezTo>
                    <a:pt x="817" y="1"/>
                    <a:pt x="790" y="5"/>
                    <a:pt x="762" y="14"/>
                  </a:cubicBezTo>
                  <a:lnTo>
                    <a:pt x="653" y="14"/>
                  </a:lnTo>
                  <a:cubicBezTo>
                    <a:pt x="871" y="14"/>
                    <a:pt x="923" y="231"/>
                    <a:pt x="979" y="449"/>
                  </a:cubicBezTo>
                  <a:cubicBezTo>
                    <a:pt x="1032" y="614"/>
                    <a:pt x="814" y="723"/>
                    <a:pt x="109" y="832"/>
                  </a:cubicBezTo>
                  <a:cubicBezTo>
                    <a:pt x="52" y="832"/>
                    <a:pt x="52" y="884"/>
                    <a:pt x="0" y="884"/>
                  </a:cubicBezTo>
                  <a:cubicBezTo>
                    <a:pt x="39" y="1009"/>
                    <a:pt x="143" y="1069"/>
                    <a:pt x="284" y="1069"/>
                  </a:cubicBezTo>
                  <a:cubicBezTo>
                    <a:pt x="331" y="1069"/>
                    <a:pt x="381" y="1063"/>
                    <a:pt x="435" y="1050"/>
                  </a:cubicBezTo>
                  <a:lnTo>
                    <a:pt x="979" y="884"/>
                  </a:lnTo>
                  <a:cubicBezTo>
                    <a:pt x="1140" y="832"/>
                    <a:pt x="1249" y="667"/>
                    <a:pt x="1249" y="506"/>
                  </a:cubicBezTo>
                  <a:lnTo>
                    <a:pt x="1140" y="231"/>
                  </a:lnTo>
                  <a:cubicBezTo>
                    <a:pt x="1097" y="98"/>
                    <a:pt x="976" y="1"/>
                    <a:pt x="845" y="1"/>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66"/>
            <p:cNvSpPr/>
            <p:nvPr/>
          </p:nvSpPr>
          <p:spPr>
            <a:xfrm>
              <a:off x="6871803" y="5776316"/>
              <a:ext cx="169322" cy="127581"/>
            </a:xfrm>
            <a:custGeom>
              <a:rect b="b" l="l" r="r" t="t"/>
              <a:pathLst>
                <a:path extrusionOk="0" h="1969" w="2613">
                  <a:moveTo>
                    <a:pt x="1678" y="0"/>
                  </a:moveTo>
                  <a:cubicBezTo>
                    <a:pt x="1550" y="0"/>
                    <a:pt x="1421" y="37"/>
                    <a:pt x="1306" y="119"/>
                  </a:cubicBezTo>
                  <a:lnTo>
                    <a:pt x="488" y="663"/>
                  </a:lnTo>
                  <a:cubicBezTo>
                    <a:pt x="0" y="990"/>
                    <a:pt x="218" y="1860"/>
                    <a:pt x="814" y="1860"/>
                  </a:cubicBezTo>
                  <a:lnTo>
                    <a:pt x="1794" y="1969"/>
                  </a:lnTo>
                  <a:cubicBezTo>
                    <a:pt x="2286" y="1969"/>
                    <a:pt x="2612" y="1534"/>
                    <a:pt x="2503" y="1098"/>
                  </a:cubicBezTo>
                  <a:lnTo>
                    <a:pt x="2338" y="502"/>
                  </a:lnTo>
                  <a:cubicBezTo>
                    <a:pt x="2262" y="198"/>
                    <a:pt x="1974" y="0"/>
                    <a:pt x="16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66"/>
            <p:cNvSpPr/>
            <p:nvPr/>
          </p:nvSpPr>
          <p:spPr>
            <a:xfrm>
              <a:off x="6889299" y="5776316"/>
              <a:ext cx="151826" cy="127581"/>
            </a:xfrm>
            <a:custGeom>
              <a:rect b="b" l="l" r="r" t="t"/>
              <a:pathLst>
                <a:path extrusionOk="0" h="1969" w="2343">
                  <a:moveTo>
                    <a:pt x="1408" y="0"/>
                  </a:moveTo>
                  <a:cubicBezTo>
                    <a:pt x="1280" y="0"/>
                    <a:pt x="1151" y="37"/>
                    <a:pt x="1036" y="119"/>
                  </a:cubicBezTo>
                  <a:lnTo>
                    <a:pt x="601" y="445"/>
                  </a:lnTo>
                  <a:cubicBezTo>
                    <a:pt x="777" y="320"/>
                    <a:pt x="988" y="241"/>
                    <a:pt x="1180" y="241"/>
                  </a:cubicBezTo>
                  <a:cubicBezTo>
                    <a:pt x="1403" y="241"/>
                    <a:pt x="1601" y="347"/>
                    <a:pt x="1689" y="611"/>
                  </a:cubicBezTo>
                  <a:cubicBezTo>
                    <a:pt x="1907" y="1046"/>
                    <a:pt x="1907" y="1425"/>
                    <a:pt x="1524" y="1590"/>
                  </a:cubicBezTo>
                  <a:cubicBezTo>
                    <a:pt x="1323" y="1640"/>
                    <a:pt x="1064" y="1679"/>
                    <a:pt x="807" y="1679"/>
                  </a:cubicBezTo>
                  <a:cubicBezTo>
                    <a:pt x="506" y="1679"/>
                    <a:pt x="207" y="1627"/>
                    <a:pt x="0" y="1481"/>
                  </a:cubicBezTo>
                  <a:lnTo>
                    <a:pt x="0" y="1481"/>
                  </a:lnTo>
                  <a:cubicBezTo>
                    <a:pt x="109" y="1699"/>
                    <a:pt x="275" y="1860"/>
                    <a:pt x="544" y="1860"/>
                  </a:cubicBezTo>
                  <a:lnTo>
                    <a:pt x="1524" y="1969"/>
                  </a:lnTo>
                  <a:cubicBezTo>
                    <a:pt x="2016" y="1969"/>
                    <a:pt x="2342" y="1534"/>
                    <a:pt x="2233" y="1098"/>
                  </a:cubicBezTo>
                  <a:lnTo>
                    <a:pt x="2068" y="502"/>
                  </a:lnTo>
                  <a:cubicBezTo>
                    <a:pt x="1992" y="198"/>
                    <a:pt x="1704" y="0"/>
                    <a:pt x="14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66"/>
            <p:cNvSpPr/>
            <p:nvPr/>
          </p:nvSpPr>
          <p:spPr>
            <a:xfrm>
              <a:off x="4742151" y="7814637"/>
              <a:ext cx="437270" cy="423630"/>
            </a:xfrm>
            <a:custGeom>
              <a:rect b="b" l="l" r="r" t="t"/>
              <a:pathLst>
                <a:path extrusionOk="0" h="6538" w="6748">
                  <a:moveTo>
                    <a:pt x="3309" y="1"/>
                  </a:moveTo>
                  <a:cubicBezTo>
                    <a:pt x="3276" y="1"/>
                    <a:pt x="3242" y="1"/>
                    <a:pt x="3209" y="2"/>
                  </a:cubicBezTo>
                  <a:cubicBezTo>
                    <a:pt x="1416" y="111"/>
                    <a:pt x="1" y="1691"/>
                    <a:pt x="110" y="3484"/>
                  </a:cubicBezTo>
                  <a:cubicBezTo>
                    <a:pt x="214" y="5215"/>
                    <a:pt x="1630" y="6538"/>
                    <a:pt x="3385" y="6538"/>
                  </a:cubicBezTo>
                  <a:cubicBezTo>
                    <a:pt x="3453" y="6538"/>
                    <a:pt x="3523" y="6536"/>
                    <a:pt x="3592" y="6531"/>
                  </a:cubicBezTo>
                  <a:cubicBezTo>
                    <a:pt x="5385" y="6423"/>
                    <a:pt x="6748" y="4899"/>
                    <a:pt x="6639" y="3106"/>
                  </a:cubicBezTo>
                  <a:cubicBezTo>
                    <a:pt x="6532" y="1341"/>
                    <a:pt x="5063" y="1"/>
                    <a:pt x="3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66"/>
            <p:cNvSpPr/>
            <p:nvPr/>
          </p:nvSpPr>
          <p:spPr>
            <a:xfrm>
              <a:off x="4971219" y="8135696"/>
              <a:ext cx="63504" cy="102182"/>
            </a:xfrm>
            <a:custGeom>
              <a:rect b="b" l="l" r="r" t="t"/>
              <a:pathLst>
                <a:path extrusionOk="0" h="1577" w="980">
                  <a:moveTo>
                    <a:pt x="871" y="1"/>
                  </a:moveTo>
                  <a:lnTo>
                    <a:pt x="0" y="109"/>
                  </a:lnTo>
                  <a:lnTo>
                    <a:pt x="57" y="1576"/>
                  </a:lnTo>
                  <a:cubicBezTo>
                    <a:pt x="384" y="1576"/>
                    <a:pt x="653" y="1524"/>
                    <a:pt x="980" y="1415"/>
                  </a:cubicBezTo>
                  <a:cubicBezTo>
                    <a:pt x="928" y="871"/>
                    <a:pt x="871" y="1"/>
                    <a:pt x="871" y="1"/>
                  </a:cubicBezTo>
                  <a:close/>
                </a:path>
              </a:pathLst>
            </a:custGeom>
            <a:solidFill>
              <a:srgbClr val="243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66"/>
            <p:cNvSpPr/>
            <p:nvPr/>
          </p:nvSpPr>
          <p:spPr>
            <a:xfrm>
              <a:off x="4826779" y="7895372"/>
              <a:ext cx="289202" cy="282830"/>
            </a:xfrm>
            <a:custGeom>
              <a:rect b="b" l="l" r="r" t="t"/>
              <a:pathLst>
                <a:path extrusionOk="0" h="4365" w="4463">
                  <a:moveTo>
                    <a:pt x="2312" y="1"/>
                  </a:moveTo>
                  <a:cubicBezTo>
                    <a:pt x="2249" y="1"/>
                    <a:pt x="2185" y="4"/>
                    <a:pt x="2121" y="10"/>
                  </a:cubicBezTo>
                  <a:cubicBezTo>
                    <a:pt x="924" y="62"/>
                    <a:pt x="1" y="1098"/>
                    <a:pt x="53" y="2295"/>
                  </a:cubicBezTo>
                  <a:cubicBezTo>
                    <a:pt x="108" y="3460"/>
                    <a:pt x="1086" y="4365"/>
                    <a:pt x="2242" y="4365"/>
                  </a:cubicBezTo>
                  <a:cubicBezTo>
                    <a:pt x="2274" y="4365"/>
                    <a:pt x="2306" y="4364"/>
                    <a:pt x="2338" y="4363"/>
                  </a:cubicBezTo>
                  <a:cubicBezTo>
                    <a:pt x="3535" y="4254"/>
                    <a:pt x="4463" y="3274"/>
                    <a:pt x="4406" y="2021"/>
                  </a:cubicBezTo>
                  <a:cubicBezTo>
                    <a:pt x="4356" y="888"/>
                    <a:pt x="3426" y="1"/>
                    <a:pt x="2312" y="1"/>
                  </a:cubicBezTo>
                  <a:close/>
                </a:path>
              </a:pathLst>
            </a:custGeom>
            <a:solidFill>
              <a:srgbClr val="243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66"/>
            <p:cNvSpPr/>
            <p:nvPr/>
          </p:nvSpPr>
          <p:spPr>
            <a:xfrm>
              <a:off x="4925535" y="6819645"/>
              <a:ext cx="2415096" cy="2355169"/>
            </a:xfrm>
            <a:custGeom>
              <a:rect b="b" l="l" r="r" t="t"/>
              <a:pathLst>
                <a:path extrusionOk="0" h="36348" w="37270">
                  <a:moveTo>
                    <a:pt x="28077" y="20856"/>
                  </a:moveTo>
                  <a:cubicBezTo>
                    <a:pt x="28346" y="20856"/>
                    <a:pt x="28621" y="20908"/>
                    <a:pt x="28947" y="21073"/>
                  </a:cubicBezTo>
                  <a:cubicBezTo>
                    <a:pt x="29870" y="21618"/>
                    <a:pt x="30362" y="22432"/>
                    <a:pt x="30580" y="23302"/>
                  </a:cubicBezTo>
                  <a:cubicBezTo>
                    <a:pt x="30326" y="23341"/>
                    <a:pt x="30067" y="23359"/>
                    <a:pt x="29803" y="23359"/>
                  </a:cubicBezTo>
                  <a:cubicBezTo>
                    <a:pt x="29326" y="23359"/>
                    <a:pt x="28836" y="23300"/>
                    <a:pt x="28346" y="23193"/>
                  </a:cubicBezTo>
                  <a:cubicBezTo>
                    <a:pt x="27532" y="22976"/>
                    <a:pt x="26988" y="22597"/>
                    <a:pt x="26932" y="22105"/>
                  </a:cubicBezTo>
                  <a:cubicBezTo>
                    <a:pt x="26823" y="21779"/>
                    <a:pt x="27041" y="21343"/>
                    <a:pt x="27367" y="21126"/>
                  </a:cubicBezTo>
                  <a:cubicBezTo>
                    <a:pt x="27476" y="21017"/>
                    <a:pt x="27750" y="20908"/>
                    <a:pt x="28077" y="20856"/>
                  </a:cubicBezTo>
                  <a:close/>
                  <a:moveTo>
                    <a:pt x="36263" y="1"/>
                  </a:moveTo>
                  <a:cubicBezTo>
                    <a:pt x="36129" y="1"/>
                    <a:pt x="36011" y="98"/>
                    <a:pt x="35964" y="232"/>
                  </a:cubicBezTo>
                  <a:lnTo>
                    <a:pt x="35855" y="558"/>
                  </a:lnTo>
                  <a:cubicBezTo>
                    <a:pt x="35041" y="2735"/>
                    <a:pt x="33570" y="4641"/>
                    <a:pt x="32264" y="5076"/>
                  </a:cubicBezTo>
                  <a:cubicBezTo>
                    <a:pt x="32007" y="5148"/>
                    <a:pt x="31717" y="5183"/>
                    <a:pt x="31402" y="5183"/>
                  </a:cubicBezTo>
                  <a:cubicBezTo>
                    <a:pt x="30055" y="5183"/>
                    <a:pt x="28260" y="4545"/>
                    <a:pt x="26714" y="3444"/>
                  </a:cubicBezTo>
                  <a:lnTo>
                    <a:pt x="26388" y="3226"/>
                  </a:lnTo>
                  <a:cubicBezTo>
                    <a:pt x="26347" y="3206"/>
                    <a:pt x="26293" y="3192"/>
                    <a:pt x="26236" y="3192"/>
                  </a:cubicBezTo>
                  <a:cubicBezTo>
                    <a:pt x="26141" y="3192"/>
                    <a:pt x="26042" y="3231"/>
                    <a:pt x="26009" y="3335"/>
                  </a:cubicBezTo>
                  <a:lnTo>
                    <a:pt x="25574" y="3879"/>
                  </a:lnTo>
                  <a:cubicBezTo>
                    <a:pt x="25465" y="4040"/>
                    <a:pt x="25517" y="4206"/>
                    <a:pt x="25626" y="4315"/>
                  </a:cubicBezTo>
                  <a:lnTo>
                    <a:pt x="25952" y="4532"/>
                  </a:lnTo>
                  <a:cubicBezTo>
                    <a:pt x="27685" y="5756"/>
                    <a:pt x="29705" y="6501"/>
                    <a:pt x="31342" y="6501"/>
                  </a:cubicBezTo>
                  <a:cubicBezTo>
                    <a:pt x="31452" y="6501"/>
                    <a:pt x="31561" y="6498"/>
                    <a:pt x="31668" y="6491"/>
                  </a:cubicBezTo>
                  <a:cubicBezTo>
                    <a:pt x="31938" y="6491"/>
                    <a:pt x="32155" y="6600"/>
                    <a:pt x="32264" y="6818"/>
                  </a:cubicBezTo>
                  <a:cubicBezTo>
                    <a:pt x="32482" y="7253"/>
                    <a:pt x="32756" y="7740"/>
                    <a:pt x="32974" y="8232"/>
                  </a:cubicBezTo>
                  <a:cubicBezTo>
                    <a:pt x="34441" y="11332"/>
                    <a:pt x="35150" y="14109"/>
                    <a:pt x="35093" y="16503"/>
                  </a:cubicBezTo>
                  <a:cubicBezTo>
                    <a:pt x="34985" y="19223"/>
                    <a:pt x="34171" y="21291"/>
                    <a:pt x="32647" y="22432"/>
                  </a:cubicBezTo>
                  <a:cubicBezTo>
                    <a:pt x="32321" y="22706"/>
                    <a:pt x="31994" y="22867"/>
                    <a:pt x="31611" y="23032"/>
                  </a:cubicBezTo>
                  <a:cubicBezTo>
                    <a:pt x="31285" y="21509"/>
                    <a:pt x="30362" y="20638"/>
                    <a:pt x="29435" y="20146"/>
                  </a:cubicBezTo>
                  <a:cubicBezTo>
                    <a:pt x="29021" y="19915"/>
                    <a:pt x="28572" y="19793"/>
                    <a:pt x="28132" y="19793"/>
                  </a:cubicBezTo>
                  <a:cubicBezTo>
                    <a:pt x="27645" y="19793"/>
                    <a:pt x="27171" y="19942"/>
                    <a:pt x="26771" y="20255"/>
                  </a:cubicBezTo>
                  <a:cubicBezTo>
                    <a:pt x="26061" y="20747"/>
                    <a:pt x="25735" y="21561"/>
                    <a:pt x="25844" y="22323"/>
                  </a:cubicBezTo>
                  <a:cubicBezTo>
                    <a:pt x="25952" y="22867"/>
                    <a:pt x="26388" y="23794"/>
                    <a:pt x="28129" y="24229"/>
                  </a:cubicBezTo>
                  <a:cubicBezTo>
                    <a:pt x="28707" y="24374"/>
                    <a:pt x="29284" y="24445"/>
                    <a:pt x="29847" y="24445"/>
                  </a:cubicBezTo>
                  <a:cubicBezTo>
                    <a:pt x="30132" y="24445"/>
                    <a:pt x="30413" y="24427"/>
                    <a:pt x="30688" y="24390"/>
                  </a:cubicBezTo>
                  <a:lnTo>
                    <a:pt x="30688" y="24390"/>
                  </a:lnTo>
                  <a:cubicBezTo>
                    <a:pt x="30688" y="25261"/>
                    <a:pt x="30523" y="26132"/>
                    <a:pt x="30305" y="26950"/>
                  </a:cubicBezTo>
                  <a:cubicBezTo>
                    <a:pt x="28997" y="31824"/>
                    <a:pt x="23136" y="35288"/>
                    <a:pt x="16480" y="35288"/>
                  </a:cubicBezTo>
                  <a:cubicBezTo>
                    <a:pt x="16229" y="35288"/>
                    <a:pt x="15976" y="35283"/>
                    <a:pt x="15723" y="35273"/>
                  </a:cubicBezTo>
                  <a:cubicBezTo>
                    <a:pt x="10230" y="35003"/>
                    <a:pt x="1032" y="32718"/>
                    <a:pt x="1089" y="20037"/>
                  </a:cubicBezTo>
                  <a:lnTo>
                    <a:pt x="0" y="20037"/>
                  </a:lnTo>
                  <a:cubicBezTo>
                    <a:pt x="0" y="25587"/>
                    <a:pt x="1685" y="29832"/>
                    <a:pt x="5006" y="32609"/>
                  </a:cubicBezTo>
                  <a:cubicBezTo>
                    <a:pt x="7618" y="34837"/>
                    <a:pt x="11318" y="36143"/>
                    <a:pt x="15671" y="36309"/>
                  </a:cubicBezTo>
                  <a:cubicBezTo>
                    <a:pt x="15997" y="36335"/>
                    <a:pt x="16337" y="36348"/>
                    <a:pt x="16676" y="36348"/>
                  </a:cubicBezTo>
                  <a:cubicBezTo>
                    <a:pt x="17016" y="36348"/>
                    <a:pt x="17355" y="36335"/>
                    <a:pt x="17682" y="36309"/>
                  </a:cubicBezTo>
                  <a:cubicBezTo>
                    <a:pt x="20620" y="36143"/>
                    <a:pt x="23449" y="35329"/>
                    <a:pt x="25791" y="33915"/>
                  </a:cubicBezTo>
                  <a:cubicBezTo>
                    <a:pt x="28673" y="32282"/>
                    <a:pt x="30632" y="29888"/>
                    <a:pt x="31341" y="27220"/>
                  </a:cubicBezTo>
                  <a:cubicBezTo>
                    <a:pt x="31668" y="26023"/>
                    <a:pt x="31829" y="24991"/>
                    <a:pt x="31777" y="24120"/>
                  </a:cubicBezTo>
                  <a:cubicBezTo>
                    <a:pt x="32321" y="23955"/>
                    <a:pt x="32865" y="23629"/>
                    <a:pt x="33300" y="23302"/>
                  </a:cubicBezTo>
                  <a:cubicBezTo>
                    <a:pt x="34549" y="22379"/>
                    <a:pt x="36021" y="20420"/>
                    <a:pt x="36129" y="16503"/>
                  </a:cubicBezTo>
                  <a:cubicBezTo>
                    <a:pt x="36182" y="13943"/>
                    <a:pt x="35477" y="11005"/>
                    <a:pt x="33953" y="7740"/>
                  </a:cubicBezTo>
                  <a:cubicBezTo>
                    <a:pt x="33679" y="7305"/>
                    <a:pt x="33461" y="6818"/>
                    <a:pt x="33243" y="6382"/>
                  </a:cubicBezTo>
                  <a:cubicBezTo>
                    <a:pt x="33191" y="6217"/>
                    <a:pt x="33243" y="6056"/>
                    <a:pt x="33352" y="5999"/>
                  </a:cubicBezTo>
                  <a:cubicBezTo>
                    <a:pt x="34824" y="5129"/>
                    <a:pt x="36291" y="3226"/>
                    <a:pt x="37109" y="993"/>
                  </a:cubicBezTo>
                  <a:lnTo>
                    <a:pt x="37218" y="667"/>
                  </a:lnTo>
                  <a:cubicBezTo>
                    <a:pt x="37270" y="506"/>
                    <a:pt x="37161" y="340"/>
                    <a:pt x="37052" y="288"/>
                  </a:cubicBezTo>
                  <a:lnTo>
                    <a:pt x="36347" y="14"/>
                  </a:lnTo>
                  <a:cubicBezTo>
                    <a:pt x="36319" y="5"/>
                    <a:pt x="36290" y="1"/>
                    <a:pt x="36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66"/>
            <p:cNvSpPr/>
            <p:nvPr/>
          </p:nvSpPr>
          <p:spPr>
            <a:xfrm>
              <a:off x="4925535" y="8135696"/>
              <a:ext cx="1833516" cy="1039117"/>
            </a:xfrm>
            <a:custGeom>
              <a:rect b="b" l="l" r="r" t="t"/>
              <a:pathLst>
                <a:path extrusionOk="0" h="16037" w="28295">
                  <a:moveTo>
                    <a:pt x="0" y="1"/>
                  </a:moveTo>
                  <a:cubicBezTo>
                    <a:pt x="53" y="5385"/>
                    <a:pt x="1741" y="9577"/>
                    <a:pt x="5006" y="12298"/>
                  </a:cubicBezTo>
                  <a:cubicBezTo>
                    <a:pt x="7618" y="14526"/>
                    <a:pt x="11318" y="15832"/>
                    <a:pt x="15671" y="15998"/>
                  </a:cubicBezTo>
                  <a:cubicBezTo>
                    <a:pt x="15997" y="16024"/>
                    <a:pt x="16337" y="16037"/>
                    <a:pt x="16676" y="16037"/>
                  </a:cubicBezTo>
                  <a:cubicBezTo>
                    <a:pt x="17016" y="16037"/>
                    <a:pt x="17355" y="16024"/>
                    <a:pt x="17682" y="15998"/>
                  </a:cubicBezTo>
                  <a:cubicBezTo>
                    <a:pt x="20620" y="15832"/>
                    <a:pt x="23449" y="15018"/>
                    <a:pt x="25791" y="13604"/>
                  </a:cubicBezTo>
                  <a:cubicBezTo>
                    <a:pt x="26714" y="13059"/>
                    <a:pt x="27585" y="12459"/>
                    <a:pt x="28294" y="11754"/>
                  </a:cubicBezTo>
                  <a:lnTo>
                    <a:pt x="28294" y="11754"/>
                  </a:lnTo>
                  <a:cubicBezTo>
                    <a:pt x="27995" y="12001"/>
                    <a:pt x="23685" y="15716"/>
                    <a:pt x="16905" y="15716"/>
                  </a:cubicBezTo>
                  <a:cubicBezTo>
                    <a:pt x="16278" y="15716"/>
                    <a:pt x="15630" y="15684"/>
                    <a:pt x="14961" y="15615"/>
                  </a:cubicBezTo>
                  <a:cubicBezTo>
                    <a:pt x="7074" y="14853"/>
                    <a:pt x="3426" y="10935"/>
                    <a:pt x="1794" y="7183"/>
                  </a:cubicBezTo>
                  <a:cubicBezTo>
                    <a:pt x="161" y="3426"/>
                    <a:pt x="544" y="1"/>
                    <a:pt x="544" y="1"/>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66"/>
            <p:cNvSpPr/>
            <p:nvPr/>
          </p:nvSpPr>
          <p:spPr>
            <a:xfrm>
              <a:off x="6637356" y="8152284"/>
              <a:ext cx="287258" cy="177279"/>
            </a:xfrm>
            <a:custGeom>
              <a:rect b="b" l="l" r="r" t="t"/>
              <a:pathLst>
                <a:path extrusionOk="0" h="2736" w="4433">
                  <a:moveTo>
                    <a:pt x="1052" y="2278"/>
                  </a:moveTo>
                  <a:lnTo>
                    <a:pt x="1052" y="2278"/>
                  </a:lnTo>
                  <a:cubicBezTo>
                    <a:pt x="1121" y="2324"/>
                    <a:pt x="1196" y="2368"/>
                    <a:pt x="1277" y="2409"/>
                  </a:cubicBezTo>
                  <a:cubicBezTo>
                    <a:pt x="1226" y="2378"/>
                    <a:pt x="1146" y="2334"/>
                    <a:pt x="1052" y="2278"/>
                  </a:cubicBezTo>
                  <a:close/>
                  <a:moveTo>
                    <a:pt x="1772" y="0"/>
                  </a:moveTo>
                  <a:cubicBezTo>
                    <a:pt x="1137" y="0"/>
                    <a:pt x="622" y="349"/>
                    <a:pt x="354" y="885"/>
                  </a:cubicBezTo>
                  <a:cubicBezTo>
                    <a:pt x="0" y="1549"/>
                    <a:pt x="651" y="2033"/>
                    <a:pt x="1052" y="2278"/>
                  </a:cubicBezTo>
                  <a:lnTo>
                    <a:pt x="1052" y="2278"/>
                  </a:lnTo>
                  <a:cubicBezTo>
                    <a:pt x="749" y="2070"/>
                    <a:pt x="561" y="1804"/>
                    <a:pt x="515" y="1538"/>
                  </a:cubicBezTo>
                  <a:cubicBezTo>
                    <a:pt x="406" y="1212"/>
                    <a:pt x="624" y="776"/>
                    <a:pt x="950" y="559"/>
                  </a:cubicBezTo>
                  <a:cubicBezTo>
                    <a:pt x="1059" y="450"/>
                    <a:pt x="1333" y="341"/>
                    <a:pt x="1660" y="289"/>
                  </a:cubicBezTo>
                  <a:cubicBezTo>
                    <a:pt x="1929" y="289"/>
                    <a:pt x="2204" y="341"/>
                    <a:pt x="2530" y="506"/>
                  </a:cubicBezTo>
                  <a:cubicBezTo>
                    <a:pt x="3453" y="1051"/>
                    <a:pt x="3945" y="1865"/>
                    <a:pt x="4163" y="2735"/>
                  </a:cubicBezTo>
                  <a:cubicBezTo>
                    <a:pt x="4163" y="2735"/>
                    <a:pt x="4324" y="2735"/>
                    <a:pt x="4432" y="2683"/>
                  </a:cubicBezTo>
                  <a:cubicBezTo>
                    <a:pt x="4432" y="2683"/>
                    <a:pt x="4271" y="1268"/>
                    <a:pt x="3074" y="450"/>
                  </a:cubicBezTo>
                  <a:cubicBezTo>
                    <a:pt x="2614" y="137"/>
                    <a:pt x="2169" y="0"/>
                    <a:pt x="1772" y="0"/>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66"/>
            <p:cNvSpPr/>
            <p:nvPr/>
          </p:nvSpPr>
          <p:spPr>
            <a:xfrm>
              <a:off x="6914117" y="8382501"/>
              <a:ext cx="70567" cy="59871"/>
            </a:xfrm>
            <a:custGeom>
              <a:rect b="b" l="l" r="r" t="t"/>
              <a:pathLst>
                <a:path extrusionOk="0" h="924" w="1089">
                  <a:moveTo>
                    <a:pt x="1089" y="0"/>
                  </a:moveTo>
                  <a:cubicBezTo>
                    <a:pt x="706" y="109"/>
                    <a:pt x="0" y="270"/>
                    <a:pt x="0" y="270"/>
                  </a:cubicBezTo>
                  <a:lnTo>
                    <a:pt x="0" y="923"/>
                  </a:lnTo>
                  <a:cubicBezTo>
                    <a:pt x="218" y="923"/>
                    <a:pt x="706" y="871"/>
                    <a:pt x="1089" y="762"/>
                  </a:cubicBezTo>
                  <a:lnTo>
                    <a:pt x="1089" y="0"/>
                  </a:ln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66"/>
            <p:cNvSpPr/>
            <p:nvPr/>
          </p:nvSpPr>
          <p:spPr>
            <a:xfrm>
              <a:off x="6575602" y="7035737"/>
              <a:ext cx="613591" cy="712227"/>
            </a:xfrm>
            <a:custGeom>
              <a:rect b="b" l="l" r="r" t="t"/>
              <a:pathLst>
                <a:path extrusionOk="0" h="10992" w="9469">
                  <a:moveTo>
                    <a:pt x="545" y="0"/>
                  </a:moveTo>
                  <a:lnTo>
                    <a:pt x="110" y="544"/>
                  </a:lnTo>
                  <a:cubicBezTo>
                    <a:pt x="1" y="705"/>
                    <a:pt x="53" y="871"/>
                    <a:pt x="162" y="980"/>
                  </a:cubicBezTo>
                  <a:lnTo>
                    <a:pt x="488" y="1197"/>
                  </a:lnTo>
                  <a:cubicBezTo>
                    <a:pt x="2221" y="2421"/>
                    <a:pt x="4241" y="3166"/>
                    <a:pt x="5878" y="3166"/>
                  </a:cubicBezTo>
                  <a:cubicBezTo>
                    <a:pt x="5988" y="3166"/>
                    <a:pt x="6097" y="3163"/>
                    <a:pt x="6204" y="3156"/>
                  </a:cubicBezTo>
                  <a:cubicBezTo>
                    <a:pt x="6474" y="3156"/>
                    <a:pt x="6691" y="3265"/>
                    <a:pt x="6800" y="3483"/>
                  </a:cubicBezTo>
                  <a:cubicBezTo>
                    <a:pt x="7018" y="3918"/>
                    <a:pt x="7292" y="4405"/>
                    <a:pt x="7510" y="4897"/>
                  </a:cubicBezTo>
                  <a:cubicBezTo>
                    <a:pt x="8541" y="7074"/>
                    <a:pt x="9194" y="9141"/>
                    <a:pt x="9468" y="10991"/>
                  </a:cubicBezTo>
                  <a:cubicBezTo>
                    <a:pt x="9360" y="8271"/>
                    <a:pt x="7836" y="4732"/>
                    <a:pt x="7453" y="3861"/>
                  </a:cubicBezTo>
                  <a:cubicBezTo>
                    <a:pt x="7074" y="3047"/>
                    <a:pt x="6857" y="2721"/>
                    <a:pt x="5768" y="2664"/>
                  </a:cubicBezTo>
                  <a:cubicBezTo>
                    <a:pt x="4297" y="2612"/>
                    <a:pt x="2721" y="1959"/>
                    <a:pt x="1685" y="1415"/>
                  </a:cubicBezTo>
                  <a:cubicBezTo>
                    <a:pt x="654" y="814"/>
                    <a:pt x="218" y="436"/>
                    <a:pt x="545" y="0"/>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66"/>
            <p:cNvSpPr/>
            <p:nvPr/>
          </p:nvSpPr>
          <p:spPr>
            <a:xfrm>
              <a:off x="4925535" y="8121636"/>
              <a:ext cx="70567" cy="73996"/>
            </a:xfrm>
            <a:custGeom>
              <a:rect b="b" l="l" r="r" t="t"/>
              <a:pathLst>
                <a:path extrusionOk="0" h="1142" w="1089">
                  <a:moveTo>
                    <a:pt x="0" y="0"/>
                  </a:moveTo>
                  <a:cubicBezTo>
                    <a:pt x="0" y="379"/>
                    <a:pt x="0" y="762"/>
                    <a:pt x="53" y="1088"/>
                  </a:cubicBezTo>
                  <a:cubicBezTo>
                    <a:pt x="135" y="1114"/>
                    <a:pt x="271" y="1142"/>
                    <a:pt x="448" y="1142"/>
                  </a:cubicBezTo>
                  <a:cubicBezTo>
                    <a:pt x="625" y="1142"/>
                    <a:pt x="843" y="1114"/>
                    <a:pt x="1089" y="1032"/>
                  </a:cubicBezTo>
                  <a:lnTo>
                    <a:pt x="1089" y="109"/>
                  </a:lnTo>
                  <a:lnTo>
                    <a:pt x="0" y="0"/>
                  </a:ln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66"/>
            <p:cNvSpPr/>
            <p:nvPr/>
          </p:nvSpPr>
          <p:spPr>
            <a:xfrm>
              <a:off x="4823151" y="7892132"/>
              <a:ext cx="275076" cy="268316"/>
            </a:xfrm>
            <a:custGeom>
              <a:rect b="b" l="l" r="r" t="t"/>
              <a:pathLst>
                <a:path extrusionOk="0" h="4141" w="4245">
                  <a:moveTo>
                    <a:pt x="2113" y="1"/>
                  </a:moveTo>
                  <a:cubicBezTo>
                    <a:pt x="2081" y="1"/>
                    <a:pt x="2048" y="2"/>
                    <a:pt x="2016" y="3"/>
                  </a:cubicBezTo>
                  <a:cubicBezTo>
                    <a:pt x="871" y="112"/>
                    <a:pt x="0" y="1039"/>
                    <a:pt x="57" y="2180"/>
                  </a:cubicBezTo>
                  <a:cubicBezTo>
                    <a:pt x="107" y="3289"/>
                    <a:pt x="1029" y="4141"/>
                    <a:pt x="2128" y="4141"/>
                  </a:cubicBezTo>
                  <a:cubicBezTo>
                    <a:pt x="2163" y="4141"/>
                    <a:pt x="2198" y="4140"/>
                    <a:pt x="2233" y="4138"/>
                  </a:cubicBezTo>
                  <a:cubicBezTo>
                    <a:pt x="3374" y="4086"/>
                    <a:pt x="4244" y="3107"/>
                    <a:pt x="4192" y="1962"/>
                  </a:cubicBezTo>
                  <a:cubicBezTo>
                    <a:pt x="4137" y="854"/>
                    <a:pt x="3211" y="1"/>
                    <a:pt x="21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66"/>
            <p:cNvSpPr/>
            <p:nvPr/>
          </p:nvSpPr>
          <p:spPr>
            <a:xfrm>
              <a:off x="4823151" y="7910080"/>
              <a:ext cx="246823" cy="250368"/>
            </a:xfrm>
            <a:custGeom>
              <a:rect b="b" l="l" r="r" t="t"/>
              <a:pathLst>
                <a:path extrusionOk="0" h="3864" w="3809">
                  <a:moveTo>
                    <a:pt x="1145" y="0"/>
                  </a:moveTo>
                  <a:lnTo>
                    <a:pt x="1145" y="0"/>
                  </a:lnTo>
                  <a:cubicBezTo>
                    <a:pt x="435" y="379"/>
                    <a:pt x="0" y="1089"/>
                    <a:pt x="57" y="1903"/>
                  </a:cubicBezTo>
                  <a:cubicBezTo>
                    <a:pt x="107" y="3012"/>
                    <a:pt x="1029" y="3864"/>
                    <a:pt x="2128" y="3864"/>
                  </a:cubicBezTo>
                  <a:cubicBezTo>
                    <a:pt x="2163" y="3864"/>
                    <a:pt x="2198" y="3863"/>
                    <a:pt x="2233" y="3861"/>
                  </a:cubicBezTo>
                  <a:cubicBezTo>
                    <a:pt x="2886" y="3809"/>
                    <a:pt x="3430" y="3535"/>
                    <a:pt x="3809" y="3047"/>
                  </a:cubicBezTo>
                  <a:lnTo>
                    <a:pt x="3809" y="3047"/>
                  </a:lnTo>
                  <a:cubicBezTo>
                    <a:pt x="3539" y="3208"/>
                    <a:pt x="3213" y="3265"/>
                    <a:pt x="2886" y="3317"/>
                  </a:cubicBezTo>
                  <a:cubicBezTo>
                    <a:pt x="2851" y="3319"/>
                    <a:pt x="2816" y="3320"/>
                    <a:pt x="2781" y="3320"/>
                  </a:cubicBezTo>
                  <a:cubicBezTo>
                    <a:pt x="1682" y="3320"/>
                    <a:pt x="760" y="2468"/>
                    <a:pt x="710" y="1358"/>
                  </a:cubicBezTo>
                  <a:cubicBezTo>
                    <a:pt x="710" y="871"/>
                    <a:pt x="819" y="379"/>
                    <a:pt x="11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66"/>
            <p:cNvSpPr/>
            <p:nvPr/>
          </p:nvSpPr>
          <p:spPr>
            <a:xfrm>
              <a:off x="4925535" y="7917143"/>
              <a:ext cx="119945" cy="91685"/>
            </a:xfrm>
            <a:custGeom>
              <a:rect b="b" l="l" r="r" t="t"/>
              <a:pathLst>
                <a:path extrusionOk="0" h="1415" w="1851">
                  <a:moveTo>
                    <a:pt x="705" y="0"/>
                  </a:moveTo>
                  <a:cubicBezTo>
                    <a:pt x="544" y="0"/>
                    <a:pt x="379" y="52"/>
                    <a:pt x="270" y="109"/>
                  </a:cubicBezTo>
                  <a:cubicBezTo>
                    <a:pt x="218" y="109"/>
                    <a:pt x="218" y="161"/>
                    <a:pt x="161" y="218"/>
                  </a:cubicBezTo>
                  <a:cubicBezTo>
                    <a:pt x="0" y="379"/>
                    <a:pt x="161" y="596"/>
                    <a:pt x="270" y="762"/>
                  </a:cubicBezTo>
                  <a:lnTo>
                    <a:pt x="923" y="1249"/>
                  </a:lnTo>
                  <a:cubicBezTo>
                    <a:pt x="1032" y="1306"/>
                    <a:pt x="1250" y="1415"/>
                    <a:pt x="1415" y="1415"/>
                  </a:cubicBezTo>
                  <a:cubicBezTo>
                    <a:pt x="1524" y="1415"/>
                    <a:pt x="1633" y="1358"/>
                    <a:pt x="1685" y="1306"/>
                  </a:cubicBezTo>
                  <a:cubicBezTo>
                    <a:pt x="1741" y="1249"/>
                    <a:pt x="1741" y="1197"/>
                    <a:pt x="1794" y="1141"/>
                  </a:cubicBezTo>
                  <a:cubicBezTo>
                    <a:pt x="1850" y="871"/>
                    <a:pt x="1685" y="488"/>
                    <a:pt x="1467" y="327"/>
                  </a:cubicBezTo>
                  <a:cubicBezTo>
                    <a:pt x="1306" y="109"/>
                    <a:pt x="980" y="0"/>
                    <a:pt x="7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66"/>
            <p:cNvSpPr/>
            <p:nvPr/>
          </p:nvSpPr>
          <p:spPr>
            <a:xfrm>
              <a:off x="5027659" y="8019195"/>
              <a:ext cx="49378" cy="56501"/>
            </a:xfrm>
            <a:custGeom>
              <a:rect b="b" l="l" r="r" t="t"/>
              <a:pathLst>
                <a:path extrusionOk="0" h="872" w="762">
                  <a:moveTo>
                    <a:pt x="327" y="1"/>
                  </a:moveTo>
                  <a:cubicBezTo>
                    <a:pt x="165" y="1"/>
                    <a:pt x="0" y="166"/>
                    <a:pt x="0" y="384"/>
                  </a:cubicBezTo>
                  <a:cubicBezTo>
                    <a:pt x="0" y="545"/>
                    <a:pt x="109" y="763"/>
                    <a:pt x="218" y="819"/>
                  </a:cubicBezTo>
                  <a:cubicBezTo>
                    <a:pt x="274" y="819"/>
                    <a:pt x="327" y="871"/>
                    <a:pt x="383" y="871"/>
                  </a:cubicBezTo>
                  <a:lnTo>
                    <a:pt x="435" y="819"/>
                  </a:lnTo>
                  <a:cubicBezTo>
                    <a:pt x="492" y="819"/>
                    <a:pt x="544" y="763"/>
                    <a:pt x="601" y="710"/>
                  </a:cubicBezTo>
                  <a:cubicBezTo>
                    <a:pt x="762" y="545"/>
                    <a:pt x="710" y="219"/>
                    <a:pt x="492" y="57"/>
                  </a:cubicBezTo>
                  <a:cubicBezTo>
                    <a:pt x="435" y="57"/>
                    <a:pt x="383" y="1"/>
                    <a:pt x="3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66"/>
            <p:cNvSpPr/>
            <p:nvPr/>
          </p:nvSpPr>
          <p:spPr>
            <a:xfrm>
              <a:off x="4914778" y="7828827"/>
              <a:ext cx="222329" cy="119936"/>
            </a:xfrm>
            <a:custGeom>
              <a:rect b="b" l="l" r="r" t="t"/>
              <a:pathLst>
                <a:path extrusionOk="0" h="1851" w="3431">
                  <a:moveTo>
                    <a:pt x="710" y="1"/>
                  </a:moveTo>
                  <a:cubicBezTo>
                    <a:pt x="545" y="1"/>
                    <a:pt x="384" y="1"/>
                    <a:pt x="219" y="57"/>
                  </a:cubicBezTo>
                  <a:cubicBezTo>
                    <a:pt x="166" y="57"/>
                    <a:pt x="110" y="109"/>
                    <a:pt x="110" y="109"/>
                  </a:cubicBezTo>
                  <a:cubicBezTo>
                    <a:pt x="57" y="166"/>
                    <a:pt x="1" y="218"/>
                    <a:pt x="57" y="275"/>
                  </a:cubicBezTo>
                  <a:cubicBezTo>
                    <a:pt x="57" y="327"/>
                    <a:pt x="110" y="384"/>
                    <a:pt x="166" y="384"/>
                  </a:cubicBezTo>
                  <a:cubicBezTo>
                    <a:pt x="436" y="493"/>
                    <a:pt x="710" y="436"/>
                    <a:pt x="1037" y="493"/>
                  </a:cubicBezTo>
                  <a:cubicBezTo>
                    <a:pt x="1524" y="601"/>
                    <a:pt x="2016" y="762"/>
                    <a:pt x="2452" y="1089"/>
                  </a:cubicBezTo>
                  <a:cubicBezTo>
                    <a:pt x="2721" y="1254"/>
                    <a:pt x="2996" y="1472"/>
                    <a:pt x="3213" y="1798"/>
                  </a:cubicBezTo>
                  <a:cubicBezTo>
                    <a:pt x="3213" y="1798"/>
                    <a:pt x="3213" y="1851"/>
                    <a:pt x="3266" y="1851"/>
                  </a:cubicBezTo>
                  <a:lnTo>
                    <a:pt x="3322" y="1851"/>
                  </a:lnTo>
                  <a:cubicBezTo>
                    <a:pt x="3374" y="1851"/>
                    <a:pt x="3374" y="1798"/>
                    <a:pt x="3374" y="1742"/>
                  </a:cubicBezTo>
                  <a:cubicBezTo>
                    <a:pt x="3431" y="1633"/>
                    <a:pt x="3266" y="1415"/>
                    <a:pt x="3157" y="1307"/>
                  </a:cubicBezTo>
                  <a:cubicBezTo>
                    <a:pt x="3048" y="1145"/>
                    <a:pt x="2887" y="1037"/>
                    <a:pt x="2778" y="928"/>
                  </a:cubicBezTo>
                  <a:cubicBezTo>
                    <a:pt x="2234" y="436"/>
                    <a:pt x="1472" y="1"/>
                    <a:pt x="7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66"/>
            <p:cNvSpPr/>
            <p:nvPr/>
          </p:nvSpPr>
          <p:spPr>
            <a:xfrm>
              <a:off x="5133413" y="7955761"/>
              <a:ext cx="17820" cy="17819"/>
            </a:xfrm>
            <a:custGeom>
              <a:rect b="b" l="l" r="r" t="t"/>
              <a:pathLst>
                <a:path extrusionOk="0" h="275" w="275">
                  <a:moveTo>
                    <a:pt x="166" y="0"/>
                  </a:moveTo>
                  <a:cubicBezTo>
                    <a:pt x="57" y="0"/>
                    <a:pt x="0" y="166"/>
                    <a:pt x="57" y="218"/>
                  </a:cubicBezTo>
                  <a:cubicBezTo>
                    <a:pt x="57" y="275"/>
                    <a:pt x="109" y="275"/>
                    <a:pt x="109" y="275"/>
                  </a:cubicBezTo>
                  <a:lnTo>
                    <a:pt x="166" y="275"/>
                  </a:lnTo>
                  <a:cubicBezTo>
                    <a:pt x="275" y="218"/>
                    <a:pt x="275" y="0"/>
                    <a:pt x="1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66"/>
            <p:cNvSpPr/>
            <p:nvPr/>
          </p:nvSpPr>
          <p:spPr>
            <a:xfrm>
              <a:off x="6945675" y="5822904"/>
              <a:ext cx="65" cy="65"/>
            </a:xfrm>
            <a:custGeom>
              <a:rect b="b" l="l" r="r" t="t"/>
              <a:pathLst>
                <a:path extrusionOk="0" h="1" w="1">
                  <a:moveTo>
                    <a:pt x="1" y="1"/>
                  </a:move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8" name="Google Shape;3088;p66"/>
          <p:cNvGrpSpPr/>
          <p:nvPr/>
        </p:nvGrpSpPr>
        <p:grpSpPr>
          <a:xfrm>
            <a:off x="4849725" y="3533775"/>
            <a:ext cx="674325" cy="1173675"/>
            <a:chOff x="4266275" y="6869625"/>
            <a:chExt cx="674325" cy="1173675"/>
          </a:xfrm>
        </p:grpSpPr>
        <p:sp>
          <p:nvSpPr>
            <p:cNvPr id="3089" name="Google Shape;3089;p66"/>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66"/>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66"/>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66"/>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66"/>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66"/>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66"/>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66"/>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66"/>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66"/>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66"/>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66"/>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66"/>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66"/>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66"/>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66"/>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66"/>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66"/>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66"/>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66"/>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66"/>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66"/>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66"/>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66"/>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66"/>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66"/>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66"/>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66"/>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66"/>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66"/>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66"/>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66"/>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1" name="Google Shape;3121;p66"/>
          <p:cNvSpPr txBox="1"/>
          <p:nvPr>
            <p:ph idx="1" type="subTitle"/>
          </p:nvPr>
        </p:nvSpPr>
        <p:spPr>
          <a:xfrm>
            <a:off x="36925" y="1131650"/>
            <a:ext cx="6029700" cy="224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Most heart diseases are highly preventable and simple lifestyle modifications(such as reducing tobacco use, eating healthily, obesity and exercising) coupled with early treatment </a:t>
            </a:r>
            <a:r>
              <a:rPr lang="en" sz="2400"/>
              <a:t>greatly</a:t>
            </a:r>
            <a:r>
              <a:rPr lang="en" sz="2400"/>
              <a:t> improve their prognoses.</a:t>
            </a:r>
            <a:endParaRPr sz="2400"/>
          </a:p>
        </p:txBody>
      </p:sp>
      <p:sp>
        <p:nvSpPr>
          <p:cNvPr id="3122" name="Google Shape;3122;p66"/>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3" name="Google Shape;3123;p66"/>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3124" name="Google Shape;3124;p66"/>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21"/>
                                        </p:tgtEl>
                                        <p:attrNameLst>
                                          <p:attrName>style.visibility</p:attrName>
                                        </p:attrNameLst>
                                      </p:cBhvr>
                                      <p:to>
                                        <p:strVal val="visible"/>
                                      </p:to>
                                    </p:set>
                                    <p:animEffect filter="fade" transition="in">
                                      <p:cBhvr>
                                        <p:cTn dur="1000"/>
                                        <p:tgtEl>
                                          <p:spTgt spid="3121"/>
                                        </p:tgtEl>
                                      </p:cBhvr>
                                    </p:animEffect>
                                  </p:childTnLst>
                                </p:cTn>
                              </p:par>
                              <p:par>
                                <p:cTn fill="hold" nodeType="withEffect" presetClass="entr" presetID="10" presetSubtype="0">
                                  <p:stCondLst>
                                    <p:cond delay="0"/>
                                  </p:stCondLst>
                                  <p:childTnLst>
                                    <p:set>
                                      <p:cBhvr>
                                        <p:cTn dur="1" fill="hold">
                                          <p:stCondLst>
                                            <p:cond delay="0"/>
                                          </p:stCondLst>
                                        </p:cTn>
                                        <p:tgtEl>
                                          <p:spTgt spid="3053"/>
                                        </p:tgtEl>
                                        <p:attrNameLst>
                                          <p:attrName>style.visibility</p:attrName>
                                        </p:attrNameLst>
                                      </p:cBhvr>
                                      <p:to>
                                        <p:strVal val="visible"/>
                                      </p:to>
                                    </p:set>
                                    <p:animEffect filter="fade" transition="in">
                                      <p:cBhvr>
                                        <p:cTn dur="1000"/>
                                        <p:tgtEl>
                                          <p:spTgt spid="30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8" name="Shape 3128"/>
        <p:cNvGrpSpPr/>
        <p:nvPr/>
      </p:nvGrpSpPr>
      <p:grpSpPr>
        <a:xfrm>
          <a:off x="0" y="0"/>
          <a:ext cx="0" cy="0"/>
          <a:chOff x="0" y="0"/>
          <a:chExt cx="0" cy="0"/>
        </a:xfrm>
      </p:grpSpPr>
      <p:sp>
        <p:nvSpPr>
          <p:cNvPr id="3129" name="Google Shape;3129;p67"/>
          <p:cNvSpPr/>
          <p:nvPr/>
        </p:nvSpPr>
        <p:spPr>
          <a:xfrm>
            <a:off x="5098670" y="1110511"/>
            <a:ext cx="3313763" cy="2811828"/>
          </a:xfrm>
          <a:custGeom>
            <a:rect b="b" l="l" r="r" t="t"/>
            <a:pathLst>
              <a:path extrusionOk="0" h="189700" w="223563">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67"/>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We Need Machine Learning</a:t>
            </a:r>
            <a:endParaRPr/>
          </a:p>
        </p:txBody>
      </p:sp>
      <p:sp>
        <p:nvSpPr>
          <p:cNvPr id="3131" name="Google Shape;3131;p67"/>
          <p:cNvSpPr/>
          <p:nvPr/>
        </p:nvSpPr>
        <p:spPr>
          <a:xfrm>
            <a:off x="3921900" y="4700807"/>
            <a:ext cx="1300200" cy="30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2" name="Google Shape;3132;p67"/>
          <p:cNvSpPr txBox="1"/>
          <p:nvPr>
            <p:ph idx="4294967295" type="ctrTitle"/>
          </p:nvPr>
        </p:nvSpPr>
        <p:spPr>
          <a:xfrm>
            <a:off x="4570291" y="4730057"/>
            <a:ext cx="629400" cy="2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hlink"/>
                </a:solidFill>
                <a:uFill>
                  <a:noFill/>
                </a:uFill>
                <a:hlinkClick action="ppaction://hlinkshowjump?jump=nextslide"/>
              </a:rPr>
              <a:t>NEXT</a:t>
            </a:r>
            <a:endParaRPr sz="1400"/>
          </a:p>
        </p:txBody>
      </p:sp>
      <p:sp>
        <p:nvSpPr>
          <p:cNvPr id="3133" name="Google Shape;3133;p67"/>
          <p:cNvSpPr txBox="1"/>
          <p:nvPr>
            <p:ph idx="4294967295" type="ctrTitle"/>
          </p:nvPr>
        </p:nvSpPr>
        <p:spPr>
          <a:xfrm>
            <a:off x="3943606" y="4730057"/>
            <a:ext cx="629400" cy="24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solidFill>
                  <a:schemeClr val="hlink"/>
                </a:solidFill>
                <a:uFill>
                  <a:noFill/>
                </a:uFill>
                <a:hlinkClick action="ppaction://hlinkshowjump?jump=previousslide"/>
              </a:rPr>
              <a:t>PREV</a:t>
            </a:r>
            <a:endParaRPr sz="1400"/>
          </a:p>
        </p:txBody>
      </p:sp>
      <p:sp>
        <p:nvSpPr>
          <p:cNvPr id="3134" name="Google Shape;3134;p67"/>
          <p:cNvSpPr txBox="1"/>
          <p:nvPr>
            <p:ph idx="1" type="subTitle"/>
          </p:nvPr>
        </p:nvSpPr>
        <p:spPr>
          <a:xfrm>
            <a:off x="560825" y="1504350"/>
            <a:ext cx="4817100" cy="241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H</a:t>
            </a:r>
            <a:r>
              <a:rPr lang="en" sz="2100"/>
              <a:t>owever, Doctors find difficulty to identify high risk patients because of the </a:t>
            </a:r>
            <a:r>
              <a:rPr lang="en" sz="2100"/>
              <a:t>multifactorial</a:t>
            </a:r>
            <a:r>
              <a:rPr lang="en" sz="2100"/>
              <a:t> nature of several contributory risk factors such as diabetes, high blood pressure, high cholesterol.</a:t>
            </a:r>
            <a:endParaRPr sz="2100"/>
          </a:p>
        </p:txBody>
      </p:sp>
      <p:pic>
        <p:nvPicPr>
          <p:cNvPr id="3135" name="Google Shape;3135;p67"/>
          <p:cNvPicPr preferRelativeResize="0"/>
          <p:nvPr/>
        </p:nvPicPr>
        <p:blipFill rotWithShape="1">
          <a:blip r:embed="rId3">
            <a:alphaModFix/>
          </a:blip>
          <a:srcRect b="0" l="79" r="89" t="0"/>
          <a:stretch/>
        </p:blipFill>
        <p:spPr>
          <a:xfrm>
            <a:off x="5399725" y="1446525"/>
            <a:ext cx="2647200" cy="2651700"/>
          </a:xfrm>
          <a:prstGeom prst="ellipse">
            <a:avLst/>
          </a:prstGeom>
          <a:noFill/>
          <a:ln cap="flat" cmpd="sng" w="76200">
            <a:solidFill>
              <a:schemeClr val="accent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35"/>
                                        </p:tgtEl>
                                        <p:attrNameLst>
                                          <p:attrName>style.visibility</p:attrName>
                                        </p:attrNameLst>
                                      </p:cBhvr>
                                      <p:to>
                                        <p:strVal val="visible"/>
                                      </p:to>
                                    </p:set>
                                    <p:animEffect filter="fade" transition="in">
                                      <p:cBhvr>
                                        <p:cTn dur="1000"/>
                                        <p:tgtEl>
                                          <p:spTgt spid="3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ardiovascular Disease by Slidesgo">
  <a:themeElements>
    <a:clrScheme name="Simple Light">
      <a:dk1>
        <a:srgbClr val="B73D4C"/>
      </a:dk1>
      <a:lt1>
        <a:srgbClr val="DB7F86"/>
      </a:lt1>
      <a:dk2>
        <a:srgbClr val="4F0B13"/>
      </a:dk2>
      <a:lt2>
        <a:srgbClr val="FFFFFF"/>
      </a:lt2>
      <a:accent1>
        <a:srgbClr val="EC6469"/>
      </a:accent1>
      <a:accent2>
        <a:srgbClr val="DD8A94"/>
      </a:accent2>
      <a:accent3>
        <a:srgbClr val="C9D9E0"/>
      </a:accent3>
      <a:accent4>
        <a:srgbClr val="EA5462"/>
      </a:accent4>
      <a:accent5>
        <a:srgbClr val="4477BB"/>
      </a:accent5>
      <a:accent6>
        <a:srgbClr val="FFB6B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