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0" d="100"/>
          <a:sy n="40" d="100"/>
        </p:scale>
        <p:origin x="48" y="6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DE1E-3DAB-4724-9E20-8C0553AE6BB5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5624C-43AF-4F40-9707-23532A5A0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491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DE1E-3DAB-4724-9E20-8C0553AE6BB5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5624C-43AF-4F40-9707-23532A5A0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39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DE1E-3DAB-4724-9E20-8C0553AE6BB5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5624C-43AF-4F40-9707-23532A5A0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93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DE1E-3DAB-4724-9E20-8C0553AE6BB5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5624C-43AF-4F40-9707-23532A5A0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01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DE1E-3DAB-4724-9E20-8C0553AE6BB5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5624C-43AF-4F40-9707-23532A5A0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55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DE1E-3DAB-4724-9E20-8C0553AE6BB5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5624C-43AF-4F40-9707-23532A5A0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720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DE1E-3DAB-4724-9E20-8C0553AE6BB5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5624C-43AF-4F40-9707-23532A5A0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00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DE1E-3DAB-4724-9E20-8C0553AE6BB5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5624C-43AF-4F40-9707-23532A5A0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124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DE1E-3DAB-4724-9E20-8C0553AE6BB5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5624C-43AF-4F40-9707-23532A5A0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42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DE1E-3DAB-4724-9E20-8C0553AE6BB5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5624C-43AF-4F40-9707-23532A5A0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88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DE1E-3DAB-4724-9E20-8C0553AE6BB5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5624C-43AF-4F40-9707-23532A5A0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1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2DE1E-3DAB-4724-9E20-8C0553AE6BB5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5624C-43AF-4F40-9707-23532A5A0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57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ubashir-19/AI-Course-%20Work/blob/main/MNIST%20DIGIT%20Recognition%252%200Paper%201.pdf" TargetMode="External"/><Relationship Id="rId2" Type="http://schemas.openxmlformats.org/officeDocument/2006/relationships/hyperlink" Target="https://github.com/Mubashir-19/AI-%20Course-%20Work/blob/main/MNIST%20Digit%20Recognition%20%20Paper%202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eras.io/" TargetMode="External"/><Relationship Id="rId5" Type="http://schemas.openxmlformats.org/officeDocument/2006/relationships/hyperlink" Target="https://www.tensorflow.org/" TargetMode="External"/><Relationship Id="rId4" Type="http://schemas.openxmlformats.org/officeDocument/2006/relationships/hyperlink" Target="http://yann.lecun.com/exdb/mnis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datasets/hojjatk/mnist-datas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22695" y="5310916"/>
            <a:ext cx="4664570" cy="939982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/>
              <a:t>By </a:t>
            </a:r>
            <a:r>
              <a:rPr lang="en-US" sz="3600" dirty="0" err="1" smtClean="0"/>
              <a:t>Mubashir</a:t>
            </a:r>
            <a:r>
              <a:rPr lang="en-US" sz="3600" dirty="0" smtClean="0"/>
              <a:t> Ahmed</a:t>
            </a:r>
            <a:br>
              <a:rPr lang="en-US" sz="3600" dirty="0" smtClean="0"/>
            </a:br>
            <a:r>
              <a:rPr lang="en-US" sz="3600" dirty="0" smtClean="0"/>
              <a:t>CSC-21F-061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768839"/>
            <a:ext cx="9144000" cy="1663909"/>
          </a:xfrm>
        </p:spPr>
        <p:txBody>
          <a:bodyPr>
            <a:noAutofit/>
          </a:bodyPr>
          <a:lstStyle/>
          <a:p>
            <a:r>
              <a:rPr lang="en-US" sz="5400" b="1" dirty="0" smtClean="0"/>
              <a:t>Evaluation of Machine Learning</a:t>
            </a:r>
            <a:br>
              <a:rPr lang="en-US" sz="5400" b="1" dirty="0" smtClean="0"/>
            </a:br>
            <a:r>
              <a:rPr lang="en-US" sz="5400" b="1" dirty="0" smtClean="0"/>
              <a:t>Algorithms for MNIST Dataset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207425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59333" y="449441"/>
            <a:ext cx="29003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References</a:t>
            </a:r>
            <a:r>
              <a:rPr lang="en-US" sz="4400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4400" u="sng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237843" y="802048"/>
            <a:ext cx="8390022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[AN ENSEMBLE OF SIMPLE CONVOLUTIONAL NEURAL NETWORK MODELS FOR MNIST DIGIT RECOGNITION]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[Assessing Four Neural Networks on Handwritten Digit Recognition Dataset (MNIST)]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MNIST Database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/>
              </a:rPr>
              <a:t>TensorFlow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/>
              </a:rPr>
              <a:t> Documentation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/>
              </a:rPr>
              <a:t>Keras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/>
              </a:rPr>
              <a:t> Documentation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chat.openai.com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gemini.google.com</a:t>
            </a:r>
          </a:p>
        </p:txBody>
      </p:sp>
    </p:spTree>
    <p:extLst>
      <p:ext uri="{BB962C8B-B14F-4D97-AF65-F5344CB8AC3E}">
        <p14:creationId xmlns:p14="http://schemas.microsoft.com/office/powerpoint/2010/main" val="2996788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379094" y="578795"/>
            <a:ext cx="10231519" cy="6555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Explore effectiveness of four algorithms in classifying handwritten digits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Algorithms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Logistic Regression (LR)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K-Nearest Neighbors (KNN)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 (RF)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Convolutional Neural Networks (CNN)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Evaluation Metrics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 Loss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Precision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Recall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F1 Score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4774" y="224852"/>
            <a:ext cx="31060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u="sng" dirty="0" smtClean="0"/>
              <a:t>Introduction</a:t>
            </a:r>
            <a:endParaRPr lang="en-US" sz="4000" b="1" u="sng" dirty="0"/>
          </a:p>
        </p:txBody>
      </p:sp>
    </p:spTree>
    <p:extLst>
      <p:ext uri="{BB962C8B-B14F-4D97-AF65-F5344CB8AC3E}">
        <p14:creationId xmlns:p14="http://schemas.microsoft.com/office/powerpoint/2010/main" val="1850413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44774" y="224852"/>
            <a:ext cx="36670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u="sng" dirty="0" smtClean="0"/>
              <a:t>MNIST Dataset</a:t>
            </a:r>
            <a:endParaRPr lang="en-US" sz="4000" b="1" u="sng" dirty="0"/>
          </a:p>
        </p:txBody>
      </p:sp>
      <p:sp>
        <p:nvSpPr>
          <p:cNvPr id="2" name="Rectangle 1"/>
          <p:cNvSpPr/>
          <p:nvPr/>
        </p:nvSpPr>
        <p:spPr>
          <a:xfrm>
            <a:off x="619094" y="1221939"/>
            <a:ext cx="6096000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https://www.kaggle.com/datasets/hojjatk/mnist-dataset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(NIST)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Composition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60,000 training images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10,000 test images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Images of handwritten digits (0-9)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Image Details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Size: 28x28 pixels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Gray levels: 256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937" y="2433841"/>
            <a:ext cx="5610050" cy="37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349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24655" y="1481041"/>
            <a:ext cx="6138219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 Collection and Preprocessing</a:t>
            </a:r>
          </a:p>
          <a:p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 Source: 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MNIST dataset</a:t>
            </a: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60,000 training images</a:t>
            </a: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10,000 test images</a:t>
            </a:r>
          </a:p>
          <a:p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Preprocessing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Normalize images to pixel values [0, 1]</a:t>
            </a: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Reshape for CNN to 28x28x1 arrays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4774" y="224852"/>
            <a:ext cx="33419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u="sng" dirty="0" smtClean="0"/>
              <a:t>Methodology</a:t>
            </a:r>
            <a:endParaRPr lang="en-US" sz="4000" b="1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613" y="224852"/>
            <a:ext cx="5956576" cy="616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466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37" y="1174972"/>
            <a:ext cx="5815855" cy="51861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338" y="1230142"/>
            <a:ext cx="5704196" cy="497985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63500" y="212376"/>
            <a:ext cx="263796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u="sng" dirty="0" smtClean="0">
                <a:cs typeface="Arial" panose="020B0604020202020204" pitchFamily="34" charset="0"/>
              </a:rPr>
              <a:t>Evaluation</a:t>
            </a:r>
            <a:endParaRPr lang="en-US" sz="44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45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046" y="1245014"/>
            <a:ext cx="5577395" cy="47674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66" y="1333116"/>
            <a:ext cx="5303001" cy="474927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2479" y="340713"/>
            <a:ext cx="451463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u="sng" dirty="0" smtClean="0">
                <a:cs typeface="Arial" panose="020B0604020202020204" pitchFamily="34" charset="0"/>
              </a:rPr>
              <a:t>Evaluation (Cont..)</a:t>
            </a:r>
            <a:endParaRPr lang="en-US" sz="44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200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953" y="869080"/>
            <a:ext cx="8024457" cy="592475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2479" y="340713"/>
            <a:ext cx="451463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u="sng" dirty="0" smtClean="0">
                <a:cs typeface="Arial" panose="020B0604020202020204" pitchFamily="34" charset="0"/>
              </a:rPr>
              <a:t>Evaluation (Cont..)</a:t>
            </a:r>
            <a:endParaRPr lang="en-US" sz="44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923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59333" y="449441"/>
            <a:ext cx="273344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u="sng" dirty="0" smtClean="0"/>
              <a:t>Conclusion</a:t>
            </a:r>
          </a:p>
          <a:p>
            <a:endParaRPr lang="en-US" sz="4000" b="1" u="sng" dirty="0"/>
          </a:p>
        </p:txBody>
      </p:sp>
      <p:sp>
        <p:nvSpPr>
          <p:cNvPr id="2" name="Rectangle 1"/>
          <p:cNvSpPr/>
          <p:nvPr/>
        </p:nvSpPr>
        <p:spPr>
          <a:xfrm>
            <a:off x="659333" y="1602668"/>
            <a:ext cx="1021093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+mj-lt"/>
              <a:buAutoNum type="arabicPeriod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CNNs are most effective for MNIST digit recognition</a:t>
            </a:r>
          </a:p>
          <a:p>
            <a:pPr marL="742950" lvl="1" indent="-285750">
              <a:buFont typeface="+mj-lt"/>
              <a:buAutoNum type="arabicPeriod"/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Potential for further optimization and real-world application scalability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603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59333" y="449441"/>
            <a:ext cx="36365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Interpretation</a:t>
            </a:r>
            <a:r>
              <a:rPr lang="en-US" sz="4400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4400" u="sng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59333" y="1602668"/>
            <a:ext cx="1021093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CNN outperforms with highest accuracy (98.52%) and lowest log loss (0.0524)</a:t>
            </a:r>
          </a:p>
          <a:p>
            <a:pPr marL="742950" lvl="1" indent="-285750">
              <a:buFont typeface="+mj-lt"/>
              <a:buAutoNum type="arabicPeriod"/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RF and KNN show strong performance, slightly behind CNN</a:t>
            </a:r>
          </a:p>
          <a:p>
            <a:pPr marL="742950" lvl="1" indent="-285750">
              <a:buFont typeface="+mj-lt"/>
              <a:buAutoNum type="arabicPeriod"/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LR demonstrates good baseline performance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303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224</Words>
  <Application>Microsoft Office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Evaluation of Machine Learning Algorithms for MNIST 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of Machine Learning Algorithms for MNIST Dataset</dc:title>
  <dc:creator>Ahmed</dc:creator>
  <cp:lastModifiedBy>Ahmed</cp:lastModifiedBy>
  <cp:revision>4</cp:revision>
  <dcterms:created xsi:type="dcterms:W3CDTF">2024-06-19T10:30:16Z</dcterms:created>
  <dcterms:modified xsi:type="dcterms:W3CDTF">2024-06-19T10:53:53Z</dcterms:modified>
</cp:coreProperties>
</file>