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79" r:id="rId2"/>
    <p:sldId id="280" r:id="rId3"/>
    <p:sldId id="281" r:id="rId4"/>
    <p:sldId id="282" r:id="rId5"/>
    <p:sldId id="284" r:id="rId6"/>
    <p:sldId id="285" r:id="rId7"/>
    <p:sldId id="286" r:id="rId8"/>
    <p:sldId id="28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4"/>
    <p:restoredTop sz="80689" autoAdjust="0"/>
  </p:normalViewPr>
  <p:slideViewPr>
    <p:cSldViewPr>
      <p:cViewPr varScale="1">
        <p:scale>
          <a:sx n="135" d="100"/>
          <a:sy n="135" d="100"/>
        </p:scale>
        <p:origin x="13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9FA25-9753-4428-AC81-B3C055A2879D}" type="datetimeFigureOut">
              <a:rPr lang="en-CA" smtClean="0"/>
              <a:pPr/>
              <a:t>2023-10-25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FD793-7F3F-4486-8120-047A9C9F0DE7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FD793-7F3F-4486-8120-047A9C9F0DE7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2331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Right click RTOS and Open Documentation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FD793-7F3F-4486-8120-047A9C9F0DE7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619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Right click RTOS and Open Documentation</a:t>
            </a:r>
          </a:p>
          <a:p>
            <a:r>
              <a:rPr lang="en-US" dirty="0" err="1"/>
              <a:t>pvTaskCode</a:t>
            </a:r>
            <a:r>
              <a:rPr lang="en-US" dirty="0"/>
              <a:t> – Function pointer</a:t>
            </a:r>
          </a:p>
          <a:p>
            <a:r>
              <a:rPr lang="en-US" dirty="0" err="1"/>
              <a:t>pcName</a:t>
            </a:r>
            <a:r>
              <a:rPr lang="en-US" dirty="0"/>
              <a:t> – Task name </a:t>
            </a:r>
          </a:p>
          <a:p>
            <a:r>
              <a:rPr lang="en-US" dirty="0" err="1"/>
              <a:t>usStackDepth</a:t>
            </a:r>
            <a:r>
              <a:rPr lang="en-US" dirty="0"/>
              <a:t> – how large to make the stack</a:t>
            </a:r>
          </a:p>
          <a:p>
            <a:r>
              <a:rPr lang="en-US" dirty="0" err="1"/>
              <a:t>pvParameters</a:t>
            </a:r>
            <a:r>
              <a:rPr lang="en-US" dirty="0"/>
              <a:t> – possible to pass parameters to the task</a:t>
            </a:r>
          </a:p>
          <a:p>
            <a:r>
              <a:rPr lang="en-US" dirty="0" err="1"/>
              <a:t>uxPriority</a:t>
            </a:r>
            <a:r>
              <a:rPr lang="en-US" dirty="0"/>
              <a:t> – Priority of the task</a:t>
            </a:r>
          </a:p>
          <a:p>
            <a:r>
              <a:rPr lang="en-US" dirty="0" err="1"/>
              <a:t>pxCreatedTask</a:t>
            </a:r>
            <a:r>
              <a:rPr lang="en-US" dirty="0"/>
              <a:t> – pass a handle to the task for reference for the rest of the program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FD793-7F3F-4486-8120-047A9C9F0DE7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4531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vTaskDelay</a:t>
            </a:r>
            <a:endParaRPr lang="en-US" dirty="0"/>
          </a:p>
          <a:p>
            <a:r>
              <a:rPr lang="en-US" dirty="0"/>
              <a:t>Delay for so many ticks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FD793-7F3F-4486-8120-047A9C9F0DE7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0630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>
                <a:effectLst/>
                <a:latin typeface="Arial" panose="020B0604020202020204" pitchFamily="34" charset="0"/>
              </a:rPr>
              <a:t>Parameters </a:t>
            </a:r>
          </a:p>
          <a:p>
            <a:r>
              <a:rPr lang="en-CA" dirty="0" err="1">
                <a:effectLst/>
                <a:latin typeface="Arial" panose="020B0604020202020204" pitchFamily="34" charset="0"/>
              </a:rPr>
              <a:t>xQueue</a:t>
            </a:r>
            <a:r>
              <a:rPr lang="en-CA" dirty="0">
                <a:effectLst/>
                <a:latin typeface="Arial" panose="020B0604020202020204" pitchFamily="34" charset="0"/>
              </a:rPr>
              <a:t>  The handle of the queue </a:t>
            </a:r>
          </a:p>
          <a:p>
            <a:r>
              <a:rPr lang="en-CA" dirty="0" err="1">
                <a:effectLst/>
                <a:latin typeface="Arial" panose="020B0604020202020204" pitchFamily="34" charset="0"/>
              </a:rPr>
              <a:t>pvBuffer</a:t>
            </a:r>
            <a:r>
              <a:rPr lang="en-CA" dirty="0">
                <a:effectLst/>
                <a:latin typeface="Arial" panose="020B0604020202020204" pitchFamily="34" charset="0"/>
              </a:rPr>
              <a:t>  A pointer to the memory into which the received data will be copied.  </a:t>
            </a:r>
          </a:p>
          <a:p>
            <a:r>
              <a:rPr lang="en-CA" dirty="0" err="1">
                <a:effectLst/>
                <a:latin typeface="Arial" panose="020B0604020202020204" pitchFamily="34" charset="0"/>
              </a:rPr>
              <a:t>xTicksToWait</a:t>
            </a:r>
            <a:r>
              <a:rPr lang="en-CA" dirty="0">
                <a:effectLst/>
                <a:latin typeface="Arial" panose="020B0604020202020204" pitchFamily="34" charset="0"/>
              </a:rPr>
              <a:t>  </a:t>
            </a:r>
            <a:r>
              <a:rPr lang="en-CA" dirty="0" err="1">
                <a:effectLst/>
                <a:latin typeface="Arial" panose="020B0604020202020204" pitchFamily="34" charset="0"/>
              </a:rPr>
              <a:t>portMAX_DELAY</a:t>
            </a:r>
            <a:r>
              <a:rPr lang="en-CA" dirty="0">
                <a:effectLst/>
                <a:latin typeface="Arial" panose="020B0604020202020204" pitchFamily="34" charset="0"/>
              </a:rPr>
              <a:t> will cause the task to wait indefinitely (without timing out)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FD793-7F3F-4486-8120-047A9C9F0DE7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347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>
                <a:effectLst/>
                <a:latin typeface="Arial" panose="020B0604020202020204" pitchFamily="34" charset="0"/>
              </a:rPr>
              <a:t>Parameters </a:t>
            </a:r>
          </a:p>
          <a:p>
            <a:r>
              <a:rPr lang="en-CA" dirty="0" err="1">
                <a:effectLst/>
                <a:latin typeface="Arial" panose="020B0604020202020204" pitchFamily="34" charset="0"/>
              </a:rPr>
              <a:t>xQueue</a:t>
            </a:r>
            <a:r>
              <a:rPr lang="en-CA" dirty="0">
                <a:effectLst/>
                <a:latin typeface="Arial" panose="020B0604020202020204" pitchFamily="34" charset="0"/>
              </a:rPr>
              <a:t>  The handle of the queue </a:t>
            </a:r>
          </a:p>
          <a:p>
            <a:r>
              <a:rPr lang="en-CA" dirty="0" err="1">
                <a:effectLst/>
                <a:latin typeface="Arial" panose="020B0604020202020204" pitchFamily="34" charset="0"/>
              </a:rPr>
              <a:t>pvBuffer</a:t>
            </a:r>
            <a:r>
              <a:rPr lang="en-CA" dirty="0">
                <a:effectLst/>
                <a:latin typeface="Arial" panose="020B0604020202020204" pitchFamily="34" charset="0"/>
              </a:rPr>
              <a:t>  A pointer to the memory into which the received data will be copied.  </a:t>
            </a:r>
          </a:p>
          <a:p>
            <a:r>
              <a:rPr lang="en-CA" dirty="0" err="1">
                <a:effectLst/>
                <a:latin typeface="Arial" panose="020B0604020202020204" pitchFamily="34" charset="0"/>
              </a:rPr>
              <a:t>xTicksToWait</a:t>
            </a:r>
            <a:r>
              <a:rPr lang="en-CA" dirty="0">
                <a:effectLst/>
                <a:latin typeface="Arial" panose="020B0604020202020204" pitchFamily="34" charset="0"/>
              </a:rPr>
              <a:t>  </a:t>
            </a:r>
            <a:r>
              <a:rPr lang="en-CA" dirty="0" err="1">
                <a:effectLst/>
                <a:latin typeface="Arial" panose="020B0604020202020204" pitchFamily="34" charset="0"/>
              </a:rPr>
              <a:t>portMAX_DELAY</a:t>
            </a:r>
            <a:r>
              <a:rPr lang="en-CA" dirty="0">
                <a:effectLst/>
                <a:latin typeface="Arial" panose="020B0604020202020204" pitchFamily="34" charset="0"/>
              </a:rPr>
              <a:t> will cause the task to wait indefinitely (without timing out)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FD793-7F3F-4486-8120-047A9C9F0DE7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6368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>
                <a:effectLst/>
                <a:latin typeface="Arial" panose="020B0604020202020204" pitchFamily="34" charset="0"/>
              </a:rPr>
              <a:t>Parameters </a:t>
            </a:r>
          </a:p>
          <a:p>
            <a:r>
              <a:rPr lang="en-CA" b="1" dirty="0" err="1">
                <a:effectLst/>
                <a:latin typeface="Arial" panose="020B0604020202020204" pitchFamily="34" charset="0"/>
              </a:rPr>
              <a:t>xQueue</a:t>
            </a:r>
            <a:r>
              <a:rPr lang="en-CA" dirty="0">
                <a:effectLst/>
                <a:latin typeface="Arial" panose="020B0604020202020204" pitchFamily="34" charset="0"/>
              </a:rPr>
              <a:t>  The handle of the queue to which the data is being sent (written). </a:t>
            </a:r>
          </a:p>
          <a:p>
            <a:r>
              <a:rPr lang="en-CA" b="1" dirty="0" err="1">
                <a:effectLst/>
                <a:latin typeface="Arial" panose="020B0604020202020204" pitchFamily="34" charset="0"/>
              </a:rPr>
              <a:t>pvItemToQueue</a:t>
            </a:r>
            <a:r>
              <a:rPr lang="en-CA" dirty="0">
                <a:effectLst/>
                <a:latin typeface="Arial" panose="020B0604020202020204" pitchFamily="34" charset="0"/>
              </a:rPr>
              <a:t>  A pointer to the data to be copied into the queue. </a:t>
            </a:r>
          </a:p>
          <a:p>
            <a:r>
              <a:rPr lang="en-CA" b="1" dirty="0" err="1">
                <a:effectLst/>
                <a:latin typeface="Arial" panose="020B0604020202020204" pitchFamily="34" charset="0"/>
              </a:rPr>
              <a:t>pxHigherPriorityTaskWoken</a:t>
            </a:r>
            <a:r>
              <a:rPr lang="en-CA" b="1" dirty="0">
                <a:effectLst/>
                <a:latin typeface="Arial" panose="020B0604020202020204" pitchFamily="34" charset="0"/>
              </a:rPr>
              <a:t>  </a:t>
            </a:r>
            <a:r>
              <a:rPr lang="en-CA" dirty="0">
                <a:effectLst/>
                <a:latin typeface="Arial" panose="020B0604020202020204" pitchFamily="34" charset="0"/>
              </a:rPr>
              <a:t>From </a:t>
            </a:r>
            <a:r>
              <a:rPr lang="en-CA" dirty="0" err="1">
                <a:effectLst/>
                <a:latin typeface="Arial" panose="020B0604020202020204" pitchFamily="34" charset="0"/>
              </a:rPr>
              <a:t>FreeRTOS</a:t>
            </a:r>
            <a:r>
              <a:rPr lang="en-CA" dirty="0">
                <a:effectLst/>
                <a:latin typeface="Arial" panose="020B0604020202020204" pitchFamily="34" charset="0"/>
              </a:rPr>
              <a:t> V7.3.0 </a:t>
            </a:r>
            <a:r>
              <a:rPr lang="en-CA" dirty="0" err="1">
                <a:effectLst/>
                <a:latin typeface="Arial" panose="020B0604020202020204" pitchFamily="34" charset="0"/>
              </a:rPr>
              <a:t>pxHigherPriorityTaskWoken</a:t>
            </a:r>
            <a:r>
              <a:rPr lang="en-CA" dirty="0">
                <a:effectLst/>
                <a:latin typeface="Arial" panose="020B0604020202020204" pitchFamily="34" charset="0"/>
              </a:rPr>
              <a:t> is an optional parameter and can be set to NULL.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FD793-7F3F-4486-8120-047A9C9F0DE7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8592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vTaskDelay</a:t>
            </a:r>
            <a:endParaRPr lang="en-US" dirty="0"/>
          </a:p>
          <a:p>
            <a:r>
              <a:rPr lang="en-US" dirty="0"/>
              <a:t>Delay for so many ticks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FD793-7F3F-4486-8120-047A9C9F0DE7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499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926"/>
            <a:ext cx="7727876" cy="533400"/>
          </a:xfrm>
        </p:spPr>
        <p:txBody>
          <a:bodyPr>
            <a:normAutofit/>
          </a:bodyPr>
          <a:lstStyle/>
          <a:p>
            <a:pPr algn="l"/>
            <a:r>
              <a:rPr lang="en-CA" sz="3200" dirty="0"/>
              <a:t>Adding </a:t>
            </a:r>
            <a:r>
              <a:rPr lang="en-CA" sz="3200" dirty="0" err="1"/>
              <a:t>FreeRTOS</a:t>
            </a:r>
            <a:endParaRPr lang="en-CA" sz="3200" dirty="0"/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D44E6E9-B334-7D28-D3AE-64FACA499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34773"/>
            <a:ext cx="7772400" cy="408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71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968" y="685800"/>
            <a:ext cx="7727876" cy="533400"/>
          </a:xfrm>
        </p:spPr>
        <p:txBody>
          <a:bodyPr>
            <a:normAutofit/>
          </a:bodyPr>
          <a:lstStyle/>
          <a:p>
            <a:pPr algn="l"/>
            <a:r>
              <a:rPr lang="en-CA" sz="3200" dirty="0" err="1"/>
              <a:t>FreeRTOS</a:t>
            </a:r>
            <a:r>
              <a:rPr lang="en-CA" sz="3200" dirty="0"/>
              <a:t> Documentation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BAE572F-044B-5D3A-D2AC-885C34531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06" y="1375326"/>
            <a:ext cx="7772400" cy="538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9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968" y="685800"/>
            <a:ext cx="7727876" cy="533400"/>
          </a:xfrm>
        </p:spPr>
        <p:txBody>
          <a:bodyPr>
            <a:normAutofit/>
          </a:bodyPr>
          <a:lstStyle/>
          <a:p>
            <a:pPr algn="l"/>
            <a:r>
              <a:rPr lang="en-CA" sz="3200" dirty="0"/>
              <a:t>Task Creation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857486C-1182-8E40-2078-941373EEF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68" y="1447800"/>
            <a:ext cx="77470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9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968" y="685800"/>
            <a:ext cx="7727876" cy="533400"/>
          </a:xfrm>
        </p:spPr>
        <p:txBody>
          <a:bodyPr>
            <a:normAutofit/>
          </a:bodyPr>
          <a:lstStyle/>
          <a:p>
            <a:pPr algn="l"/>
            <a:r>
              <a:rPr lang="en-CA" sz="3200" dirty="0"/>
              <a:t>Task Example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B147198-C07B-CB49-EF7F-AEA780FC0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2081"/>
            <a:ext cx="7772400" cy="488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2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968" y="685800"/>
            <a:ext cx="7727876" cy="533400"/>
          </a:xfrm>
        </p:spPr>
        <p:txBody>
          <a:bodyPr>
            <a:normAutofit/>
          </a:bodyPr>
          <a:lstStyle/>
          <a:p>
            <a:pPr algn="l"/>
            <a:r>
              <a:rPr lang="en-CA" sz="3200" dirty="0"/>
              <a:t>Queue Creation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097A1-AFAD-0C32-969A-87451E9CD10D}"/>
              </a:ext>
            </a:extLst>
          </p:cNvPr>
          <p:cNvSpPr txBox="1"/>
          <p:nvPr/>
        </p:nvSpPr>
        <p:spPr>
          <a:xfrm>
            <a:off x="627706" y="5105400"/>
            <a:ext cx="7772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Put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QueueHandle_t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xQueue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variable at the top of main to reference this Queue globally.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the Queue</a:t>
            </a:r>
          </a:p>
          <a:p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CA" sz="1600" b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xQueue</a:t>
            </a:r>
            <a:r>
              <a:rPr lang="en-CA" sz="16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CA" sz="1600" b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xQueueCreate</a:t>
            </a:r>
            <a:r>
              <a:rPr lang="en-CA" sz="16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( 1, </a:t>
            </a:r>
            <a:r>
              <a:rPr lang="en-CA" sz="1600" b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sizeof</a:t>
            </a:r>
            <a:r>
              <a:rPr lang="en-CA" sz="16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char ) );</a:t>
            </a:r>
          </a:p>
          <a:p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FD63B34-7FD4-29BD-C550-DBC1F17D9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06" y="1219200"/>
            <a:ext cx="7772400" cy="360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1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968" y="685800"/>
            <a:ext cx="7727876" cy="533400"/>
          </a:xfrm>
        </p:spPr>
        <p:txBody>
          <a:bodyPr>
            <a:normAutofit/>
          </a:bodyPr>
          <a:lstStyle/>
          <a:p>
            <a:pPr algn="l"/>
            <a:r>
              <a:rPr lang="en-CA" sz="3200" dirty="0"/>
              <a:t>Queue Creation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E7B3218-3B70-CB0C-0A5E-674A0D6CC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68" y="1447800"/>
            <a:ext cx="7772400" cy="40860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1097A1-AFAD-0C32-969A-87451E9CD10D}"/>
              </a:ext>
            </a:extLst>
          </p:cNvPr>
          <p:cNvSpPr txBox="1"/>
          <p:nvPr/>
        </p:nvSpPr>
        <p:spPr>
          <a:xfrm>
            <a:off x="649968" y="57912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 </a:t>
            </a:r>
            <a:r>
              <a:rPr lang="en-US" dirty="0" err="1"/>
              <a:t>QueueHandle_t</a:t>
            </a:r>
            <a:r>
              <a:rPr lang="en-US" dirty="0"/>
              <a:t> </a:t>
            </a:r>
            <a:r>
              <a:rPr lang="en-US" dirty="0" err="1"/>
              <a:t>xQueue</a:t>
            </a:r>
            <a:r>
              <a:rPr lang="en-US" dirty="0"/>
              <a:t> variable at the top of main to reference this Queue.  </a:t>
            </a:r>
          </a:p>
        </p:txBody>
      </p:sp>
    </p:spTree>
    <p:extLst>
      <p:ext uri="{BB962C8B-B14F-4D97-AF65-F5344CB8AC3E}">
        <p14:creationId xmlns:p14="http://schemas.microsoft.com/office/powerpoint/2010/main" val="13196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968" y="685800"/>
            <a:ext cx="7727876" cy="533400"/>
          </a:xfrm>
        </p:spPr>
        <p:txBody>
          <a:bodyPr>
            <a:normAutofit/>
          </a:bodyPr>
          <a:lstStyle/>
          <a:p>
            <a:pPr algn="l"/>
            <a:r>
              <a:rPr lang="en-CA" sz="3200" dirty="0"/>
              <a:t>Send to Queue from ISR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097A1-AFAD-0C32-969A-87451E9CD10D}"/>
              </a:ext>
            </a:extLst>
          </p:cNvPr>
          <p:cNvSpPr txBox="1"/>
          <p:nvPr/>
        </p:nvSpPr>
        <p:spPr>
          <a:xfrm>
            <a:off x="605444" y="4571136"/>
            <a:ext cx="7772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Inside the USART 2 ISR</a:t>
            </a:r>
          </a:p>
          <a:p>
            <a:endParaRPr lang="en-CA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CA" sz="16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uint8_t </a:t>
            </a:r>
            <a:r>
              <a:rPr lang="en-CA" sz="1600" b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characterReceived</a:t>
            </a:r>
            <a:r>
              <a:rPr lang="en-CA" sz="16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endParaRPr lang="en-CA" sz="1600" b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CA" sz="1600" b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characterReceived</a:t>
            </a:r>
            <a:r>
              <a:rPr lang="en-CA" sz="16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USART2-&gt;DR;</a:t>
            </a:r>
          </a:p>
          <a:p>
            <a:endParaRPr lang="en-CA" sz="1600" b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CA" sz="1600" b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xQueueSendToFrontFromISR</a:t>
            </a:r>
            <a:r>
              <a:rPr lang="en-CA" sz="16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</a:t>
            </a:r>
            <a:r>
              <a:rPr lang="en-CA" sz="1600" b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xQueue</a:t>
            </a:r>
            <a:r>
              <a:rPr lang="en-CA" sz="16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&amp;</a:t>
            </a:r>
            <a:r>
              <a:rPr lang="en-CA" sz="1600" b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characterReceived</a:t>
            </a:r>
            <a:r>
              <a:rPr lang="en-CA" sz="16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NULL);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6C39953-6AFB-3A11-744A-0BB1257FC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7772400" cy="272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5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968" y="838200"/>
            <a:ext cx="7727876" cy="533400"/>
          </a:xfrm>
        </p:spPr>
        <p:txBody>
          <a:bodyPr>
            <a:normAutofit/>
          </a:bodyPr>
          <a:lstStyle/>
          <a:p>
            <a:pPr algn="l"/>
            <a:r>
              <a:rPr lang="en-CA" sz="3200" dirty="0"/>
              <a:t>Application 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F96AC0-2D65-3538-31E9-B86F9BB73C65}"/>
              </a:ext>
            </a:extLst>
          </p:cNvPr>
          <p:cNvSpPr txBox="1"/>
          <p:nvPr/>
        </p:nvSpPr>
        <p:spPr>
          <a:xfrm>
            <a:off x="3582444" y="3181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432686-F8AC-8C42-F185-17BA70DA3665}"/>
              </a:ext>
            </a:extLst>
          </p:cNvPr>
          <p:cNvSpPr/>
          <p:nvPr/>
        </p:nvSpPr>
        <p:spPr>
          <a:xfrm>
            <a:off x="1371600" y="1992017"/>
            <a:ext cx="2209800" cy="15589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4D4BFF-3B3D-B3DD-8E51-D8183E8B9B5C}"/>
              </a:ext>
            </a:extLst>
          </p:cNvPr>
          <p:cNvSpPr txBox="1"/>
          <p:nvPr/>
        </p:nvSpPr>
        <p:spPr>
          <a:xfrm>
            <a:off x="1752600" y="249448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Blinky Task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8FED7C-263F-8138-EB46-C1C6CCA44022}"/>
              </a:ext>
            </a:extLst>
          </p:cNvPr>
          <p:cNvSpPr/>
          <p:nvPr/>
        </p:nvSpPr>
        <p:spPr>
          <a:xfrm>
            <a:off x="3259392" y="4343400"/>
            <a:ext cx="2209800" cy="15589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EE7E43-087D-3455-ADE3-6C39828B5AF7}"/>
              </a:ext>
            </a:extLst>
          </p:cNvPr>
          <p:cNvSpPr/>
          <p:nvPr/>
        </p:nvSpPr>
        <p:spPr>
          <a:xfrm>
            <a:off x="5562600" y="2171822"/>
            <a:ext cx="2209800" cy="15589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57E6D-2957-AA4C-3273-94340EEFD5F7}"/>
              </a:ext>
            </a:extLst>
          </p:cNvPr>
          <p:cNvSpPr txBox="1"/>
          <p:nvPr/>
        </p:nvSpPr>
        <p:spPr>
          <a:xfrm>
            <a:off x="3798142" y="4876800"/>
            <a:ext cx="109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 Task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50ABE03B-79D3-45CA-3CB1-E2BA48922AC5}"/>
              </a:ext>
            </a:extLst>
          </p:cNvPr>
          <p:cNvCxnSpPr>
            <a:cxnSpLocks/>
            <a:stCxn id="3" idx="0"/>
            <a:endCxn id="3" idx="6"/>
          </p:cNvCxnSpPr>
          <p:nvPr/>
        </p:nvCxnSpPr>
        <p:spPr>
          <a:xfrm rot="16200000" flipH="1">
            <a:off x="2639218" y="1829298"/>
            <a:ext cx="779463" cy="1104900"/>
          </a:xfrm>
          <a:prstGeom prst="curvedConnector4">
            <a:avLst>
              <a:gd name="adj1" fmla="val -29328"/>
              <a:gd name="adj2" fmla="val 120690"/>
            </a:avLst>
          </a:prstGeom>
          <a:ln w="317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8E32E97-65BC-0902-E248-0657067B4201}"/>
              </a:ext>
            </a:extLst>
          </p:cNvPr>
          <p:cNvSpPr txBox="1"/>
          <p:nvPr/>
        </p:nvSpPr>
        <p:spPr>
          <a:xfrm>
            <a:off x="5943600" y="2793408"/>
            <a:ext cx="157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USART2 ISR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9785FE3B-B67B-B2DC-5AFC-CD2A9D509998}"/>
              </a:ext>
            </a:extLst>
          </p:cNvPr>
          <p:cNvCxnSpPr>
            <a:cxnSpLocks/>
            <a:stCxn id="7" idx="4"/>
            <a:endCxn id="6" idx="5"/>
          </p:cNvCxnSpPr>
          <p:nvPr/>
        </p:nvCxnSpPr>
        <p:spPr>
          <a:xfrm rot="5400000">
            <a:off x="4934898" y="3941424"/>
            <a:ext cx="1943279" cy="1521926"/>
          </a:xfrm>
          <a:prstGeom prst="curvedConnector3">
            <a:avLst>
              <a:gd name="adj1" fmla="val 12351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DC4939BE-2343-1AAA-FF47-ED1F922A46AC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rot="5400000" flipH="1">
            <a:off x="1026031" y="3117049"/>
            <a:ext cx="2902547" cy="2211410"/>
          </a:xfrm>
          <a:prstGeom prst="curvedConnector4">
            <a:avLst>
              <a:gd name="adj1" fmla="val -15741"/>
              <a:gd name="adj2" fmla="val 110337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758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5094</TotalTime>
  <Words>298</Words>
  <Application>Microsoft Macintosh PowerPoint</Application>
  <PresentationFormat>On-screen Show (4:3)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Constantia</vt:lpstr>
      <vt:lpstr>Tahoma</vt:lpstr>
      <vt:lpstr>Wingdings 2</vt:lpstr>
      <vt:lpstr>Flow</vt:lpstr>
      <vt:lpstr>Adding FreeRTOS</vt:lpstr>
      <vt:lpstr>FreeRTOS Documentation</vt:lpstr>
      <vt:lpstr>Task Creation</vt:lpstr>
      <vt:lpstr>Task Example</vt:lpstr>
      <vt:lpstr>Queue Creation</vt:lpstr>
      <vt:lpstr>Queue Creation</vt:lpstr>
      <vt:lpstr>Send to Queue from ISR</vt:lpstr>
      <vt:lpstr>Application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274 Lab 1</dc:title>
  <dc:creator>tdouglas</dc:creator>
  <cp:lastModifiedBy>Trevor Douglas</cp:lastModifiedBy>
  <cp:revision>426</cp:revision>
  <dcterms:created xsi:type="dcterms:W3CDTF">2006-08-16T00:00:00Z</dcterms:created>
  <dcterms:modified xsi:type="dcterms:W3CDTF">2023-10-26T03:47:11Z</dcterms:modified>
</cp:coreProperties>
</file>