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7587D-8E19-4040-9552-F08B84066803}" v="2323" vWet="2325" dt="2023-11-28T18:09:40.032"/>
    <p1510:client id="{9E4A8722-9A0E-4E00-B87E-06D9F7A2C3ED}" v="27" dt="2023-11-29T21:20:27.719"/>
    <p1510:client id="{F8D458CF-CD22-4775-A0F6-B464BB49E7C7}" v="1815" dt="2023-11-28T18:11:1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mad Alvi" userId="b704535d3b4bef12" providerId="LiveId" clId="{F8D458CF-CD22-4775-A0F6-B464BB49E7C7}"/>
    <pc:docChg chg="undo custSel delSld modSld sldOrd">
      <pc:chgData name="Sarmad Alvi" userId="b704535d3b4bef12" providerId="LiveId" clId="{F8D458CF-CD22-4775-A0F6-B464BB49E7C7}" dt="2023-11-28T20:12:41.851" v="2016" actId="20577"/>
      <pc:docMkLst>
        <pc:docMk/>
      </pc:docMkLst>
      <pc:sldChg chg="modSp mod">
        <pc:chgData name="Sarmad Alvi" userId="b704535d3b4bef12" providerId="LiveId" clId="{F8D458CF-CD22-4775-A0F6-B464BB49E7C7}" dt="2023-11-28T16:58:12.006" v="58" actId="20577"/>
        <pc:sldMkLst>
          <pc:docMk/>
          <pc:sldMk cId="1487700712" sldId="256"/>
        </pc:sldMkLst>
        <pc:spChg chg="mod">
          <ac:chgData name="Sarmad Alvi" userId="b704535d3b4bef12" providerId="LiveId" clId="{F8D458CF-CD22-4775-A0F6-B464BB49E7C7}" dt="2023-11-28T16:57:46.357" v="21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Sarmad Alvi" userId="b704535d3b4bef12" providerId="LiveId" clId="{F8D458CF-CD22-4775-A0F6-B464BB49E7C7}" dt="2023-11-28T16:58:12.006" v="58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">
        <pc:chgData name="Sarmad Alvi" userId="b704535d3b4bef12" providerId="LiveId" clId="{F8D458CF-CD22-4775-A0F6-B464BB49E7C7}" dt="2023-11-28T17:01:29.639" v="78" actId="478"/>
        <pc:sldMkLst>
          <pc:docMk/>
          <pc:sldMk cId="497607547" sldId="258"/>
        </pc:sldMkLst>
        <pc:spChg chg="mod">
          <ac:chgData name="Sarmad Alvi" userId="b704535d3b4bef12" providerId="LiveId" clId="{F8D458CF-CD22-4775-A0F6-B464BB49E7C7}" dt="2023-11-28T17:00:09.477" v="76" actId="20577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Sarmad Alvi" userId="b704535d3b4bef12" providerId="LiveId" clId="{F8D458CF-CD22-4775-A0F6-B464BB49E7C7}" dt="2023-11-28T17:01:27.639" v="77" actId="478"/>
          <ac:spMkLst>
            <pc:docMk/>
            <pc:sldMk cId="497607547" sldId="258"/>
            <ac:spMk id="4" creationId="{34E36E8E-4F8C-55FE-28C7-12D7BEA31078}"/>
          </ac:spMkLst>
        </pc:spChg>
        <pc:spChg chg="add mod">
          <ac:chgData name="Sarmad Alvi" userId="b704535d3b4bef12" providerId="LiveId" clId="{F8D458CF-CD22-4775-A0F6-B464BB49E7C7}" dt="2023-11-28T17:01:29.639" v="78" actId="478"/>
          <ac:spMkLst>
            <pc:docMk/>
            <pc:sldMk cId="497607547" sldId="258"/>
            <ac:spMk id="6" creationId="{1A44FEAF-A95A-C3E5-F481-CC747BD6A656}"/>
          </ac:spMkLst>
        </pc:spChg>
        <pc:picChg chg="del">
          <ac:chgData name="Sarmad Alvi" userId="b704535d3b4bef12" providerId="LiveId" clId="{F8D458CF-CD22-4775-A0F6-B464BB49E7C7}" dt="2023-11-28T17:01:29.639" v="78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Sarmad Alvi" userId="b704535d3b4bef12" providerId="LiveId" clId="{F8D458CF-CD22-4775-A0F6-B464BB49E7C7}" dt="2023-11-28T17:01:27.639" v="77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Sarmad Alvi" userId="b704535d3b4bef12" providerId="LiveId" clId="{F8D458CF-CD22-4775-A0F6-B464BB49E7C7}" dt="2023-11-28T17:01:38.780" v="79" actId="2696"/>
        <pc:sldMkLst>
          <pc:docMk/>
          <pc:sldMk cId="4209322005" sldId="259"/>
        </pc:sldMkLst>
      </pc:sldChg>
      <pc:sldChg chg="addSp delSp modSp mod">
        <pc:chgData name="Sarmad Alvi" userId="b704535d3b4bef12" providerId="LiveId" clId="{F8D458CF-CD22-4775-A0F6-B464BB49E7C7}" dt="2023-11-28T17:35:02.051" v="456" actId="20577"/>
        <pc:sldMkLst>
          <pc:docMk/>
          <pc:sldMk cId="1703342593" sldId="261"/>
        </pc:sldMkLst>
        <pc:spChg chg="mod">
          <ac:chgData name="Sarmad Alvi" userId="b704535d3b4bef12" providerId="LiveId" clId="{F8D458CF-CD22-4775-A0F6-B464BB49E7C7}" dt="2023-11-28T17:35:02.051" v="456" actId="20577"/>
          <ac:spMkLst>
            <pc:docMk/>
            <pc:sldMk cId="1703342593" sldId="261"/>
            <ac:spMk id="2" creationId="{5B040558-A365-4CCE-92FA-5A48CD98F9C9}"/>
          </ac:spMkLst>
        </pc:spChg>
        <pc:spChg chg="add mod">
          <ac:chgData name="Sarmad Alvi" userId="b704535d3b4bef12" providerId="LiveId" clId="{F8D458CF-CD22-4775-A0F6-B464BB49E7C7}" dt="2023-11-28T17:32:38.839" v="441" actId="20577"/>
          <ac:spMkLst>
            <pc:docMk/>
            <pc:sldMk cId="1703342593" sldId="261"/>
            <ac:spMk id="3" creationId="{757C9603-2E0C-4455-886E-C8A4AA3FD6C9}"/>
          </ac:spMkLst>
        </pc:spChg>
        <pc:graphicFrameChg chg="del mod">
          <ac:chgData name="Sarmad Alvi" userId="b704535d3b4bef12" providerId="LiveId" clId="{F8D458CF-CD22-4775-A0F6-B464BB49E7C7}" dt="2023-11-28T17:06:00.023" v="111" actId="11529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mod">
        <pc:chgData name="Sarmad Alvi" userId="b704535d3b4bef12" providerId="LiveId" clId="{F8D458CF-CD22-4775-A0F6-B464BB49E7C7}" dt="2023-11-28T18:11:10.370" v="1811" actId="20577"/>
        <pc:sldMkLst>
          <pc:docMk/>
          <pc:sldMk cId="218934467" sldId="263"/>
        </pc:sldMkLst>
        <pc:spChg chg="mod">
          <ac:chgData name="Sarmad Alvi" userId="b704535d3b4bef12" providerId="LiveId" clId="{F8D458CF-CD22-4775-A0F6-B464BB49E7C7}" dt="2023-11-28T18:11:10.370" v="1811" actId="20577"/>
          <ac:spMkLst>
            <pc:docMk/>
            <pc:sldMk cId="218934467" sldId="263"/>
            <ac:spMk id="5" creationId="{AB9D7C86-879A-51AA-EFBF-6ECD4FD4DA5B}"/>
          </ac:spMkLst>
        </pc:spChg>
        <pc:picChg chg="add del">
          <ac:chgData name="Sarmad Alvi" userId="b704535d3b4bef12" providerId="LiveId" clId="{F8D458CF-CD22-4775-A0F6-B464BB49E7C7}" dt="2023-11-28T18:00:26.679" v="1362"/>
          <ac:picMkLst>
            <pc:docMk/>
            <pc:sldMk cId="218934467" sldId="263"/>
            <ac:picMk id="3074" creationId="{D67F5E87-309C-D258-CF32-E85B6280B4BD}"/>
          </ac:picMkLst>
        </pc:picChg>
      </pc:sldChg>
      <pc:sldChg chg="addSp delSp modSp mod ord">
        <pc:chgData name="Sarmad Alvi" userId="b704535d3b4bef12" providerId="LiveId" clId="{F8D458CF-CD22-4775-A0F6-B464BB49E7C7}" dt="2023-11-28T19:38:39.739" v="1835" actId="20577"/>
        <pc:sldMkLst>
          <pc:docMk/>
          <pc:sldMk cId="3735065260" sldId="264"/>
        </pc:sldMkLst>
        <pc:spChg chg="mod">
          <ac:chgData name="Sarmad Alvi" userId="b704535d3b4bef12" providerId="LiveId" clId="{F8D458CF-CD22-4775-A0F6-B464BB49E7C7}" dt="2023-11-28T17:35:07.165" v="463" actId="20577"/>
          <ac:spMkLst>
            <pc:docMk/>
            <pc:sldMk cId="3735065260" sldId="264"/>
            <ac:spMk id="2" creationId="{B0D8E5E6-C7F3-FACE-9933-5A37321E9CB4}"/>
          </ac:spMkLst>
        </pc:spChg>
        <pc:spChg chg="mod">
          <ac:chgData name="Sarmad Alvi" userId="b704535d3b4bef12" providerId="LiveId" clId="{F8D458CF-CD22-4775-A0F6-B464BB49E7C7}" dt="2023-11-28T19:38:39.739" v="1835" actId="20577"/>
          <ac:spMkLst>
            <pc:docMk/>
            <pc:sldMk cId="3735065260" sldId="264"/>
            <ac:spMk id="3" creationId="{8458D4DA-E2BB-0366-9A2B-AB1579B4122D}"/>
          </ac:spMkLst>
        </pc:spChg>
        <pc:spChg chg="del">
          <ac:chgData name="Sarmad Alvi" userId="b704535d3b4bef12" providerId="LiveId" clId="{F8D458CF-CD22-4775-A0F6-B464BB49E7C7}" dt="2023-11-28T17:39:12.064" v="464"/>
          <ac:spMkLst>
            <pc:docMk/>
            <pc:sldMk cId="3735065260" sldId="264"/>
            <ac:spMk id="4" creationId="{93F9C74F-2C7D-7129-4356-C7836F00AB38}"/>
          </ac:spMkLst>
        </pc:spChg>
        <pc:picChg chg="add mod">
          <ac:chgData name="Sarmad Alvi" userId="b704535d3b4bef12" providerId="LiveId" clId="{F8D458CF-CD22-4775-A0F6-B464BB49E7C7}" dt="2023-11-28T17:39:12.064" v="464"/>
          <ac:picMkLst>
            <pc:docMk/>
            <pc:sldMk cId="3735065260" sldId="264"/>
            <ac:picMk id="6" creationId="{4D8E1A3F-7A89-77E8-4966-341581D7B00F}"/>
          </ac:picMkLst>
        </pc:picChg>
      </pc:sldChg>
      <pc:sldChg chg="modSp mod">
        <pc:chgData name="Sarmad Alvi" userId="b704535d3b4bef12" providerId="LiveId" clId="{F8D458CF-CD22-4775-A0F6-B464BB49E7C7}" dt="2023-11-28T17:48:54.677" v="802"/>
        <pc:sldMkLst>
          <pc:docMk/>
          <pc:sldMk cId="4262577468" sldId="265"/>
        </pc:sldMkLst>
        <pc:spChg chg="mod">
          <ac:chgData name="Sarmad Alvi" userId="b704535d3b4bef12" providerId="LiveId" clId="{F8D458CF-CD22-4775-A0F6-B464BB49E7C7}" dt="2023-11-28T17:44:03.853" v="759" actId="20577"/>
          <ac:spMkLst>
            <pc:docMk/>
            <pc:sldMk cId="4262577468" sldId="265"/>
            <ac:spMk id="2" creationId="{EEC481AB-9F13-45D3-7842-D51C2F06D88F}"/>
          </ac:spMkLst>
        </pc:spChg>
        <pc:picChg chg="mod modCrop">
          <ac:chgData name="Sarmad Alvi" userId="b704535d3b4bef12" providerId="LiveId" clId="{F8D458CF-CD22-4775-A0F6-B464BB49E7C7}" dt="2023-11-28T17:46:00.911" v="788"/>
          <ac:picMkLst>
            <pc:docMk/>
            <pc:sldMk cId="4262577468" sldId="265"/>
            <ac:picMk id="9" creationId="{E513BA19-9548-8E47-B662-5D44446F6A25}"/>
          </ac:picMkLst>
        </pc:picChg>
        <pc:picChg chg="mod">
          <ac:chgData name="Sarmad Alvi" userId="b704535d3b4bef12" providerId="LiveId" clId="{F8D458CF-CD22-4775-A0F6-B464BB49E7C7}" dt="2023-11-28T17:48:54.677" v="802"/>
          <ac:picMkLst>
            <pc:docMk/>
            <pc:sldMk cId="4262577468" sldId="265"/>
            <ac:picMk id="16" creationId="{8C0D0AF8-1BBC-D3E4-AAF8-570EFC97B0BE}"/>
          </ac:picMkLst>
        </pc:picChg>
      </pc:sldChg>
      <pc:sldChg chg="modSp mod">
        <pc:chgData name="Sarmad Alvi" userId="b704535d3b4bef12" providerId="LiveId" clId="{F8D458CF-CD22-4775-A0F6-B464BB49E7C7}" dt="2023-11-28T18:04:43.375" v="1551" actId="688"/>
        <pc:sldMkLst>
          <pc:docMk/>
          <pc:sldMk cId="1826313692" sldId="266"/>
        </pc:sldMkLst>
        <pc:spChg chg="mod">
          <ac:chgData name="Sarmad Alvi" userId="b704535d3b4bef12" providerId="LiveId" clId="{F8D458CF-CD22-4775-A0F6-B464BB49E7C7}" dt="2023-11-28T17:44:08.062" v="762" actId="20577"/>
          <ac:spMkLst>
            <pc:docMk/>
            <pc:sldMk cId="1826313692" sldId="266"/>
            <ac:spMk id="2" creationId="{9E47BDB3-A514-F101-3C4A-76D1635EC431}"/>
          </ac:spMkLst>
        </pc:spChg>
        <pc:picChg chg="mod">
          <ac:chgData name="Sarmad Alvi" userId="b704535d3b4bef12" providerId="LiveId" clId="{F8D458CF-CD22-4775-A0F6-B464BB49E7C7}" dt="2023-11-28T18:04:43.375" v="1551" actId="688"/>
          <ac:picMkLst>
            <pc:docMk/>
            <pc:sldMk cId="1826313692" sldId="266"/>
            <ac:picMk id="8" creationId="{FD30E84F-3B1F-6FEA-010E-47926C2FF93B}"/>
          </ac:picMkLst>
        </pc:picChg>
      </pc:sldChg>
      <pc:sldChg chg="addSp delSp modSp mod">
        <pc:chgData name="Sarmad Alvi" userId="b704535d3b4bef12" providerId="LiveId" clId="{F8D458CF-CD22-4775-A0F6-B464BB49E7C7}" dt="2023-11-28T20:12:41.851" v="2016" actId="20577"/>
        <pc:sldMkLst>
          <pc:docMk/>
          <pc:sldMk cId="214121410" sldId="267"/>
        </pc:sldMkLst>
        <pc:spChg chg="mod">
          <ac:chgData name="Sarmad Alvi" userId="b704535d3b4bef12" providerId="LiveId" clId="{F8D458CF-CD22-4775-A0F6-B464BB49E7C7}" dt="2023-11-28T17:44:12.037" v="764" actId="20577"/>
          <ac:spMkLst>
            <pc:docMk/>
            <pc:sldMk cId="214121410" sldId="267"/>
            <ac:spMk id="2" creationId="{FD64E9EF-07AE-F5AE-C8BE-6E13B4ADE819}"/>
          </ac:spMkLst>
        </pc:spChg>
        <pc:spChg chg="mod">
          <ac:chgData name="Sarmad Alvi" userId="b704535d3b4bef12" providerId="LiveId" clId="{F8D458CF-CD22-4775-A0F6-B464BB49E7C7}" dt="2023-11-28T20:12:41.851" v="2016" actId="20577"/>
          <ac:spMkLst>
            <pc:docMk/>
            <pc:sldMk cId="214121410" sldId="267"/>
            <ac:spMk id="3" creationId="{32A53402-F0DD-BDAA-6272-45937FAFAFEE}"/>
          </ac:spMkLst>
        </pc:spChg>
        <pc:spChg chg="del">
          <ac:chgData name="Sarmad Alvi" userId="b704535d3b4bef12" providerId="LiveId" clId="{F8D458CF-CD22-4775-A0F6-B464BB49E7C7}" dt="2023-11-28T17:50:35.541" v="803"/>
          <ac:spMkLst>
            <pc:docMk/>
            <pc:sldMk cId="214121410" sldId="267"/>
            <ac:spMk id="4" creationId="{F0C94E6C-42E9-6D8E-8FAE-C06FF28E660D}"/>
          </ac:spMkLst>
        </pc:spChg>
        <pc:picChg chg="add mod">
          <ac:chgData name="Sarmad Alvi" userId="b704535d3b4bef12" providerId="LiveId" clId="{F8D458CF-CD22-4775-A0F6-B464BB49E7C7}" dt="2023-11-28T17:51:26.109" v="824"/>
          <ac:picMkLst>
            <pc:docMk/>
            <pc:sldMk cId="214121410" sldId="267"/>
            <ac:picMk id="1026" creationId="{0BF84481-FE49-98CB-28F6-1ABB6FE59B04}"/>
          </ac:picMkLst>
        </pc:picChg>
      </pc:sldChg>
      <pc:sldChg chg="addSp delSp modSp mod">
        <pc:chgData name="Sarmad Alvi" userId="b704535d3b4bef12" providerId="LiveId" clId="{F8D458CF-CD22-4775-A0F6-B464BB49E7C7}" dt="2023-11-28T17:58:34.141" v="1279" actId="20577"/>
        <pc:sldMkLst>
          <pc:docMk/>
          <pc:sldMk cId="45605" sldId="268"/>
        </pc:sldMkLst>
        <pc:spChg chg="mod">
          <ac:chgData name="Sarmad Alvi" userId="b704535d3b4bef12" providerId="LiveId" clId="{F8D458CF-CD22-4775-A0F6-B464BB49E7C7}" dt="2023-11-28T17:44:16.837" v="767" actId="20577"/>
          <ac:spMkLst>
            <pc:docMk/>
            <pc:sldMk cId="45605" sldId="268"/>
            <ac:spMk id="2" creationId="{D55D60CE-E9D8-3FBC-74EB-B56E0E1355AF}"/>
          </ac:spMkLst>
        </pc:spChg>
        <pc:spChg chg="mod">
          <ac:chgData name="Sarmad Alvi" userId="b704535d3b4bef12" providerId="LiveId" clId="{F8D458CF-CD22-4775-A0F6-B464BB49E7C7}" dt="2023-11-28T17:58:34.141" v="1279" actId="20577"/>
          <ac:spMkLst>
            <pc:docMk/>
            <pc:sldMk cId="45605" sldId="268"/>
            <ac:spMk id="3" creationId="{52B741D4-E622-ECBC-ED02-691056728761}"/>
          </ac:spMkLst>
        </pc:spChg>
        <pc:spChg chg="del">
          <ac:chgData name="Sarmad Alvi" userId="b704535d3b4bef12" providerId="LiveId" clId="{F8D458CF-CD22-4775-A0F6-B464BB49E7C7}" dt="2023-11-28T17:55:29.747" v="1009"/>
          <ac:spMkLst>
            <pc:docMk/>
            <pc:sldMk cId="45605" sldId="268"/>
            <ac:spMk id="4" creationId="{5A0F7426-B589-1DF4-0649-2AAFF1BC87BD}"/>
          </ac:spMkLst>
        </pc:spChg>
        <pc:picChg chg="add mod">
          <ac:chgData name="Sarmad Alvi" userId="b704535d3b4bef12" providerId="LiveId" clId="{F8D458CF-CD22-4775-A0F6-B464BB49E7C7}" dt="2023-11-28T17:55:36.633" v="1010" actId="14100"/>
          <ac:picMkLst>
            <pc:docMk/>
            <pc:sldMk cId="45605" sldId="268"/>
            <ac:picMk id="2050" creationId="{ECCC5D70-7CD0-78C8-02AE-B1E8F0862FD4}"/>
          </ac:picMkLst>
        </pc:picChg>
        <pc:picChg chg="add mod">
          <ac:chgData name="Sarmad Alvi" userId="b704535d3b4bef12" providerId="LiveId" clId="{F8D458CF-CD22-4775-A0F6-B464BB49E7C7}" dt="2023-11-28T17:56:15.110" v="1013" actId="1076"/>
          <ac:picMkLst>
            <pc:docMk/>
            <pc:sldMk cId="45605" sldId="268"/>
            <ac:picMk id="2052" creationId="{827D1DB0-94F7-21A8-C487-86247E05F773}"/>
          </ac:picMkLst>
        </pc:picChg>
      </pc:sldChg>
      <pc:sldChg chg="modSp mod">
        <pc:chgData name="Sarmad Alvi" userId="b704535d3b4bef12" providerId="LiveId" clId="{F8D458CF-CD22-4775-A0F6-B464BB49E7C7}" dt="2023-11-28T17:59:29.587" v="1295" actId="1076"/>
        <pc:sldMkLst>
          <pc:docMk/>
          <pc:sldMk cId="3494187701" sldId="269"/>
        </pc:sldMkLst>
        <pc:spChg chg="mod">
          <ac:chgData name="Sarmad Alvi" userId="b704535d3b4bef12" providerId="LiveId" clId="{F8D458CF-CD22-4775-A0F6-B464BB49E7C7}" dt="2023-11-28T17:59:24.595" v="1294" actId="1076"/>
          <ac:spMkLst>
            <pc:docMk/>
            <pc:sldMk cId="3494187701" sldId="269"/>
            <ac:spMk id="5" creationId="{4FCF6FA8-83EE-9AB8-879E-EF8BE9375A42}"/>
          </ac:spMkLst>
        </pc:spChg>
        <pc:spChg chg="mod">
          <ac:chgData name="Sarmad Alvi" userId="b704535d3b4bef12" providerId="LiveId" clId="{F8D458CF-CD22-4775-A0F6-B464BB49E7C7}" dt="2023-11-28T17:59:29.587" v="1295" actId="1076"/>
          <ac:spMkLst>
            <pc:docMk/>
            <pc:sldMk cId="3494187701" sldId="269"/>
            <ac:spMk id="6" creationId="{E4502237-475A-0F0D-230D-8A354642E522}"/>
          </ac:spMkLst>
        </pc:spChg>
      </pc:sldChg>
    </pc:docChg>
  </pc:docChgLst>
  <pc:docChgLst>
    <pc:chgData name="Mubashir Hussain" userId="26b4f1050d8d5144" providerId="Windows Live" clId="Web-{7FA7587D-8E19-4040-9552-F08B84066803}"/>
    <pc:docChg chg="addSld delSld modSld sldOrd">
      <pc:chgData name="Mubashir Hussain" userId="26b4f1050d8d5144" providerId="Windows Live" clId="Web-{7FA7587D-8E19-4040-9552-F08B84066803}" dt="2023-11-28T18:09:38.688" v="1639" actId="20577"/>
      <pc:docMkLst>
        <pc:docMk/>
      </pc:docMkLst>
      <pc:sldChg chg="addSp delSp modSp del">
        <pc:chgData name="Mubashir Hussain" userId="26b4f1050d8d5144" providerId="Windows Live" clId="Web-{7FA7587D-8E19-4040-9552-F08B84066803}" dt="2023-11-28T17:49:17.423" v="1414"/>
        <pc:sldMkLst>
          <pc:docMk/>
          <pc:sldMk cId="497607547" sldId="258"/>
        </pc:sldMkLst>
        <pc:spChg chg="mod">
          <ac:chgData name="Mubashir Hussain" userId="26b4f1050d8d5144" providerId="Windows Live" clId="Web-{7FA7587D-8E19-4040-9552-F08B84066803}" dt="2023-11-28T17:05:09.237" v="768" actId="20577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Mubashir Hussain" userId="26b4f1050d8d5144" providerId="Windows Live" clId="Web-{7FA7587D-8E19-4040-9552-F08B84066803}" dt="2023-11-28T17:04:48.314" v="234"/>
          <ac:spMkLst>
            <pc:docMk/>
            <pc:sldMk cId="497607547" sldId="258"/>
            <ac:spMk id="3" creationId="{F6B14DA5-EBB0-9A68-EC91-43E46D64155D}"/>
          </ac:spMkLst>
        </pc:spChg>
        <pc:spChg chg="add del">
          <ac:chgData name="Mubashir Hussain" userId="26b4f1050d8d5144" providerId="Windows Live" clId="Web-{7FA7587D-8E19-4040-9552-F08B84066803}" dt="2023-11-28T17:05:16.941" v="777"/>
          <ac:spMkLst>
            <pc:docMk/>
            <pc:sldMk cId="497607547" sldId="258"/>
            <ac:spMk id="4" creationId="{34E36E8E-4F8C-55FE-28C7-12D7BEA31078}"/>
          </ac:spMkLst>
        </pc:spChg>
        <pc:spChg chg="add mod">
          <ac:chgData name="Mubashir Hussain" userId="26b4f1050d8d5144" providerId="Windows Live" clId="Web-{7FA7587D-8E19-4040-9552-F08B84066803}" dt="2023-11-28T17:30:29.475" v="1144" actId="20577"/>
          <ac:spMkLst>
            <pc:docMk/>
            <pc:sldMk cId="497607547" sldId="258"/>
            <ac:spMk id="5" creationId="{51B36605-6D74-208F-69C4-CF506CFDFCFB}"/>
          </ac:spMkLst>
        </pc:spChg>
        <pc:spChg chg="add del mod">
          <ac:chgData name="Mubashir Hussain" userId="26b4f1050d8d5144" providerId="Windows Live" clId="Web-{7FA7587D-8E19-4040-9552-F08B84066803}" dt="2023-11-28T17:05:13.706" v="776"/>
          <ac:spMkLst>
            <pc:docMk/>
            <pc:sldMk cId="497607547" sldId="258"/>
            <ac:spMk id="6" creationId="{1A44FEAF-A95A-C3E5-F481-CC747BD6A656}"/>
          </ac:spMkLst>
        </pc:spChg>
      </pc:sldChg>
      <pc:sldChg chg="del">
        <pc:chgData name="Mubashir Hussain" userId="26b4f1050d8d5144" providerId="Windows Live" clId="Web-{7FA7587D-8E19-4040-9552-F08B84066803}" dt="2023-11-28T17:02:11.741" v="37"/>
        <pc:sldMkLst>
          <pc:docMk/>
          <pc:sldMk cId="3501347425" sldId="260"/>
        </pc:sldMkLst>
      </pc:sldChg>
      <pc:sldChg chg="addSp delSp modSp new ord">
        <pc:chgData name="Mubashir Hussain" userId="26b4f1050d8d5144" providerId="Windows Live" clId="Web-{7FA7587D-8E19-4040-9552-F08B84066803}" dt="2023-11-28T17:02:03.631" v="36" actId="1076"/>
        <pc:sldMkLst>
          <pc:docMk/>
          <pc:sldMk cId="1299930731" sldId="262"/>
        </pc:sldMkLst>
        <pc:spChg chg="mod">
          <ac:chgData name="Mubashir Hussain" userId="26b4f1050d8d5144" providerId="Windows Live" clId="Web-{7FA7587D-8E19-4040-9552-F08B84066803}" dt="2023-11-28T16:57:41.958" v="8" actId="20577"/>
          <ac:spMkLst>
            <pc:docMk/>
            <pc:sldMk cId="1299930731" sldId="262"/>
            <ac:spMk id="2" creationId="{AB80A35B-7022-2BE9-7050-31612C5EC2C3}"/>
          </ac:spMkLst>
        </pc:spChg>
        <pc:spChg chg="del">
          <ac:chgData name="Mubashir Hussain" userId="26b4f1050d8d5144" providerId="Windows Live" clId="Web-{7FA7587D-8E19-4040-9552-F08B84066803}" dt="2023-11-28T16:59:28.371" v="10"/>
          <ac:spMkLst>
            <pc:docMk/>
            <pc:sldMk cId="1299930731" sldId="262"/>
            <ac:spMk id="3" creationId="{BB3FC60D-DDF0-BAFD-DD03-95F139107FD6}"/>
          </ac:spMkLst>
        </pc:spChg>
        <pc:spChg chg="del">
          <ac:chgData name="Mubashir Hussain" userId="26b4f1050d8d5144" providerId="Windows Live" clId="Web-{7FA7587D-8E19-4040-9552-F08B84066803}" dt="2023-11-28T16:59:26.762" v="9"/>
          <ac:spMkLst>
            <pc:docMk/>
            <pc:sldMk cId="1299930731" sldId="262"/>
            <ac:spMk id="4" creationId="{A97D9346-9404-4BEF-583A-05C69F7DFF06}"/>
          </ac:spMkLst>
        </pc:spChg>
        <pc:picChg chg="add mod ord modCrop">
          <ac:chgData name="Mubashir Hussain" userId="26b4f1050d8d5144" providerId="Windows Live" clId="Web-{7FA7587D-8E19-4040-9552-F08B84066803}" dt="2023-11-28T17:02:01.834" v="35" actId="1076"/>
          <ac:picMkLst>
            <pc:docMk/>
            <pc:sldMk cId="1299930731" sldId="262"/>
            <ac:picMk id="5" creationId="{5EDA1D2C-E5E7-D6B6-05BF-9404D8E1F567}"/>
          </ac:picMkLst>
        </pc:picChg>
        <pc:picChg chg="add mod">
          <ac:chgData name="Mubashir Hussain" userId="26b4f1050d8d5144" providerId="Windows Live" clId="Web-{7FA7587D-8E19-4040-9552-F08B84066803}" dt="2023-11-28T17:02:03.631" v="36" actId="1076"/>
          <ac:picMkLst>
            <pc:docMk/>
            <pc:sldMk cId="1299930731" sldId="262"/>
            <ac:picMk id="6" creationId="{6582AD83-758F-E7DF-C79B-0E61DDA6949A}"/>
          </ac:picMkLst>
        </pc:picChg>
      </pc:sldChg>
      <pc:sldChg chg="addSp delSp modSp new">
        <pc:chgData name="Mubashir Hussain" userId="26b4f1050d8d5144" providerId="Windows Live" clId="Web-{7FA7587D-8E19-4040-9552-F08B84066803}" dt="2023-11-28T18:08:41.325" v="1628" actId="20577"/>
        <pc:sldMkLst>
          <pc:docMk/>
          <pc:sldMk cId="218934467" sldId="263"/>
        </pc:sldMkLst>
        <pc:spChg chg="mod">
          <ac:chgData name="Mubashir Hussain" userId="26b4f1050d8d5144" providerId="Windows Live" clId="Web-{7FA7587D-8E19-4040-9552-F08B84066803}" dt="2023-11-28T17:00:28.563" v="26" actId="20577"/>
          <ac:spMkLst>
            <pc:docMk/>
            <pc:sldMk cId="218934467" sldId="263"/>
            <ac:spMk id="2" creationId="{ECA901F7-2FF0-5B6F-D59F-F773FFF812A9}"/>
          </ac:spMkLst>
        </pc:spChg>
        <pc:spChg chg="del mod">
          <ac:chgData name="Mubashir Hussain" userId="26b4f1050d8d5144" providerId="Windows Live" clId="Web-{7FA7587D-8E19-4040-9552-F08B84066803}" dt="2023-11-28T17:02:26.930" v="40"/>
          <ac:spMkLst>
            <pc:docMk/>
            <pc:sldMk cId="218934467" sldId="263"/>
            <ac:spMk id="3" creationId="{A4ABEED9-DAEE-5C23-CCB0-2BD1AEDCA238}"/>
          </ac:spMkLst>
        </pc:spChg>
        <pc:spChg chg="del">
          <ac:chgData name="Mubashir Hussain" userId="26b4f1050d8d5144" providerId="Windows Live" clId="Web-{7FA7587D-8E19-4040-9552-F08B84066803}" dt="2023-11-28T17:02:28.805" v="41"/>
          <ac:spMkLst>
            <pc:docMk/>
            <pc:sldMk cId="218934467" sldId="263"/>
            <ac:spMk id="4" creationId="{0A52935F-675F-7704-8B48-55285648DDFE}"/>
          </ac:spMkLst>
        </pc:spChg>
        <pc:spChg chg="add mod">
          <ac:chgData name="Mubashir Hussain" userId="26b4f1050d8d5144" providerId="Windows Live" clId="Web-{7FA7587D-8E19-4040-9552-F08B84066803}" dt="2023-11-28T18:08:41.325" v="1628" actId="20577"/>
          <ac:spMkLst>
            <pc:docMk/>
            <pc:sldMk cId="218934467" sldId="263"/>
            <ac:spMk id="5" creationId="{AB9D7C86-879A-51AA-EFBF-6ECD4FD4DA5B}"/>
          </ac:spMkLst>
        </pc:spChg>
      </pc:sldChg>
      <pc:sldChg chg="new del">
        <pc:chgData name="Mubashir Hussain" userId="26b4f1050d8d5144" providerId="Windows Live" clId="Web-{7FA7587D-8E19-4040-9552-F08B84066803}" dt="2023-11-28T17:04:52.111" v="244"/>
        <pc:sldMkLst>
          <pc:docMk/>
          <pc:sldMk cId="3735065260" sldId="264"/>
        </pc:sldMkLst>
      </pc:sldChg>
      <pc:sldChg chg="addSp delSp modSp new add del mod modClrScheme chgLayout">
        <pc:chgData name="Mubashir Hussain" userId="26b4f1050d8d5144" providerId="Windows Live" clId="Web-{7FA7587D-8E19-4040-9552-F08B84066803}" dt="2023-11-28T18:07:58.666" v="1578" actId="1076"/>
        <pc:sldMkLst>
          <pc:docMk/>
          <pc:sldMk cId="4262577468" sldId="265"/>
        </pc:sldMkLst>
        <pc:spChg chg="mod">
          <ac:chgData name="Mubashir Hussain" userId="26b4f1050d8d5144" providerId="Windows Live" clId="Web-{7FA7587D-8E19-4040-9552-F08B84066803}" dt="2023-11-28T17:35:01.368" v="1290"/>
          <ac:spMkLst>
            <pc:docMk/>
            <pc:sldMk cId="4262577468" sldId="265"/>
            <ac:spMk id="2" creationId="{EEC481AB-9F13-45D3-7842-D51C2F06D88F}"/>
          </ac:spMkLst>
        </pc:spChg>
        <pc:spChg chg="del">
          <ac:chgData name="Mubashir Hussain" userId="26b4f1050d8d5144" providerId="Windows Live" clId="Web-{7FA7587D-8E19-4040-9552-F08B84066803}" dt="2023-11-28T17:18:15.131" v="1120"/>
          <ac:spMkLst>
            <pc:docMk/>
            <pc:sldMk cId="4262577468" sldId="265"/>
            <ac:spMk id="3" creationId="{F9A95D57-8C1C-84C8-5B06-3E0DBE029179}"/>
          </ac:spMkLst>
        </pc:spChg>
        <pc:spChg chg="del">
          <ac:chgData name="Mubashir Hussain" userId="26b4f1050d8d5144" providerId="Windows Live" clId="Web-{7FA7587D-8E19-4040-9552-F08B84066803}" dt="2023-11-28T17:18:18.053" v="1121"/>
          <ac:spMkLst>
            <pc:docMk/>
            <pc:sldMk cId="4262577468" sldId="265"/>
            <ac:spMk id="4" creationId="{178835B4-B764-D8E9-9AAF-AEB2A95832C5}"/>
          </ac:spMkLst>
        </pc:spChg>
        <pc:spChg chg="add del mod">
          <ac:chgData name="Mubashir Hussain" userId="26b4f1050d8d5144" providerId="Windows Live" clId="Web-{7FA7587D-8E19-4040-9552-F08B84066803}" dt="2023-11-28T17:19:36.074" v="1132"/>
          <ac:spMkLst>
            <pc:docMk/>
            <pc:sldMk cId="4262577468" sldId="265"/>
            <ac:spMk id="5" creationId="{CDE53FEC-F8E3-EF0F-5D67-5D3C2A66549E}"/>
          </ac:spMkLst>
        </pc:spChg>
        <pc:spChg chg="add del mod">
          <ac:chgData name="Mubashir Hussain" userId="26b4f1050d8d5144" providerId="Windows Live" clId="Web-{7FA7587D-8E19-4040-9552-F08B84066803}" dt="2023-11-28T17:19:48.340" v="1136"/>
          <ac:spMkLst>
            <pc:docMk/>
            <pc:sldMk cId="4262577468" sldId="265"/>
            <ac:spMk id="6" creationId="{A575C0F9-4F3A-7960-B8AB-1B553AFACFAF}"/>
          </ac:spMkLst>
        </pc:spChg>
        <pc:spChg chg="add ord">
          <ac:chgData name="Mubashir Hussain" userId="26b4f1050d8d5144" providerId="Windows Live" clId="Web-{7FA7587D-8E19-4040-9552-F08B84066803}" dt="2023-11-28T17:35:01.368" v="1290"/>
          <ac:spMkLst>
            <pc:docMk/>
            <pc:sldMk cId="4262577468" sldId="265"/>
            <ac:spMk id="7" creationId="{5A384A0D-3551-F0CD-489C-B82FC1261FD4}"/>
          </ac:spMkLst>
        </pc:spChg>
        <pc:spChg chg="add mod">
          <ac:chgData name="Mubashir Hussain" userId="26b4f1050d8d5144" providerId="Windows Live" clId="Web-{7FA7587D-8E19-4040-9552-F08B84066803}" dt="2023-11-28T18:07:48.525" v="1575" actId="1076"/>
          <ac:spMkLst>
            <pc:docMk/>
            <pc:sldMk cId="4262577468" sldId="265"/>
            <ac:spMk id="10" creationId="{688AA130-E1E8-6892-0FA0-7F7DF2332D92}"/>
          </ac:spMkLst>
        </pc:spChg>
        <pc:spChg chg="add mod">
          <ac:chgData name="Mubashir Hussain" userId="26b4f1050d8d5144" providerId="Windows Live" clId="Web-{7FA7587D-8E19-4040-9552-F08B84066803}" dt="2023-11-28T18:07:58.666" v="1578" actId="1076"/>
          <ac:spMkLst>
            <pc:docMk/>
            <pc:sldMk cId="4262577468" sldId="265"/>
            <ac:spMk id="11" creationId="{4BEA733D-06B3-9601-276E-A2D06A99590C}"/>
          </ac:spMkLst>
        </pc:spChg>
        <pc:spChg chg="add del mod">
          <ac:chgData name="Mubashir Hussain" userId="26b4f1050d8d5144" providerId="Windows Live" clId="Web-{7FA7587D-8E19-4040-9552-F08B84066803}" dt="2023-11-28T17:41:28.455" v="1334"/>
          <ac:spMkLst>
            <pc:docMk/>
            <pc:sldMk cId="4262577468" sldId="265"/>
            <ac:spMk id="13" creationId="{E35D30AE-335B-BF2A-7846-03CD11BB5D67}"/>
          </ac:spMkLst>
        </pc:spChg>
        <pc:spChg chg="add del mod">
          <ac:chgData name="Mubashir Hussain" userId="26b4f1050d8d5144" providerId="Windows Live" clId="Web-{7FA7587D-8E19-4040-9552-F08B84066803}" dt="2023-11-28T17:47:59.168" v="1398"/>
          <ac:spMkLst>
            <pc:docMk/>
            <pc:sldMk cId="4262577468" sldId="265"/>
            <ac:spMk id="14" creationId="{F33C3FD8-3389-242C-AAA3-2A796078EDD6}"/>
          </ac:spMkLst>
        </pc:spChg>
        <pc:spChg chg="add del mod">
          <ac:chgData name="Mubashir Hussain" userId="26b4f1050d8d5144" providerId="Windows Live" clId="Web-{7FA7587D-8E19-4040-9552-F08B84066803}" dt="2023-11-28T17:39:58.590" v="1296"/>
          <ac:spMkLst>
            <pc:docMk/>
            <pc:sldMk cId="4262577468" sldId="265"/>
            <ac:spMk id="15" creationId="{640D16C6-2C2E-34C3-C5FB-27D7FE776254}"/>
          </ac:spMkLst>
        </pc:spChg>
        <pc:spChg chg="add del mod">
          <ac:chgData name="Mubashir Hussain" userId="26b4f1050d8d5144" providerId="Windows Live" clId="Web-{7FA7587D-8E19-4040-9552-F08B84066803}" dt="2023-11-28T17:41:31.424" v="1335"/>
          <ac:spMkLst>
            <pc:docMk/>
            <pc:sldMk cId="4262577468" sldId="265"/>
            <ac:spMk id="17" creationId="{0679DB3A-4285-6E95-F08E-1147BBB71BE9}"/>
          </ac:spMkLst>
        </pc:spChg>
        <pc:picChg chg="add mod modCrop">
          <ac:chgData name="Mubashir Hussain" userId="26b4f1050d8d5144" providerId="Windows Live" clId="Web-{7FA7587D-8E19-4040-9552-F08B84066803}" dt="2023-11-28T18:07:44.056" v="1574" actId="1076"/>
          <ac:picMkLst>
            <pc:docMk/>
            <pc:sldMk cId="4262577468" sldId="265"/>
            <ac:picMk id="8" creationId="{46DE913F-D1C3-2E89-07A1-4D6F91454642}"/>
          </ac:picMkLst>
        </pc:picChg>
        <pc:picChg chg="add del mod ord modCrop">
          <ac:chgData name="Mubashir Hussain" userId="26b4f1050d8d5144" providerId="Windows Live" clId="Web-{7FA7587D-8E19-4040-9552-F08B84066803}" dt="2023-11-28T17:47:24.478" v="1397"/>
          <ac:picMkLst>
            <pc:docMk/>
            <pc:sldMk cId="4262577468" sldId="265"/>
            <ac:picMk id="9" creationId="{E513BA19-9548-8E47-B662-5D44446F6A25}"/>
          </ac:picMkLst>
        </pc:picChg>
        <pc:picChg chg="add mod ord">
          <ac:chgData name="Mubashir Hussain" userId="26b4f1050d8d5144" providerId="Windows Live" clId="Web-{7FA7587D-8E19-4040-9552-F08B84066803}" dt="2023-11-28T18:07:55.447" v="1577" actId="1076"/>
          <ac:picMkLst>
            <pc:docMk/>
            <pc:sldMk cId="4262577468" sldId="265"/>
            <ac:picMk id="16" creationId="{8C0D0AF8-1BBC-D3E4-AAF8-570EFC97B0BE}"/>
          </ac:picMkLst>
        </pc:picChg>
        <pc:picChg chg="add mod">
          <ac:chgData name="Mubashir Hussain" userId="26b4f1050d8d5144" providerId="Windows Live" clId="Web-{7FA7587D-8E19-4040-9552-F08B84066803}" dt="2023-11-28T18:07:50.838" v="1576" actId="1076"/>
          <ac:picMkLst>
            <pc:docMk/>
            <pc:sldMk cId="4262577468" sldId="265"/>
            <ac:picMk id="18" creationId="{0462597B-04BF-4E4F-66F2-F21A84979AC4}"/>
          </ac:picMkLst>
        </pc:picChg>
      </pc:sldChg>
      <pc:sldChg chg="addSp delSp modSp new add del">
        <pc:chgData name="Mubashir Hussain" userId="26b4f1050d8d5144" providerId="Windows Live" clId="Web-{7FA7587D-8E19-4040-9552-F08B84066803}" dt="2023-11-28T18:09:38.688" v="1639" actId="20577"/>
        <pc:sldMkLst>
          <pc:docMk/>
          <pc:sldMk cId="1826313692" sldId="266"/>
        </pc:sldMkLst>
        <pc:spChg chg="mod">
          <ac:chgData name="Mubashir Hussain" userId="26b4f1050d8d5144" providerId="Windows Live" clId="Web-{7FA7587D-8E19-4040-9552-F08B84066803}" dt="2023-11-28T17:06:52.384" v="941" actId="20577"/>
          <ac:spMkLst>
            <pc:docMk/>
            <pc:sldMk cId="1826313692" sldId="266"/>
            <ac:spMk id="2" creationId="{9E47BDB3-A514-F101-3C4A-76D1635EC431}"/>
          </ac:spMkLst>
        </pc:spChg>
        <pc:spChg chg="del">
          <ac:chgData name="Mubashir Hussain" userId="26b4f1050d8d5144" providerId="Windows Live" clId="Web-{7FA7587D-8E19-4040-9552-F08B84066803}" dt="2023-11-28T17:18:22.335" v="1122"/>
          <ac:spMkLst>
            <pc:docMk/>
            <pc:sldMk cId="1826313692" sldId="266"/>
            <ac:spMk id="3" creationId="{7DC6F185-397B-28DB-9AE2-831CE7B2398C}"/>
          </ac:spMkLst>
        </pc:spChg>
        <pc:spChg chg="del">
          <ac:chgData name="Mubashir Hussain" userId="26b4f1050d8d5144" providerId="Windows Live" clId="Web-{7FA7587D-8E19-4040-9552-F08B84066803}" dt="2023-11-28T17:18:26.413" v="1123"/>
          <ac:spMkLst>
            <pc:docMk/>
            <pc:sldMk cId="1826313692" sldId="266"/>
            <ac:spMk id="4" creationId="{9188203F-90C0-4F12-4107-6C671A8CDC37}"/>
          </ac:spMkLst>
        </pc:spChg>
        <pc:spChg chg="add mod">
          <ac:chgData name="Mubashir Hussain" userId="26b4f1050d8d5144" providerId="Windows Live" clId="Web-{7FA7587D-8E19-4040-9552-F08B84066803}" dt="2023-11-28T18:04:52.483" v="1490" actId="1076"/>
          <ac:spMkLst>
            <pc:docMk/>
            <pc:sldMk cId="1826313692" sldId="266"/>
            <ac:spMk id="5" creationId="{089EA64A-B0BB-13FD-5154-7C99950BBEAE}"/>
          </ac:spMkLst>
        </pc:spChg>
        <pc:spChg chg="add mod">
          <ac:chgData name="Mubashir Hussain" userId="26b4f1050d8d5144" providerId="Windows Live" clId="Web-{7FA7587D-8E19-4040-9552-F08B84066803}" dt="2023-11-28T18:05:19.719" v="1492" actId="1076"/>
          <ac:spMkLst>
            <pc:docMk/>
            <pc:sldMk cId="1826313692" sldId="266"/>
            <ac:spMk id="6" creationId="{D4ED54D9-15F7-9E6B-C8E5-469892D91E27}"/>
          </ac:spMkLst>
        </pc:spChg>
        <pc:spChg chg="add mod">
          <ac:chgData name="Mubashir Hussain" userId="26b4f1050d8d5144" providerId="Windows Live" clId="Web-{7FA7587D-8E19-4040-9552-F08B84066803}" dt="2023-11-28T18:09:38.688" v="1639" actId="20577"/>
          <ac:spMkLst>
            <pc:docMk/>
            <pc:sldMk cId="1826313692" sldId="266"/>
            <ac:spMk id="9" creationId="{0749B692-EFB2-7F3D-B29E-A0863A165FED}"/>
          </ac:spMkLst>
        </pc:spChg>
        <pc:picChg chg="add del mod">
          <ac:chgData name="Mubashir Hussain" userId="26b4f1050d8d5144" providerId="Windows Live" clId="Web-{7FA7587D-8E19-4040-9552-F08B84066803}" dt="2023-11-28T18:03:27.993" v="1478"/>
          <ac:picMkLst>
            <pc:docMk/>
            <pc:sldMk cId="1826313692" sldId="266"/>
            <ac:picMk id="7" creationId="{B4C91876-4035-21CF-A19B-B08ED5C58D17}"/>
          </ac:picMkLst>
        </pc:picChg>
        <pc:picChg chg="add mod">
          <ac:chgData name="Mubashir Hussain" userId="26b4f1050d8d5144" providerId="Windows Live" clId="Web-{7FA7587D-8E19-4040-9552-F08B84066803}" dt="2023-11-28T18:09:34.188" v="1634" actId="1076"/>
          <ac:picMkLst>
            <pc:docMk/>
            <pc:sldMk cId="1826313692" sldId="266"/>
            <ac:picMk id="8" creationId="{FD30E84F-3B1F-6FEA-010E-47926C2FF93B}"/>
          </ac:picMkLst>
        </pc:picChg>
      </pc:sldChg>
      <pc:sldChg chg="modSp new add del">
        <pc:chgData name="Mubashir Hussain" userId="26b4f1050d8d5144" providerId="Windows Live" clId="Web-{7FA7587D-8E19-4040-9552-F08B84066803}" dt="2023-11-28T17:06:58.666" v="960" actId="20577"/>
        <pc:sldMkLst>
          <pc:docMk/>
          <pc:sldMk cId="214121410" sldId="267"/>
        </pc:sldMkLst>
        <pc:spChg chg="mod">
          <ac:chgData name="Mubashir Hussain" userId="26b4f1050d8d5144" providerId="Windows Live" clId="Web-{7FA7587D-8E19-4040-9552-F08B84066803}" dt="2023-11-28T17:06:58.666" v="960" actId="20577"/>
          <ac:spMkLst>
            <pc:docMk/>
            <pc:sldMk cId="214121410" sldId="267"/>
            <ac:spMk id="2" creationId="{FD64E9EF-07AE-F5AE-C8BE-6E13B4ADE819}"/>
          </ac:spMkLst>
        </pc:spChg>
      </pc:sldChg>
      <pc:sldChg chg="modSp new ord">
        <pc:chgData name="Mubashir Hussain" userId="26b4f1050d8d5144" providerId="Windows Live" clId="Web-{7FA7587D-8E19-4040-9552-F08B84066803}" dt="2023-11-28T18:09:12.296" v="1632" actId="20577"/>
        <pc:sldMkLst>
          <pc:docMk/>
          <pc:sldMk cId="45605" sldId="268"/>
        </pc:sldMkLst>
        <pc:spChg chg="mod">
          <ac:chgData name="Mubashir Hussain" userId="26b4f1050d8d5144" providerId="Windows Live" clId="Web-{7FA7587D-8E19-4040-9552-F08B84066803}" dt="2023-11-28T18:09:12.296" v="1632" actId="20577"/>
          <ac:spMkLst>
            <pc:docMk/>
            <pc:sldMk cId="45605" sldId="268"/>
            <ac:spMk id="2" creationId="{D55D60CE-E9D8-3FBC-74EB-B56E0E1355AF}"/>
          </ac:spMkLst>
        </pc:spChg>
      </pc:sldChg>
      <pc:sldChg chg="addSp delSp modSp new ord">
        <pc:chgData name="Mubashir Hussain" userId="26b4f1050d8d5144" providerId="Windows Live" clId="Web-{7FA7587D-8E19-4040-9552-F08B84066803}" dt="2023-11-28T17:16:33.547" v="1108"/>
        <pc:sldMkLst>
          <pc:docMk/>
          <pc:sldMk cId="3494187701" sldId="269"/>
        </pc:sldMkLst>
        <pc:spChg chg="mod">
          <ac:chgData name="Mubashir Hussain" userId="26b4f1050d8d5144" providerId="Windows Live" clId="Web-{7FA7587D-8E19-4040-9552-F08B84066803}" dt="2023-11-28T17:14:24.179" v="1000" actId="20577"/>
          <ac:spMkLst>
            <pc:docMk/>
            <pc:sldMk cId="3494187701" sldId="269"/>
            <ac:spMk id="2" creationId="{B23CCCE9-1443-4818-0AE1-1D30975C52C4}"/>
          </ac:spMkLst>
        </pc:spChg>
        <pc:spChg chg="del mod">
          <ac:chgData name="Mubashir Hussain" userId="26b4f1050d8d5144" providerId="Windows Live" clId="Web-{7FA7587D-8E19-4040-9552-F08B84066803}" dt="2023-11-28T17:14:29.070" v="1002"/>
          <ac:spMkLst>
            <pc:docMk/>
            <pc:sldMk cId="3494187701" sldId="269"/>
            <ac:spMk id="3" creationId="{3E08C5F5-0A6D-0356-812F-6D6316A6026E}"/>
          </ac:spMkLst>
        </pc:spChg>
        <pc:spChg chg="del">
          <ac:chgData name="Mubashir Hussain" userId="26b4f1050d8d5144" providerId="Windows Live" clId="Web-{7FA7587D-8E19-4040-9552-F08B84066803}" dt="2023-11-28T17:14:31.242" v="1003"/>
          <ac:spMkLst>
            <pc:docMk/>
            <pc:sldMk cId="3494187701" sldId="269"/>
            <ac:spMk id="4" creationId="{F38D66EB-B921-FA62-F6FB-E247E6F3DDF3}"/>
          </ac:spMkLst>
        </pc:spChg>
        <pc:spChg chg="add mod">
          <ac:chgData name="Mubashir Hussain" userId="26b4f1050d8d5144" providerId="Windows Live" clId="Web-{7FA7587D-8E19-4040-9552-F08B84066803}" dt="2023-11-28T17:16:07.967" v="1107" actId="20577"/>
          <ac:spMkLst>
            <pc:docMk/>
            <pc:sldMk cId="3494187701" sldId="269"/>
            <ac:spMk id="5" creationId="{4FCF6FA8-83EE-9AB8-879E-EF8BE9375A42}"/>
          </ac:spMkLst>
        </pc:spChg>
        <pc:spChg chg="add mod">
          <ac:chgData name="Mubashir Hussain" userId="26b4f1050d8d5144" providerId="Windows Live" clId="Web-{7FA7587D-8E19-4040-9552-F08B84066803}" dt="2023-11-28T17:15:59.404" v="1098" actId="20577"/>
          <ac:spMkLst>
            <pc:docMk/>
            <pc:sldMk cId="3494187701" sldId="269"/>
            <ac:spMk id="6" creationId="{E4502237-475A-0F0D-230D-8A354642E522}"/>
          </ac:spMkLst>
        </pc:spChg>
      </pc:sldChg>
    </pc:docChg>
  </pc:docChgLst>
  <pc:docChgLst>
    <pc:chgData name="Mubashir Hussain" userId="26b4f1050d8d5144" providerId="Windows Live" clId="Web-{9E4A8722-9A0E-4E00-B87E-06D9F7A2C3ED}"/>
    <pc:docChg chg="modSld">
      <pc:chgData name="Mubashir Hussain" userId="26b4f1050d8d5144" providerId="Windows Live" clId="Web-{9E4A8722-9A0E-4E00-B87E-06D9F7A2C3ED}" dt="2023-11-29T21:20:27.719" v="26" actId="20577"/>
      <pc:docMkLst>
        <pc:docMk/>
      </pc:docMkLst>
      <pc:sldChg chg="modSp">
        <pc:chgData name="Mubashir Hussain" userId="26b4f1050d8d5144" providerId="Windows Live" clId="Web-{9E4A8722-9A0E-4E00-B87E-06D9F7A2C3ED}" dt="2023-11-29T21:20:27.719" v="26" actId="20577"/>
        <pc:sldMkLst>
          <pc:docMk/>
          <pc:sldMk cId="1703342593" sldId="261"/>
        </pc:sldMkLst>
        <pc:spChg chg="mod">
          <ac:chgData name="Mubashir Hussain" userId="26b4f1050d8d5144" providerId="Windows Live" clId="Web-{9E4A8722-9A0E-4E00-B87E-06D9F7A2C3ED}" dt="2023-11-29T21:20:27.719" v="26" actId="20577"/>
          <ac:spMkLst>
            <pc:docMk/>
            <pc:sldMk cId="1703342593" sldId="261"/>
            <ac:spMk id="3" creationId="{757C9603-2E0C-4455-886E-C8A4AA3FD6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IOT Road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CEBFF"/>
                </a:solidFill>
              </a:rPr>
              <a:t>By Mubashir Hussain &amp; Sarmad Alvi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01F7-2FF0-5B6F-D59F-F773FFF8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D7C86-879A-51AA-EFBF-6ECD4FD4DA5B}"/>
              </a:ext>
            </a:extLst>
          </p:cNvPr>
          <p:cNvSpPr txBox="1"/>
          <p:nvPr/>
        </p:nvSpPr>
        <p:spPr>
          <a:xfrm>
            <a:off x="496956" y="2131391"/>
            <a:ext cx="899596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Communication Module: </a:t>
            </a:r>
            <a:r>
              <a:rPr lang="en-US"/>
              <a:t>Connect to internet and ping public websites (ex. Google.ca) and send HTTP requests</a:t>
            </a:r>
          </a:p>
          <a:p>
            <a:endParaRPr lang="en-US"/>
          </a:p>
          <a:p>
            <a:r>
              <a:rPr lang="en-US" b="1"/>
              <a:t>Pot-hole detection Module: </a:t>
            </a:r>
            <a:r>
              <a:rPr lang="en-US"/>
              <a:t>Manual hand testing to make certain peaks are responded to, calibrate sensor using actual road</a:t>
            </a:r>
          </a:p>
          <a:p>
            <a:endParaRPr lang="en-US" b="1"/>
          </a:p>
          <a:p>
            <a:r>
              <a:rPr lang="en-US" b="1"/>
              <a:t>GPS Module : </a:t>
            </a:r>
            <a:r>
              <a:rPr lang="en-US"/>
              <a:t>Connect to satellites and get valid connection</a:t>
            </a:r>
            <a:endParaRPr lang="en-US" b="1"/>
          </a:p>
          <a:p>
            <a:endParaRPr lang="en-US" b="1"/>
          </a:p>
          <a:p>
            <a:r>
              <a:rPr lang="en-US" b="1"/>
              <a:t>Can-bus Module: </a:t>
            </a:r>
            <a:r>
              <a:rPr lang="en-US"/>
              <a:t>Use simulated CAN data to test CAN module then test on a real car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893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Road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9603-2E0C-4455-886E-C8A4AA3F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74643"/>
            <a:ext cx="11029615" cy="3678303"/>
          </a:xfrm>
        </p:spPr>
        <p:txBody>
          <a:bodyPr/>
          <a:lstStyle/>
          <a:p>
            <a:pPr marL="305435" indent="-305435">
              <a:buFont typeface="Wingdings" panose="05000000000000000000" pitchFamily="2" charset="2"/>
              <a:buChar char="§"/>
            </a:pPr>
            <a:r>
              <a:rPr lang="en-CA" dirty="0"/>
              <a:t>Need vast amounts of data to plan road works and allocate budget (12% of city budget)</a:t>
            </a:r>
            <a:endParaRPr lang="en-US" dirty="0"/>
          </a:p>
          <a:p>
            <a:pPr marL="305435" lvl="0" indent="-305435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dirty="0"/>
              <a:t>Currently city uses a variety of methods to monitor traffic and road conditions</a:t>
            </a: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CA" dirty="0"/>
              <a:t>Cameras</a:t>
            </a: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CA" dirty="0"/>
              <a:t>Radars</a:t>
            </a: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CA" dirty="0"/>
              <a:t>GPR</a:t>
            </a:r>
          </a:p>
          <a:p>
            <a:pPr marL="629920" lvl="1" indent="-305435">
              <a:buFont typeface="Wingdings" panose="05000000000000000000" pitchFamily="2" charset="2"/>
              <a:buChar char="§"/>
            </a:pPr>
            <a:r>
              <a:rPr lang="en-CA" dirty="0"/>
              <a:t>Every few years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r>
              <a:rPr lang="en-CA" dirty="0"/>
              <a:t> Data used to set timings on traffic lights, plan construction, set speed limits etc.</a:t>
            </a:r>
          </a:p>
          <a:p>
            <a:pPr marL="305435" indent="-305435">
              <a:buFont typeface="Wingdings" panose="05000000000000000000" pitchFamily="2" charset="2"/>
              <a:buChar char="§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E5E6-C7F3-FACE-9933-5A37321E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OuR</a:t>
            </a:r>
            <a:r>
              <a:rPr lang="en-US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D4DA-E2BB-0366-9A2B-AB1579B41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various modules to record relevant data</a:t>
            </a:r>
          </a:p>
          <a:p>
            <a:pPr lvl="1"/>
            <a:r>
              <a:rPr lang="en-US" dirty="0"/>
              <a:t>Vehicle speed &amp; traction control via CAN Bus</a:t>
            </a:r>
          </a:p>
          <a:p>
            <a:pPr lvl="1"/>
            <a:r>
              <a:rPr lang="en-US" dirty="0"/>
              <a:t>Pot Holes via accelerometer</a:t>
            </a:r>
          </a:p>
          <a:p>
            <a:pPr lvl="1"/>
            <a:r>
              <a:rPr lang="en-US" dirty="0"/>
              <a:t>Vehicle position via GPS module</a:t>
            </a:r>
          </a:p>
          <a:p>
            <a:r>
              <a:rPr lang="en-US" dirty="0"/>
              <a:t>Send data using 4G to a server and record data in SQL database</a:t>
            </a:r>
          </a:p>
          <a:p>
            <a:r>
              <a:rPr lang="en-US" dirty="0"/>
              <a:t>Display road condition on a website for public use</a:t>
            </a:r>
          </a:p>
          <a:p>
            <a:r>
              <a:rPr lang="en-US" dirty="0"/>
              <a:t>Database used by municipality to do data analysis</a:t>
            </a:r>
          </a:p>
          <a:p>
            <a:r>
              <a:rPr lang="en-US" dirty="0"/>
              <a:t>Fit easily within a car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8E1A3F-7A89-77E8-4966-341581D7B0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318992"/>
            <a:ext cx="5422900" cy="3450328"/>
          </a:xfrm>
        </p:spPr>
      </p:pic>
    </p:spTree>
    <p:extLst>
      <p:ext uri="{BB962C8B-B14F-4D97-AF65-F5344CB8AC3E}">
        <p14:creationId xmlns:p14="http://schemas.microsoft.com/office/powerpoint/2010/main" val="373506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81AB-9F13-45D3-7842-D51C2F06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Communication module</a:t>
            </a:r>
          </a:p>
        </p:txBody>
      </p:sp>
      <p:pic>
        <p:nvPicPr>
          <p:cNvPr id="8" name="Picture 7" descr="A close-up of a device&#10;&#10;Description automatically generated">
            <a:extLst>
              <a:ext uri="{FF2B5EF4-FFF2-40B4-BE49-F238E27FC236}">
                <a16:creationId xmlns:a16="http://schemas.microsoft.com/office/drawing/2014/main" id="{46DE913F-D1C3-2E89-07A1-4D6F91454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6" r="426" b="943"/>
          <a:stretch/>
        </p:blipFill>
        <p:spPr>
          <a:xfrm>
            <a:off x="581470" y="2084616"/>
            <a:ext cx="3440351" cy="1526362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84A0D-3551-F0CD-489C-B82FC1261FD4}"/>
              </a:ext>
            </a:extLst>
          </p:cNvPr>
          <p:cNvSpPr txBox="1"/>
          <p:nvPr/>
        </p:nvSpPr>
        <p:spPr>
          <a:xfrm>
            <a:off x="2495825" y="3876260"/>
            <a:ext cx="55217" cy="11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AA130-E1E8-6892-0FA0-7F7DF2332D92}"/>
              </a:ext>
            </a:extLst>
          </p:cNvPr>
          <p:cNvSpPr txBox="1"/>
          <p:nvPr/>
        </p:nvSpPr>
        <p:spPr>
          <a:xfrm>
            <a:off x="724805" y="3639754"/>
            <a:ext cx="3153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NB-IOT SIM7020G – 50$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A733D-06B3-9601-276E-A2D06A99590C}"/>
              </a:ext>
            </a:extLst>
          </p:cNvPr>
          <p:cNvSpPr txBox="1"/>
          <p:nvPr/>
        </p:nvSpPr>
        <p:spPr>
          <a:xfrm>
            <a:off x="5071871" y="4061173"/>
            <a:ext cx="2506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SIM7600G-H – 130$</a:t>
            </a:r>
          </a:p>
        </p:txBody>
      </p:sp>
      <p:pic>
        <p:nvPicPr>
          <p:cNvPr id="16" name="Content Placeholder 15" descr="A close-up of a microchip&#10;&#10;Description automatically generated">
            <a:extLst>
              <a:ext uri="{FF2B5EF4-FFF2-40B4-BE49-F238E27FC236}">
                <a16:creationId xmlns:a16="http://schemas.microsoft.com/office/drawing/2014/main" id="{8C0D0AF8-1BBC-D3E4-AAF8-570EFC97B0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4846" y="2096996"/>
            <a:ext cx="2331732" cy="1795047"/>
          </a:xfrm>
        </p:spPr>
      </p:pic>
      <p:pic>
        <p:nvPicPr>
          <p:cNvPr id="18" name="Picture 1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462597B-04BF-4E4F-66F2-F21A84979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" y="4060998"/>
            <a:ext cx="3553968" cy="100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BDB3-A514-F101-3C4A-76D1635E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Pot-hole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EA64A-B0BB-13FD-5154-7C99950BBEAE}"/>
              </a:ext>
            </a:extLst>
          </p:cNvPr>
          <p:cNvSpPr txBox="1"/>
          <p:nvPr/>
        </p:nvSpPr>
        <p:spPr>
          <a:xfrm>
            <a:off x="585304" y="2721112"/>
            <a:ext cx="838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Device Alternatives</a:t>
            </a:r>
            <a:r>
              <a:rPr lang="en-US"/>
              <a:t>: None, we aim to use accelerometer on an IMU (Inertial measurement unit)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54D9-15F7-9E6B-C8E5-469892D91E27}"/>
              </a:ext>
            </a:extLst>
          </p:cNvPr>
          <p:cNvSpPr txBox="1"/>
          <p:nvPr/>
        </p:nvSpPr>
        <p:spPr>
          <a:xfrm>
            <a:off x="560920" y="3077772"/>
            <a:ext cx="479286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  <a:p>
            <a:endParaRPr lang="en-US" b="1"/>
          </a:p>
          <a:p>
            <a:r>
              <a:rPr lang="en-US" b="1"/>
              <a:t>Algorithm Alternatives</a:t>
            </a:r>
            <a:endParaRPr lang="en-US"/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Thresholding algorithm</a:t>
            </a:r>
          </a:p>
          <a:p>
            <a:pPr marL="342900" indent="-342900">
              <a:buFontTx/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Neural network algorithm</a:t>
            </a:r>
          </a:p>
          <a:p>
            <a:endParaRPr lang="en-US"/>
          </a:p>
        </p:txBody>
      </p:sp>
      <p:pic>
        <p:nvPicPr>
          <p:cNvPr id="8" name="Picture 7" descr="MPU-6050 Module Accelerometer Gyroscope Temperature Sensor">
            <a:extLst>
              <a:ext uri="{FF2B5EF4-FFF2-40B4-BE49-F238E27FC236}">
                <a16:creationId xmlns:a16="http://schemas.microsoft.com/office/drawing/2014/main" id="{FD30E84F-3B1F-6FEA-010E-47926C2FF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5" b="89810" l="10000" r="90000">
                        <a14:foregroundMark x1="48800" y1="14929" x2="67867" y2="12796"/>
                        <a14:foregroundMark x1="67867" y1="12796" x2="72533" y2="9005"/>
                        <a14:foregroundMark x1="24667" y1="89810" x2="24667" y2="89810"/>
                        <a14:backgroundMark x1="30400" y1="95972" x2="30400" y2="95972"/>
                        <a14:backgroundMark x1="29467" y1="95735" x2="29467" y2="95735"/>
                        <a14:backgroundMark x1="29333" y1="95735" x2="29333" y2="95735"/>
                        <a14:backgroundMark x1="28800" y1="95261" x2="28800" y2="95261"/>
                        <a14:backgroundMark x1="28800" y1="94076" x2="28800" y2="94076"/>
                        <a14:backgroundMark x1="26000" y1="95261" x2="26000" y2="95261"/>
                        <a14:backgroundMark x1="25600" y1="94550" x2="25600" y2="94550"/>
                        <a14:backgroundMark x1="24933" y1="94076" x2="24933" y2="940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60000">
            <a:off x="7191704" y="3411254"/>
            <a:ext cx="3261360" cy="1836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9B692-EFB2-7F3D-B29E-A0863A165FED}"/>
              </a:ext>
            </a:extLst>
          </p:cNvPr>
          <p:cNvSpPr txBox="1"/>
          <p:nvPr/>
        </p:nvSpPr>
        <p:spPr>
          <a:xfrm>
            <a:off x="8199120" y="5151120"/>
            <a:ext cx="17312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MPU-6050</a:t>
            </a:r>
          </a:p>
        </p:txBody>
      </p:sp>
    </p:spTree>
    <p:extLst>
      <p:ext uri="{BB962C8B-B14F-4D97-AF65-F5344CB8AC3E}">
        <p14:creationId xmlns:p14="http://schemas.microsoft.com/office/powerpoint/2010/main" val="182631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E9EF-07AE-F5AE-C8BE-6E13B4AD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3402-F0DD-BDAA-6272-45937FAFAF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UART GPS module</a:t>
            </a:r>
          </a:p>
          <a:p>
            <a:pPr lvl="1"/>
            <a:r>
              <a:rPr lang="en-US" dirty="0"/>
              <a:t>1.8 m accuracy</a:t>
            </a:r>
          </a:p>
          <a:p>
            <a:pPr lvl="1"/>
            <a:r>
              <a:rPr lang="en-US" dirty="0"/>
              <a:t>0.1 m/s accuracy</a:t>
            </a:r>
          </a:p>
          <a:p>
            <a:pPr lvl="1"/>
            <a:r>
              <a:rPr lang="en-US" dirty="0"/>
              <a:t>22 tracking, 66 searching satellites</a:t>
            </a:r>
          </a:p>
          <a:p>
            <a:r>
              <a:rPr lang="en-US" dirty="0"/>
              <a:t>Require accurate location, stationary and moving, small size, power requirement</a:t>
            </a:r>
          </a:p>
          <a:p>
            <a:r>
              <a:rPr lang="en-US" dirty="0"/>
              <a:t>Alternative is assisted GPS (using cell towers) but it costs data to use</a:t>
            </a:r>
          </a:p>
        </p:txBody>
      </p:sp>
      <p:pic>
        <p:nvPicPr>
          <p:cNvPr id="1026" name="Picture 2" descr="Assembled breakout plugged into breadboard">
            <a:extLst>
              <a:ext uri="{FF2B5EF4-FFF2-40B4-BE49-F238E27FC236}">
                <a16:creationId xmlns:a16="http://schemas.microsoft.com/office/drawing/2014/main" id="{0BF84481-FE49-98CB-28F6-1ABB6FE59B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47" y1="44505" x2="53299" y2="41209"/>
                        <a14:foregroundMark x1="82474" y1="17720" x2="82474" y2="17720"/>
                        <a14:foregroundMark x1="81340" y1="17720" x2="81031" y2="17720"/>
                        <a14:foregroundMark x1="80412" y1="17720" x2="80412" y2="17720"/>
                        <a14:foregroundMark x1="80412" y1="63187" x2="80309" y2="64973"/>
                        <a14:foregroundMark x1="52784" y1="46154" x2="56804" y2="38324"/>
                        <a14:backgroundMark x1="47113" y1="12500" x2="47113" y2="12500"/>
                        <a14:backgroundMark x1="33196" y1="12500" x2="33196" y2="12500"/>
                        <a14:backgroundMark x1="33711" y1="13187" x2="33711" y2="13187"/>
                        <a14:backgroundMark x1="80928" y1="18956" x2="80928" y2="18956"/>
                        <a14:backgroundMark x1="81134" y1="68681" x2="81134" y2="68681"/>
                        <a14:backgroundMark x1="80722" y1="68132" x2="80722" y2="68132"/>
                        <a14:backgroundMark x1="80619" y1="68132" x2="81237" y2="68681"/>
                        <a14:backgroundMark x1="81340" y1="69643" x2="79794" y2="69093"/>
                        <a14:backgroundMark x1="81753" y1="68681" x2="81340" y2="68819"/>
                        <a14:backgroundMark x1="81031" y1="68819" x2="79794" y2="68681"/>
                        <a14:backgroundMark x1="79794" y1="67995" x2="79794" y2="67995"/>
                        <a14:backgroundMark x1="79691" y1="67720" x2="79691" y2="677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64" y="2227263"/>
            <a:ext cx="4841721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60CE-E9D8-3FBC-74EB-B56E0E13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41D4-E622-ECBC-ED02-6910567287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Bus module made for Raspberry Pi Pico</a:t>
            </a:r>
          </a:p>
          <a:p>
            <a:pPr lvl="1"/>
            <a:r>
              <a:rPr lang="en-US" dirty="0"/>
              <a:t>Built in CAN controller and transceiver</a:t>
            </a:r>
          </a:p>
          <a:p>
            <a:pPr lvl="1"/>
            <a:r>
              <a:rPr lang="en-US" dirty="0"/>
              <a:t>Supports multiple versions of CAN</a:t>
            </a:r>
          </a:p>
          <a:p>
            <a:pPr lvl="1"/>
            <a:r>
              <a:rPr lang="en-US" dirty="0"/>
              <a:t>Communicates over SPI</a:t>
            </a:r>
          </a:p>
          <a:p>
            <a:r>
              <a:rPr lang="en-US" dirty="0"/>
              <a:t>Alternative is a OBDII UART board</a:t>
            </a:r>
          </a:p>
          <a:p>
            <a:pPr lvl="1"/>
            <a:r>
              <a:rPr lang="en-US" dirty="0"/>
              <a:t>Supports multiple standards used in cars (CAN BUS, K-Line, etc.)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CC5D70-7CD0-78C8-02AE-B1E8F0862F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247" y="2227263"/>
            <a:ext cx="2240171" cy="22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rkFun OBD-II UART">
            <a:extLst>
              <a:ext uri="{FF2B5EF4-FFF2-40B4-BE49-F238E27FC236}">
                <a16:creationId xmlns:a16="http://schemas.microsoft.com/office/drawing/2014/main" id="{827D1DB0-94F7-21A8-C487-86247E05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34" y="4267458"/>
            <a:ext cx="1860884" cy="186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CCE9-1443-4818-0AE1-1D30975C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labor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F6FA8-83EE-9AB8-879E-EF8BE9375A42}"/>
              </a:ext>
            </a:extLst>
          </p:cNvPr>
          <p:cNvSpPr txBox="1"/>
          <p:nvPr/>
        </p:nvSpPr>
        <p:spPr>
          <a:xfrm>
            <a:off x="1798320" y="2734011"/>
            <a:ext cx="30002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Mubashir Hussain </a:t>
            </a:r>
          </a:p>
          <a:p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Communication Module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Pot hole detection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PCB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2237-475A-0F0D-230D-8A354642E522}"/>
              </a:ext>
            </a:extLst>
          </p:cNvPr>
          <p:cNvSpPr txBox="1"/>
          <p:nvPr/>
        </p:nvSpPr>
        <p:spPr>
          <a:xfrm>
            <a:off x="7393477" y="2734011"/>
            <a:ext cx="300020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Sarmad Alvi</a:t>
            </a:r>
          </a:p>
          <a:p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GPS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Can Bus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Back end (Database)</a:t>
            </a:r>
          </a:p>
        </p:txBody>
      </p:sp>
    </p:spTree>
    <p:extLst>
      <p:ext uri="{BB962C8B-B14F-4D97-AF65-F5344CB8AC3E}">
        <p14:creationId xmlns:p14="http://schemas.microsoft.com/office/powerpoint/2010/main" val="349418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35B-7022-2BE9-7050-31612C5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DA1D2C-E5E7-D6B6-05BF-9404D8E1F5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158" b="22824"/>
          <a:stretch/>
        </p:blipFill>
        <p:spPr>
          <a:xfrm>
            <a:off x="1539711" y="2040264"/>
            <a:ext cx="7149714" cy="449450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2AD83-758F-E7DF-C79B-0E61DDA6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889" y="3760235"/>
            <a:ext cx="14097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307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</TotalTime>
  <Words>342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IOT Road Monitoring</vt:lpstr>
      <vt:lpstr>Road Monitoring</vt:lpstr>
      <vt:lpstr>OuR Solutions</vt:lpstr>
      <vt:lpstr>Communication module</vt:lpstr>
      <vt:lpstr>Pot-hole detection</vt:lpstr>
      <vt:lpstr>Gps</vt:lpstr>
      <vt:lpstr>Can buS</vt:lpstr>
      <vt:lpstr>Division of labor</vt:lpstr>
      <vt:lpstr>Gantt chart</vt:lpstr>
      <vt:lpstr>Test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Sarmad Alvi</dc:creator>
  <cp:lastModifiedBy>Sarmad Alvi</cp:lastModifiedBy>
  <cp:revision>9</cp:revision>
  <dcterms:created xsi:type="dcterms:W3CDTF">2023-11-28T16:54:01Z</dcterms:created>
  <dcterms:modified xsi:type="dcterms:W3CDTF">2023-11-29T21:20:33Z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