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69" r:id="rId6"/>
    <p:sldId id="270" r:id="rId7"/>
    <p:sldId id="261" r:id="rId8"/>
    <p:sldId id="262" r:id="rId9"/>
    <p:sldId id="263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753E-A707-F988-02FF-4F4A6787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2E00-B455-432B-42D6-1A076FDB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1741-86EA-18C3-C18B-C6830328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A413-0442-99B5-1755-81FB144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6FC0-7E04-13C0-19CE-D72B44E8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5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AF71-4721-7E31-2662-DEB20923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F21BC-907B-A4FA-7B62-611BA2878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AF25-8EFB-932B-5713-CA1D665F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D230-6DE2-31C7-043E-F9D2040D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1ADD-3089-FA15-D552-89AFA15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F9706-DDFE-24E2-7F48-D6B19E3A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D5D7-2E8A-BF4F-AE51-F1107E60D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A944-FA9F-F3C1-86B1-A9D77B6C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6986-2BC7-0A82-6969-36EFB773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9945-6C47-0B98-F52E-334CB58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1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4C31-BA1A-4B40-42C8-D8963908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3369-88C8-F6D9-6D04-38F3E7045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12E8-38F5-9B22-CB7B-D3F709F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FDF3-BAD2-444E-9DB2-9433A9CC8DDB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436B-3F8E-88D6-121C-DC10458B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98AC-39E4-7FBA-2F3B-F3DE19B4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EA95-7CD5-4ABE-9428-42B706A3E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D077-F794-BFE1-5354-2794BE59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9172-0D06-46BB-EC1C-E4134431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FD3A-7EF2-B061-67AA-1360D90C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BA35-BFB4-E339-5D1E-4ECF5D30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953E-24EE-7524-7293-4B00088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5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BBA4-8F3A-70ED-895D-50212869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1BE6-F928-AC9F-03A8-5E9E92A7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0164-C01B-B731-821C-09594E10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7505-B4D6-2424-CC55-4F78CD94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5FC1-AF47-1503-647C-E96C2289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3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0B12-B1CA-C59B-A941-BD2771EA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A21-F6D3-A83A-11E6-8FA0C03F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CE4EA-CBBE-0E28-2113-A59F9FEA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0EA5F-E241-BA3D-E561-93AA3164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8337-B9D7-EC13-619A-709D391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51C0-2883-28DE-AAAF-FFDE8A96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48A3-D3F5-D197-04E5-370E543E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831CE-DAA9-70BA-74CF-BFF1D422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B364-0423-770E-2564-2E0654AD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C1580-70B3-BEE8-C255-27494EE41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974C-9F9D-2742-9F55-D6B5BFA66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B0E-6C2E-11A4-FB82-B96DA5C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411D6-4803-E324-B017-A716A112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03167-F34A-C29D-8512-49B1358D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1B6A-A50E-97C9-3A6A-5FD3C8AB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1DD09-E24E-C755-3CB0-5CECCCD1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EF594-A7E0-EB6A-DB0B-AEB5D4A0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7FCD2-D408-7C2A-474C-45672C7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76EBA-7B36-C8CB-C4EE-655DC7D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96D53-37B2-A6F3-5EB2-68682F0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6E089-8C99-B1D3-EEC5-A810A447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894E-A165-B2F0-A57E-794382AA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7103-F8A3-383C-C6F8-551324E6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DEB2-C3EB-4CB4-63E9-F1E6CE6F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98C2A-1B6D-6CB9-90D5-392810AF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1FCD-A223-565F-6317-39282B41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5E1FF-FD0A-BF4D-96A6-41F3731E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3D12-8551-4687-C2AE-410D1B3A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0FD06-88A1-6159-B9F2-199485E18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2E81E-6D0A-F337-8AE6-8AF3CFC8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5812-920F-B100-B8B3-15EB2119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049A8-7126-D2E4-6C6F-6502F91C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73C6-4B12-8B49-B381-ADCF25D4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36A61-8E83-7ED6-AFED-107C5555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A1AD-6954-8964-870E-6566E1D0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59B2-E7A3-1EF3-89AA-4BF816B23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1101-4C3F-473A-B174-FEEE8F25EC3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313E-0408-0471-74E5-E6F337445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48062-9021-F4AA-455D-58ED0BFB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4C58-7343-4E61-940E-2A3113A64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E2FAA-9C5B-0495-17EE-6F27E19C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3E11-3587-0695-E103-C3824259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F1A5-73D2-4F75-631A-B50F03DD6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Briefly introduce the topic: Currency Converter App Development.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Mention that we’ll be using Android Studio for this project.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Highlight the importance of currency conversion tools in today’s global economy.</a:t>
            </a:r>
          </a:p>
        </p:txBody>
      </p:sp>
    </p:spTree>
    <p:extLst>
      <p:ext uri="{BB962C8B-B14F-4D97-AF65-F5344CB8AC3E}">
        <p14:creationId xmlns:p14="http://schemas.microsoft.com/office/powerpoint/2010/main" val="419632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08F-98E0-16C8-F20F-1F6863D1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FE70-1772-9CF2-F673-54384214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User Experience (UX)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F708-975C-38DC-FC3E-F7EE20F0F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Talk about user-friendly design.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Consider adding features like auto-complete for currency codes.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Discuss localization for different languages and regions.</a:t>
            </a:r>
          </a:p>
        </p:txBody>
      </p:sp>
    </p:spTree>
    <p:extLst>
      <p:ext uri="{BB962C8B-B14F-4D97-AF65-F5344CB8AC3E}">
        <p14:creationId xmlns:p14="http://schemas.microsoft.com/office/powerpoint/2010/main" val="33729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E172-34CB-32AE-9AE7-DD3A1E94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B472-67DD-89AA-E99C-5D981A0D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Conclusion and 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8DD0B-BF36-5C27-8E63-13EA24939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Recap the project.</a:t>
            </a:r>
          </a:p>
          <a:p>
            <a:pPr marR="0" lvl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Mention possible improvements (e.g., historical rates, offline mode).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Encourage further exploration and learning.</a:t>
            </a:r>
          </a:p>
        </p:txBody>
      </p:sp>
    </p:spTree>
    <p:extLst>
      <p:ext uri="{BB962C8B-B14F-4D97-AF65-F5344CB8AC3E}">
        <p14:creationId xmlns:p14="http://schemas.microsoft.com/office/powerpoint/2010/main" val="73694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0CEB-6E1F-8C30-9ACB-CB10DA5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9F68-D36A-7E4E-8591-4AAF169E1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Project Setup</a:t>
            </a:r>
          </a:p>
          <a:p>
            <a:r>
              <a:rPr lang="en-IN" kern="100" dirty="0">
                <a:solidFill>
                  <a:srgbClr val="2F5496"/>
                </a:solidFill>
                <a:latin typeface="Times New Roman" panose="02020603050405020304" pitchFamily="18" charset="0"/>
              </a:rPr>
              <a:t>Designing The User Interface</a:t>
            </a:r>
          </a:p>
          <a:p>
            <a: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API Integration </a:t>
            </a:r>
          </a:p>
          <a:p>
            <a: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Java code Implementation</a:t>
            </a:r>
          </a:p>
          <a:p>
            <a: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User Input Handling</a:t>
            </a:r>
          </a:p>
          <a:p>
            <a: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Displaying Result</a:t>
            </a:r>
          </a:p>
          <a:p>
            <a:r>
              <a:rPr lang="en-IN" kern="100" dirty="0">
                <a:solidFill>
                  <a:srgbClr val="2F5496"/>
                </a:solidFill>
                <a:latin typeface="Times New Roman" panose="02020603050405020304" pitchFamily="18" charset="0"/>
              </a:rPr>
              <a:t>Testing</a:t>
            </a:r>
          </a:p>
          <a:p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Conclusion</a:t>
            </a:r>
            <a:endParaRPr lang="en-IN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6181-238E-3806-F2E6-256D618B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9A46-15D7-4E31-FFF6-0428793E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2D0E-2264-8110-CD48-7F4A04E5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Explain how to set up a new Android project in Android Studio.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Specify the project name (e.g., “Currency Converter App”).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Choose the programming language (Java or Kotlin).</a:t>
            </a:r>
          </a:p>
        </p:txBody>
      </p:sp>
    </p:spTree>
    <p:extLst>
      <p:ext uri="{BB962C8B-B14F-4D97-AF65-F5344CB8AC3E}">
        <p14:creationId xmlns:p14="http://schemas.microsoft.com/office/powerpoint/2010/main" val="267866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34F7-2B74-E50D-DE33-87AD3F85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225B-A824-34AD-D812-BADD8723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Designing the 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A961-1CA2-1A1A-1609-C7B52601A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Describe the layout of the app.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Show the XML layout file (activity_main.xml) where UI components are defined.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Discuss the use of EditText, Spinners, and Button for user input.</a:t>
            </a:r>
          </a:p>
        </p:txBody>
      </p:sp>
    </p:spTree>
    <p:extLst>
      <p:ext uri="{BB962C8B-B14F-4D97-AF65-F5344CB8AC3E}">
        <p14:creationId xmlns:p14="http://schemas.microsoft.com/office/powerpoint/2010/main" val="329883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3BB7-5E10-AB1E-D602-2972D635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9F02-5567-EA32-BB50-E5F48253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API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ABB6-B0D2-AC2B-3336-968703465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Introduce the exchangeratesapi.io API.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Explain how to obtain an API key.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Show the code snippet for making API requests.</a:t>
            </a:r>
          </a:p>
        </p:txBody>
      </p:sp>
    </p:spTree>
    <p:extLst>
      <p:ext uri="{BB962C8B-B14F-4D97-AF65-F5344CB8AC3E}">
        <p14:creationId xmlns:p14="http://schemas.microsoft.com/office/powerpoint/2010/main" val="35297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0D3B-085F-015C-FE2C-1D1A0EA63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C094-6DFD-14F1-61E9-B02E2E5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Java/Kotlin Code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E742-13C5-8D76-DE05-06A16729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Walk through the MainActivity.java (or MainActivity.kt) file.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Discuss the logic for currency conversion.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Highlight the use of Retrofit for network calls.</a:t>
            </a:r>
          </a:p>
        </p:txBody>
      </p:sp>
    </p:spTree>
    <p:extLst>
      <p:ext uri="{BB962C8B-B14F-4D97-AF65-F5344CB8AC3E}">
        <p14:creationId xmlns:p14="http://schemas.microsoft.com/office/powerpoint/2010/main" val="395057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4BD6E-8E5C-5705-2B32-D502DDEB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BE18-EAA2-8ABB-F989-922F11F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User Input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E59D3-02ED-B15B-434C-919A7007D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Explain how the user enters the amount and selects currencies.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Describe the event handling for the Convert button.</a:t>
            </a:r>
          </a:p>
        </p:txBody>
      </p:sp>
    </p:spTree>
    <p:extLst>
      <p:ext uri="{BB962C8B-B14F-4D97-AF65-F5344CB8AC3E}">
        <p14:creationId xmlns:p14="http://schemas.microsoft.com/office/powerpoint/2010/main" val="327226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8364A-3240-E524-2352-99256841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981A-4E81-47C2-16F6-B1A37D56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Displaying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CE68-5997-A3BD-8DD3-6FCE21377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Show how the converted currency value is displayed.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Discuss formatting (e.g., decimal places, currency symbols).</a:t>
            </a:r>
          </a:p>
        </p:txBody>
      </p:sp>
    </p:spTree>
    <p:extLst>
      <p:ext uri="{BB962C8B-B14F-4D97-AF65-F5344CB8AC3E}">
        <p14:creationId xmlns:p14="http://schemas.microsoft.com/office/powerpoint/2010/main" val="2413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8F8C-D12D-606C-284D-AE3E29A9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B496-8754-F035-AF20-6F1F2C26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Testing and 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2068-4D4D-4900-8E0D-D41696D58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Emphasize the importance of testing.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Explain how to run the app on an emulator or physical device.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Discuss common issues and debugging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85815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Introduction</vt:lpstr>
      <vt:lpstr>Index</vt:lpstr>
      <vt:lpstr>Project Setup</vt:lpstr>
      <vt:lpstr>Designing the User Interface</vt:lpstr>
      <vt:lpstr>API Integration</vt:lpstr>
      <vt:lpstr>Java/Kotlin Code Implementation</vt:lpstr>
      <vt:lpstr>User Input Handling</vt:lpstr>
      <vt:lpstr>Displaying Results</vt:lpstr>
      <vt:lpstr>Testing and Debugging</vt:lpstr>
      <vt:lpstr>User Experience (UX)</vt:lpstr>
      <vt:lpstr>Conclusion and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mubashir khan</dc:creator>
  <cp:lastModifiedBy>mubashir khan</cp:lastModifiedBy>
  <cp:revision>2</cp:revision>
  <dcterms:created xsi:type="dcterms:W3CDTF">2024-03-05T14:03:08Z</dcterms:created>
  <dcterms:modified xsi:type="dcterms:W3CDTF">2024-03-31T05:02:39Z</dcterms:modified>
</cp:coreProperties>
</file>