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2" r:id="rId7"/>
    <p:sldId id="269" r:id="rId8"/>
    <p:sldId id="265" r:id="rId9"/>
    <p:sldId id="268" r:id="rId1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160">
          <p15:clr>
            <a:srgbClr val="A4A3A4"/>
          </p15:clr>
        </p15:guide>
        <p15:guide id="2" pos="38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603" autoAdjust="0"/>
    <p:restoredTop sz="86432" autoAdjust="0"/>
  </p:normalViewPr>
  <p:slideViewPr>
    <p:cSldViewPr>
      <p:cViewPr>
        <p:scale>
          <a:sx n="60" d="100"/>
          <a:sy n="60" d="100"/>
        </p:scale>
        <p:origin x="-474" y="-12"/>
      </p:cViewPr>
      <p:guideLst>
        <p:guide orient="horz" pos="2880"/>
        <p:guide pos="2160"/>
      </p:guideLst>
    </p:cSldViewPr>
  </p:slideViewPr>
  <p:outlineViewPr>
    <p:cViewPr>
      <p:scale>
        <a:sx n="33" d="100"/>
        <a:sy n="33" d="100"/>
      </p:scale>
      <p:origin x="228" y="0"/>
    </p:cViewPr>
  </p:outlineViewPr>
  <p:notesTextViewPr>
    <p:cViewPr>
      <p:scale>
        <a:sx n="100" d="100"/>
        <a:sy n="100" d="100"/>
      </p:scale>
      <p:origin x="0" y="0"/>
    </p:cViewPr>
  </p:notesTextViewPr>
  <p:notesViewPr>
    <p:cSldViewPr>
      <p:cViewPr varScale="1">
        <p:scale>
          <a:sx n="79" d="100"/>
          <a:sy n="79" d="100"/>
        </p:scale>
        <p:origin x="-792" y="-96"/>
      </p:cViewPr>
      <p:guideLst>
        <p:guide orient="horz" pos="2160"/>
        <p:guide pos="38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762000" y="66579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 uri="{C183D7F6-B498-43B3-948B-1728B52AA6E4}">
                <adec:decorative xmlns:adec="http://schemas.microsoft.com/office/drawing/2017/decorative" val="1"/>
              </a:ext>
            </a:extLst>
          </p:cNvPr>
          <p:cNvSpPr txBox="1"/>
          <p:nvPr/>
        </p:nvSpPr>
        <p:spPr>
          <a:xfrm>
            <a:off x="2554542" y="3314150"/>
            <a:ext cx="8610600" cy="1938992"/>
          </a:xfrm>
          <a:prstGeom prst="rect">
            <a:avLst/>
          </a:prstGeom>
          <a:noFill/>
        </p:spPr>
        <p:txBody>
          <a:bodyPr wrap="square" rtlCol="0">
            <a:spAutoFit/>
          </a:bodyPr>
          <a:lstStyle/>
          <a:p>
            <a:r>
              <a:rPr lang="en-US" sz="2400" dirty="0">
                <a:latin typeface="Andalus" pitchFamily="18" charset="-78"/>
                <a:cs typeface="Andalus" pitchFamily="18" charset="-78"/>
              </a:rPr>
              <a:t>STUDENT NAME: </a:t>
            </a:r>
            <a:r>
              <a:rPr lang="en-GB" sz="2400" dirty="0">
                <a:latin typeface="Andalus" pitchFamily="18" charset="-78"/>
                <a:cs typeface="Andalus" pitchFamily="18" charset="-78"/>
              </a:rPr>
              <a:t>A.Mubashir mariam</a:t>
            </a:r>
            <a:endParaRPr lang="en-US" sz="2400" dirty="0">
              <a:latin typeface="Andalus" pitchFamily="18" charset="-78"/>
              <a:cs typeface="Andalus" pitchFamily="18" charset="-78"/>
            </a:endParaRPr>
          </a:p>
          <a:p>
            <a:r>
              <a:rPr lang="en-US" sz="2400" dirty="0">
                <a:latin typeface="Andalus" pitchFamily="18" charset="-78"/>
                <a:cs typeface="Andalus" pitchFamily="18" charset="-78"/>
              </a:rPr>
              <a:t>REGISTER NO: 3122150</a:t>
            </a:r>
            <a:r>
              <a:rPr lang="en-GB" sz="2400" dirty="0">
                <a:latin typeface="Andalus" pitchFamily="18" charset="-78"/>
                <a:cs typeface="Andalus" pitchFamily="18" charset="-78"/>
              </a:rPr>
              <a:t>48</a:t>
            </a:r>
            <a:endParaRPr lang="en-US" sz="2400" dirty="0">
              <a:latin typeface="Andalus" pitchFamily="18" charset="-78"/>
              <a:cs typeface="Andalus" pitchFamily="18" charset="-78"/>
            </a:endParaRPr>
          </a:p>
          <a:p>
            <a:r>
              <a:rPr lang="en-US" sz="2400" dirty="0">
                <a:latin typeface="Andalus" pitchFamily="18" charset="-78"/>
                <a:cs typeface="Andalus" pitchFamily="18" charset="-78"/>
              </a:rPr>
              <a:t>DEPARTMENT: Commerce</a:t>
            </a:r>
          </a:p>
          <a:p>
            <a:r>
              <a:rPr lang="en-US" sz="2400" dirty="0">
                <a:latin typeface="Andalus" pitchFamily="18" charset="-78"/>
                <a:cs typeface="Andalus" pitchFamily="18" charset="-78"/>
              </a:rPr>
              <a:t>COLLEGE:  </a:t>
            </a:r>
            <a:r>
              <a:rPr lang="en-US" sz="2400" dirty="0" err="1">
                <a:latin typeface="Andalus" pitchFamily="18" charset="-78"/>
                <a:cs typeface="Andalus" pitchFamily="18" charset="-78"/>
              </a:rPr>
              <a:t>Soka</a:t>
            </a:r>
            <a:r>
              <a:rPr lang="en-US" sz="2400" dirty="0">
                <a:latin typeface="Andalus" pitchFamily="18" charset="-78"/>
                <a:cs typeface="Andalus" pitchFamily="18" charset="-78"/>
              </a:rPr>
              <a:t> Ikeda college of arts and science</a:t>
            </a:r>
          </a:p>
          <a:p>
            <a:r>
              <a:rPr lang="en-US" sz="2400" dirty="0">
                <a:latin typeface="Andalus" pitchFamily="18" charset="-78"/>
                <a:cs typeface="Andalus" pitchFamily="18" charset="-78"/>
              </a:rPr>
              <a:t>           </a:t>
            </a:r>
            <a:endParaRPr lang="en-IN" sz="2400" dirty="0">
              <a:latin typeface="Andalus" pitchFamily="18" charset="-78"/>
              <a:cs typeface="Andalus" pitchFamily="18" charset="-7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353943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Problem</a:t>
            </a:r>
            <a:r>
              <a:rPr lang="en-US" sz="2800" b="0" i="0" dirty="0">
                <a:solidFill>
                  <a:srgbClr val="0D0D0D"/>
                </a:solidFill>
                <a:effectLst/>
                <a:latin typeface="Times New Roman" panose="02020603050405020304" pitchFamily="18" charset="0"/>
                <a:cs typeface="Times New Roman" panose="02020603050405020304" pitchFamily="18" charset="0"/>
              </a:rPr>
              <a:t>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a:off x="8839200" y="2057400"/>
            <a:ext cx="5334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5" name="Text Placeholder 14"/>
          <p:cNvSpPr>
            <a:spLocks noGrp="1"/>
          </p:cNvSpPr>
          <p:nvPr>
            <p:ph type="body" idx="1"/>
          </p:nvPr>
        </p:nvSpPr>
        <p:spPr>
          <a:xfrm>
            <a:off x="914400" y="1524000"/>
            <a:ext cx="6705600" cy="2954655"/>
          </a:xfrm>
        </p:spPr>
        <p:txBody>
          <a:bodyPr/>
          <a:lstStyle/>
          <a:p>
            <a:r>
              <a:rPr lang="en-US" sz="3200" dirty="0">
                <a:latin typeface="Baskerville Old Face" pitchFamily="18" charset="0"/>
              </a:rPr>
              <a:t>All the data are arrange in collapsed manager so, employees are experiencing low morale and deceased productivity , and lack of management this may lead encouragement for wrong employees and is not giving right man for job right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11"/>
          <p:cNvSpPr/>
          <p:nvPr/>
        </p:nvSpPr>
        <p:spPr>
          <a:xfrm>
            <a:off x="13030200" y="2819400"/>
            <a:ext cx="184730" cy="923330"/>
          </a:xfrm>
          <a:prstGeom prst="rect">
            <a:avLst/>
          </a:prstGeom>
          <a:solidFill>
            <a:sysClr val="window" lastClr="FFFFFF"/>
          </a:solidFill>
          <a:ln w="25400" cap="flat" cmpd="sng" algn="ctr">
            <a:solidFill>
              <a:sysClr val="windowText" lastClr="000000"/>
            </a:solidFill>
            <a:prstDash val="solid"/>
          </a:ln>
          <a:effectLst/>
        </p:spPr>
        <p:txBody>
          <a:bodyPr wrap="none" lIns="91440" tIns="45720" rIns="91440" bIns="45720">
            <a:sp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400" b="1" i="0" u="none" strike="noStrike" kern="1200" cap="none" spc="0" normalizeH="0" baseline="0" noProof="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uLnTx/>
              <a:uFillTx/>
              <a:latin typeface="Cambria"/>
              <a:ea typeface="+mn-ea"/>
              <a:cs typeface="+mn-cs"/>
            </a:endParaRPr>
          </a:p>
        </p:txBody>
      </p:sp>
      <p:sp>
        <p:nvSpPr>
          <p:cNvPr id="13" name="Rectangle 12"/>
          <p:cNvSpPr/>
          <p:nvPr/>
        </p:nvSpPr>
        <p:spPr>
          <a:xfrm>
            <a:off x="12420600" y="52578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296400" y="2209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62000" y="1752600"/>
            <a:ext cx="7924800" cy="2062103"/>
          </a:xfrm>
          <a:prstGeom prst="rect">
            <a:avLst/>
          </a:prstGeom>
          <a:noFill/>
        </p:spPr>
        <p:txBody>
          <a:bodyPr wrap="square" rtlCol="0">
            <a:spAutoFit/>
          </a:bodyPr>
          <a:lstStyle/>
          <a:p>
            <a:pPr algn="l">
              <a:buFont typeface="Arial" panose="020B0604020202020204" pitchFamily="34" charset="0"/>
              <a:buChar char="•"/>
            </a:pPr>
            <a:r>
              <a:rPr lang="en-US" sz="3200" b="0" i="0" dirty="0">
                <a:solidFill>
                  <a:srgbClr val="0D0D0D"/>
                </a:solidFill>
                <a:effectLst/>
                <a:latin typeface="Baskerville Old Face" pitchFamily="18" charset="0"/>
                <a:cs typeface="Times New Roman" panose="02020603050405020304" pitchFamily="18" charset="0"/>
              </a:rPr>
              <a:t>.The project overviews is give the right person for the right jobs  and the main objective is right salary for all the employees </a:t>
            </a:r>
          </a:p>
          <a:p>
            <a:endParaRPr lang="en-IN" sz="3200" dirty="0">
              <a:latin typeface="Baskerville Old Face"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143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3200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3581400" y="1524000"/>
            <a:ext cx="5791200" cy="2769989"/>
          </a:xfrm>
        </p:spPr>
        <p:txBody>
          <a:bodyPr/>
          <a:lstStyle/>
          <a:p>
            <a:r>
              <a:rPr lang="en-US" sz="3600" dirty="0">
                <a:latin typeface="Baskerville Old Face" pitchFamily="18" charset="0"/>
                <a:cs typeface="Arial" pitchFamily="34" charset="0"/>
              </a:rPr>
              <a:t>So we decided to prepare a data set and its works ,its help to give right person for the right ,and we can right salary for all </a:t>
            </a:r>
            <a:r>
              <a:rPr lang="en-US" sz="3600" dirty="0" err="1">
                <a:latin typeface="Baskerville Old Face" pitchFamily="18" charset="0"/>
                <a:cs typeface="Arial" pitchFamily="34" charset="0"/>
              </a:rPr>
              <a:t>empolyee</a:t>
            </a:r>
            <a:endParaRPr lang="en-US" sz="3600" dirty="0">
              <a:latin typeface="Baskerville Old Face" pitchFamily="18" charset="0"/>
              <a:cs typeface="Arial" pitchFamily="34"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 Placeholder 3"/>
          <p:cNvSpPr>
            <a:spLocks noGrp="1"/>
          </p:cNvSpPr>
          <p:nvPr>
            <p:ph type="body" idx="1"/>
          </p:nvPr>
        </p:nvSpPr>
        <p:spPr>
          <a:xfrm>
            <a:off x="609600" y="1524000"/>
            <a:ext cx="6400800" cy="2585323"/>
          </a:xfrm>
        </p:spPr>
        <p:txBody>
          <a:bodyPr/>
          <a:lstStyle/>
          <a:p>
            <a:r>
              <a:rPr lang="en-US" sz="2800" dirty="0">
                <a:latin typeface="Baskerville Old Face" pitchFamily="18" charset="0"/>
              </a:rPr>
              <a:t>This datasets is about the salary of the employees , the education of the employees , the ages of the employee , analysis how many females  are working and how many male are working in the company . This is a data description of my project ..</a:t>
            </a:r>
          </a:p>
        </p:txBody>
      </p:sp>
    </p:spTree>
    <p:extLst>
      <p:ext uri="{BB962C8B-B14F-4D97-AF65-F5344CB8AC3E}">
        <p14:creationId xmlns:p14="http://schemas.microsoft.com/office/powerpoint/2010/main" val="272066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7000" y="3124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 Placeholder 7"/>
          <p:cNvSpPr>
            <a:spLocks noGrp="1"/>
          </p:cNvSpPr>
          <p:nvPr>
            <p:ph type="body" idx="1"/>
          </p:nvPr>
        </p:nvSpPr>
        <p:spPr>
          <a:xfrm>
            <a:off x="1066800" y="1371600"/>
            <a:ext cx="6019800" cy="3447098"/>
          </a:xfrm>
        </p:spPr>
        <p:txBody>
          <a:bodyPr/>
          <a:lstStyle/>
          <a:p>
            <a:r>
              <a:rPr lang="en-US" sz="3200" dirty="0">
                <a:latin typeface="Baskerville Old Face" pitchFamily="18" charset="0"/>
              </a:rPr>
              <a:t>The results of the data sets analysis is we can give the right person for the right jobs and we can give salary in a right manager also we can gets profit for the company and its help to analysis all ups and downs of the company</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600200" y="1524000"/>
            <a:ext cx="6858000" cy="2954655"/>
          </a:xfrm>
        </p:spPr>
        <p:txBody>
          <a:bodyPr/>
          <a:lstStyle/>
          <a:p>
            <a:r>
              <a:rPr lang="en-US" sz="3200" dirty="0">
                <a:latin typeface="Baskerville Old Face" pitchFamily="18" charset="0"/>
              </a:rPr>
              <a:t>Its is very use to analysis all data of the company and we can predict all outcomes of company its help in makes the decision making of company for the growth of the company .it help in development and growth of the company</a:t>
            </a:r>
          </a:p>
        </p:txBody>
      </p:sp>
    </p:spTree>
    <p:extLst>
      <p:ext uri="{BB962C8B-B14F-4D97-AF65-F5344CB8AC3E}">
        <p14:creationId xmlns:p14="http://schemas.microsoft.com/office/powerpoint/2010/main" val="2986442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323</TotalTime>
  <Words>304</Words>
  <Application>Microsoft Office PowerPoint</Application>
  <PresentationFormat>Widescreen</PresentationFormat>
  <Paragraphs>37</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Employee Data Analysis using Excel  </vt:lpstr>
      <vt:lpstr>PROJECT TITLE</vt:lpstr>
      <vt:lpstr>AGENDA</vt:lpstr>
      <vt:lpstr>PROBLEM STATEMENT</vt:lpstr>
      <vt:lpstr>PROJECT OVERVIEW</vt:lpstr>
      <vt:lpstr>OUR SOLUTION AND ITS VALUE PROPOSITION</vt:lpstr>
      <vt:lpstr>Dataset Description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lingarajanmeena2004@gmail.com</cp:lastModifiedBy>
  <cp:revision>28</cp:revision>
  <dcterms:created xsi:type="dcterms:W3CDTF">2024-03-29T15:07:22Z</dcterms:created>
  <dcterms:modified xsi:type="dcterms:W3CDTF">2024-08-30T07:27:43Z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