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7" r:id="rId3"/>
    <p:sldId id="259" r:id="rId5"/>
    <p:sldId id="285" r:id="rId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D4E"/>
    <a:srgbClr val="C1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98" y="600"/>
      </p:cViewPr>
      <p:guideLst>
        <p:guide orient="horz" pos="2162"/>
        <p:guide pos="2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/>
              <a:t>https://github.com/MubashirullahD/road-sign-dataset</a:t>
            </a: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100" kern="1200">
          <a:solidFill>
            <a:schemeClr val="bg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1"/>
          <p:cNvPicPr>
            <a:picLocks noChangeAspect="1"/>
          </p:cNvPicPr>
          <p:nvPr/>
        </p:nvPicPr>
        <p:blipFill>
          <a:blip r:embed="rId1"/>
          <a:srcRect b="10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0"/>
            <a:ext cx="5153025" cy="6858000"/>
          </a:xfrm>
          <a:prstGeom prst="rect">
            <a:avLst/>
          </a:prstGeom>
          <a:solidFill>
            <a:srgbClr val="D94D4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44373" y="1966034"/>
            <a:ext cx="526362" cy="703265"/>
            <a:chOff x="6034088" y="4592639"/>
            <a:chExt cx="193675" cy="258763"/>
          </a:xfrm>
          <a:solidFill>
            <a:schemeClr val="bg1"/>
          </a:solidFill>
        </p:grpSpPr>
        <p:sp>
          <p:nvSpPr>
            <p:cNvPr id="10" name="Freeform 347"/>
            <p:cNvSpPr>
              <a:spLocks noEditPoints="1"/>
            </p:cNvSpPr>
            <p:nvPr/>
          </p:nvSpPr>
          <p:spPr bwMode="auto">
            <a:xfrm>
              <a:off x="6034088" y="4592639"/>
              <a:ext cx="193675" cy="258763"/>
            </a:xfrm>
            <a:custGeom>
              <a:avLst/>
              <a:gdLst>
                <a:gd name="T0" fmla="*/ 191 w 214"/>
                <a:gd name="T1" fmla="*/ 20 h 289"/>
                <a:gd name="T2" fmla="*/ 178 w 214"/>
                <a:gd name="T3" fmla="*/ 20 h 289"/>
                <a:gd name="T4" fmla="*/ 178 w 214"/>
                <a:gd name="T5" fmla="*/ 11 h 289"/>
                <a:gd name="T6" fmla="*/ 167 w 214"/>
                <a:gd name="T7" fmla="*/ 0 h 289"/>
                <a:gd name="T8" fmla="*/ 155 w 214"/>
                <a:gd name="T9" fmla="*/ 11 h 289"/>
                <a:gd name="T10" fmla="*/ 155 w 214"/>
                <a:gd name="T11" fmla="*/ 20 h 289"/>
                <a:gd name="T12" fmla="*/ 118 w 214"/>
                <a:gd name="T13" fmla="*/ 20 h 289"/>
                <a:gd name="T14" fmla="*/ 118 w 214"/>
                <a:gd name="T15" fmla="*/ 11 h 289"/>
                <a:gd name="T16" fmla="*/ 107 w 214"/>
                <a:gd name="T17" fmla="*/ 0 h 289"/>
                <a:gd name="T18" fmla="*/ 96 w 214"/>
                <a:gd name="T19" fmla="*/ 11 h 289"/>
                <a:gd name="T20" fmla="*/ 96 w 214"/>
                <a:gd name="T21" fmla="*/ 20 h 289"/>
                <a:gd name="T22" fmla="*/ 59 w 214"/>
                <a:gd name="T23" fmla="*/ 20 h 289"/>
                <a:gd name="T24" fmla="*/ 59 w 214"/>
                <a:gd name="T25" fmla="*/ 11 h 289"/>
                <a:gd name="T26" fmla="*/ 48 w 214"/>
                <a:gd name="T27" fmla="*/ 0 h 289"/>
                <a:gd name="T28" fmla="*/ 36 w 214"/>
                <a:gd name="T29" fmla="*/ 11 h 289"/>
                <a:gd name="T30" fmla="*/ 36 w 214"/>
                <a:gd name="T31" fmla="*/ 20 h 289"/>
                <a:gd name="T32" fmla="*/ 24 w 214"/>
                <a:gd name="T33" fmla="*/ 20 h 289"/>
                <a:gd name="T34" fmla="*/ 0 w 214"/>
                <a:gd name="T35" fmla="*/ 43 h 289"/>
                <a:gd name="T36" fmla="*/ 0 w 214"/>
                <a:gd name="T37" fmla="*/ 266 h 289"/>
                <a:gd name="T38" fmla="*/ 24 w 214"/>
                <a:gd name="T39" fmla="*/ 289 h 289"/>
                <a:gd name="T40" fmla="*/ 191 w 214"/>
                <a:gd name="T41" fmla="*/ 289 h 289"/>
                <a:gd name="T42" fmla="*/ 214 w 214"/>
                <a:gd name="T43" fmla="*/ 266 h 289"/>
                <a:gd name="T44" fmla="*/ 214 w 214"/>
                <a:gd name="T45" fmla="*/ 43 h 289"/>
                <a:gd name="T46" fmla="*/ 191 w 214"/>
                <a:gd name="T47" fmla="*/ 20 h 289"/>
                <a:gd name="T48" fmla="*/ 191 w 214"/>
                <a:gd name="T49" fmla="*/ 264 h 289"/>
                <a:gd name="T50" fmla="*/ 23 w 214"/>
                <a:gd name="T51" fmla="*/ 264 h 289"/>
                <a:gd name="T52" fmla="*/ 23 w 214"/>
                <a:gd name="T53" fmla="*/ 45 h 289"/>
                <a:gd name="T54" fmla="*/ 36 w 214"/>
                <a:gd name="T55" fmla="*/ 45 h 289"/>
                <a:gd name="T56" fmla="*/ 36 w 214"/>
                <a:gd name="T57" fmla="*/ 52 h 289"/>
                <a:gd name="T58" fmla="*/ 48 w 214"/>
                <a:gd name="T59" fmla="*/ 63 h 289"/>
                <a:gd name="T60" fmla="*/ 59 w 214"/>
                <a:gd name="T61" fmla="*/ 52 h 289"/>
                <a:gd name="T62" fmla="*/ 59 w 214"/>
                <a:gd name="T63" fmla="*/ 45 h 289"/>
                <a:gd name="T64" fmla="*/ 96 w 214"/>
                <a:gd name="T65" fmla="*/ 45 h 289"/>
                <a:gd name="T66" fmla="*/ 96 w 214"/>
                <a:gd name="T67" fmla="*/ 52 h 289"/>
                <a:gd name="T68" fmla="*/ 107 w 214"/>
                <a:gd name="T69" fmla="*/ 63 h 289"/>
                <a:gd name="T70" fmla="*/ 118 w 214"/>
                <a:gd name="T71" fmla="*/ 52 h 289"/>
                <a:gd name="T72" fmla="*/ 118 w 214"/>
                <a:gd name="T73" fmla="*/ 45 h 289"/>
                <a:gd name="T74" fmla="*/ 155 w 214"/>
                <a:gd name="T75" fmla="*/ 45 h 289"/>
                <a:gd name="T76" fmla="*/ 155 w 214"/>
                <a:gd name="T77" fmla="*/ 52 h 289"/>
                <a:gd name="T78" fmla="*/ 167 w 214"/>
                <a:gd name="T79" fmla="*/ 63 h 289"/>
                <a:gd name="T80" fmla="*/ 178 w 214"/>
                <a:gd name="T81" fmla="*/ 52 h 289"/>
                <a:gd name="T82" fmla="*/ 178 w 214"/>
                <a:gd name="T83" fmla="*/ 45 h 289"/>
                <a:gd name="T84" fmla="*/ 191 w 214"/>
                <a:gd name="T85" fmla="*/ 45 h 289"/>
                <a:gd name="T86" fmla="*/ 191 w 214"/>
                <a:gd name="T87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89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348"/>
            <p:cNvSpPr>
              <a:spLocks noChangeArrowheads="1"/>
            </p:cNvSpPr>
            <p:nvPr/>
          </p:nvSpPr>
          <p:spPr bwMode="auto">
            <a:xfrm>
              <a:off x="6076951" y="4675189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49"/>
            <p:cNvSpPr>
              <a:spLocks noChangeArrowheads="1"/>
            </p:cNvSpPr>
            <p:nvPr/>
          </p:nvSpPr>
          <p:spPr bwMode="auto">
            <a:xfrm>
              <a:off x="6076951" y="4711701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350"/>
            <p:cNvSpPr>
              <a:spLocks noChangeArrowheads="1"/>
            </p:cNvSpPr>
            <p:nvPr/>
          </p:nvSpPr>
          <p:spPr bwMode="auto">
            <a:xfrm>
              <a:off x="6076951" y="4748214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351"/>
            <p:cNvSpPr>
              <a:spLocks noChangeArrowheads="1"/>
            </p:cNvSpPr>
            <p:nvPr/>
          </p:nvSpPr>
          <p:spPr bwMode="auto">
            <a:xfrm>
              <a:off x="6076951" y="4784726"/>
              <a:ext cx="10795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Freeform 250"/>
          <p:cNvSpPr>
            <a:spLocks noEditPoints="1"/>
          </p:cNvSpPr>
          <p:nvPr/>
        </p:nvSpPr>
        <p:spPr bwMode="auto">
          <a:xfrm>
            <a:off x="2141855" y="2007235"/>
            <a:ext cx="605790" cy="621030"/>
          </a:xfrm>
          <a:custGeom>
            <a:avLst/>
            <a:gdLst>
              <a:gd name="T0" fmla="*/ 19 w 229"/>
              <a:gd name="T1" fmla="*/ 0 h 217"/>
              <a:gd name="T2" fmla="*/ 209 w 229"/>
              <a:gd name="T3" fmla="*/ 0 h 217"/>
              <a:gd name="T4" fmla="*/ 229 w 229"/>
              <a:gd name="T5" fmla="*/ 20 h 217"/>
              <a:gd name="T6" fmla="*/ 229 w 229"/>
              <a:gd name="T7" fmla="*/ 140 h 217"/>
              <a:gd name="T8" fmla="*/ 209 w 229"/>
              <a:gd name="T9" fmla="*/ 160 h 217"/>
              <a:gd name="T10" fmla="*/ 19 w 229"/>
              <a:gd name="T11" fmla="*/ 160 h 217"/>
              <a:gd name="T12" fmla="*/ 0 w 229"/>
              <a:gd name="T13" fmla="*/ 140 h 217"/>
              <a:gd name="T14" fmla="*/ 0 w 229"/>
              <a:gd name="T15" fmla="*/ 20 h 217"/>
              <a:gd name="T16" fmla="*/ 19 w 229"/>
              <a:gd name="T17" fmla="*/ 0 h 217"/>
              <a:gd name="T18" fmla="*/ 56 w 229"/>
              <a:gd name="T19" fmla="*/ 203 h 217"/>
              <a:gd name="T20" fmla="*/ 94 w 229"/>
              <a:gd name="T21" fmla="*/ 199 h 217"/>
              <a:gd name="T22" fmla="*/ 94 w 229"/>
              <a:gd name="T23" fmla="*/ 171 h 217"/>
              <a:gd name="T24" fmla="*/ 140 w 229"/>
              <a:gd name="T25" fmla="*/ 171 h 217"/>
              <a:gd name="T26" fmla="*/ 140 w 229"/>
              <a:gd name="T27" fmla="*/ 199 h 217"/>
              <a:gd name="T28" fmla="*/ 176 w 229"/>
              <a:gd name="T29" fmla="*/ 203 h 217"/>
              <a:gd name="T30" fmla="*/ 176 w 229"/>
              <a:gd name="T31" fmla="*/ 217 h 217"/>
              <a:gd name="T32" fmla="*/ 56 w 229"/>
              <a:gd name="T33" fmla="*/ 217 h 217"/>
              <a:gd name="T34" fmla="*/ 56 w 229"/>
              <a:gd name="T35" fmla="*/ 203 h 217"/>
              <a:gd name="T36" fmla="*/ 17 w 229"/>
              <a:gd name="T37" fmla="*/ 19 h 217"/>
              <a:gd name="T38" fmla="*/ 17 w 229"/>
              <a:gd name="T39" fmla="*/ 124 h 217"/>
              <a:gd name="T40" fmla="*/ 210 w 229"/>
              <a:gd name="T41" fmla="*/ 124 h 217"/>
              <a:gd name="T42" fmla="*/ 210 w 229"/>
              <a:gd name="T43" fmla="*/ 19 h 217"/>
              <a:gd name="T44" fmla="*/ 17 w 229"/>
              <a:gd name="T45" fmla="*/ 19 h 217"/>
              <a:gd name="T46" fmla="*/ 191 w 229"/>
              <a:gd name="T47" fmla="*/ 134 h 217"/>
              <a:gd name="T48" fmla="*/ 183 w 229"/>
              <a:gd name="T49" fmla="*/ 142 h 217"/>
              <a:gd name="T50" fmla="*/ 191 w 229"/>
              <a:gd name="T51" fmla="*/ 150 h 217"/>
              <a:gd name="T52" fmla="*/ 199 w 229"/>
              <a:gd name="T53" fmla="*/ 142 h 217"/>
              <a:gd name="T54" fmla="*/ 191 w 229"/>
              <a:gd name="T55" fmla="*/ 13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9" h="217">
                <a:moveTo>
                  <a:pt x="19" y="0"/>
                </a:moveTo>
                <a:cubicBezTo>
                  <a:pt x="209" y="0"/>
                  <a:pt x="209" y="0"/>
                  <a:pt x="209" y="0"/>
                </a:cubicBezTo>
                <a:cubicBezTo>
                  <a:pt x="220" y="0"/>
                  <a:pt x="229" y="9"/>
                  <a:pt x="229" y="20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51"/>
                  <a:pt x="220" y="160"/>
                  <a:pt x="209" y="16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8" y="160"/>
                  <a:pt x="0" y="151"/>
                  <a:pt x="0" y="1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8" y="0"/>
                  <a:pt x="19" y="0"/>
                </a:cubicBezTo>
                <a:close/>
                <a:moveTo>
                  <a:pt x="56" y="203"/>
                </a:moveTo>
                <a:cubicBezTo>
                  <a:pt x="69" y="201"/>
                  <a:pt x="81" y="199"/>
                  <a:pt x="94" y="199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140" y="171"/>
                  <a:pt x="140" y="171"/>
                  <a:pt x="140" y="171"/>
                </a:cubicBezTo>
                <a:cubicBezTo>
                  <a:pt x="140" y="199"/>
                  <a:pt x="140" y="199"/>
                  <a:pt x="140" y="199"/>
                </a:cubicBezTo>
                <a:cubicBezTo>
                  <a:pt x="152" y="200"/>
                  <a:pt x="164" y="201"/>
                  <a:pt x="176" y="203"/>
                </a:cubicBezTo>
                <a:cubicBezTo>
                  <a:pt x="176" y="217"/>
                  <a:pt x="176" y="217"/>
                  <a:pt x="176" y="217"/>
                </a:cubicBezTo>
                <a:cubicBezTo>
                  <a:pt x="56" y="217"/>
                  <a:pt x="56" y="217"/>
                  <a:pt x="56" y="217"/>
                </a:cubicBezTo>
                <a:cubicBezTo>
                  <a:pt x="56" y="213"/>
                  <a:pt x="56" y="208"/>
                  <a:pt x="56" y="203"/>
                </a:cubicBezTo>
                <a:close/>
                <a:moveTo>
                  <a:pt x="17" y="19"/>
                </a:moveTo>
                <a:cubicBezTo>
                  <a:pt x="17" y="124"/>
                  <a:pt x="17" y="124"/>
                  <a:pt x="17" y="124"/>
                </a:cubicBezTo>
                <a:cubicBezTo>
                  <a:pt x="210" y="124"/>
                  <a:pt x="210" y="124"/>
                  <a:pt x="210" y="124"/>
                </a:cubicBezTo>
                <a:cubicBezTo>
                  <a:pt x="210" y="19"/>
                  <a:pt x="210" y="19"/>
                  <a:pt x="210" y="19"/>
                </a:cubicBezTo>
                <a:cubicBezTo>
                  <a:pt x="17" y="19"/>
                  <a:pt x="17" y="19"/>
                  <a:pt x="17" y="19"/>
                </a:cubicBezTo>
                <a:close/>
                <a:moveTo>
                  <a:pt x="191" y="134"/>
                </a:moveTo>
                <a:cubicBezTo>
                  <a:pt x="186" y="134"/>
                  <a:pt x="183" y="137"/>
                  <a:pt x="183" y="142"/>
                </a:cubicBezTo>
                <a:cubicBezTo>
                  <a:pt x="183" y="146"/>
                  <a:pt x="186" y="150"/>
                  <a:pt x="191" y="150"/>
                </a:cubicBezTo>
                <a:cubicBezTo>
                  <a:pt x="195" y="150"/>
                  <a:pt x="199" y="146"/>
                  <a:pt x="199" y="142"/>
                </a:cubicBezTo>
                <a:cubicBezTo>
                  <a:pt x="199" y="137"/>
                  <a:pt x="195" y="134"/>
                  <a:pt x="191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Freeform 356"/>
          <p:cNvSpPr>
            <a:spLocks noEditPoints="1"/>
          </p:cNvSpPr>
          <p:nvPr/>
        </p:nvSpPr>
        <p:spPr bwMode="auto">
          <a:xfrm>
            <a:off x="3103245" y="1965960"/>
            <a:ext cx="440690" cy="659130"/>
          </a:xfrm>
          <a:custGeom>
            <a:avLst/>
            <a:gdLst>
              <a:gd name="T0" fmla="*/ 107 w 126"/>
              <a:gd name="T1" fmla="*/ 19 h 199"/>
              <a:gd name="T2" fmla="*/ 117 w 126"/>
              <a:gd name="T3" fmla="*/ 95 h 199"/>
              <a:gd name="T4" fmla="*/ 97 w 126"/>
              <a:gd name="T5" fmla="*/ 123 h 199"/>
              <a:gd name="T6" fmla="*/ 104 w 126"/>
              <a:gd name="T7" fmla="*/ 122 h 199"/>
              <a:gd name="T8" fmla="*/ 108 w 126"/>
              <a:gd name="T9" fmla="*/ 137 h 199"/>
              <a:gd name="T10" fmla="*/ 105 w 126"/>
              <a:gd name="T11" fmla="*/ 149 h 199"/>
              <a:gd name="T12" fmla="*/ 108 w 126"/>
              <a:gd name="T13" fmla="*/ 161 h 199"/>
              <a:gd name="T14" fmla="*/ 104 w 126"/>
              <a:gd name="T15" fmla="*/ 175 h 199"/>
              <a:gd name="T16" fmla="*/ 29 w 126"/>
              <a:gd name="T17" fmla="*/ 181 h 199"/>
              <a:gd name="T18" fmla="*/ 22 w 126"/>
              <a:gd name="T19" fmla="*/ 177 h 199"/>
              <a:gd name="T20" fmla="*/ 22 w 126"/>
              <a:gd name="T21" fmla="*/ 156 h 199"/>
              <a:gd name="T22" fmla="*/ 22 w 126"/>
              <a:gd name="T23" fmla="*/ 153 h 199"/>
              <a:gd name="T24" fmla="*/ 22 w 126"/>
              <a:gd name="T25" fmla="*/ 132 h 199"/>
              <a:gd name="T26" fmla="*/ 28 w 126"/>
              <a:gd name="T27" fmla="*/ 129 h 199"/>
              <a:gd name="T28" fmla="*/ 31 w 126"/>
              <a:gd name="T29" fmla="*/ 117 h 199"/>
              <a:gd name="T30" fmla="*/ 0 w 126"/>
              <a:gd name="T31" fmla="*/ 63 h 199"/>
              <a:gd name="T32" fmla="*/ 63 w 126"/>
              <a:gd name="T33" fmla="*/ 0 h 199"/>
              <a:gd name="T34" fmla="*/ 52 w 126"/>
              <a:gd name="T35" fmla="*/ 76 h 199"/>
              <a:gd name="T36" fmla="*/ 57 w 126"/>
              <a:gd name="T37" fmla="*/ 73 h 199"/>
              <a:gd name="T38" fmla="*/ 63 w 126"/>
              <a:gd name="T39" fmla="*/ 76 h 199"/>
              <a:gd name="T40" fmla="*/ 68 w 126"/>
              <a:gd name="T41" fmla="*/ 73 h 199"/>
              <a:gd name="T42" fmla="*/ 74 w 126"/>
              <a:gd name="T43" fmla="*/ 76 h 199"/>
              <a:gd name="T44" fmla="*/ 81 w 126"/>
              <a:gd name="T45" fmla="*/ 71 h 199"/>
              <a:gd name="T46" fmla="*/ 73 w 126"/>
              <a:gd name="T47" fmla="*/ 96 h 199"/>
              <a:gd name="T48" fmla="*/ 84 w 126"/>
              <a:gd name="T49" fmla="*/ 124 h 199"/>
              <a:gd name="T50" fmla="*/ 84 w 126"/>
              <a:gd name="T51" fmla="*/ 109 h 199"/>
              <a:gd name="T52" fmla="*/ 106 w 126"/>
              <a:gd name="T53" fmla="*/ 88 h 199"/>
              <a:gd name="T54" fmla="*/ 98 w 126"/>
              <a:gd name="T55" fmla="*/ 28 h 199"/>
              <a:gd name="T56" fmla="*/ 28 w 126"/>
              <a:gd name="T57" fmla="*/ 28 h 199"/>
              <a:gd name="T58" fmla="*/ 20 w 126"/>
              <a:gd name="T59" fmla="*/ 89 h 199"/>
              <a:gd name="T60" fmla="*/ 44 w 126"/>
              <a:gd name="T61" fmla="*/ 109 h 199"/>
              <a:gd name="T62" fmla="*/ 44 w 126"/>
              <a:gd name="T63" fmla="*/ 125 h 199"/>
              <a:gd name="T64" fmla="*/ 55 w 126"/>
              <a:gd name="T65" fmla="*/ 96 h 199"/>
              <a:gd name="T66" fmla="*/ 47 w 126"/>
              <a:gd name="T67" fmla="*/ 71 h 199"/>
              <a:gd name="T68" fmla="*/ 76 w 126"/>
              <a:gd name="T69" fmla="*/ 79 h 199"/>
              <a:gd name="T70" fmla="*/ 68 w 126"/>
              <a:gd name="T71" fmla="*/ 78 h 199"/>
              <a:gd name="T72" fmla="*/ 57 w 126"/>
              <a:gd name="T73" fmla="*/ 78 h 199"/>
              <a:gd name="T74" fmla="*/ 52 w 126"/>
              <a:gd name="T75" fmla="*/ 79 h 199"/>
              <a:gd name="T76" fmla="*/ 61 w 126"/>
              <a:gd name="T77" fmla="*/ 94 h 199"/>
              <a:gd name="T78" fmla="*/ 61 w 126"/>
              <a:gd name="T79" fmla="*/ 125 h 199"/>
              <a:gd name="T80" fmla="*/ 66 w 126"/>
              <a:gd name="T81" fmla="*/ 95 h 199"/>
              <a:gd name="T82" fmla="*/ 67 w 126"/>
              <a:gd name="T83" fmla="*/ 93 h 199"/>
              <a:gd name="T84" fmla="*/ 82 w 126"/>
              <a:gd name="T85" fmla="*/ 180 h 199"/>
              <a:gd name="T86" fmla="*/ 64 w 126"/>
              <a:gd name="T87" fmla="*/ 199 h 199"/>
              <a:gd name="T88" fmla="*/ 82 w 126"/>
              <a:gd name="T89" fmla="*/ 180 h 199"/>
              <a:gd name="T90" fmla="*/ 33 w 126"/>
              <a:gd name="T91" fmla="*/ 165 h 199"/>
              <a:gd name="T92" fmla="*/ 33 w 126"/>
              <a:gd name="T93" fmla="*/ 168 h 199"/>
              <a:gd name="T94" fmla="*/ 95 w 126"/>
              <a:gd name="T95" fmla="*/ 161 h 199"/>
              <a:gd name="T96" fmla="*/ 95 w 126"/>
              <a:gd name="T97" fmla="*/ 136 h 199"/>
              <a:gd name="T98" fmla="*/ 33 w 126"/>
              <a:gd name="T99" fmla="*/ 143 h 199"/>
              <a:gd name="T100" fmla="*/ 95 w 126"/>
              <a:gd name="T101" fmla="*/ 139 h 199"/>
              <a:gd name="T102" fmla="*/ 95 w 126"/>
              <a:gd name="T103" fmla="*/ 1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99">
                <a:moveTo>
                  <a:pt x="63" y="0"/>
                </a:moveTo>
                <a:cubicBezTo>
                  <a:pt x="80" y="0"/>
                  <a:pt x="96" y="7"/>
                  <a:pt x="107" y="19"/>
                </a:cubicBezTo>
                <a:cubicBezTo>
                  <a:pt x="119" y="30"/>
                  <a:pt x="126" y="46"/>
                  <a:pt x="126" y="63"/>
                </a:cubicBezTo>
                <a:cubicBezTo>
                  <a:pt x="126" y="75"/>
                  <a:pt x="123" y="86"/>
                  <a:pt x="117" y="95"/>
                </a:cubicBezTo>
                <a:cubicBezTo>
                  <a:pt x="112" y="104"/>
                  <a:pt x="105" y="111"/>
                  <a:pt x="97" y="116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7" y="130"/>
                  <a:pt x="108" y="134"/>
                  <a:pt x="108" y="137"/>
                </a:cubicBezTo>
                <a:cubicBezTo>
                  <a:pt x="108" y="141"/>
                  <a:pt x="107" y="144"/>
                  <a:pt x="106" y="148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7" y="154"/>
                  <a:pt x="108" y="157"/>
                  <a:pt x="108" y="161"/>
                </a:cubicBezTo>
                <a:cubicBezTo>
                  <a:pt x="108" y="164"/>
                  <a:pt x="107" y="168"/>
                  <a:pt x="106" y="171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0" y="175"/>
                  <a:pt x="100" y="175"/>
                  <a:pt x="100" y="175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4"/>
                  <a:pt x="20" y="171"/>
                  <a:pt x="20" y="167"/>
                </a:cubicBezTo>
                <a:cubicBezTo>
                  <a:pt x="20" y="164"/>
                  <a:pt x="21" y="160"/>
                  <a:pt x="22" y="156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1" y="150"/>
                  <a:pt x="20" y="147"/>
                  <a:pt x="20" y="144"/>
                </a:cubicBezTo>
                <a:cubicBezTo>
                  <a:pt x="20" y="140"/>
                  <a:pt x="21" y="136"/>
                  <a:pt x="22" y="132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2" y="112"/>
                  <a:pt x="15" y="104"/>
                  <a:pt x="9" y="96"/>
                </a:cubicBezTo>
                <a:cubicBezTo>
                  <a:pt x="3" y="86"/>
                  <a:pt x="0" y="75"/>
                  <a:pt x="0" y="63"/>
                </a:cubicBezTo>
                <a:cubicBezTo>
                  <a:pt x="0" y="46"/>
                  <a:pt x="7" y="30"/>
                  <a:pt x="19" y="19"/>
                </a:cubicBezTo>
                <a:cubicBezTo>
                  <a:pt x="30" y="7"/>
                  <a:pt x="46" y="0"/>
                  <a:pt x="63" y="0"/>
                </a:cubicBezTo>
                <a:close/>
                <a:moveTo>
                  <a:pt x="49" y="75"/>
                </a:moveTo>
                <a:cubicBezTo>
                  <a:pt x="50" y="76"/>
                  <a:pt x="51" y="76"/>
                  <a:pt x="52" y="76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6"/>
                  <a:pt x="61" y="76"/>
                  <a:pt x="63" y="76"/>
                </a:cubicBezTo>
                <a:cubicBezTo>
                  <a:pt x="64" y="76"/>
                  <a:pt x="65" y="76"/>
                  <a:pt x="67" y="74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1" y="76"/>
                  <a:pt x="72" y="76"/>
                  <a:pt x="74" y="76"/>
                </a:cubicBezTo>
                <a:cubicBezTo>
                  <a:pt x="76" y="76"/>
                  <a:pt x="77" y="75"/>
                  <a:pt x="79" y="75"/>
                </a:cubicBezTo>
                <a:cubicBezTo>
                  <a:pt x="81" y="71"/>
                  <a:pt x="81" y="71"/>
                  <a:pt x="81" y="71"/>
                </a:cubicBezTo>
                <a:cubicBezTo>
                  <a:pt x="87" y="74"/>
                  <a:pt x="87" y="74"/>
                  <a:pt x="87" y="74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5" y="102"/>
                  <a:pt x="101" y="96"/>
                  <a:pt x="106" y="88"/>
                </a:cubicBezTo>
                <a:cubicBezTo>
                  <a:pt x="110" y="81"/>
                  <a:pt x="113" y="72"/>
                  <a:pt x="113" y="63"/>
                </a:cubicBezTo>
                <a:cubicBezTo>
                  <a:pt x="113" y="49"/>
                  <a:pt x="107" y="37"/>
                  <a:pt x="98" y="28"/>
                </a:cubicBezTo>
                <a:cubicBezTo>
                  <a:pt x="89" y="19"/>
                  <a:pt x="77" y="13"/>
                  <a:pt x="63" y="13"/>
                </a:cubicBezTo>
                <a:cubicBezTo>
                  <a:pt x="49" y="13"/>
                  <a:pt x="37" y="19"/>
                  <a:pt x="28" y="28"/>
                </a:cubicBezTo>
                <a:cubicBezTo>
                  <a:pt x="19" y="37"/>
                  <a:pt x="13" y="49"/>
                  <a:pt x="13" y="63"/>
                </a:cubicBezTo>
                <a:cubicBezTo>
                  <a:pt x="13" y="73"/>
                  <a:pt x="16" y="81"/>
                  <a:pt x="20" y="89"/>
                </a:cubicBezTo>
                <a:cubicBezTo>
                  <a:pt x="25" y="97"/>
                  <a:pt x="32" y="103"/>
                  <a:pt x="40" y="107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96"/>
                  <a:pt x="55" y="96"/>
                  <a:pt x="55" y="96"/>
                </a:cubicBezTo>
                <a:cubicBezTo>
                  <a:pt x="41" y="74"/>
                  <a:pt x="41" y="74"/>
                  <a:pt x="41" y="74"/>
                </a:cubicBezTo>
                <a:cubicBezTo>
                  <a:pt x="47" y="71"/>
                  <a:pt x="47" y="71"/>
                  <a:pt x="47" y="71"/>
                </a:cubicBezTo>
                <a:cubicBezTo>
                  <a:pt x="49" y="75"/>
                  <a:pt x="49" y="75"/>
                  <a:pt x="49" y="75"/>
                </a:cubicBezTo>
                <a:close/>
                <a:moveTo>
                  <a:pt x="76" y="79"/>
                </a:moveTo>
                <a:cubicBezTo>
                  <a:pt x="75" y="79"/>
                  <a:pt x="75" y="79"/>
                  <a:pt x="74" y="79"/>
                </a:cubicBezTo>
                <a:cubicBezTo>
                  <a:pt x="72" y="80"/>
                  <a:pt x="70" y="79"/>
                  <a:pt x="68" y="78"/>
                </a:cubicBezTo>
                <a:cubicBezTo>
                  <a:pt x="66" y="79"/>
                  <a:pt x="65" y="80"/>
                  <a:pt x="63" y="80"/>
                </a:cubicBezTo>
                <a:cubicBezTo>
                  <a:pt x="61" y="80"/>
                  <a:pt x="59" y="79"/>
                  <a:pt x="57" y="78"/>
                </a:cubicBezTo>
                <a:cubicBezTo>
                  <a:pt x="56" y="79"/>
                  <a:pt x="54" y="79"/>
                  <a:pt x="52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4"/>
                  <a:pt x="66" y="94"/>
                  <a:pt x="66" y="94"/>
                </a:cubicBezTo>
                <a:cubicBezTo>
                  <a:pt x="67" y="93"/>
                  <a:pt x="67" y="93"/>
                  <a:pt x="67" y="93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82" y="180"/>
                </a:moveTo>
                <a:cubicBezTo>
                  <a:pt x="46" y="184"/>
                  <a:pt x="46" y="184"/>
                  <a:pt x="46" y="184"/>
                </a:cubicBezTo>
                <a:cubicBezTo>
                  <a:pt x="47" y="192"/>
                  <a:pt x="54" y="199"/>
                  <a:pt x="64" y="199"/>
                </a:cubicBezTo>
                <a:cubicBezTo>
                  <a:pt x="74" y="199"/>
                  <a:pt x="82" y="191"/>
                  <a:pt x="82" y="181"/>
                </a:cubicBezTo>
                <a:cubicBezTo>
                  <a:pt x="82" y="181"/>
                  <a:pt x="82" y="181"/>
                  <a:pt x="82" y="180"/>
                </a:cubicBezTo>
                <a:close/>
                <a:moveTo>
                  <a:pt x="95" y="159"/>
                </a:moveTo>
                <a:cubicBezTo>
                  <a:pt x="33" y="165"/>
                  <a:pt x="33" y="165"/>
                  <a:pt x="33" y="165"/>
                </a:cubicBezTo>
                <a:cubicBezTo>
                  <a:pt x="33" y="166"/>
                  <a:pt x="33" y="166"/>
                  <a:pt x="33" y="167"/>
                </a:cubicBezTo>
                <a:cubicBezTo>
                  <a:pt x="33" y="167"/>
                  <a:pt x="33" y="167"/>
                  <a:pt x="33" y="168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95" y="162"/>
                  <a:pt x="95" y="161"/>
                  <a:pt x="95" y="161"/>
                </a:cubicBezTo>
                <a:cubicBezTo>
                  <a:pt x="95" y="160"/>
                  <a:pt x="95" y="160"/>
                  <a:pt x="95" y="159"/>
                </a:cubicBezTo>
                <a:close/>
                <a:moveTo>
                  <a:pt x="95" y="136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5" y="138"/>
                  <a:pt x="95" y="137"/>
                </a:cubicBezTo>
                <a:cubicBezTo>
                  <a:pt x="95" y="137"/>
                  <a:pt x="95" y="136"/>
                  <a:pt x="95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2560" y="2949575"/>
            <a:ext cx="48279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Classification is a task that requires venturing into Machine Learning rather than hard coding techniques like Template Matching.</a:t>
            </a:r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We have to choose between</a:t>
            </a:r>
            <a:b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Traditional ML and Deep Learning</a:t>
            </a:r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1"/>
          <p:cNvPicPr>
            <a:picLocks noChangeAspect="1"/>
          </p:cNvPicPr>
          <p:nvPr/>
        </p:nvPicPr>
        <p:blipFill>
          <a:blip r:embed="rId1"/>
          <a:srcRect b="999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0"/>
            <a:ext cx="5370513" cy="438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254943"/>
            <a:ext cx="5370513" cy="161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0513" y="0"/>
            <a:ext cx="6821488" cy="4383088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0513" y="4383088"/>
            <a:ext cx="6821488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2" name="矩形 9"/>
          <p:cNvSpPr/>
          <p:nvPr/>
        </p:nvSpPr>
        <p:spPr>
          <a:xfrm>
            <a:off x="609600" y="972820"/>
            <a:ext cx="4038600" cy="338518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just" defTabSz="1216025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Given the size of the data, it is better to  take the hand engineering route rather than rely on a deep neural network to learn the best features. </a:t>
            </a:r>
            <a:endParaRPr lang="en-US" sz="2000" dirty="0">
              <a:solidFill>
                <a:srgbClr val="40404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I went with using SVM classifier fed with images that were resized, augmented, normalized, grayscaled, and convovled through Canny Edge detection filter.</a:t>
            </a:r>
            <a:endParaRPr lang="en-US" sz="2000" dirty="0">
              <a:solidFill>
                <a:srgbClr val="40404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9463" name="文本框 10"/>
          <p:cNvSpPr txBox="1"/>
          <p:nvPr/>
        </p:nvSpPr>
        <p:spPr>
          <a:xfrm>
            <a:off x="609600" y="512445"/>
            <a:ext cx="3790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 dirty="0">
                <a:solidFill>
                  <a:srgbClr val="D9010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I choose Traditional ML </a:t>
            </a:r>
            <a:endParaRPr lang="en-US" sz="2400" dirty="0">
              <a:solidFill>
                <a:srgbClr val="D90100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9464" name="文本框 11"/>
          <p:cNvSpPr txBox="1"/>
          <p:nvPr/>
        </p:nvSpPr>
        <p:spPr>
          <a:xfrm>
            <a:off x="5608320" y="4458335"/>
            <a:ext cx="63468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solidFill>
                  <a:srgbClr val="D9010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Generally, Deep Learning outperfrom traditional ML through more data, compute and better algorithms. </a:t>
            </a:r>
            <a:endParaRPr lang="en-US" altLang="zh-CN" sz="2000" dirty="0">
              <a:solidFill>
                <a:srgbClr val="D90100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矩形 9"/>
          <p:cNvSpPr/>
          <p:nvPr/>
        </p:nvSpPr>
        <p:spPr>
          <a:xfrm>
            <a:off x="609600" y="5311140"/>
            <a:ext cx="4038600" cy="14770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just" defTabSz="1216025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Alternative approach could have been using transfer learning and repurposing deeper models by modifying some layers and retraining in the last layers.</a:t>
            </a:r>
            <a:endParaRPr lang="en-US" sz="2000" dirty="0">
              <a:solidFill>
                <a:srgbClr val="40404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直角三角形 6"/>
          <p:cNvSpPr/>
          <p:nvPr/>
        </p:nvSpPr>
        <p:spPr>
          <a:xfrm rot="13399132">
            <a:off x="187325" y="352425"/>
            <a:ext cx="315913" cy="338138"/>
          </a:xfrm>
          <a:prstGeom prst="rtTriangle">
            <a:avLst/>
          </a:prstGeom>
          <a:solidFill>
            <a:srgbClr val="D94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2" name="文本框 7"/>
          <p:cNvSpPr txBox="1"/>
          <p:nvPr/>
        </p:nvSpPr>
        <p:spPr>
          <a:xfrm>
            <a:off x="643255" y="288925"/>
            <a:ext cx="40493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Conclusion</a:t>
            </a:r>
            <a:endParaRPr lang="en-US" sz="2400" dirty="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6862763" y="1990725"/>
            <a:ext cx="0" cy="3338513"/>
          </a:xfrm>
          <a:prstGeom prst="lin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  <a:effectLst/>
        </p:spPr>
        <p:txBody>
          <a:bodyPr lIns="0" tIns="0" rIns="0" bIns="0"/>
          <a:lstStyle/>
          <a:p>
            <a:pPr marL="0" marR="0" lvl="0" indent="0" algn="l" defTabSz="60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59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AutoShape 9"/>
          <p:cNvSpPr/>
          <p:nvPr/>
        </p:nvSpPr>
        <p:spPr bwMode="auto">
          <a:xfrm>
            <a:off x="7407275" y="1793875"/>
            <a:ext cx="1638300" cy="1336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60840" tIns="60840" rIns="60840" bIns="60840"/>
          <a:lstStyle>
            <a:lvl1pPr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D94D4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kumimoji="0" lang="es-E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D94D4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AutoShape 12"/>
          <p:cNvSpPr/>
          <p:nvPr/>
        </p:nvSpPr>
        <p:spPr bwMode="auto">
          <a:xfrm>
            <a:off x="7407275" y="3070860"/>
            <a:ext cx="1747838" cy="13442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60840" tIns="60840" rIns="60840" bIns="60840"/>
          <a:lstStyle>
            <a:lvl1pPr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D94D4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kumimoji="0" lang="es-ES" altLang="zh-CN" sz="6600" b="0" i="0" u="none" strike="noStrike" kern="1200" cap="none" spc="0" normalizeH="0" baseline="0" noProof="0" dirty="0">
              <a:ln>
                <a:noFill/>
              </a:ln>
              <a:solidFill>
                <a:srgbClr val="D94D4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5" name="Picture 19" descr="macbook.em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1850" y="2141538"/>
            <a:ext cx="5635625" cy="3187700"/>
          </a:xfrm>
          <a:prstGeom prst="rect">
            <a:avLst/>
          </a:prstGeom>
          <a:noFill/>
          <a:ln>
            <a:noFill/>
          </a:ln>
          <a:effectLst>
            <a:outerShdw blurRad="203200" dist="38100" dir="13500000" algn="ctr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6" name="AutoShape 21"/>
          <p:cNvSpPr/>
          <p:nvPr/>
        </p:nvSpPr>
        <p:spPr bwMode="auto">
          <a:xfrm>
            <a:off x="2590800" y="3686175"/>
            <a:ext cx="1695450" cy="1244600"/>
          </a:xfrm>
          <a:custGeom>
            <a:avLst/>
            <a:gdLst>
              <a:gd name="T0" fmla="*/ 637127 w 21600"/>
              <a:gd name="T1" fmla="*/ 467415 h 21600"/>
              <a:gd name="T2" fmla="*/ 637127 w 21600"/>
              <a:gd name="T3" fmla="*/ 467415 h 21600"/>
              <a:gd name="T4" fmla="*/ 637127 w 21600"/>
              <a:gd name="T5" fmla="*/ 467415 h 21600"/>
              <a:gd name="T6" fmla="*/ 637127 w 21600"/>
              <a:gd name="T7" fmla="*/ 46741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05" y="8284"/>
                </a:moveTo>
                <a:cubicBezTo>
                  <a:pt x="2329" y="8284"/>
                  <a:pt x="2752" y="8284"/>
                  <a:pt x="3176" y="8580"/>
                </a:cubicBezTo>
                <a:cubicBezTo>
                  <a:pt x="3176" y="8580"/>
                  <a:pt x="3176" y="8580"/>
                  <a:pt x="3176" y="8580"/>
                </a:cubicBezTo>
                <a:cubicBezTo>
                  <a:pt x="4023" y="9468"/>
                  <a:pt x="4447" y="9764"/>
                  <a:pt x="5082" y="9468"/>
                </a:cubicBezTo>
                <a:cubicBezTo>
                  <a:pt x="5082" y="0"/>
                  <a:pt x="5082" y="0"/>
                  <a:pt x="5082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21599"/>
                  <a:pt x="21600" y="21599"/>
                  <a:pt x="21600" y="21599"/>
                </a:cubicBezTo>
                <a:cubicBezTo>
                  <a:pt x="5082" y="21599"/>
                  <a:pt x="5082" y="21599"/>
                  <a:pt x="5082" y="21599"/>
                </a:cubicBezTo>
                <a:cubicBezTo>
                  <a:pt x="5082" y="12427"/>
                  <a:pt x="5082" y="12427"/>
                  <a:pt x="5082" y="12427"/>
                </a:cubicBezTo>
                <a:cubicBezTo>
                  <a:pt x="4447" y="12131"/>
                  <a:pt x="4023" y="12427"/>
                  <a:pt x="3176" y="13019"/>
                </a:cubicBezTo>
                <a:cubicBezTo>
                  <a:pt x="3176" y="13019"/>
                  <a:pt x="3176" y="13019"/>
                  <a:pt x="3176" y="13019"/>
                </a:cubicBezTo>
                <a:cubicBezTo>
                  <a:pt x="2752" y="13315"/>
                  <a:pt x="2329" y="13610"/>
                  <a:pt x="1905" y="13610"/>
                </a:cubicBezTo>
                <a:cubicBezTo>
                  <a:pt x="847" y="13610"/>
                  <a:pt x="0" y="12427"/>
                  <a:pt x="0" y="10947"/>
                </a:cubicBezTo>
                <a:cubicBezTo>
                  <a:pt x="0" y="9468"/>
                  <a:pt x="847" y="8284"/>
                  <a:pt x="1905" y="8284"/>
                </a:cubicBezTo>
              </a:path>
            </a:pathLst>
          </a:custGeom>
          <a:solidFill>
            <a:srgbClr val="626262"/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AutoShape 22"/>
          <p:cNvSpPr/>
          <p:nvPr/>
        </p:nvSpPr>
        <p:spPr bwMode="auto">
          <a:xfrm>
            <a:off x="3840163" y="3684588"/>
            <a:ext cx="1779588" cy="1246188"/>
          </a:xfrm>
          <a:custGeom>
            <a:avLst/>
            <a:gdLst>
              <a:gd name="T0" fmla="*/ 668438 w 21600"/>
              <a:gd name="T1" fmla="*/ 468164 h 21600"/>
              <a:gd name="T2" fmla="*/ 668438 w 21600"/>
              <a:gd name="T3" fmla="*/ 468164 h 21600"/>
              <a:gd name="T4" fmla="*/ 668438 w 21600"/>
              <a:gd name="T5" fmla="*/ 468164 h 21600"/>
              <a:gd name="T6" fmla="*/ 668438 w 21600"/>
              <a:gd name="T7" fmla="*/ 46816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97" y="8284"/>
                </a:moveTo>
                <a:cubicBezTo>
                  <a:pt x="2516" y="8284"/>
                  <a:pt x="2935" y="8284"/>
                  <a:pt x="3355" y="8580"/>
                </a:cubicBezTo>
                <a:cubicBezTo>
                  <a:pt x="3355" y="8580"/>
                  <a:pt x="3355" y="8580"/>
                  <a:pt x="3355" y="8580"/>
                </a:cubicBezTo>
                <a:cubicBezTo>
                  <a:pt x="4194" y="9468"/>
                  <a:pt x="4613" y="9764"/>
                  <a:pt x="5242" y="9468"/>
                </a:cubicBezTo>
                <a:cubicBezTo>
                  <a:pt x="5242" y="0"/>
                  <a:pt x="5242" y="0"/>
                  <a:pt x="5242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21599"/>
                  <a:pt x="21600" y="21599"/>
                  <a:pt x="21600" y="21599"/>
                </a:cubicBezTo>
                <a:cubicBezTo>
                  <a:pt x="5242" y="21599"/>
                  <a:pt x="5242" y="21599"/>
                  <a:pt x="5242" y="21599"/>
                </a:cubicBezTo>
                <a:cubicBezTo>
                  <a:pt x="5242" y="12427"/>
                  <a:pt x="5242" y="12427"/>
                  <a:pt x="5242" y="12427"/>
                </a:cubicBezTo>
                <a:cubicBezTo>
                  <a:pt x="4613" y="12131"/>
                  <a:pt x="4194" y="12427"/>
                  <a:pt x="3355" y="13019"/>
                </a:cubicBezTo>
                <a:cubicBezTo>
                  <a:pt x="3355" y="13019"/>
                  <a:pt x="3355" y="13019"/>
                  <a:pt x="3355" y="13019"/>
                </a:cubicBezTo>
                <a:cubicBezTo>
                  <a:pt x="2935" y="13315"/>
                  <a:pt x="2516" y="13610"/>
                  <a:pt x="2097" y="13610"/>
                </a:cubicBezTo>
                <a:cubicBezTo>
                  <a:pt x="1048" y="13610"/>
                  <a:pt x="0" y="12427"/>
                  <a:pt x="0" y="10947"/>
                </a:cubicBezTo>
                <a:cubicBezTo>
                  <a:pt x="0" y="9468"/>
                  <a:pt x="1048" y="8284"/>
                  <a:pt x="2097" y="82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AutoShape 23"/>
          <p:cNvSpPr/>
          <p:nvPr/>
        </p:nvSpPr>
        <p:spPr bwMode="auto">
          <a:xfrm>
            <a:off x="4268788" y="2403475"/>
            <a:ext cx="1355725" cy="1674813"/>
          </a:xfrm>
          <a:custGeom>
            <a:avLst/>
            <a:gdLst>
              <a:gd name="T0" fmla="*/ 509589 w 21600"/>
              <a:gd name="T1" fmla="*/ 629927 h 21600"/>
              <a:gd name="T2" fmla="*/ 509589 w 21600"/>
              <a:gd name="T3" fmla="*/ 629927 h 21600"/>
              <a:gd name="T4" fmla="*/ 509589 w 21600"/>
              <a:gd name="T5" fmla="*/ 629927 h 21600"/>
              <a:gd name="T6" fmla="*/ 509589 w 21600"/>
              <a:gd name="T7" fmla="*/ 62992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16597"/>
                </a:moveTo>
                <a:cubicBezTo>
                  <a:pt x="21600" y="0"/>
                  <a:pt x="21600" y="0"/>
                  <a:pt x="2160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597"/>
                  <a:pt x="0" y="16597"/>
                  <a:pt x="0" y="16597"/>
                </a:cubicBezTo>
                <a:cubicBezTo>
                  <a:pt x="9257" y="16597"/>
                  <a:pt x="9257" y="16597"/>
                  <a:pt x="9257" y="16597"/>
                </a:cubicBezTo>
                <a:cubicBezTo>
                  <a:pt x="9537" y="17052"/>
                  <a:pt x="9537" y="17507"/>
                  <a:pt x="8696" y="18416"/>
                </a:cubicBezTo>
                <a:cubicBezTo>
                  <a:pt x="8696" y="18416"/>
                  <a:pt x="8696" y="18416"/>
                  <a:pt x="8696" y="18416"/>
                </a:cubicBezTo>
                <a:cubicBezTo>
                  <a:pt x="8415" y="18644"/>
                  <a:pt x="8135" y="19098"/>
                  <a:pt x="8135" y="19553"/>
                </a:cubicBezTo>
                <a:cubicBezTo>
                  <a:pt x="8135" y="20690"/>
                  <a:pt x="9257" y="21600"/>
                  <a:pt x="10940" y="21600"/>
                </a:cubicBezTo>
                <a:cubicBezTo>
                  <a:pt x="12342" y="21600"/>
                  <a:pt x="13464" y="20690"/>
                  <a:pt x="13464" y="19553"/>
                </a:cubicBezTo>
                <a:cubicBezTo>
                  <a:pt x="13464" y="19098"/>
                  <a:pt x="13464" y="18644"/>
                  <a:pt x="13184" y="18416"/>
                </a:cubicBezTo>
                <a:cubicBezTo>
                  <a:pt x="13184" y="18416"/>
                  <a:pt x="13184" y="18416"/>
                  <a:pt x="13184" y="18416"/>
                </a:cubicBezTo>
                <a:cubicBezTo>
                  <a:pt x="12342" y="17507"/>
                  <a:pt x="12062" y="17052"/>
                  <a:pt x="12342" y="16597"/>
                </a:cubicBezTo>
                <a:lnTo>
                  <a:pt x="21600" y="16597"/>
                </a:lnTo>
                <a:close/>
              </a:path>
            </a:pathLst>
          </a:custGeom>
          <a:solidFill>
            <a:srgbClr val="D94D4E"/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AutoShape 24"/>
          <p:cNvSpPr/>
          <p:nvPr/>
        </p:nvSpPr>
        <p:spPr bwMode="auto">
          <a:xfrm>
            <a:off x="2973388" y="2403475"/>
            <a:ext cx="1719263" cy="1285875"/>
          </a:xfrm>
          <a:custGeom>
            <a:avLst/>
            <a:gdLst>
              <a:gd name="T0" fmla="*/ 645510 w 21600"/>
              <a:gd name="T1" fmla="*/ 483616 h 21600"/>
              <a:gd name="T2" fmla="*/ 645510 w 21600"/>
              <a:gd name="T3" fmla="*/ 483616 h 21600"/>
              <a:gd name="T4" fmla="*/ 645510 w 21600"/>
              <a:gd name="T5" fmla="*/ 483616 h 21600"/>
              <a:gd name="T6" fmla="*/ 645510 w 21600"/>
              <a:gd name="T7" fmla="*/ 48361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675" y="7989"/>
                </a:moveTo>
                <a:cubicBezTo>
                  <a:pt x="19033" y="7989"/>
                  <a:pt x="18605" y="8284"/>
                  <a:pt x="18392" y="8580"/>
                </a:cubicBezTo>
                <a:cubicBezTo>
                  <a:pt x="18392" y="8580"/>
                  <a:pt x="18392" y="8580"/>
                  <a:pt x="18392" y="8580"/>
                </a:cubicBezTo>
                <a:cubicBezTo>
                  <a:pt x="17536" y="9172"/>
                  <a:pt x="17108" y="9468"/>
                  <a:pt x="16467" y="9172"/>
                </a:cubicBezTo>
                <a:cubicBezTo>
                  <a:pt x="16467" y="0"/>
                  <a:pt x="16467" y="0"/>
                  <a:pt x="1646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599"/>
                  <a:pt x="0" y="21599"/>
                  <a:pt x="0" y="21599"/>
                </a:cubicBezTo>
                <a:cubicBezTo>
                  <a:pt x="16467" y="21599"/>
                  <a:pt x="16467" y="21599"/>
                  <a:pt x="16467" y="21599"/>
                </a:cubicBezTo>
                <a:cubicBezTo>
                  <a:pt x="16467" y="12131"/>
                  <a:pt x="16467" y="12131"/>
                  <a:pt x="16467" y="12131"/>
                </a:cubicBezTo>
                <a:cubicBezTo>
                  <a:pt x="17108" y="11835"/>
                  <a:pt x="17536" y="12131"/>
                  <a:pt x="18392" y="12723"/>
                </a:cubicBezTo>
                <a:cubicBezTo>
                  <a:pt x="18392" y="12723"/>
                  <a:pt x="18392" y="12723"/>
                  <a:pt x="18392" y="12723"/>
                </a:cubicBezTo>
                <a:cubicBezTo>
                  <a:pt x="18605" y="13315"/>
                  <a:pt x="19033" y="13315"/>
                  <a:pt x="19675" y="13315"/>
                </a:cubicBezTo>
                <a:cubicBezTo>
                  <a:pt x="20744" y="13315"/>
                  <a:pt x="21600" y="12131"/>
                  <a:pt x="21600" y="10652"/>
                </a:cubicBezTo>
                <a:cubicBezTo>
                  <a:pt x="21600" y="9172"/>
                  <a:pt x="20744" y="7989"/>
                  <a:pt x="19675" y="798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AutoShape 25"/>
          <p:cNvSpPr/>
          <p:nvPr/>
        </p:nvSpPr>
        <p:spPr bwMode="auto">
          <a:xfrm>
            <a:off x="1670050" y="2395538"/>
            <a:ext cx="1735138" cy="1287463"/>
          </a:xfrm>
          <a:custGeom>
            <a:avLst/>
            <a:gdLst>
              <a:gd name="T0" fmla="*/ 651797 w 21600"/>
              <a:gd name="T1" fmla="*/ 483617 h 21600"/>
              <a:gd name="T2" fmla="*/ 651797 w 21600"/>
              <a:gd name="T3" fmla="*/ 483617 h 21600"/>
              <a:gd name="T4" fmla="*/ 651797 w 21600"/>
              <a:gd name="T5" fmla="*/ 483617 h 21600"/>
              <a:gd name="T6" fmla="*/ 651797 w 21600"/>
              <a:gd name="T7" fmla="*/ 48361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482" y="7989"/>
                </a:moveTo>
                <a:cubicBezTo>
                  <a:pt x="19058" y="7989"/>
                  <a:pt x="18635" y="8284"/>
                  <a:pt x="18211" y="8580"/>
                </a:cubicBezTo>
                <a:cubicBezTo>
                  <a:pt x="18211" y="8580"/>
                  <a:pt x="18211" y="8580"/>
                  <a:pt x="18211" y="8580"/>
                </a:cubicBezTo>
                <a:cubicBezTo>
                  <a:pt x="17576" y="9172"/>
                  <a:pt x="16941" y="9468"/>
                  <a:pt x="16517" y="9172"/>
                </a:cubicBezTo>
                <a:cubicBezTo>
                  <a:pt x="16517" y="0"/>
                  <a:pt x="16517" y="0"/>
                  <a:pt x="165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599"/>
                  <a:pt x="0" y="21599"/>
                  <a:pt x="0" y="21599"/>
                </a:cubicBezTo>
                <a:cubicBezTo>
                  <a:pt x="16517" y="21599"/>
                  <a:pt x="16517" y="21599"/>
                  <a:pt x="16517" y="21599"/>
                </a:cubicBezTo>
                <a:cubicBezTo>
                  <a:pt x="16517" y="12131"/>
                  <a:pt x="16517" y="12131"/>
                  <a:pt x="16517" y="12131"/>
                </a:cubicBezTo>
                <a:cubicBezTo>
                  <a:pt x="16941" y="11835"/>
                  <a:pt x="17576" y="12131"/>
                  <a:pt x="18211" y="12723"/>
                </a:cubicBezTo>
                <a:cubicBezTo>
                  <a:pt x="18211" y="12723"/>
                  <a:pt x="18211" y="12723"/>
                  <a:pt x="18211" y="12723"/>
                </a:cubicBezTo>
                <a:cubicBezTo>
                  <a:pt x="18635" y="13315"/>
                  <a:pt x="19058" y="13315"/>
                  <a:pt x="19482" y="13315"/>
                </a:cubicBezTo>
                <a:cubicBezTo>
                  <a:pt x="20541" y="13315"/>
                  <a:pt x="21600" y="12131"/>
                  <a:pt x="21600" y="10652"/>
                </a:cubicBezTo>
                <a:cubicBezTo>
                  <a:pt x="21600" y="9172"/>
                  <a:pt x="20541" y="7989"/>
                  <a:pt x="19482" y="7989"/>
                </a:cubicBezTo>
              </a:path>
            </a:pathLst>
          </a:custGeom>
          <a:solidFill>
            <a:srgbClr val="D94D4E"/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AutoShape 26"/>
          <p:cNvSpPr/>
          <p:nvPr/>
        </p:nvSpPr>
        <p:spPr bwMode="auto">
          <a:xfrm>
            <a:off x="1974850" y="2727325"/>
            <a:ext cx="630238" cy="576263"/>
          </a:xfrm>
          <a:custGeom>
            <a:avLst/>
            <a:gdLst>
              <a:gd name="T0" fmla="*/ 237160 w 21294"/>
              <a:gd name="T1" fmla="*/ 221268 h 21368"/>
              <a:gd name="T2" fmla="*/ 237160 w 21294"/>
              <a:gd name="T3" fmla="*/ 221268 h 21368"/>
              <a:gd name="T4" fmla="*/ 237160 w 21294"/>
              <a:gd name="T5" fmla="*/ 221268 h 21368"/>
              <a:gd name="T6" fmla="*/ 237160 w 21294"/>
              <a:gd name="T7" fmla="*/ 221268 h 213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94" h="21368">
                <a:moveTo>
                  <a:pt x="21172" y="2696"/>
                </a:moveTo>
                <a:cubicBezTo>
                  <a:pt x="19238" y="500"/>
                  <a:pt x="19238" y="500"/>
                  <a:pt x="19238" y="500"/>
                </a:cubicBezTo>
                <a:cubicBezTo>
                  <a:pt x="18916" y="134"/>
                  <a:pt x="18593" y="134"/>
                  <a:pt x="18271" y="500"/>
                </a:cubicBezTo>
                <a:cubicBezTo>
                  <a:pt x="18110" y="683"/>
                  <a:pt x="18110" y="866"/>
                  <a:pt x="18110" y="1049"/>
                </a:cubicBezTo>
                <a:cubicBezTo>
                  <a:pt x="17948" y="1049"/>
                  <a:pt x="17787" y="1232"/>
                  <a:pt x="17626" y="1232"/>
                </a:cubicBezTo>
                <a:cubicBezTo>
                  <a:pt x="17626" y="1232"/>
                  <a:pt x="17626" y="1232"/>
                  <a:pt x="17626" y="1232"/>
                </a:cubicBezTo>
                <a:cubicBezTo>
                  <a:pt x="12790" y="6906"/>
                  <a:pt x="12790" y="6906"/>
                  <a:pt x="12790" y="6906"/>
                </a:cubicBezTo>
                <a:cubicBezTo>
                  <a:pt x="12790" y="7273"/>
                  <a:pt x="12629" y="7822"/>
                  <a:pt x="12468" y="8188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1984" y="10201"/>
                  <a:pt x="11984" y="10201"/>
                  <a:pt x="11984" y="10201"/>
                </a:cubicBezTo>
                <a:cubicBezTo>
                  <a:pt x="8438" y="6174"/>
                  <a:pt x="8438" y="6174"/>
                  <a:pt x="8438" y="6174"/>
                </a:cubicBezTo>
                <a:cubicBezTo>
                  <a:pt x="8760" y="4527"/>
                  <a:pt x="8438" y="2696"/>
                  <a:pt x="7310" y="1415"/>
                </a:cubicBezTo>
                <a:cubicBezTo>
                  <a:pt x="6181" y="134"/>
                  <a:pt x="4569" y="-232"/>
                  <a:pt x="3119" y="134"/>
                </a:cubicBezTo>
                <a:cubicBezTo>
                  <a:pt x="5536" y="2879"/>
                  <a:pt x="5536" y="2879"/>
                  <a:pt x="5536" y="2879"/>
                </a:cubicBezTo>
                <a:cubicBezTo>
                  <a:pt x="4892" y="5625"/>
                  <a:pt x="4892" y="5625"/>
                  <a:pt x="4892" y="5625"/>
                </a:cubicBezTo>
                <a:cubicBezTo>
                  <a:pt x="2635" y="6357"/>
                  <a:pt x="2635" y="6357"/>
                  <a:pt x="2635" y="6357"/>
                </a:cubicBezTo>
                <a:cubicBezTo>
                  <a:pt x="217" y="3612"/>
                  <a:pt x="217" y="3612"/>
                  <a:pt x="217" y="3612"/>
                </a:cubicBezTo>
                <a:cubicBezTo>
                  <a:pt x="-266" y="5076"/>
                  <a:pt x="56" y="6906"/>
                  <a:pt x="1184" y="8188"/>
                </a:cubicBezTo>
                <a:cubicBezTo>
                  <a:pt x="2474" y="9469"/>
                  <a:pt x="4086" y="10018"/>
                  <a:pt x="5536" y="9469"/>
                </a:cubicBezTo>
                <a:cubicBezTo>
                  <a:pt x="5536" y="9469"/>
                  <a:pt x="5536" y="9469"/>
                  <a:pt x="5536" y="9469"/>
                </a:cubicBezTo>
                <a:cubicBezTo>
                  <a:pt x="9083" y="13313"/>
                  <a:pt x="9083" y="13313"/>
                  <a:pt x="9083" y="13313"/>
                </a:cubicBezTo>
                <a:cubicBezTo>
                  <a:pt x="5698" y="17157"/>
                  <a:pt x="5698" y="17157"/>
                  <a:pt x="5698" y="17157"/>
                </a:cubicBezTo>
                <a:cubicBezTo>
                  <a:pt x="5536" y="16974"/>
                  <a:pt x="5536" y="16974"/>
                  <a:pt x="5536" y="16974"/>
                </a:cubicBezTo>
                <a:cubicBezTo>
                  <a:pt x="4731" y="17706"/>
                  <a:pt x="4731" y="17706"/>
                  <a:pt x="4731" y="17706"/>
                </a:cubicBezTo>
                <a:cubicBezTo>
                  <a:pt x="3119" y="20635"/>
                  <a:pt x="3119" y="20635"/>
                  <a:pt x="3119" y="20635"/>
                </a:cubicBezTo>
                <a:cubicBezTo>
                  <a:pt x="3441" y="21001"/>
                  <a:pt x="3441" y="21001"/>
                  <a:pt x="3441" y="21001"/>
                </a:cubicBezTo>
                <a:cubicBezTo>
                  <a:pt x="6020" y="19354"/>
                  <a:pt x="6020" y="19354"/>
                  <a:pt x="6020" y="19354"/>
                </a:cubicBezTo>
                <a:cubicBezTo>
                  <a:pt x="6665" y="18256"/>
                  <a:pt x="6665" y="18256"/>
                  <a:pt x="6665" y="18256"/>
                </a:cubicBezTo>
                <a:cubicBezTo>
                  <a:pt x="6504" y="18073"/>
                  <a:pt x="6504" y="18073"/>
                  <a:pt x="6504" y="18073"/>
                </a:cubicBezTo>
                <a:cubicBezTo>
                  <a:pt x="9889" y="14229"/>
                  <a:pt x="9889" y="14229"/>
                  <a:pt x="9889" y="14229"/>
                </a:cubicBezTo>
                <a:cubicBezTo>
                  <a:pt x="15531" y="20635"/>
                  <a:pt x="15531" y="20635"/>
                  <a:pt x="15531" y="20635"/>
                </a:cubicBezTo>
                <a:cubicBezTo>
                  <a:pt x="15853" y="21184"/>
                  <a:pt x="16498" y="21368"/>
                  <a:pt x="16981" y="21368"/>
                </a:cubicBezTo>
                <a:cubicBezTo>
                  <a:pt x="17465" y="21368"/>
                  <a:pt x="17948" y="21184"/>
                  <a:pt x="18432" y="20635"/>
                </a:cubicBezTo>
                <a:cubicBezTo>
                  <a:pt x="19238" y="19720"/>
                  <a:pt x="19238" y="18439"/>
                  <a:pt x="18432" y="17523"/>
                </a:cubicBezTo>
                <a:cubicBezTo>
                  <a:pt x="12629" y="10934"/>
                  <a:pt x="12629" y="10934"/>
                  <a:pt x="12629" y="10934"/>
                </a:cubicBezTo>
                <a:cubicBezTo>
                  <a:pt x="13757" y="9835"/>
                  <a:pt x="13757" y="9835"/>
                  <a:pt x="13757" y="9835"/>
                </a:cubicBezTo>
                <a:cubicBezTo>
                  <a:pt x="14241" y="10384"/>
                  <a:pt x="14241" y="10384"/>
                  <a:pt x="14241" y="10384"/>
                </a:cubicBezTo>
                <a:cubicBezTo>
                  <a:pt x="14563" y="10018"/>
                  <a:pt x="15047" y="10018"/>
                  <a:pt x="15531" y="10018"/>
                </a:cubicBezTo>
                <a:cubicBezTo>
                  <a:pt x="20366" y="4527"/>
                  <a:pt x="20366" y="4527"/>
                  <a:pt x="20366" y="4527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528" y="4161"/>
                  <a:pt x="20528" y="4161"/>
                  <a:pt x="20528" y="3978"/>
                </a:cubicBezTo>
                <a:cubicBezTo>
                  <a:pt x="20689" y="3978"/>
                  <a:pt x="21011" y="3978"/>
                  <a:pt x="21172" y="3795"/>
                </a:cubicBezTo>
                <a:cubicBezTo>
                  <a:pt x="21334" y="3429"/>
                  <a:pt x="21334" y="2879"/>
                  <a:pt x="21172" y="2696"/>
                </a:cubicBezTo>
                <a:close/>
                <a:moveTo>
                  <a:pt x="17142" y="18622"/>
                </a:moveTo>
                <a:cubicBezTo>
                  <a:pt x="17626" y="18622"/>
                  <a:pt x="17948" y="18988"/>
                  <a:pt x="17948" y="19354"/>
                </a:cubicBezTo>
                <a:cubicBezTo>
                  <a:pt x="17948" y="19903"/>
                  <a:pt x="17626" y="20269"/>
                  <a:pt x="17142" y="20269"/>
                </a:cubicBezTo>
                <a:cubicBezTo>
                  <a:pt x="16659" y="20269"/>
                  <a:pt x="16336" y="19903"/>
                  <a:pt x="16336" y="19354"/>
                </a:cubicBezTo>
                <a:cubicBezTo>
                  <a:pt x="16336" y="18988"/>
                  <a:pt x="16659" y="18622"/>
                  <a:pt x="17142" y="18622"/>
                </a:cubicBezTo>
                <a:close/>
                <a:moveTo>
                  <a:pt x="14402" y="7090"/>
                </a:moveTo>
                <a:cubicBezTo>
                  <a:pt x="14080" y="6723"/>
                  <a:pt x="14080" y="6723"/>
                  <a:pt x="14080" y="6723"/>
                </a:cubicBezTo>
                <a:cubicBezTo>
                  <a:pt x="17626" y="2696"/>
                  <a:pt x="17626" y="2696"/>
                  <a:pt x="17626" y="2696"/>
                </a:cubicBezTo>
                <a:cubicBezTo>
                  <a:pt x="17948" y="3062"/>
                  <a:pt x="17948" y="3062"/>
                  <a:pt x="17948" y="3062"/>
                </a:cubicBezTo>
                <a:lnTo>
                  <a:pt x="14402" y="7090"/>
                </a:lnTo>
                <a:close/>
                <a:moveTo>
                  <a:pt x="15531" y="8554"/>
                </a:moveTo>
                <a:cubicBezTo>
                  <a:pt x="15208" y="8188"/>
                  <a:pt x="15208" y="8188"/>
                  <a:pt x="15208" y="8188"/>
                </a:cubicBezTo>
                <a:cubicBezTo>
                  <a:pt x="18916" y="3978"/>
                  <a:pt x="18916" y="3978"/>
                  <a:pt x="18916" y="3978"/>
                </a:cubicBezTo>
                <a:cubicBezTo>
                  <a:pt x="19238" y="4344"/>
                  <a:pt x="19238" y="4344"/>
                  <a:pt x="19238" y="4344"/>
                </a:cubicBezTo>
                <a:lnTo>
                  <a:pt x="15531" y="855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AutoShape 28"/>
          <p:cNvSpPr/>
          <p:nvPr/>
        </p:nvSpPr>
        <p:spPr bwMode="auto">
          <a:xfrm>
            <a:off x="3482975" y="2720975"/>
            <a:ext cx="522288" cy="125413"/>
          </a:xfrm>
          <a:custGeom>
            <a:avLst/>
            <a:gdLst>
              <a:gd name="T0" fmla="*/ 196350 w 21600"/>
              <a:gd name="T1" fmla="*/ 47226 h 21600"/>
              <a:gd name="T2" fmla="*/ 196350 w 21600"/>
              <a:gd name="T3" fmla="*/ 47226 h 21600"/>
              <a:gd name="T4" fmla="*/ 196350 w 21600"/>
              <a:gd name="T5" fmla="*/ 47226 h 21600"/>
              <a:gd name="T6" fmla="*/ 196350 w 21600"/>
              <a:gd name="T7" fmla="*/ 472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1386" y="6646"/>
                </a:moveTo>
                <a:cubicBezTo>
                  <a:pt x="11386" y="3323"/>
                  <a:pt x="11386" y="3323"/>
                  <a:pt x="11386" y="3323"/>
                </a:cubicBezTo>
                <a:cubicBezTo>
                  <a:pt x="11386" y="1661"/>
                  <a:pt x="11051" y="0"/>
                  <a:pt x="10716" y="0"/>
                </a:cubicBezTo>
                <a:cubicBezTo>
                  <a:pt x="10548" y="0"/>
                  <a:pt x="10213" y="1661"/>
                  <a:pt x="10213" y="3323"/>
                </a:cubicBezTo>
                <a:cubicBezTo>
                  <a:pt x="10213" y="6646"/>
                  <a:pt x="10213" y="6646"/>
                  <a:pt x="10213" y="6646"/>
                </a:cubicBezTo>
                <a:cubicBezTo>
                  <a:pt x="0" y="6646"/>
                  <a:pt x="0" y="6646"/>
                  <a:pt x="0" y="6646"/>
                </a:cubicBezTo>
                <a:cubicBezTo>
                  <a:pt x="0" y="21599"/>
                  <a:pt x="0" y="21599"/>
                  <a:pt x="0" y="21599"/>
                </a:cubicBezTo>
                <a:cubicBezTo>
                  <a:pt x="21599" y="21599"/>
                  <a:pt x="21599" y="21599"/>
                  <a:pt x="21599" y="21599"/>
                </a:cubicBezTo>
                <a:cubicBezTo>
                  <a:pt x="21599" y="6646"/>
                  <a:pt x="21599" y="6646"/>
                  <a:pt x="21599" y="6646"/>
                </a:cubicBezTo>
                <a:lnTo>
                  <a:pt x="11386" y="6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AutoShape 29"/>
          <p:cNvSpPr/>
          <p:nvPr/>
        </p:nvSpPr>
        <p:spPr bwMode="auto">
          <a:xfrm>
            <a:off x="3529013" y="2874963"/>
            <a:ext cx="434975" cy="542925"/>
          </a:xfrm>
          <a:custGeom>
            <a:avLst/>
            <a:gdLst>
              <a:gd name="T0" fmla="*/ 163245 w 21600"/>
              <a:gd name="T1" fmla="*/ 203740 h 21600"/>
              <a:gd name="T2" fmla="*/ 163245 w 21600"/>
              <a:gd name="T3" fmla="*/ 203740 h 21600"/>
              <a:gd name="T4" fmla="*/ 163245 w 21600"/>
              <a:gd name="T5" fmla="*/ 203740 h 21600"/>
              <a:gd name="T6" fmla="*/ 163245 w 21600"/>
              <a:gd name="T7" fmla="*/ 20374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13589"/>
                </a:moveTo>
                <a:lnTo>
                  <a:pt x="21600" y="0"/>
                </a:lnTo>
                <a:lnTo>
                  <a:pt x="0" y="0"/>
                </a:lnTo>
                <a:lnTo>
                  <a:pt x="0" y="13589"/>
                </a:lnTo>
                <a:lnTo>
                  <a:pt x="9516" y="13589"/>
                </a:lnTo>
                <a:lnTo>
                  <a:pt x="9516" y="17880"/>
                </a:lnTo>
                <a:lnTo>
                  <a:pt x="6797" y="17880"/>
                </a:lnTo>
                <a:lnTo>
                  <a:pt x="6797" y="17308"/>
                </a:lnTo>
                <a:lnTo>
                  <a:pt x="5588" y="17308"/>
                </a:lnTo>
                <a:lnTo>
                  <a:pt x="3776" y="21600"/>
                </a:lnTo>
                <a:lnTo>
                  <a:pt x="4984" y="21600"/>
                </a:lnTo>
                <a:lnTo>
                  <a:pt x="6041" y="19597"/>
                </a:lnTo>
                <a:lnTo>
                  <a:pt x="15709" y="19597"/>
                </a:lnTo>
                <a:lnTo>
                  <a:pt x="16464" y="21600"/>
                </a:lnTo>
                <a:lnTo>
                  <a:pt x="17974" y="21600"/>
                </a:lnTo>
                <a:lnTo>
                  <a:pt x="16162" y="17308"/>
                </a:lnTo>
                <a:lnTo>
                  <a:pt x="14651" y="17308"/>
                </a:lnTo>
                <a:lnTo>
                  <a:pt x="14651" y="17880"/>
                </a:lnTo>
                <a:lnTo>
                  <a:pt x="12083" y="17880"/>
                </a:lnTo>
                <a:lnTo>
                  <a:pt x="12083" y="13589"/>
                </a:lnTo>
                <a:lnTo>
                  <a:pt x="21600" y="13589"/>
                </a:lnTo>
                <a:close/>
                <a:moveTo>
                  <a:pt x="13896" y="4005"/>
                </a:moveTo>
                <a:lnTo>
                  <a:pt x="20089" y="4005"/>
                </a:lnTo>
                <a:lnTo>
                  <a:pt x="20089" y="5292"/>
                </a:lnTo>
                <a:lnTo>
                  <a:pt x="13896" y="5292"/>
                </a:lnTo>
                <a:lnTo>
                  <a:pt x="13896" y="4005"/>
                </a:lnTo>
                <a:close/>
                <a:moveTo>
                  <a:pt x="13896" y="6580"/>
                </a:moveTo>
                <a:lnTo>
                  <a:pt x="20089" y="6580"/>
                </a:lnTo>
                <a:lnTo>
                  <a:pt x="20089" y="8010"/>
                </a:lnTo>
                <a:lnTo>
                  <a:pt x="13896" y="8010"/>
                </a:lnTo>
                <a:lnTo>
                  <a:pt x="13896" y="6580"/>
                </a:lnTo>
                <a:close/>
                <a:moveTo>
                  <a:pt x="13896" y="9011"/>
                </a:moveTo>
                <a:lnTo>
                  <a:pt x="20089" y="9011"/>
                </a:lnTo>
                <a:lnTo>
                  <a:pt x="20089" y="10585"/>
                </a:lnTo>
                <a:lnTo>
                  <a:pt x="13896" y="10585"/>
                </a:lnTo>
                <a:lnTo>
                  <a:pt x="13896" y="9011"/>
                </a:lnTo>
                <a:close/>
                <a:moveTo>
                  <a:pt x="1208" y="10728"/>
                </a:moveTo>
                <a:lnTo>
                  <a:pt x="1208" y="3433"/>
                </a:lnTo>
                <a:lnTo>
                  <a:pt x="12537" y="3433"/>
                </a:lnTo>
                <a:lnTo>
                  <a:pt x="12537" y="10728"/>
                </a:lnTo>
                <a:lnTo>
                  <a:pt x="1208" y="107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AutoShape 30"/>
          <p:cNvSpPr/>
          <p:nvPr/>
        </p:nvSpPr>
        <p:spPr bwMode="auto">
          <a:xfrm>
            <a:off x="3562350" y="2979738"/>
            <a:ext cx="212725" cy="147638"/>
          </a:xfrm>
          <a:custGeom>
            <a:avLst/>
            <a:gdLst>
              <a:gd name="T0" fmla="*/ 79910 w 21600"/>
              <a:gd name="T1" fmla="*/ 55321 h 21600"/>
              <a:gd name="T2" fmla="*/ 79910 w 21600"/>
              <a:gd name="T3" fmla="*/ 55321 h 21600"/>
              <a:gd name="T4" fmla="*/ 79910 w 21600"/>
              <a:gd name="T5" fmla="*/ 55321 h 21600"/>
              <a:gd name="T6" fmla="*/ 79910 w 21600"/>
              <a:gd name="T7" fmla="*/ 5532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7897" y="6321"/>
                </a:moveTo>
                <a:lnTo>
                  <a:pt x="16662" y="10536"/>
                </a:lnTo>
                <a:lnTo>
                  <a:pt x="14811" y="8429"/>
                </a:lnTo>
                <a:lnTo>
                  <a:pt x="10491" y="4214"/>
                </a:lnTo>
                <a:lnTo>
                  <a:pt x="8639" y="10536"/>
                </a:lnTo>
                <a:lnTo>
                  <a:pt x="4937" y="6321"/>
                </a:lnTo>
                <a:lnTo>
                  <a:pt x="3702" y="8956"/>
                </a:lnTo>
                <a:lnTo>
                  <a:pt x="0" y="19492"/>
                </a:lnTo>
                <a:lnTo>
                  <a:pt x="1542" y="21600"/>
                </a:lnTo>
                <a:lnTo>
                  <a:pt x="5245" y="11063"/>
                </a:lnTo>
                <a:lnTo>
                  <a:pt x="7405" y="13170"/>
                </a:lnTo>
                <a:lnTo>
                  <a:pt x="9257" y="15278"/>
                </a:lnTo>
                <a:lnTo>
                  <a:pt x="11417" y="8956"/>
                </a:lnTo>
                <a:lnTo>
                  <a:pt x="12960" y="11063"/>
                </a:lnTo>
                <a:lnTo>
                  <a:pt x="17279" y="14751"/>
                </a:lnTo>
                <a:lnTo>
                  <a:pt x="17588" y="14751"/>
                </a:lnTo>
                <a:lnTo>
                  <a:pt x="19748" y="8956"/>
                </a:lnTo>
                <a:lnTo>
                  <a:pt x="21600" y="2107"/>
                </a:lnTo>
                <a:lnTo>
                  <a:pt x="20057" y="0"/>
                </a:lnTo>
                <a:lnTo>
                  <a:pt x="17897" y="63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AutoShape 32"/>
          <p:cNvSpPr/>
          <p:nvPr/>
        </p:nvSpPr>
        <p:spPr bwMode="auto">
          <a:xfrm>
            <a:off x="4843463" y="3322638"/>
            <a:ext cx="77788" cy="92075"/>
          </a:xfrm>
          <a:custGeom>
            <a:avLst/>
            <a:gdLst>
              <a:gd name="T0" fmla="*/ 29264 w 19679"/>
              <a:gd name="T1" fmla="*/ 38476 h 19679"/>
              <a:gd name="T2" fmla="*/ 29264 w 19679"/>
              <a:gd name="T3" fmla="*/ 38476 h 19679"/>
              <a:gd name="T4" fmla="*/ 29264 w 19679"/>
              <a:gd name="T5" fmla="*/ 38476 h 19679"/>
              <a:gd name="T6" fmla="*/ 29264 w 19679"/>
              <a:gd name="T7" fmla="*/ 3847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AutoShape 33"/>
          <p:cNvSpPr/>
          <p:nvPr/>
        </p:nvSpPr>
        <p:spPr bwMode="auto">
          <a:xfrm>
            <a:off x="4799013" y="3432175"/>
            <a:ext cx="44450" cy="60325"/>
          </a:xfrm>
          <a:custGeom>
            <a:avLst/>
            <a:gdLst>
              <a:gd name="T0" fmla="*/ 16258 w 19679"/>
              <a:gd name="T1" fmla="*/ 24897 h 19679"/>
              <a:gd name="T2" fmla="*/ 16258 w 19679"/>
              <a:gd name="T3" fmla="*/ 24897 h 19679"/>
              <a:gd name="T4" fmla="*/ 16258 w 19679"/>
              <a:gd name="T5" fmla="*/ 24897 h 19679"/>
              <a:gd name="T6" fmla="*/ 16258 w 19679"/>
              <a:gd name="T7" fmla="*/ 24897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AutoShape 34"/>
          <p:cNvSpPr/>
          <p:nvPr/>
        </p:nvSpPr>
        <p:spPr bwMode="auto">
          <a:xfrm>
            <a:off x="4760913" y="2663825"/>
            <a:ext cx="714375" cy="641350"/>
          </a:xfrm>
          <a:custGeom>
            <a:avLst/>
            <a:gdLst>
              <a:gd name="T0" fmla="*/ 268264 w 21600"/>
              <a:gd name="T1" fmla="*/ 241253 h 21600"/>
              <a:gd name="T2" fmla="*/ 268264 w 21600"/>
              <a:gd name="T3" fmla="*/ 241253 h 21600"/>
              <a:gd name="T4" fmla="*/ 268264 w 21600"/>
              <a:gd name="T5" fmla="*/ 241253 h 21600"/>
              <a:gd name="T6" fmla="*/ 268264 w 21600"/>
              <a:gd name="T7" fmla="*/ 24125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8345"/>
                </a:moveTo>
                <a:cubicBezTo>
                  <a:pt x="21599" y="5154"/>
                  <a:pt x="19683" y="2209"/>
                  <a:pt x="17245" y="2209"/>
                </a:cubicBezTo>
                <a:cubicBezTo>
                  <a:pt x="16896" y="2209"/>
                  <a:pt x="16548" y="2454"/>
                  <a:pt x="16199" y="2454"/>
                </a:cubicBezTo>
                <a:cubicBezTo>
                  <a:pt x="15503" y="981"/>
                  <a:pt x="14283" y="0"/>
                  <a:pt x="12890" y="0"/>
                </a:cubicBezTo>
                <a:cubicBezTo>
                  <a:pt x="12019" y="0"/>
                  <a:pt x="11148" y="490"/>
                  <a:pt x="10451" y="1227"/>
                </a:cubicBezTo>
                <a:cubicBezTo>
                  <a:pt x="9754" y="490"/>
                  <a:pt x="8883" y="0"/>
                  <a:pt x="8012" y="0"/>
                </a:cubicBezTo>
                <a:cubicBezTo>
                  <a:pt x="6967" y="0"/>
                  <a:pt x="6096" y="490"/>
                  <a:pt x="5400" y="1227"/>
                </a:cubicBezTo>
                <a:cubicBezTo>
                  <a:pt x="5051" y="1227"/>
                  <a:pt x="4703" y="1227"/>
                  <a:pt x="4354" y="1227"/>
                </a:cubicBezTo>
                <a:cubicBezTo>
                  <a:pt x="1916" y="1227"/>
                  <a:pt x="0" y="3927"/>
                  <a:pt x="0" y="7363"/>
                </a:cubicBezTo>
                <a:cubicBezTo>
                  <a:pt x="0" y="8590"/>
                  <a:pt x="174" y="9572"/>
                  <a:pt x="522" y="10554"/>
                </a:cubicBezTo>
                <a:cubicBezTo>
                  <a:pt x="174" y="11290"/>
                  <a:pt x="0" y="12518"/>
                  <a:pt x="0" y="13500"/>
                </a:cubicBezTo>
                <a:cubicBezTo>
                  <a:pt x="0" y="16936"/>
                  <a:pt x="1916" y="19636"/>
                  <a:pt x="4354" y="19636"/>
                </a:cubicBezTo>
                <a:cubicBezTo>
                  <a:pt x="4529" y="19636"/>
                  <a:pt x="4703" y="19636"/>
                  <a:pt x="4877" y="19636"/>
                </a:cubicBezTo>
                <a:cubicBezTo>
                  <a:pt x="5574" y="20863"/>
                  <a:pt x="6793" y="21600"/>
                  <a:pt x="8012" y="21600"/>
                </a:cubicBezTo>
                <a:cubicBezTo>
                  <a:pt x="9232" y="21600"/>
                  <a:pt x="10277" y="20863"/>
                  <a:pt x="11148" y="19636"/>
                </a:cubicBezTo>
                <a:cubicBezTo>
                  <a:pt x="11845" y="20372"/>
                  <a:pt x="12716" y="20863"/>
                  <a:pt x="13761" y="20863"/>
                </a:cubicBezTo>
                <a:cubicBezTo>
                  <a:pt x="16025" y="20863"/>
                  <a:pt x="18116" y="18163"/>
                  <a:pt x="18116" y="14727"/>
                </a:cubicBezTo>
                <a:cubicBezTo>
                  <a:pt x="18116" y="14727"/>
                  <a:pt x="18116" y="14481"/>
                  <a:pt x="18116" y="14481"/>
                </a:cubicBezTo>
                <a:cubicBezTo>
                  <a:pt x="20032" y="13990"/>
                  <a:pt x="21599" y="11536"/>
                  <a:pt x="21599" y="83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AutoShape 35"/>
          <p:cNvSpPr/>
          <p:nvPr/>
        </p:nvSpPr>
        <p:spPr bwMode="auto">
          <a:xfrm>
            <a:off x="1938338" y="4038600"/>
            <a:ext cx="534988" cy="552450"/>
          </a:xfrm>
          <a:custGeom>
            <a:avLst/>
            <a:gdLst>
              <a:gd name="T0" fmla="*/ 201198 w 21600"/>
              <a:gd name="T1" fmla="*/ 207574 h 21600"/>
              <a:gd name="T2" fmla="*/ 201198 w 21600"/>
              <a:gd name="T3" fmla="*/ 207574 h 21600"/>
              <a:gd name="T4" fmla="*/ 201198 w 21600"/>
              <a:gd name="T5" fmla="*/ 207574 h 21600"/>
              <a:gd name="T6" fmla="*/ 201198 w 21600"/>
              <a:gd name="T7" fmla="*/ 20757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300" y="0"/>
                </a:moveTo>
                <a:cubicBezTo>
                  <a:pt x="1461" y="0"/>
                  <a:pt x="1461" y="0"/>
                  <a:pt x="1461" y="0"/>
                </a:cubicBezTo>
                <a:cubicBezTo>
                  <a:pt x="649" y="0"/>
                  <a:pt x="0" y="680"/>
                  <a:pt x="0" y="1530"/>
                </a:cubicBezTo>
                <a:cubicBezTo>
                  <a:pt x="0" y="15477"/>
                  <a:pt x="0" y="15477"/>
                  <a:pt x="0" y="15477"/>
                </a:cubicBezTo>
                <a:cubicBezTo>
                  <a:pt x="0" y="16327"/>
                  <a:pt x="649" y="17007"/>
                  <a:pt x="1461" y="17007"/>
                </a:cubicBezTo>
                <a:cubicBezTo>
                  <a:pt x="8607" y="17007"/>
                  <a:pt x="8607" y="17007"/>
                  <a:pt x="8607" y="17007"/>
                </a:cubicBezTo>
                <a:cubicBezTo>
                  <a:pt x="8607" y="17007"/>
                  <a:pt x="8932" y="20069"/>
                  <a:pt x="6496" y="20069"/>
                </a:cubicBezTo>
                <a:cubicBezTo>
                  <a:pt x="6496" y="21599"/>
                  <a:pt x="6496" y="21599"/>
                  <a:pt x="6496" y="21599"/>
                </a:cubicBezTo>
                <a:cubicBezTo>
                  <a:pt x="8607" y="21599"/>
                  <a:pt x="8607" y="21599"/>
                  <a:pt x="8607" y="21599"/>
                </a:cubicBezTo>
                <a:cubicBezTo>
                  <a:pt x="12992" y="21599"/>
                  <a:pt x="12992" y="21599"/>
                  <a:pt x="12992" y="21599"/>
                </a:cubicBezTo>
                <a:cubicBezTo>
                  <a:pt x="15266" y="21599"/>
                  <a:pt x="15266" y="21599"/>
                  <a:pt x="15266" y="21599"/>
                </a:cubicBezTo>
                <a:cubicBezTo>
                  <a:pt x="15266" y="20069"/>
                  <a:pt x="15266" y="20069"/>
                  <a:pt x="15266" y="20069"/>
                </a:cubicBezTo>
                <a:cubicBezTo>
                  <a:pt x="12667" y="20069"/>
                  <a:pt x="12992" y="17007"/>
                  <a:pt x="12992" y="17007"/>
                </a:cubicBezTo>
                <a:cubicBezTo>
                  <a:pt x="20300" y="17007"/>
                  <a:pt x="20300" y="17007"/>
                  <a:pt x="20300" y="17007"/>
                </a:cubicBezTo>
                <a:cubicBezTo>
                  <a:pt x="20950" y="17007"/>
                  <a:pt x="21599" y="16327"/>
                  <a:pt x="21599" y="15477"/>
                </a:cubicBezTo>
                <a:cubicBezTo>
                  <a:pt x="21599" y="1530"/>
                  <a:pt x="21599" y="1530"/>
                  <a:pt x="21599" y="1530"/>
                </a:cubicBezTo>
                <a:cubicBezTo>
                  <a:pt x="21599" y="680"/>
                  <a:pt x="20950" y="0"/>
                  <a:pt x="20300" y="0"/>
                </a:cubicBezTo>
                <a:close/>
                <a:moveTo>
                  <a:pt x="9744" y="15137"/>
                </a:moveTo>
                <a:cubicBezTo>
                  <a:pt x="9744" y="14456"/>
                  <a:pt x="10231" y="13946"/>
                  <a:pt x="10881" y="13946"/>
                </a:cubicBezTo>
                <a:cubicBezTo>
                  <a:pt x="11693" y="13946"/>
                  <a:pt x="12180" y="14456"/>
                  <a:pt x="12180" y="15137"/>
                </a:cubicBezTo>
                <a:cubicBezTo>
                  <a:pt x="12180" y="15987"/>
                  <a:pt x="11693" y="16497"/>
                  <a:pt x="10881" y="16497"/>
                </a:cubicBezTo>
                <a:cubicBezTo>
                  <a:pt x="10231" y="16497"/>
                  <a:pt x="9744" y="15987"/>
                  <a:pt x="9744" y="15137"/>
                </a:cubicBezTo>
                <a:close/>
                <a:moveTo>
                  <a:pt x="20138" y="13436"/>
                </a:moveTo>
                <a:cubicBezTo>
                  <a:pt x="1624" y="13436"/>
                  <a:pt x="1624" y="13436"/>
                  <a:pt x="1624" y="13436"/>
                </a:cubicBezTo>
                <a:cubicBezTo>
                  <a:pt x="1624" y="1700"/>
                  <a:pt x="1624" y="1700"/>
                  <a:pt x="1624" y="1700"/>
                </a:cubicBezTo>
                <a:cubicBezTo>
                  <a:pt x="20138" y="1700"/>
                  <a:pt x="20138" y="1700"/>
                  <a:pt x="20138" y="1700"/>
                </a:cubicBezTo>
                <a:lnTo>
                  <a:pt x="20138" y="134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AutoShape 12"/>
          <p:cNvSpPr/>
          <p:nvPr/>
        </p:nvSpPr>
        <p:spPr bwMode="auto">
          <a:xfrm>
            <a:off x="7407275" y="4355465"/>
            <a:ext cx="1747838" cy="1355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60840" tIns="60840" rIns="60840" bIns="60840"/>
          <a:lstStyle>
            <a:lvl1pPr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D94D4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kumimoji="0" lang="es-ES" altLang="zh-CN" sz="6600" b="0" i="0" u="none" strike="noStrike" kern="1200" cap="none" spc="0" normalizeH="0" baseline="0" noProof="0" dirty="0">
              <a:ln>
                <a:noFill/>
              </a:ln>
              <a:solidFill>
                <a:srgbClr val="D94D4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61" name="TextBox 13"/>
          <p:cNvSpPr txBox="1"/>
          <p:nvPr/>
        </p:nvSpPr>
        <p:spPr>
          <a:xfrm>
            <a:off x="8750300" y="1990725"/>
            <a:ext cx="252603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5 fold cross validated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2" name="TextBox 13"/>
          <p:cNvSpPr txBox="1"/>
          <p:nvPr/>
        </p:nvSpPr>
        <p:spPr>
          <a:xfrm>
            <a:off x="8750300" y="2324735"/>
            <a:ext cx="2522855" cy="10820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Average results: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74%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test set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Best result: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100%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test set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Mode result: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71%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test set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3" name="TextBox 13"/>
          <p:cNvSpPr txBox="1"/>
          <p:nvPr/>
        </p:nvSpPr>
        <p:spPr>
          <a:xfrm>
            <a:off x="8753475" y="3187065"/>
            <a:ext cx="283083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Unsuccessful approaches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4" name="TextBox 13"/>
          <p:cNvSpPr txBox="1"/>
          <p:nvPr/>
        </p:nvSpPr>
        <p:spPr>
          <a:xfrm>
            <a:off x="8750300" y="3521075"/>
            <a:ext cx="2522855" cy="9848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Padding. Sobel and laplacian filters. Connected copmonents labelling 63%. 2 layer NN with softmax 71%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5" name="TextBox 13"/>
          <p:cNvSpPr txBox="1"/>
          <p:nvPr/>
        </p:nvSpPr>
        <p:spPr>
          <a:xfrm>
            <a:off x="8750300" y="4580890"/>
            <a:ext cx="226885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Future endeavours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6" name="TextBox 13"/>
          <p:cNvSpPr txBox="1"/>
          <p:nvPr/>
        </p:nvSpPr>
        <p:spPr>
          <a:xfrm>
            <a:off x="8753475" y="4914900"/>
            <a:ext cx="2522855" cy="10331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Collect more data, best bet.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The LeNet 5 CNN is relatively small and should produce good results for classification.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56" name="Freeform 220"/>
          <p:cNvSpPr/>
          <p:nvPr/>
        </p:nvSpPr>
        <p:spPr bwMode="auto">
          <a:xfrm>
            <a:off x="3122613" y="4060825"/>
            <a:ext cx="646113" cy="484188"/>
          </a:xfrm>
          <a:custGeom>
            <a:avLst/>
            <a:gdLst>
              <a:gd name="T0" fmla="*/ 159 w 174"/>
              <a:gd name="T1" fmla="*/ 117 h 130"/>
              <a:gd name="T2" fmla="*/ 159 w 174"/>
              <a:gd name="T3" fmla="*/ 0 h 130"/>
              <a:gd name="T4" fmla="*/ 124 w 174"/>
              <a:gd name="T5" fmla="*/ 0 h 130"/>
              <a:gd name="T6" fmla="*/ 124 w 174"/>
              <a:gd name="T7" fmla="*/ 117 h 130"/>
              <a:gd name="T8" fmla="*/ 104 w 174"/>
              <a:gd name="T9" fmla="*/ 117 h 130"/>
              <a:gd name="T10" fmla="*/ 104 w 174"/>
              <a:gd name="T11" fmla="*/ 72 h 130"/>
              <a:gd name="T12" fmla="*/ 69 w 174"/>
              <a:gd name="T13" fmla="*/ 72 h 130"/>
              <a:gd name="T14" fmla="*/ 69 w 174"/>
              <a:gd name="T15" fmla="*/ 117 h 130"/>
              <a:gd name="T16" fmla="*/ 50 w 174"/>
              <a:gd name="T17" fmla="*/ 117 h 130"/>
              <a:gd name="T18" fmla="*/ 50 w 174"/>
              <a:gd name="T19" fmla="*/ 32 h 130"/>
              <a:gd name="T20" fmla="*/ 15 w 174"/>
              <a:gd name="T21" fmla="*/ 32 h 130"/>
              <a:gd name="T22" fmla="*/ 15 w 174"/>
              <a:gd name="T23" fmla="*/ 117 h 130"/>
              <a:gd name="T24" fmla="*/ 0 w 174"/>
              <a:gd name="T25" fmla="*/ 117 h 130"/>
              <a:gd name="T26" fmla="*/ 0 w 174"/>
              <a:gd name="T27" fmla="*/ 130 h 130"/>
              <a:gd name="T28" fmla="*/ 174 w 174"/>
              <a:gd name="T29" fmla="*/ 130 h 130"/>
              <a:gd name="T30" fmla="*/ 174 w 174"/>
              <a:gd name="T31" fmla="*/ 117 h 130"/>
              <a:gd name="T32" fmla="*/ 159 w 174"/>
              <a:gd name="T33" fmla="*/ 11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4" h="130">
                <a:moveTo>
                  <a:pt x="159" y="117"/>
                </a:moveTo>
                <a:lnTo>
                  <a:pt x="159" y="0"/>
                </a:lnTo>
                <a:lnTo>
                  <a:pt x="124" y="0"/>
                </a:lnTo>
                <a:lnTo>
                  <a:pt x="124" y="117"/>
                </a:lnTo>
                <a:lnTo>
                  <a:pt x="104" y="117"/>
                </a:lnTo>
                <a:lnTo>
                  <a:pt x="104" y="72"/>
                </a:lnTo>
                <a:lnTo>
                  <a:pt x="69" y="72"/>
                </a:lnTo>
                <a:lnTo>
                  <a:pt x="69" y="117"/>
                </a:lnTo>
                <a:lnTo>
                  <a:pt x="50" y="117"/>
                </a:lnTo>
                <a:lnTo>
                  <a:pt x="50" y="32"/>
                </a:lnTo>
                <a:lnTo>
                  <a:pt x="15" y="32"/>
                </a:lnTo>
                <a:lnTo>
                  <a:pt x="15" y="117"/>
                </a:lnTo>
                <a:lnTo>
                  <a:pt x="0" y="117"/>
                </a:lnTo>
                <a:lnTo>
                  <a:pt x="0" y="130"/>
                </a:lnTo>
                <a:lnTo>
                  <a:pt x="174" y="130"/>
                </a:lnTo>
                <a:lnTo>
                  <a:pt x="174" y="117"/>
                </a:lnTo>
                <a:lnTo>
                  <a:pt x="159" y="11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10268" name="Picture 33"/>
          <p:cNvPicPr>
            <a:picLocks noChangeAspect="1"/>
          </p:cNvPicPr>
          <p:nvPr/>
        </p:nvPicPr>
        <p:blipFill>
          <a:blip r:embed="rId2">
            <a:lum bright="70001" contrast="-70000"/>
          </a:blip>
          <a:stretch>
            <a:fillRect/>
          </a:stretch>
        </p:blipFill>
        <p:spPr>
          <a:xfrm>
            <a:off x="4797425" y="4130675"/>
            <a:ext cx="355600" cy="566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WPS Presentation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Open Sans Light</vt:lpstr>
      <vt:lpstr>Segoe Print</vt:lpstr>
      <vt:lpstr>Microsoft YaHei</vt:lpstr>
      <vt:lpstr>Times New Roman</vt:lpstr>
      <vt:lpstr>MS PGothic</vt:lpstr>
      <vt:lpstr>Arial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Hp</cp:lastModifiedBy>
  <cp:revision>90</cp:revision>
  <dcterms:created xsi:type="dcterms:W3CDTF">2015-06-30T02:29:00Z</dcterms:created>
  <dcterms:modified xsi:type="dcterms:W3CDTF">2020-11-11T00:45:30Z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2057-11.2.0.9739</vt:lpwstr>
  </property>
</Properties>
</file>