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ermanent Marker"/>
      <p:regular r:id="rId37"/>
    </p:embeddedFont>
    <p:embeddedFont>
      <p:font typeface="Itim"/>
      <p:regular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76">
          <p15:clr>
            <a:srgbClr val="FF0000"/>
          </p15:clr>
        </p15:guide>
        <p15:guide id="2" pos="454">
          <p15:clr>
            <a:srgbClr val="FF0000"/>
          </p15:clr>
        </p15:guide>
        <p15:guide id="3" pos="5306">
          <p15:clr>
            <a:srgbClr val="FF0000"/>
          </p15:clr>
        </p15:guide>
        <p15:guide id="4" orient="horz" pos="2952">
          <p15:clr>
            <a:srgbClr val="FF0000"/>
          </p15:clr>
        </p15:guide>
        <p15:guide id="5" orient="horz" pos="288">
          <p15:clr>
            <a:srgbClr val="00FF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76" orient="horz"/>
        <p:guide pos="454"/>
        <p:guide pos="5306"/>
        <p:guide pos="2952" orient="horz"/>
        <p:guide pos="2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PermanentMarker-regular.fntdata"/><Relationship Id="rId36" Type="http://schemas.openxmlformats.org/officeDocument/2006/relationships/slide" Target="slides/slide31.xml"/><Relationship Id="rId38" Type="http://schemas.openxmlformats.org/officeDocument/2006/relationships/font" Target="fonts/Itim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g11619fd1901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5" name="Google Shape;1875;g11619fd1901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11619fd190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11619fd190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g1149ae162d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4" name="Google Shape;1934;g1149ae162d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g11619fd190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4" name="Google Shape;1974;g11619fd190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9" name="Shape 2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g11619fd1901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1" name="Google Shape;2051;g11619fd1901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11619fd1901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11619fd1901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0" name="Shape 2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1" name="Google Shape;2171;g1149ae162d0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2" name="Google Shape;2172;g1149ae162d0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g2fd5119534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1" name="Google Shape;2231;g2fd5119534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2fd5119534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2fd5119534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3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g113e94f5878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5" name="Google Shape;2355;g113e94f5878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1619fd190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1619fd190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4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g2fd5119534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6" name="Google Shape;2386;g2fd5119534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9" name="Shape 2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0" name="Google Shape;2500;g2fd5119534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1" name="Google Shape;2501;g2fd5119534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5" name="Shape 2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6" name="Google Shape;2616;g116e14ccef7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7" name="Google Shape;2617;g116e14ccef7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0" name="Shape 2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1" name="Google Shape;2681;g116e8aca522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2" name="Google Shape;2682;g116e8aca522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13e94f587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13e94f587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g1149ae162d0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7" name="Google Shape;2767;g1149ae162d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9" name="Shape 2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0" name="Google Shape;2820;g2fd51195349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1" name="Google Shape;2821;g2fd51195349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g2fd51195349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8" name="Google Shape;2908;g2fd51195349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2" name="Shape 2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" name="Google Shape;2973;g113e94f5878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4" name="Google Shape;2974;g113e94f5878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0" name="Shape 3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" name="Google Shape;3041;g2fd51195349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2" name="Google Shape;3042;g2fd51195349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1619fd1901_0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1619fd1901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6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Google Shape;3067;g1149ae162d0_0_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8" name="Google Shape;3068;g1149ae162d0_0_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3" name="Shape 3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4" name="Google Shape;3114;g1149ae162d0_0_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5" name="Google Shape;3115;g1149ae162d0_0_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1619fd190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1619fd190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116e8aca522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116e8aca522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1149ae162d0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1149ae162d0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3" name="Google Shape;1763;g11619fd1901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4" name="Google Shape;1764;g11619fd1901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11619fd1901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11619fd1901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9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11619fd1901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11619fd1901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16575" y="0"/>
            <a:ext cx="8579795" cy="5143484"/>
          </a:xfrm>
          <a:custGeom>
            <a:rect b="b" l="l" r="r" t="t"/>
            <a:pathLst>
              <a:path extrusionOk="0" h="78770" w="128517">
                <a:moveTo>
                  <a:pt x="35" y="1"/>
                </a:moveTo>
                <a:lnTo>
                  <a:pt x="0" y="78769"/>
                </a:lnTo>
                <a:lnTo>
                  <a:pt x="128517" y="78769"/>
                </a:lnTo>
                <a:cubicBezTo>
                  <a:pt x="61260" y="76442"/>
                  <a:pt x="7739" y="332"/>
                  <a:pt x="7739" y="332"/>
                </a:cubicBezTo>
                <a:lnTo>
                  <a:pt x="35" y="1"/>
                </a:lnTo>
                <a:close/>
              </a:path>
            </a:pathLst>
          </a:custGeom>
          <a:solidFill>
            <a:srgbClr val="B0D5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754550" y="1135650"/>
            <a:ext cx="5634900" cy="2872200"/>
          </a:xfrm>
          <a:prstGeom prst="plaque">
            <a:avLst>
              <a:gd fmla="val 11691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2572800" y="31168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2572800" y="2222750"/>
            <a:ext cx="3998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" name="Google Shape;14;p2"/>
          <p:cNvGrpSpPr/>
          <p:nvPr/>
        </p:nvGrpSpPr>
        <p:grpSpPr>
          <a:xfrm rot="697126">
            <a:off x="8280187" y="-46678"/>
            <a:ext cx="1305393" cy="1346461"/>
            <a:chOff x="1492000" y="427450"/>
            <a:chExt cx="1188000" cy="1225375"/>
          </a:xfrm>
        </p:grpSpPr>
        <p:sp>
          <p:nvSpPr>
            <p:cNvPr id="15" name="Google Shape;15;p2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50900" y="-21500"/>
            <a:ext cx="771000" cy="51651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flipH="1" rot="-1976796">
            <a:off x="5917481" y="3990133"/>
            <a:ext cx="3474354" cy="888893"/>
            <a:chOff x="3809875" y="1963175"/>
            <a:chExt cx="1923600" cy="492150"/>
          </a:xfrm>
        </p:grpSpPr>
        <p:sp>
          <p:nvSpPr>
            <p:cNvPr id="28" name="Google Shape;28;p2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 rot="-375097">
            <a:off x="1228557" y="-253382"/>
            <a:ext cx="711742" cy="793298"/>
            <a:chOff x="6554696" y="509501"/>
            <a:chExt cx="711709" cy="793261"/>
          </a:xfrm>
        </p:grpSpPr>
        <p:sp>
          <p:nvSpPr>
            <p:cNvPr id="40" name="Google Shape;40;p2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 rot="807122">
            <a:off x="809300" y="4708652"/>
            <a:ext cx="2497551" cy="2401906"/>
            <a:chOff x="1857000" y="3245400"/>
            <a:chExt cx="1233825" cy="1186575"/>
          </a:xfrm>
        </p:grpSpPr>
        <p:sp>
          <p:nvSpPr>
            <p:cNvPr id="43" name="Google Shape;43;p2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2"/>
          <p:cNvSpPr/>
          <p:nvPr/>
        </p:nvSpPr>
        <p:spPr>
          <a:xfrm rot="-381518">
            <a:off x="1317430" y="-146232"/>
            <a:ext cx="102933" cy="551241"/>
          </a:xfrm>
          <a:prstGeom prst="roundRect">
            <a:avLst>
              <a:gd fmla="val 50000" name="adj"/>
            </a:avLst>
          </a:prstGeom>
          <a:solidFill>
            <a:srgbClr val="EEEEEE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Font typeface="Itim"/>
              <a:buNone/>
              <a:defRPr b="1" sz="6000"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" name="Google Shape;51;p2"/>
          <p:cNvSpPr txBox="1"/>
          <p:nvPr>
            <p:ph idx="1" type="subTitle"/>
          </p:nvPr>
        </p:nvSpPr>
        <p:spPr>
          <a:xfrm>
            <a:off x="2351850" y="3287050"/>
            <a:ext cx="4440300" cy="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1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67" name="Google Shape;267;p1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6" name="Google Shape;286;p11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11"/>
          <p:cNvSpPr txBox="1"/>
          <p:nvPr>
            <p:ph hasCustomPrompt="1" type="title"/>
          </p:nvPr>
        </p:nvSpPr>
        <p:spPr>
          <a:xfrm>
            <a:off x="1768200" y="1654521"/>
            <a:ext cx="5607600" cy="84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/>
          <p:nvPr>
            <p:ph idx="1" type="body"/>
          </p:nvPr>
        </p:nvSpPr>
        <p:spPr>
          <a:xfrm>
            <a:off x="2710050" y="2650221"/>
            <a:ext cx="37239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1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293" name="Google Shape;293;p1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4" name="Google Shape;294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5" name="Google Shape;295;p1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1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312" name="Google Shape;312;p1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27" name="Google Shape;327;p1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1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1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" name="Google Shape;333;p13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13"/>
          <p:cNvSpPr txBox="1"/>
          <p:nvPr>
            <p:ph idx="1" type="subTitle"/>
          </p:nvPr>
        </p:nvSpPr>
        <p:spPr>
          <a:xfrm>
            <a:off x="90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5" name="Google Shape;335;p13"/>
          <p:cNvSpPr txBox="1"/>
          <p:nvPr>
            <p:ph idx="2" type="subTitle"/>
          </p:nvPr>
        </p:nvSpPr>
        <p:spPr>
          <a:xfrm>
            <a:off x="5676900" y="3292127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6" name="Google Shape;336;p13"/>
          <p:cNvSpPr txBox="1"/>
          <p:nvPr>
            <p:ph idx="3" type="subTitle"/>
          </p:nvPr>
        </p:nvSpPr>
        <p:spPr>
          <a:xfrm>
            <a:off x="90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4" type="subTitle"/>
          </p:nvPr>
        </p:nvSpPr>
        <p:spPr>
          <a:xfrm>
            <a:off x="5676900" y="15845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8" name="Google Shape;338;p13"/>
          <p:cNvSpPr txBox="1"/>
          <p:nvPr>
            <p:ph idx="5" type="subTitle"/>
          </p:nvPr>
        </p:nvSpPr>
        <p:spPr>
          <a:xfrm>
            <a:off x="90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13"/>
          <p:cNvSpPr txBox="1"/>
          <p:nvPr>
            <p:ph idx="6" type="subTitle"/>
          </p:nvPr>
        </p:nvSpPr>
        <p:spPr>
          <a:xfrm>
            <a:off x="5676900" y="2048743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7" type="subTitle"/>
          </p:nvPr>
        </p:nvSpPr>
        <p:spPr>
          <a:xfrm>
            <a:off x="90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1" name="Google Shape;341;p13"/>
          <p:cNvSpPr txBox="1"/>
          <p:nvPr>
            <p:ph idx="8" type="subTitle"/>
          </p:nvPr>
        </p:nvSpPr>
        <p:spPr>
          <a:xfrm>
            <a:off x="5676900" y="3755202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1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44" name="Google Shape;344;p1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14"/>
          <p:cNvSpPr txBox="1"/>
          <p:nvPr>
            <p:ph type="ctrTitle"/>
          </p:nvPr>
        </p:nvSpPr>
        <p:spPr>
          <a:xfrm>
            <a:off x="5908324" y="1290427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67" name="Google Shape;367;p14"/>
          <p:cNvSpPr txBox="1"/>
          <p:nvPr>
            <p:ph idx="1" type="subTitle"/>
          </p:nvPr>
        </p:nvSpPr>
        <p:spPr>
          <a:xfrm>
            <a:off x="590832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8" name="Google Shape;368;p14"/>
          <p:cNvSpPr txBox="1"/>
          <p:nvPr>
            <p:ph hasCustomPrompt="1" idx="2" type="title"/>
          </p:nvPr>
        </p:nvSpPr>
        <p:spPr>
          <a:xfrm>
            <a:off x="4903953" y="1280000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14"/>
          <p:cNvSpPr txBox="1"/>
          <p:nvPr>
            <p:ph idx="3" type="subTitle"/>
          </p:nvPr>
        </p:nvSpPr>
        <p:spPr>
          <a:xfrm>
            <a:off x="590832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0" name="Google Shape;370;p14"/>
          <p:cNvSpPr txBox="1"/>
          <p:nvPr>
            <p:ph hasCustomPrompt="1" idx="4" type="title"/>
          </p:nvPr>
        </p:nvSpPr>
        <p:spPr>
          <a:xfrm>
            <a:off x="4903953" y="327730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4"/>
          <p:cNvSpPr txBox="1"/>
          <p:nvPr>
            <p:ph idx="5" type="subTitle"/>
          </p:nvPr>
        </p:nvSpPr>
        <p:spPr>
          <a:xfrm>
            <a:off x="5908324" y="2589180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2" name="Google Shape;372;p14"/>
          <p:cNvSpPr txBox="1"/>
          <p:nvPr>
            <p:ph hasCustomPrompt="1" idx="6" type="title"/>
          </p:nvPr>
        </p:nvSpPr>
        <p:spPr>
          <a:xfrm>
            <a:off x="4903953" y="2306644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4"/>
          <p:cNvSpPr txBox="1"/>
          <p:nvPr>
            <p:ph idx="7" type="ctrTitle"/>
          </p:nvPr>
        </p:nvSpPr>
        <p:spPr>
          <a:xfrm>
            <a:off x="5908324" y="231110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4" name="Google Shape;374;p14"/>
          <p:cNvSpPr txBox="1"/>
          <p:nvPr>
            <p:ph idx="8" type="ctrTitle"/>
          </p:nvPr>
        </p:nvSpPr>
        <p:spPr>
          <a:xfrm>
            <a:off x="5908324" y="328299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5" name="Google Shape;375;p14"/>
          <p:cNvSpPr txBox="1"/>
          <p:nvPr>
            <p:ph idx="9" type="ctrTitle"/>
          </p:nvPr>
        </p:nvSpPr>
        <p:spPr>
          <a:xfrm>
            <a:off x="1912664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76" name="Google Shape;376;p14"/>
          <p:cNvSpPr txBox="1"/>
          <p:nvPr>
            <p:ph idx="13" type="subTitle"/>
          </p:nvPr>
        </p:nvSpPr>
        <p:spPr>
          <a:xfrm>
            <a:off x="1912664" y="157301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7" name="Google Shape;377;p14"/>
          <p:cNvSpPr txBox="1"/>
          <p:nvPr>
            <p:ph hasCustomPrompt="1" idx="14" type="title"/>
          </p:nvPr>
        </p:nvSpPr>
        <p:spPr>
          <a:xfrm>
            <a:off x="784376" y="1286887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 txBox="1"/>
          <p:nvPr>
            <p:ph idx="15" type="subTitle"/>
          </p:nvPr>
        </p:nvSpPr>
        <p:spPr>
          <a:xfrm>
            <a:off x="1912664" y="3563486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9" name="Google Shape;379;p14"/>
          <p:cNvSpPr txBox="1"/>
          <p:nvPr>
            <p:ph hasCustomPrompt="1" idx="16" type="title"/>
          </p:nvPr>
        </p:nvSpPr>
        <p:spPr>
          <a:xfrm>
            <a:off x="784376" y="3284192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0" name="Google Shape;380;p14"/>
          <p:cNvSpPr txBox="1"/>
          <p:nvPr>
            <p:ph idx="17" type="subTitle"/>
          </p:nvPr>
        </p:nvSpPr>
        <p:spPr>
          <a:xfrm>
            <a:off x="1912664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1" name="Google Shape;381;p14"/>
          <p:cNvSpPr txBox="1"/>
          <p:nvPr>
            <p:ph hasCustomPrompt="1" idx="18" type="title"/>
          </p:nvPr>
        </p:nvSpPr>
        <p:spPr>
          <a:xfrm>
            <a:off x="784376" y="2313531"/>
            <a:ext cx="8145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Permanent Marker"/>
              <a:buNone/>
              <a:defRPr sz="3500">
                <a:solidFill>
                  <a:schemeClr val="accent5"/>
                </a:solidFill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>
            <a:r>
              <a:t>xx%</a:t>
            </a:r>
          </a:p>
        </p:txBody>
      </p:sp>
      <p:sp>
        <p:nvSpPr>
          <p:cNvPr id="382" name="Google Shape;382;p14"/>
          <p:cNvSpPr txBox="1"/>
          <p:nvPr>
            <p:ph idx="19" type="ctrTitle"/>
          </p:nvPr>
        </p:nvSpPr>
        <p:spPr>
          <a:xfrm>
            <a:off x="1912664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3" name="Google Shape;383;p14"/>
          <p:cNvSpPr txBox="1"/>
          <p:nvPr>
            <p:ph idx="20" type="ctrTitle"/>
          </p:nvPr>
        </p:nvSpPr>
        <p:spPr>
          <a:xfrm>
            <a:off x="1912664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384" name="Google Shape;384;p14"/>
          <p:cNvSpPr txBox="1"/>
          <p:nvPr>
            <p:ph idx="21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387" name="Google Shape;387;p1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15"/>
          <p:cNvSpPr txBox="1"/>
          <p:nvPr>
            <p:ph idx="1" type="subTitle"/>
          </p:nvPr>
        </p:nvSpPr>
        <p:spPr>
          <a:xfrm>
            <a:off x="2059950" y="2514140"/>
            <a:ext cx="43272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1080450" y="1555960"/>
            <a:ext cx="5306700" cy="896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1" name="Google Shape;411;p15"/>
          <p:cNvSpPr txBox="1"/>
          <p:nvPr>
            <p:ph hasCustomPrompt="1" idx="2" type="title"/>
          </p:nvPr>
        </p:nvSpPr>
        <p:spPr>
          <a:xfrm>
            <a:off x="6853050" y="2092943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412" name="Google Shape;412;p15"/>
          <p:cNvGrpSpPr/>
          <p:nvPr/>
        </p:nvGrpSpPr>
        <p:grpSpPr>
          <a:xfrm flipH="1" rot="-5072894">
            <a:off x="-1007770" y="1789630"/>
            <a:ext cx="3474349" cy="888902"/>
            <a:chOff x="3809875" y="1963175"/>
            <a:chExt cx="1923600" cy="492150"/>
          </a:xfrm>
        </p:grpSpPr>
        <p:sp>
          <p:nvSpPr>
            <p:cNvPr id="413" name="Google Shape;413;p15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4" name="Google Shape;424;p15"/>
          <p:cNvGrpSpPr/>
          <p:nvPr/>
        </p:nvGrpSpPr>
        <p:grpSpPr>
          <a:xfrm rot="-375097">
            <a:off x="7330557" y="3418618"/>
            <a:ext cx="711742" cy="793298"/>
            <a:chOff x="6554696" y="509501"/>
            <a:chExt cx="711709" cy="793261"/>
          </a:xfrm>
        </p:grpSpPr>
        <p:sp>
          <p:nvSpPr>
            <p:cNvPr id="425" name="Google Shape;425;p15"/>
            <p:cNvSpPr/>
            <p:nvPr/>
          </p:nvSpPr>
          <p:spPr>
            <a:xfrm>
              <a:off x="6560695" y="516700"/>
              <a:ext cx="696978" cy="779230"/>
            </a:xfrm>
            <a:custGeom>
              <a:rect b="b" l="l" r="r" t="t"/>
              <a:pathLst>
                <a:path extrusionOk="0" h="23381" w="20913">
                  <a:moveTo>
                    <a:pt x="4201" y="1"/>
                  </a:moveTo>
                  <a:cubicBezTo>
                    <a:pt x="1903" y="1"/>
                    <a:pt x="28" y="1866"/>
                    <a:pt x="28" y="4165"/>
                  </a:cubicBezTo>
                  <a:lnTo>
                    <a:pt x="1" y="17073"/>
                  </a:lnTo>
                  <a:cubicBezTo>
                    <a:pt x="1" y="18903"/>
                    <a:pt x="1190" y="20516"/>
                    <a:pt x="2930" y="21057"/>
                  </a:cubicBezTo>
                  <a:lnTo>
                    <a:pt x="9736" y="23193"/>
                  </a:lnTo>
                  <a:cubicBezTo>
                    <a:pt x="10143" y="23318"/>
                    <a:pt x="10563" y="23381"/>
                    <a:pt x="10982" y="23381"/>
                  </a:cubicBezTo>
                  <a:cubicBezTo>
                    <a:pt x="11444" y="23381"/>
                    <a:pt x="11906" y="23304"/>
                    <a:pt x="12350" y="23148"/>
                  </a:cubicBezTo>
                  <a:lnTo>
                    <a:pt x="18092" y="21147"/>
                  </a:lnTo>
                  <a:cubicBezTo>
                    <a:pt x="19759" y="20570"/>
                    <a:pt x="20886" y="18993"/>
                    <a:pt x="20886" y="17217"/>
                  </a:cubicBezTo>
                  <a:lnTo>
                    <a:pt x="20913" y="4201"/>
                  </a:lnTo>
                  <a:cubicBezTo>
                    <a:pt x="20913" y="1903"/>
                    <a:pt x="19047" y="28"/>
                    <a:pt x="16748" y="28"/>
                  </a:cubicBezTo>
                  <a:lnTo>
                    <a:pt x="420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6554696" y="509501"/>
              <a:ext cx="711709" cy="793261"/>
            </a:xfrm>
            <a:custGeom>
              <a:rect b="b" l="l" r="r" t="t"/>
              <a:pathLst>
                <a:path extrusionOk="0" h="23802" w="21355">
                  <a:moveTo>
                    <a:pt x="5138" y="442"/>
                  </a:moveTo>
                  <a:lnTo>
                    <a:pt x="7572" y="451"/>
                  </a:lnTo>
                  <a:lnTo>
                    <a:pt x="12440" y="469"/>
                  </a:lnTo>
                  <a:lnTo>
                    <a:pt x="14873" y="469"/>
                  </a:lnTo>
                  <a:lnTo>
                    <a:pt x="16090" y="478"/>
                  </a:lnTo>
                  <a:cubicBezTo>
                    <a:pt x="16249" y="478"/>
                    <a:pt x="16412" y="477"/>
                    <a:pt x="16574" y="477"/>
                  </a:cubicBezTo>
                  <a:cubicBezTo>
                    <a:pt x="16817" y="477"/>
                    <a:pt x="17058" y="480"/>
                    <a:pt x="17280" y="496"/>
                  </a:cubicBezTo>
                  <a:cubicBezTo>
                    <a:pt x="17659" y="541"/>
                    <a:pt x="18037" y="622"/>
                    <a:pt x="18389" y="766"/>
                  </a:cubicBezTo>
                  <a:cubicBezTo>
                    <a:pt x="18740" y="920"/>
                    <a:pt x="19083" y="1109"/>
                    <a:pt x="19380" y="1352"/>
                  </a:cubicBezTo>
                  <a:cubicBezTo>
                    <a:pt x="19669" y="1596"/>
                    <a:pt x="19939" y="1866"/>
                    <a:pt x="20155" y="2191"/>
                  </a:cubicBezTo>
                  <a:cubicBezTo>
                    <a:pt x="20363" y="2506"/>
                    <a:pt x="20534" y="2849"/>
                    <a:pt x="20651" y="3209"/>
                  </a:cubicBezTo>
                  <a:cubicBezTo>
                    <a:pt x="20759" y="3579"/>
                    <a:pt x="20832" y="3948"/>
                    <a:pt x="20832" y="4336"/>
                  </a:cubicBezTo>
                  <a:cubicBezTo>
                    <a:pt x="20841" y="4733"/>
                    <a:pt x="20832" y="5147"/>
                    <a:pt x="20832" y="5544"/>
                  </a:cubicBezTo>
                  <a:lnTo>
                    <a:pt x="20841" y="7978"/>
                  </a:lnTo>
                  <a:lnTo>
                    <a:pt x="20850" y="12845"/>
                  </a:lnTo>
                  <a:lnTo>
                    <a:pt x="20850" y="15279"/>
                  </a:lnTo>
                  <a:lnTo>
                    <a:pt x="20850" y="16496"/>
                  </a:lnTo>
                  <a:lnTo>
                    <a:pt x="20850" y="17109"/>
                  </a:lnTo>
                  <a:lnTo>
                    <a:pt x="20859" y="17406"/>
                  </a:lnTo>
                  <a:lnTo>
                    <a:pt x="20841" y="17704"/>
                  </a:lnTo>
                  <a:cubicBezTo>
                    <a:pt x="20795" y="18470"/>
                    <a:pt x="20516" y="19218"/>
                    <a:pt x="20047" y="19831"/>
                  </a:cubicBezTo>
                  <a:cubicBezTo>
                    <a:pt x="19579" y="20453"/>
                    <a:pt x="18930" y="20921"/>
                    <a:pt x="18208" y="21183"/>
                  </a:cubicBezTo>
                  <a:lnTo>
                    <a:pt x="13602" y="22769"/>
                  </a:lnTo>
                  <a:lnTo>
                    <a:pt x="12458" y="23175"/>
                  </a:lnTo>
                  <a:cubicBezTo>
                    <a:pt x="12088" y="23292"/>
                    <a:pt x="11709" y="23364"/>
                    <a:pt x="11322" y="23382"/>
                  </a:cubicBezTo>
                  <a:cubicBezTo>
                    <a:pt x="11267" y="23385"/>
                    <a:pt x="11211" y="23386"/>
                    <a:pt x="11156" y="23386"/>
                  </a:cubicBezTo>
                  <a:cubicBezTo>
                    <a:pt x="10830" y="23386"/>
                    <a:pt x="10500" y="23342"/>
                    <a:pt x="10177" y="23265"/>
                  </a:cubicBezTo>
                  <a:cubicBezTo>
                    <a:pt x="9997" y="23211"/>
                    <a:pt x="9798" y="23148"/>
                    <a:pt x="9609" y="23085"/>
                  </a:cubicBezTo>
                  <a:lnTo>
                    <a:pt x="9023" y="22905"/>
                  </a:lnTo>
                  <a:lnTo>
                    <a:pt x="4381" y="21453"/>
                  </a:lnTo>
                  <a:lnTo>
                    <a:pt x="3218" y="21093"/>
                  </a:lnTo>
                  <a:cubicBezTo>
                    <a:pt x="2849" y="20976"/>
                    <a:pt x="2497" y="20813"/>
                    <a:pt x="2173" y="20597"/>
                  </a:cubicBezTo>
                  <a:cubicBezTo>
                    <a:pt x="1542" y="20173"/>
                    <a:pt x="1001" y="19578"/>
                    <a:pt x="676" y="18866"/>
                  </a:cubicBezTo>
                  <a:cubicBezTo>
                    <a:pt x="505" y="18515"/>
                    <a:pt x="397" y="18136"/>
                    <a:pt x="343" y="17749"/>
                  </a:cubicBezTo>
                  <a:cubicBezTo>
                    <a:pt x="298" y="17361"/>
                    <a:pt x="316" y="16955"/>
                    <a:pt x="316" y="16550"/>
                  </a:cubicBezTo>
                  <a:lnTo>
                    <a:pt x="334" y="14116"/>
                  </a:lnTo>
                  <a:lnTo>
                    <a:pt x="388" y="9248"/>
                  </a:lnTo>
                  <a:cubicBezTo>
                    <a:pt x="397" y="7626"/>
                    <a:pt x="406" y="6003"/>
                    <a:pt x="415" y="4381"/>
                  </a:cubicBezTo>
                  <a:cubicBezTo>
                    <a:pt x="424" y="3993"/>
                    <a:pt x="478" y="3606"/>
                    <a:pt x="586" y="3245"/>
                  </a:cubicBezTo>
                  <a:cubicBezTo>
                    <a:pt x="703" y="2876"/>
                    <a:pt x="866" y="2524"/>
                    <a:pt x="1082" y="2200"/>
                  </a:cubicBezTo>
                  <a:cubicBezTo>
                    <a:pt x="1298" y="1884"/>
                    <a:pt x="1551" y="1596"/>
                    <a:pt x="1848" y="1343"/>
                  </a:cubicBezTo>
                  <a:cubicBezTo>
                    <a:pt x="2155" y="1109"/>
                    <a:pt x="2479" y="902"/>
                    <a:pt x="2831" y="748"/>
                  </a:cubicBezTo>
                  <a:cubicBezTo>
                    <a:pt x="3191" y="604"/>
                    <a:pt x="3561" y="505"/>
                    <a:pt x="3948" y="460"/>
                  </a:cubicBezTo>
                  <a:cubicBezTo>
                    <a:pt x="4039" y="451"/>
                    <a:pt x="4138" y="451"/>
                    <a:pt x="4237" y="442"/>
                  </a:cubicBezTo>
                  <a:close/>
                  <a:moveTo>
                    <a:pt x="4381" y="0"/>
                  </a:moveTo>
                  <a:lnTo>
                    <a:pt x="4219" y="9"/>
                  </a:lnTo>
                  <a:cubicBezTo>
                    <a:pt x="4111" y="18"/>
                    <a:pt x="4003" y="18"/>
                    <a:pt x="3894" y="27"/>
                  </a:cubicBezTo>
                  <a:cubicBezTo>
                    <a:pt x="3471" y="81"/>
                    <a:pt x="3056" y="190"/>
                    <a:pt x="2668" y="352"/>
                  </a:cubicBezTo>
                  <a:cubicBezTo>
                    <a:pt x="2272" y="523"/>
                    <a:pt x="1911" y="748"/>
                    <a:pt x="1578" y="1019"/>
                  </a:cubicBezTo>
                  <a:cubicBezTo>
                    <a:pt x="1253" y="1289"/>
                    <a:pt x="965" y="1614"/>
                    <a:pt x="731" y="1965"/>
                  </a:cubicBezTo>
                  <a:cubicBezTo>
                    <a:pt x="496" y="2326"/>
                    <a:pt x="316" y="2713"/>
                    <a:pt x="190" y="3119"/>
                  </a:cubicBezTo>
                  <a:cubicBezTo>
                    <a:pt x="63" y="3534"/>
                    <a:pt x="9" y="3957"/>
                    <a:pt x="0" y="4381"/>
                  </a:cubicBezTo>
                  <a:cubicBezTo>
                    <a:pt x="0" y="6003"/>
                    <a:pt x="0" y="7626"/>
                    <a:pt x="9" y="9248"/>
                  </a:cubicBezTo>
                  <a:lnTo>
                    <a:pt x="54" y="14116"/>
                  </a:lnTo>
                  <a:lnTo>
                    <a:pt x="54" y="16550"/>
                  </a:lnTo>
                  <a:lnTo>
                    <a:pt x="54" y="17154"/>
                  </a:lnTo>
                  <a:cubicBezTo>
                    <a:pt x="54" y="17253"/>
                    <a:pt x="54" y="17361"/>
                    <a:pt x="63" y="17469"/>
                  </a:cubicBezTo>
                  <a:cubicBezTo>
                    <a:pt x="63" y="17568"/>
                    <a:pt x="72" y="17676"/>
                    <a:pt x="81" y="17776"/>
                  </a:cubicBezTo>
                  <a:cubicBezTo>
                    <a:pt x="127" y="18190"/>
                    <a:pt x="217" y="18605"/>
                    <a:pt x="370" y="19002"/>
                  </a:cubicBezTo>
                  <a:cubicBezTo>
                    <a:pt x="676" y="19786"/>
                    <a:pt x="1226" y="20489"/>
                    <a:pt x="1947" y="20949"/>
                  </a:cubicBezTo>
                  <a:cubicBezTo>
                    <a:pt x="2299" y="21183"/>
                    <a:pt x="2696" y="21363"/>
                    <a:pt x="3092" y="21489"/>
                  </a:cubicBezTo>
                  <a:lnTo>
                    <a:pt x="4255" y="21859"/>
                  </a:lnTo>
                  <a:lnTo>
                    <a:pt x="8897" y="23310"/>
                  </a:lnTo>
                  <a:lnTo>
                    <a:pt x="9483" y="23490"/>
                  </a:lnTo>
                  <a:cubicBezTo>
                    <a:pt x="9672" y="23554"/>
                    <a:pt x="9862" y="23617"/>
                    <a:pt x="10078" y="23671"/>
                  </a:cubicBezTo>
                  <a:cubicBezTo>
                    <a:pt x="10418" y="23761"/>
                    <a:pt x="10777" y="23801"/>
                    <a:pt x="11133" y="23801"/>
                  </a:cubicBezTo>
                  <a:cubicBezTo>
                    <a:pt x="11202" y="23801"/>
                    <a:pt x="11271" y="23800"/>
                    <a:pt x="11340" y="23797"/>
                  </a:cubicBezTo>
                  <a:cubicBezTo>
                    <a:pt x="11764" y="23779"/>
                    <a:pt x="12187" y="23698"/>
                    <a:pt x="12593" y="23563"/>
                  </a:cubicBezTo>
                  <a:lnTo>
                    <a:pt x="13738" y="23157"/>
                  </a:lnTo>
                  <a:lnTo>
                    <a:pt x="18335" y="21552"/>
                  </a:lnTo>
                  <a:cubicBezTo>
                    <a:pt x="19137" y="21273"/>
                    <a:pt x="19858" y="20759"/>
                    <a:pt x="20372" y="20083"/>
                  </a:cubicBezTo>
                  <a:cubicBezTo>
                    <a:pt x="20895" y="19407"/>
                    <a:pt x="21210" y="18578"/>
                    <a:pt x="21273" y="17731"/>
                  </a:cubicBezTo>
                  <a:lnTo>
                    <a:pt x="21282" y="17406"/>
                  </a:lnTo>
                  <a:lnTo>
                    <a:pt x="21282" y="17109"/>
                  </a:lnTo>
                  <a:lnTo>
                    <a:pt x="21291" y="16496"/>
                  </a:lnTo>
                  <a:lnTo>
                    <a:pt x="21291" y="15279"/>
                  </a:lnTo>
                  <a:lnTo>
                    <a:pt x="21309" y="12845"/>
                  </a:lnTo>
                  <a:lnTo>
                    <a:pt x="21327" y="7978"/>
                  </a:lnTo>
                  <a:lnTo>
                    <a:pt x="21345" y="5544"/>
                  </a:lnTo>
                  <a:cubicBezTo>
                    <a:pt x="21345" y="5138"/>
                    <a:pt x="21354" y="4742"/>
                    <a:pt x="21345" y="4327"/>
                  </a:cubicBezTo>
                  <a:cubicBezTo>
                    <a:pt x="21336" y="3894"/>
                    <a:pt x="21255" y="3471"/>
                    <a:pt x="21129" y="3056"/>
                  </a:cubicBezTo>
                  <a:cubicBezTo>
                    <a:pt x="20994" y="2650"/>
                    <a:pt x="20795" y="2263"/>
                    <a:pt x="20561" y="1911"/>
                  </a:cubicBezTo>
                  <a:cubicBezTo>
                    <a:pt x="20309" y="1551"/>
                    <a:pt x="20011" y="1244"/>
                    <a:pt x="19678" y="974"/>
                  </a:cubicBezTo>
                  <a:cubicBezTo>
                    <a:pt x="19344" y="694"/>
                    <a:pt x="18966" y="487"/>
                    <a:pt x="18569" y="325"/>
                  </a:cubicBezTo>
                  <a:cubicBezTo>
                    <a:pt x="18172" y="153"/>
                    <a:pt x="17749" y="72"/>
                    <a:pt x="17325" y="18"/>
                  </a:cubicBezTo>
                  <a:cubicBezTo>
                    <a:pt x="17109" y="5"/>
                    <a:pt x="16901" y="2"/>
                    <a:pt x="16698" y="2"/>
                  </a:cubicBezTo>
                  <a:cubicBezTo>
                    <a:pt x="16596" y="2"/>
                    <a:pt x="16494" y="3"/>
                    <a:pt x="16393" y="3"/>
                  </a:cubicBezTo>
                  <a:cubicBezTo>
                    <a:pt x="16292" y="3"/>
                    <a:pt x="16192" y="2"/>
                    <a:pt x="160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16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29" name="Google Shape;429;p1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1" name="Google Shape;451;p16"/>
          <p:cNvSpPr txBox="1"/>
          <p:nvPr>
            <p:ph type="title"/>
          </p:nvPr>
        </p:nvSpPr>
        <p:spPr>
          <a:xfrm>
            <a:off x="3168000" y="1478819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2" name="Google Shape;452;p16"/>
          <p:cNvSpPr txBox="1"/>
          <p:nvPr>
            <p:ph idx="1" type="body"/>
          </p:nvPr>
        </p:nvSpPr>
        <p:spPr>
          <a:xfrm>
            <a:off x="3168000" y="2469364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1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55" name="Google Shape;455;p1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7"/>
          <p:cNvSpPr txBox="1"/>
          <p:nvPr>
            <p:ph idx="1" type="subTitle"/>
          </p:nvPr>
        </p:nvSpPr>
        <p:spPr>
          <a:xfrm>
            <a:off x="398370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17"/>
          <p:cNvSpPr txBox="1"/>
          <p:nvPr>
            <p:ph type="ctrTitle"/>
          </p:nvPr>
        </p:nvSpPr>
        <p:spPr>
          <a:xfrm>
            <a:off x="58758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grpSp>
        <p:nvGrpSpPr>
          <p:cNvPr id="479" name="Google Shape;479;p17"/>
          <p:cNvGrpSpPr/>
          <p:nvPr/>
        </p:nvGrpSpPr>
        <p:grpSpPr>
          <a:xfrm>
            <a:off x="7673759" y="-287513"/>
            <a:ext cx="788762" cy="861588"/>
            <a:chOff x="7673759" y="-287513"/>
            <a:chExt cx="788762" cy="861588"/>
          </a:xfrm>
        </p:grpSpPr>
        <p:grpSp>
          <p:nvGrpSpPr>
            <p:cNvPr id="480" name="Google Shape;480;p17"/>
            <p:cNvGrpSpPr/>
            <p:nvPr/>
          </p:nvGrpSpPr>
          <p:grpSpPr>
            <a:xfrm rot="350572">
              <a:off x="7712287" y="-253348"/>
              <a:ext cx="711705" cy="793257"/>
              <a:chOff x="6554696" y="509501"/>
              <a:chExt cx="711709" cy="793261"/>
            </a:xfrm>
          </p:grpSpPr>
          <p:sp>
            <p:nvSpPr>
              <p:cNvPr id="481" name="Google Shape;481;p17"/>
              <p:cNvSpPr/>
              <p:nvPr/>
            </p:nvSpPr>
            <p:spPr>
              <a:xfrm>
                <a:off x="6560695" y="516700"/>
                <a:ext cx="696978" cy="779230"/>
              </a:xfrm>
              <a:custGeom>
                <a:rect b="b" l="l" r="r" t="t"/>
                <a:pathLst>
                  <a:path extrusionOk="0" h="23381" w="20913">
                    <a:moveTo>
                      <a:pt x="4201" y="1"/>
                    </a:moveTo>
                    <a:cubicBezTo>
                      <a:pt x="1903" y="1"/>
                      <a:pt x="28" y="1866"/>
                      <a:pt x="28" y="4165"/>
                    </a:cubicBezTo>
                    <a:lnTo>
                      <a:pt x="1" y="17073"/>
                    </a:lnTo>
                    <a:cubicBezTo>
                      <a:pt x="1" y="18903"/>
                      <a:pt x="1190" y="20516"/>
                      <a:pt x="2930" y="21057"/>
                    </a:cubicBezTo>
                    <a:lnTo>
                      <a:pt x="9736" y="23193"/>
                    </a:lnTo>
                    <a:cubicBezTo>
                      <a:pt x="10143" y="23318"/>
                      <a:pt x="10563" y="23381"/>
                      <a:pt x="10982" y="23381"/>
                    </a:cubicBezTo>
                    <a:cubicBezTo>
                      <a:pt x="11444" y="23381"/>
                      <a:pt x="11906" y="23304"/>
                      <a:pt x="12350" y="23148"/>
                    </a:cubicBezTo>
                    <a:lnTo>
                      <a:pt x="18092" y="21147"/>
                    </a:lnTo>
                    <a:cubicBezTo>
                      <a:pt x="19759" y="20570"/>
                      <a:pt x="20886" y="18993"/>
                      <a:pt x="20886" y="17217"/>
                    </a:cubicBezTo>
                    <a:lnTo>
                      <a:pt x="20913" y="4201"/>
                    </a:lnTo>
                    <a:cubicBezTo>
                      <a:pt x="20913" y="1903"/>
                      <a:pt x="19047" y="28"/>
                      <a:pt x="16748" y="28"/>
                    </a:cubicBezTo>
                    <a:lnTo>
                      <a:pt x="42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6554696" y="509501"/>
                <a:ext cx="711709" cy="793261"/>
              </a:xfrm>
              <a:custGeom>
                <a:rect b="b" l="l" r="r" t="t"/>
                <a:pathLst>
                  <a:path extrusionOk="0" h="23802" w="21355">
                    <a:moveTo>
                      <a:pt x="5138" y="442"/>
                    </a:moveTo>
                    <a:lnTo>
                      <a:pt x="7572" y="451"/>
                    </a:lnTo>
                    <a:lnTo>
                      <a:pt x="12440" y="469"/>
                    </a:lnTo>
                    <a:lnTo>
                      <a:pt x="14873" y="469"/>
                    </a:lnTo>
                    <a:lnTo>
                      <a:pt x="16090" y="478"/>
                    </a:lnTo>
                    <a:cubicBezTo>
                      <a:pt x="16249" y="478"/>
                      <a:pt x="16412" y="477"/>
                      <a:pt x="16574" y="477"/>
                    </a:cubicBezTo>
                    <a:cubicBezTo>
                      <a:pt x="16817" y="477"/>
                      <a:pt x="17058" y="480"/>
                      <a:pt x="17280" y="496"/>
                    </a:cubicBezTo>
                    <a:cubicBezTo>
                      <a:pt x="17659" y="541"/>
                      <a:pt x="18037" y="622"/>
                      <a:pt x="18389" y="766"/>
                    </a:cubicBezTo>
                    <a:cubicBezTo>
                      <a:pt x="18740" y="920"/>
                      <a:pt x="19083" y="1109"/>
                      <a:pt x="19380" y="1352"/>
                    </a:cubicBezTo>
                    <a:cubicBezTo>
                      <a:pt x="19669" y="1596"/>
                      <a:pt x="19939" y="1866"/>
                      <a:pt x="20155" y="2191"/>
                    </a:cubicBezTo>
                    <a:cubicBezTo>
                      <a:pt x="20363" y="2506"/>
                      <a:pt x="20534" y="2849"/>
                      <a:pt x="20651" y="3209"/>
                    </a:cubicBezTo>
                    <a:cubicBezTo>
                      <a:pt x="20759" y="3579"/>
                      <a:pt x="20832" y="3948"/>
                      <a:pt x="20832" y="4336"/>
                    </a:cubicBezTo>
                    <a:cubicBezTo>
                      <a:pt x="20841" y="4733"/>
                      <a:pt x="20832" y="5147"/>
                      <a:pt x="20832" y="5544"/>
                    </a:cubicBezTo>
                    <a:lnTo>
                      <a:pt x="20841" y="7978"/>
                    </a:lnTo>
                    <a:lnTo>
                      <a:pt x="20850" y="12845"/>
                    </a:lnTo>
                    <a:lnTo>
                      <a:pt x="20850" y="15279"/>
                    </a:lnTo>
                    <a:lnTo>
                      <a:pt x="20850" y="16496"/>
                    </a:lnTo>
                    <a:lnTo>
                      <a:pt x="20850" y="17109"/>
                    </a:lnTo>
                    <a:lnTo>
                      <a:pt x="20859" y="17406"/>
                    </a:lnTo>
                    <a:lnTo>
                      <a:pt x="20841" y="17704"/>
                    </a:lnTo>
                    <a:cubicBezTo>
                      <a:pt x="20795" y="18470"/>
                      <a:pt x="20516" y="19218"/>
                      <a:pt x="20047" y="19831"/>
                    </a:cubicBezTo>
                    <a:cubicBezTo>
                      <a:pt x="19579" y="20453"/>
                      <a:pt x="18930" y="20921"/>
                      <a:pt x="18208" y="21183"/>
                    </a:cubicBezTo>
                    <a:lnTo>
                      <a:pt x="13602" y="22769"/>
                    </a:lnTo>
                    <a:lnTo>
                      <a:pt x="12458" y="23175"/>
                    </a:lnTo>
                    <a:cubicBezTo>
                      <a:pt x="12088" y="23292"/>
                      <a:pt x="11709" y="23364"/>
                      <a:pt x="11322" y="23382"/>
                    </a:cubicBezTo>
                    <a:cubicBezTo>
                      <a:pt x="11267" y="23385"/>
                      <a:pt x="11211" y="23386"/>
                      <a:pt x="11156" y="23386"/>
                    </a:cubicBezTo>
                    <a:cubicBezTo>
                      <a:pt x="10830" y="23386"/>
                      <a:pt x="10500" y="23342"/>
                      <a:pt x="10177" y="23265"/>
                    </a:cubicBezTo>
                    <a:cubicBezTo>
                      <a:pt x="9997" y="23211"/>
                      <a:pt x="9798" y="23148"/>
                      <a:pt x="9609" y="23085"/>
                    </a:cubicBezTo>
                    <a:lnTo>
                      <a:pt x="9023" y="22905"/>
                    </a:lnTo>
                    <a:lnTo>
                      <a:pt x="4381" y="21453"/>
                    </a:lnTo>
                    <a:lnTo>
                      <a:pt x="3218" y="21093"/>
                    </a:lnTo>
                    <a:cubicBezTo>
                      <a:pt x="2849" y="20976"/>
                      <a:pt x="2497" y="20813"/>
                      <a:pt x="2173" y="20597"/>
                    </a:cubicBezTo>
                    <a:cubicBezTo>
                      <a:pt x="1542" y="20173"/>
                      <a:pt x="1001" y="19578"/>
                      <a:pt x="676" y="18866"/>
                    </a:cubicBezTo>
                    <a:cubicBezTo>
                      <a:pt x="505" y="18515"/>
                      <a:pt x="397" y="18136"/>
                      <a:pt x="343" y="17749"/>
                    </a:cubicBezTo>
                    <a:cubicBezTo>
                      <a:pt x="298" y="17361"/>
                      <a:pt x="316" y="16955"/>
                      <a:pt x="316" y="16550"/>
                    </a:cubicBezTo>
                    <a:lnTo>
                      <a:pt x="334" y="14116"/>
                    </a:lnTo>
                    <a:lnTo>
                      <a:pt x="388" y="9248"/>
                    </a:lnTo>
                    <a:cubicBezTo>
                      <a:pt x="397" y="7626"/>
                      <a:pt x="406" y="6003"/>
                      <a:pt x="415" y="4381"/>
                    </a:cubicBezTo>
                    <a:cubicBezTo>
                      <a:pt x="424" y="3993"/>
                      <a:pt x="478" y="3606"/>
                      <a:pt x="586" y="3245"/>
                    </a:cubicBezTo>
                    <a:cubicBezTo>
                      <a:pt x="703" y="2876"/>
                      <a:pt x="866" y="2524"/>
                      <a:pt x="1082" y="2200"/>
                    </a:cubicBezTo>
                    <a:cubicBezTo>
                      <a:pt x="1298" y="1884"/>
                      <a:pt x="1551" y="1596"/>
                      <a:pt x="1848" y="1343"/>
                    </a:cubicBezTo>
                    <a:cubicBezTo>
                      <a:pt x="2155" y="1109"/>
                      <a:pt x="2479" y="902"/>
                      <a:pt x="2831" y="748"/>
                    </a:cubicBezTo>
                    <a:cubicBezTo>
                      <a:pt x="3191" y="604"/>
                      <a:pt x="3561" y="505"/>
                      <a:pt x="3948" y="460"/>
                    </a:cubicBezTo>
                    <a:cubicBezTo>
                      <a:pt x="4039" y="451"/>
                      <a:pt x="4138" y="451"/>
                      <a:pt x="4237" y="442"/>
                    </a:cubicBezTo>
                    <a:close/>
                    <a:moveTo>
                      <a:pt x="4381" y="0"/>
                    </a:moveTo>
                    <a:lnTo>
                      <a:pt x="4219" y="9"/>
                    </a:lnTo>
                    <a:cubicBezTo>
                      <a:pt x="4111" y="18"/>
                      <a:pt x="4003" y="18"/>
                      <a:pt x="3894" y="27"/>
                    </a:cubicBezTo>
                    <a:cubicBezTo>
                      <a:pt x="3471" y="81"/>
                      <a:pt x="3056" y="190"/>
                      <a:pt x="2668" y="352"/>
                    </a:cubicBezTo>
                    <a:cubicBezTo>
                      <a:pt x="2272" y="523"/>
                      <a:pt x="1911" y="748"/>
                      <a:pt x="1578" y="1019"/>
                    </a:cubicBezTo>
                    <a:cubicBezTo>
                      <a:pt x="1253" y="1289"/>
                      <a:pt x="965" y="1614"/>
                      <a:pt x="731" y="1965"/>
                    </a:cubicBezTo>
                    <a:cubicBezTo>
                      <a:pt x="496" y="2326"/>
                      <a:pt x="316" y="2713"/>
                      <a:pt x="190" y="3119"/>
                    </a:cubicBezTo>
                    <a:cubicBezTo>
                      <a:pt x="63" y="3534"/>
                      <a:pt x="9" y="3957"/>
                      <a:pt x="0" y="4381"/>
                    </a:cubicBezTo>
                    <a:cubicBezTo>
                      <a:pt x="0" y="6003"/>
                      <a:pt x="0" y="7626"/>
                      <a:pt x="9" y="9248"/>
                    </a:cubicBezTo>
                    <a:lnTo>
                      <a:pt x="54" y="14116"/>
                    </a:lnTo>
                    <a:lnTo>
                      <a:pt x="54" y="16550"/>
                    </a:lnTo>
                    <a:lnTo>
                      <a:pt x="54" y="17154"/>
                    </a:lnTo>
                    <a:cubicBezTo>
                      <a:pt x="54" y="17253"/>
                      <a:pt x="54" y="17361"/>
                      <a:pt x="63" y="17469"/>
                    </a:cubicBezTo>
                    <a:cubicBezTo>
                      <a:pt x="63" y="17568"/>
                      <a:pt x="72" y="17676"/>
                      <a:pt x="81" y="17776"/>
                    </a:cubicBezTo>
                    <a:cubicBezTo>
                      <a:pt x="127" y="18190"/>
                      <a:pt x="217" y="18605"/>
                      <a:pt x="370" y="19002"/>
                    </a:cubicBezTo>
                    <a:cubicBezTo>
                      <a:pt x="676" y="19786"/>
                      <a:pt x="1226" y="20489"/>
                      <a:pt x="1947" y="20949"/>
                    </a:cubicBezTo>
                    <a:cubicBezTo>
                      <a:pt x="2299" y="21183"/>
                      <a:pt x="2696" y="21363"/>
                      <a:pt x="3092" y="21489"/>
                    </a:cubicBezTo>
                    <a:lnTo>
                      <a:pt x="4255" y="21859"/>
                    </a:lnTo>
                    <a:lnTo>
                      <a:pt x="8897" y="23310"/>
                    </a:lnTo>
                    <a:lnTo>
                      <a:pt x="9483" y="23490"/>
                    </a:lnTo>
                    <a:cubicBezTo>
                      <a:pt x="9672" y="23554"/>
                      <a:pt x="9862" y="23617"/>
                      <a:pt x="10078" y="23671"/>
                    </a:cubicBezTo>
                    <a:cubicBezTo>
                      <a:pt x="10418" y="23761"/>
                      <a:pt x="10777" y="23801"/>
                      <a:pt x="11133" y="23801"/>
                    </a:cubicBezTo>
                    <a:cubicBezTo>
                      <a:pt x="11202" y="23801"/>
                      <a:pt x="11271" y="23800"/>
                      <a:pt x="11340" y="23797"/>
                    </a:cubicBezTo>
                    <a:cubicBezTo>
                      <a:pt x="11764" y="23779"/>
                      <a:pt x="12187" y="23698"/>
                      <a:pt x="12593" y="23563"/>
                    </a:cubicBezTo>
                    <a:lnTo>
                      <a:pt x="13738" y="23157"/>
                    </a:lnTo>
                    <a:lnTo>
                      <a:pt x="18335" y="21552"/>
                    </a:lnTo>
                    <a:cubicBezTo>
                      <a:pt x="19137" y="21273"/>
                      <a:pt x="19858" y="20759"/>
                      <a:pt x="20372" y="20083"/>
                    </a:cubicBezTo>
                    <a:cubicBezTo>
                      <a:pt x="20895" y="19407"/>
                      <a:pt x="21210" y="18578"/>
                      <a:pt x="21273" y="17731"/>
                    </a:cubicBezTo>
                    <a:lnTo>
                      <a:pt x="21282" y="17406"/>
                    </a:lnTo>
                    <a:lnTo>
                      <a:pt x="21282" y="17109"/>
                    </a:lnTo>
                    <a:lnTo>
                      <a:pt x="21291" y="16496"/>
                    </a:lnTo>
                    <a:lnTo>
                      <a:pt x="21291" y="15279"/>
                    </a:lnTo>
                    <a:lnTo>
                      <a:pt x="21309" y="12845"/>
                    </a:lnTo>
                    <a:lnTo>
                      <a:pt x="21327" y="7978"/>
                    </a:lnTo>
                    <a:lnTo>
                      <a:pt x="21345" y="5544"/>
                    </a:lnTo>
                    <a:cubicBezTo>
                      <a:pt x="21345" y="5138"/>
                      <a:pt x="21354" y="4742"/>
                      <a:pt x="21345" y="4327"/>
                    </a:cubicBezTo>
                    <a:cubicBezTo>
                      <a:pt x="21336" y="3894"/>
                      <a:pt x="21255" y="3471"/>
                      <a:pt x="21129" y="3056"/>
                    </a:cubicBezTo>
                    <a:cubicBezTo>
                      <a:pt x="20994" y="2650"/>
                      <a:pt x="20795" y="2263"/>
                      <a:pt x="20561" y="1911"/>
                    </a:cubicBezTo>
                    <a:cubicBezTo>
                      <a:pt x="20309" y="1551"/>
                      <a:pt x="20011" y="1244"/>
                      <a:pt x="19678" y="974"/>
                    </a:cubicBezTo>
                    <a:cubicBezTo>
                      <a:pt x="19344" y="694"/>
                      <a:pt x="18966" y="487"/>
                      <a:pt x="18569" y="325"/>
                    </a:cubicBezTo>
                    <a:cubicBezTo>
                      <a:pt x="18172" y="153"/>
                      <a:pt x="17749" y="72"/>
                      <a:pt x="17325" y="18"/>
                    </a:cubicBezTo>
                    <a:cubicBezTo>
                      <a:pt x="17109" y="5"/>
                      <a:pt x="16901" y="2"/>
                      <a:pt x="16698" y="2"/>
                    </a:cubicBezTo>
                    <a:cubicBezTo>
                      <a:pt x="16596" y="2"/>
                      <a:pt x="16494" y="3"/>
                      <a:pt x="16393" y="3"/>
                    </a:cubicBezTo>
                    <a:cubicBezTo>
                      <a:pt x="16292" y="3"/>
                      <a:pt x="16192" y="2"/>
                      <a:pt x="160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3" name="Google Shape;483;p17"/>
            <p:cNvSpPr/>
            <p:nvPr/>
          </p:nvSpPr>
          <p:spPr>
            <a:xfrm rot="442426">
              <a:off x="8229710" y="-161880"/>
              <a:ext cx="102851" cy="551273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1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486" name="Google Shape;486;p1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18"/>
          <p:cNvSpPr txBox="1"/>
          <p:nvPr>
            <p:ph idx="1" type="subTitle"/>
          </p:nvPr>
        </p:nvSpPr>
        <p:spPr>
          <a:xfrm>
            <a:off x="2351850" y="1758177"/>
            <a:ext cx="4440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9" name="Google Shape;509;p18"/>
          <p:cNvSpPr txBox="1"/>
          <p:nvPr>
            <p:ph type="ctrTitle"/>
          </p:nvPr>
        </p:nvSpPr>
        <p:spPr>
          <a:xfrm>
            <a:off x="3297900" y="2837502"/>
            <a:ext cx="25482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12" name="Google Shape;512;p1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19"/>
          <p:cNvSpPr txBox="1"/>
          <p:nvPr>
            <p:ph idx="1" type="subTitle"/>
          </p:nvPr>
        </p:nvSpPr>
        <p:spPr>
          <a:xfrm>
            <a:off x="906900" y="298732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5" name="Google Shape;535;p19"/>
          <p:cNvSpPr txBox="1"/>
          <p:nvPr>
            <p:ph idx="2" type="subTitle"/>
          </p:nvPr>
        </p:nvSpPr>
        <p:spPr>
          <a:xfrm>
            <a:off x="906900" y="127977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6" name="Google Shape;536;p19"/>
          <p:cNvSpPr txBox="1"/>
          <p:nvPr>
            <p:ph idx="3" type="subTitle"/>
          </p:nvPr>
        </p:nvSpPr>
        <p:spPr>
          <a:xfrm>
            <a:off x="906900" y="1743949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7" name="Google Shape;537;p19"/>
          <p:cNvSpPr txBox="1"/>
          <p:nvPr>
            <p:ph idx="4" type="subTitle"/>
          </p:nvPr>
        </p:nvSpPr>
        <p:spPr>
          <a:xfrm>
            <a:off x="906900" y="3464338"/>
            <a:ext cx="2506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8" name="Google Shape;538;p19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7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1" name="Google Shape;541;p2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" name="Google Shape;563;p20"/>
          <p:cNvSpPr txBox="1"/>
          <p:nvPr>
            <p:ph type="ctrTitle"/>
          </p:nvPr>
        </p:nvSpPr>
        <p:spPr>
          <a:xfrm>
            <a:off x="52729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4" name="Google Shape;564;p20"/>
          <p:cNvSpPr txBox="1"/>
          <p:nvPr>
            <p:ph idx="1" type="subTitle"/>
          </p:nvPr>
        </p:nvSpPr>
        <p:spPr>
          <a:xfrm>
            <a:off x="52729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5" name="Google Shape;565;p20"/>
          <p:cNvSpPr txBox="1"/>
          <p:nvPr>
            <p:ph idx="2" type="subTitle"/>
          </p:nvPr>
        </p:nvSpPr>
        <p:spPr>
          <a:xfrm>
            <a:off x="52729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6" name="Google Shape;566;p20"/>
          <p:cNvSpPr txBox="1"/>
          <p:nvPr>
            <p:ph idx="3" type="ctrTitle"/>
          </p:nvPr>
        </p:nvSpPr>
        <p:spPr>
          <a:xfrm>
            <a:off x="52729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7" name="Google Shape;567;p20"/>
          <p:cNvSpPr txBox="1"/>
          <p:nvPr>
            <p:ph idx="4" type="ctrTitle"/>
          </p:nvPr>
        </p:nvSpPr>
        <p:spPr>
          <a:xfrm>
            <a:off x="1419750" y="163377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68" name="Google Shape;568;p20"/>
          <p:cNvSpPr txBox="1"/>
          <p:nvPr>
            <p:ph idx="5" type="subTitle"/>
          </p:nvPr>
        </p:nvSpPr>
        <p:spPr>
          <a:xfrm>
            <a:off x="1419750" y="1919436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0"/>
          <p:cNvSpPr txBox="1"/>
          <p:nvPr>
            <p:ph idx="6" type="subTitle"/>
          </p:nvPr>
        </p:nvSpPr>
        <p:spPr>
          <a:xfrm>
            <a:off x="1419750" y="377073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0"/>
          <p:cNvSpPr txBox="1"/>
          <p:nvPr>
            <p:ph idx="7" type="ctrTitle"/>
          </p:nvPr>
        </p:nvSpPr>
        <p:spPr>
          <a:xfrm>
            <a:off x="1419750" y="3485698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571" name="Google Shape;571;p20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54" name="Google Shape;54;p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3117150" y="3530226"/>
            <a:ext cx="29097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3"/>
          <p:cNvSpPr txBox="1"/>
          <p:nvPr>
            <p:ph type="title"/>
          </p:nvPr>
        </p:nvSpPr>
        <p:spPr>
          <a:xfrm>
            <a:off x="1918650" y="1613852"/>
            <a:ext cx="5306700" cy="17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8" name="Google Shape;78;p3"/>
          <p:cNvSpPr txBox="1"/>
          <p:nvPr>
            <p:ph hasCustomPrompt="1" idx="2" type="title"/>
          </p:nvPr>
        </p:nvSpPr>
        <p:spPr>
          <a:xfrm>
            <a:off x="3843750" y="591078"/>
            <a:ext cx="1456500" cy="81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79" name="Google Shape;79;p3"/>
          <p:cNvGrpSpPr/>
          <p:nvPr/>
        </p:nvGrpSpPr>
        <p:grpSpPr>
          <a:xfrm flipH="1" rot="-697126">
            <a:off x="569287" y="-351303"/>
            <a:ext cx="1305393" cy="1346461"/>
            <a:chOff x="1492000" y="427450"/>
            <a:chExt cx="1188000" cy="1225375"/>
          </a:xfrm>
        </p:grpSpPr>
        <p:sp>
          <p:nvSpPr>
            <p:cNvPr id="80" name="Google Shape;80;p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574" name="Google Shape;574;p2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75" name="Google Shape;575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6" name="Google Shape;576;p2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577" name="Google Shape;577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2" name="Google Shape;592;p2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593" name="Google Shape;593;p2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8" name="Google Shape;608;p2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2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2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2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2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2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4" name="Google Shape;614;p21"/>
          <p:cNvSpPr txBox="1"/>
          <p:nvPr>
            <p:ph type="title"/>
          </p:nvPr>
        </p:nvSpPr>
        <p:spPr>
          <a:xfrm>
            <a:off x="720000" y="540000"/>
            <a:ext cx="30873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5" name="Google Shape;615;p21"/>
          <p:cNvSpPr txBox="1"/>
          <p:nvPr>
            <p:ph idx="1" type="subTitle"/>
          </p:nvPr>
        </p:nvSpPr>
        <p:spPr>
          <a:xfrm>
            <a:off x="5703898" y="86720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21"/>
          <p:cNvSpPr txBox="1"/>
          <p:nvPr>
            <p:ph idx="2" type="subTitle"/>
          </p:nvPr>
        </p:nvSpPr>
        <p:spPr>
          <a:xfrm>
            <a:off x="5703898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21"/>
          <p:cNvSpPr txBox="1"/>
          <p:nvPr>
            <p:ph idx="3" type="subTitle"/>
          </p:nvPr>
        </p:nvSpPr>
        <p:spPr>
          <a:xfrm>
            <a:off x="906900" y="2856550"/>
            <a:ext cx="10416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21"/>
          <p:cNvSpPr txBox="1"/>
          <p:nvPr>
            <p:ph idx="4" type="subTitle"/>
          </p:nvPr>
        </p:nvSpPr>
        <p:spPr>
          <a:xfrm>
            <a:off x="906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21"/>
          <p:cNvSpPr txBox="1"/>
          <p:nvPr>
            <p:ph idx="5" type="subTitle"/>
          </p:nvPr>
        </p:nvSpPr>
        <p:spPr>
          <a:xfrm>
            <a:off x="5703900" y="3234171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21"/>
          <p:cNvSpPr txBox="1"/>
          <p:nvPr>
            <p:ph idx="6" type="subTitle"/>
          </p:nvPr>
        </p:nvSpPr>
        <p:spPr>
          <a:xfrm>
            <a:off x="5703900" y="1247983"/>
            <a:ext cx="2506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9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22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23" name="Google Shape;623;p2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22"/>
          <p:cNvSpPr txBox="1"/>
          <p:nvPr>
            <p:ph type="ctrTitle"/>
          </p:nvPr>
        </p:nvSpPr>
        <p:spPr>
          <a:xfrm>
            <a:off x="3443850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6" name="Google Shape;646;p22"/>
          <p:cNvSpPr txBox="1"/>
          <p:nvPr>
            <p:ph idx="1" type="subTitle"/>
          </p:nvPr>
        </p:nvSpPr>
        <p:spPr>
          <a:xfrm>
            <a:off x="344384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7" name="Google Shape;647;p22"/>
          <p:cNvSpPr txBox="1"/>
          <p:nvPr>
            <p:ph idx="2" type="subTitle"/>
          </p:nvPr>
        </p:nvSpPr>
        <p:spPr>
          <a:xfrm>
            <a:off x="4759920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8" name="Google Shape;648;p22"/>
          <p:cNvSpPr txBox="1"/>
          <p:nvPr>
            <p:ph idx="3" type="ctrTitle"/>
          </p:nvPr>
        </p:nvSpPr>
        <p:spPr>
          <a:xfrm>
            <a:off x="475992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49" name="Google Shape;649;p22"/>
          <p:cNvSpPr txBox="1"/>
          <p:nvPr>
            <p:ph idx="4" type="ctrTitle"/>
          </p:nvPr>
        </p:nvSpPr>
        <p:spPr>
          <a:xfrm>
            <a:off x="81170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0" name="Google Shape;650;p22"/>
          <p:cNvSpPr txBox="1"/>
          <p:nvPr>
            <p:ph idx="5" type="subTitle"/>
          </p:nvPr>
        </p:nvSpPr>
        <p:spPr>
          <a:xfrm>
            <a:off x="81170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22"/>
          <p:cNvSpPr txBox="1"/>
          <p:nvPr>
            <p:ph idx="6" type="subTitle"/>
          </p:nvPr>
        </p:nvSpPr>
        <p:spPr>
          <a:xfrm>
            <a:off x="2127778" y="3694544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22"/>
          <p:cNvSpPr txBox="1"/>
          <p:nvPr>
            <p:ph idx="7" type="ctrTitle"/>
          </p:nvPr>
        </p:nvSpPr>
        <p:spPr>
          <a:xfrm>
            <a:off x="2127780" y="34095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3" name="Google Shape;653;p22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22"/>
          <p:cNvSpPr txBox="1"/>
          <p:nvPr>
            <p:ph idx="9" type="ctrTitle"/>
          </p:nvPr>
        </p:nvSpPr>
        <p:spPr>
          <a:xfrm>
            <a:off x="6075995" y="17861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655" name="Google Shape;655;p22"/>
          <p:cNvSpPr txBox="1"/>
          <p:nvPr>
            <p:ph idx="13" type="subTitle"/>
          </p:nvPr>
        </p:nvSpPr>
        <p:spPr>
          <a:xfrm>
            <a:off x="6075995" y="2057896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7" name="Google Shape;657;p2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58" name="Google Shape;658;p2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23"/>
          <p:cNvSpPr txBox="1"/>
          <p:nvPr>
            <p:ph type="title"/>
          </p:nvPr>
        </p:nvSpPr>
        <p:spPr>
          <a:xfrm>
            <a:off x="5314275" y="1089028"/>
            <a:ext cx="3109500" cy="13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23"/>
          <p:cNvSpPr txBox="1"/>
          <p:nvPr>
            <p:ph idx="1" type="subTitle"/>
          </p:nvPr>
        </p:nvSpPr>
        <p:spPr>
          <a:xfrm>
            <a:off x="6241125" y="2611969"/>
            <a:ext cx="21828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4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2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684" name="Google Shape;684;p2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4"/>
          <p:cNvSpPr txBox="1"/>
          <p:nvPr>
            <p:ph type="title"/>
          </p:nvPr>
        </p:nvSpPr>
        <p:spPr>
          <a:xfrm>
            <a:off x="717000" y="1491225"/>
            <a:ext cx="3870300" cy="93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1870200" y="2570158"/>
            <a:ext cx="2717100" cy="11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10" name="Google Shape;710;p2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" name="Google Shape;732;p25"/>
          <p:cNvSpPr txBox="1"/>
          <p:nvPr>
            <p:ph type="ctrTitle"/>
          </p:nvPr>
        </p:nvSpPr>
        <p:spPr>
          <a:xfrm>
            <a:off x="988403" y="1297314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3" name="Google Shape;733;p25"/>
          <p:cNvSpPr txBox="1"/>
          <p:nvPr>
            <p:ph idx="1" type="subTitle"/>
          </p:nvPr>
        </p:nvSpPr>
        <p:spPr>
          <a:xfrm>
            <a:off x="988403" y="1579523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4" name="Google Shape;734;p25"/>
          <p:cNvSpPr txBox="1"/>
          <p:nvPr>
            <p:ph idx="2" type="subTitle"/>
          </p:nvPr>
        </p:nvSpPr>
        <p:spPr>
          <a:xfrm>
            <a:off x="988403" y="3577425"/>
            <a:ext cx="24513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5" name="Google Shape;735;p25"/>
          <p:cNvSpPr txBox="1"/>
          <p:nvPr>
            <p:ph idx="3" type="subTitle"/>
          </p:nvPr>
        </p:nvSpPr>
        <p:spPr>
          <a:xfrm>
            <a:off x="988403" y="2596068"/>
            <a:ext cx="2451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36" name="Google Shape;736;p25"/>
          <p:cNvSpPr txBox="1"/>
          <p:nvPr>
            <p:ph idx="4" type="ctrTitle"/>
          </p:nvPr>
        </p:nvSpPr>
        <p:spPr>
          <a:xfrm>
            <a:off x="988403" y="230405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7" name="Google Shape;737;p25"/>
          <p:cNvSpPr txBox="1"/>
          <p:nvPr>
            <p:ph idx="5" type="ctrTitle"/>
          </p:nvPr>
        </p:nvSpPr>
        <p:spPr>
          <a:xfrm>
            <a:off x="988403" y="3289882"/>
            <a:ext cx="2451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738" name="Google Shape;738;p25"/>
          <p:cNvSpPr txBox="1"/>
          <p:nvPr>
            <p:ph idx="6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6"/>
          <p:cNvSpPr txBox="1"/>
          <p:nvPr>
            <p:ph type="title"/>
          </p:nvPr>
        </p:nvSpPr>
        <p:spPr>
          <a:xfrm>
            <a:off x="5059850" y="3019625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1"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7"/>
          <p:cNvSpPr txBox="1"/>
          <p:nvPr>
            <p:ph type="title"/>
          </p:nvPr>
        </p:nvSpPr>
        <p:spPr>
          <a:xfrm>
            <a:off x="1249850" y="873387"/>
            <a:ext cx="3364200" cy="14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4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4" name="Google Shape;744;p2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45" name="Google Shape;745;p2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7" name="Google Shape;767;p28"/>
          <p:cNvSpPr txBox="1"/>
          <p:nvPr>
            <p:ph type="title"/>
          </p:nvPr>
        </p:nvSpPr>
        <p:spPr>
          <a:xfrm>
            <a:off x="1232825" y="1765317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8" name="Google Shape;768;p28"/>
          <p:cNvSpPr txBox="1"/>
          <p:nvPr>
            <p:ph idx="1" type="body"/>
          </p:nvPr>
        </p:nvSpPr>
        <p:spPr>
          <a:xfrm>
            <a:off x="2155325" y="2698083"/>
            <a:ext cx="48333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USTOM_32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2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71" name="Google Shape;771;p2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3" name="Google Shape;793;p29"/>
          <p:cNvSpPr txBox="1"/>
          <p:nvPr>
            <p:ph type="title"/>
          </p:nvPr>
        </p:nvSpPr>
        <p:spPr>
          <a:xfrm>
            <a:off x="3800500" y="1351950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5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4" name="Google Shape;794;p29"/>
          <p:cNvSpPr txBox="1"/>
          <p:nvPr>
            <p:ph idx="1" type="body"/>
          </p:nvPr>
        </p:nvSpPr>
        <p:spPr>
          <a:xfrm>
            <a:off x="3800550" y="3111475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 algn="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r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r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r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5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6" name="Google Shape;796;p30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797" name="Google Shape;797;p3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" name="Google Shape;819;p30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>
            <a:off x="8740343" y="1780347"/>
            <a:ext cx="20479" cy="58449"/>
          </a:xfrm>
          <a:custGeom>
            <a:rect b="b" l="l" r="r" t="t"/>
            <a:pathLst>
              <a:path extrusionOk="0" h="1403" w="488">
                <a:moveTo>
                  <a:pt x="249" y="0"/>
                </a:moveTo>
                <a:cubicBezTo>
                  <a:pt x="193" y="0"/>
                  <a:pt x="139" y="35"/>
                  <a:pt x="118" y="90"/>
                </a:cubicBezTo>
                <a:cubicBezTo>
                  <a:pt x="73" y="190"/>
                  <a:pt x="46" y="289"/>
                  <a:pt x="28" y="397"/>
                </a:cubicBezTo>
                <a:cubicBezTo>
                  <a:pt x="19" y="442"/>
                  <a:pt x="1" y="496"/>
                  <a:pt x="19" y="541"/>
                </a:cubicBezTo>
                <a:cubicBezTo>
                  <a:pt x="19" y="559"/>
                  <a:pt x="28" y="568"/>
                  <a:pt x="37" y="586"/>
                </a:cubicBezTo>
                <a:cubicBezTo>
                  <a:pt x="64" y="595"/>
                  <a:pt x="145" y="613"/>
                  <a:pt x="145" y="622"/>
                </a:cubicBezTo>
                <a:cubicBezTo>
                  <a:pt x="145" y="631"/>
                  <a:pt x="100" y="649"/>
                  <a:pt x="73" y="658"/>
                </a:cubicBezTo>
                <a:cubicBezTo>
                  <a:pt x="37" y="667"/>
                  <a:pt x="46" y="685"/>
                  <a:pt x="46" y="694"/>
                </a:cubicBezTo>
                <a:cubicBezTo>
                  <a:pt x="37" y="902"/>
                  <a:pt x="46" y="1100"/>
                  <a:pt x="109" y="1307"/>
                </a:cubicBezTo>
                <a:cubicBezTo>
                  <a:pt x="118" y="1343"/>
                  <a:pt x="154" y="1379"/>
                  <a:pt x="190" y="1397"/>
                </a:cubicBezTo>
                <a:cubicBezTo>
                  <a:pt x="203" y="1401"/>
                  <a:pt x="215" y="1402"/>
                  <a:pt x="228" y="1402"/>
                </a:cubicBezTo>
                <a:cubicBezTo>
                  <a:pt x="289" y="1402"/>
                  <a:pt x="348" y="1367"/>
                  <a:pt x="371" y="1307"/>
                </a:cubicBezTo>
                <a:cubicBezTo>
                  <a:pt x="434" y="1109"/>
                  <a:pt x="443" y="902"/>
                  <a:pt x="443" y="703"/>
                </a:cubicBezTo>
                <a:cubicBezTo>
                  <a:pt x="443" y="685"/>
                  <a:pt x="452" y="676"/>
                  <a:pt x="416" y="658"/>
                </a:cubicBezTo>
                <a:cubicBezTo>
                  <a:pt x="389" y="649"/>
                  <a:pt x="344" y="640"/>
                  <a:pt x="344" y="622"/>
                </a:cubicBezTo>
                <a:cubicBezTo>
                  <a:pt x="344" y="613"/>
                  <a:pt x="425" y="595"/>
                  <a:pt x="443" y="586"/>
                </a:cubicBezTo>
                <a:cubicBezTo>
                  <a:pt x="461" y="577"/>
                  <a:pt x="470" y="559"/>
                  <a:pt x="470" y="550"/>
                </a:cubicBezTo>
                <a:cubicBezTo>
                  <a:pt x="488" y="496"/>
                  <a:pt x="470" y="451"/>
                  <a:pt x="461" y="397"/>
                </a:cubicBezTo>
                <a:cubicBezTo>
                  <a:pt x="443" y="298"/>
                  <a:pt x="416" y="190"/>
                  <a:pt x="380" y="90"/>
                </a:cubicBezTo>
                <a:cubicBezTo>
                  <a:pt x="362" y="54"/>
                  <a:pt x="335" y="27"/>
                  <a:pt x="298" y="9"/>
                </a:cubicBezTo>
                <a:cubicBezTo>
                  <a:pt x="282" y="3"/>
                  <a:pt x="266" y="0"/>
                  <a:pt x="24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4" name="Google Shape;94;p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4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720000" y="1170724"/>
            <a:ext cx="77040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AutoNum type="romanLcPeriod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6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822" name="Google Shape;822;p3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23" name="Google Shape;823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24" name="Google Shape;824;p3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825" name="Google Shape;825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0" name="Google Shape;840;p3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841" name="Google Shape;841;p3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56" name="Google Shape;856;p3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7" name="Google Shape;857;p3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3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9" name="Google Shape;859;p3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0" name="Google Shape;860;p3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1" name="Google Shape;861;p3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62" name="Google Shape;862;p31"/>
          <p:cNvSpPr txBox="1"/>
          <p:nvPr>
            <p:ph idx="1" type="subTitle"/>
          </p:nvPr>
        </p:nvSpPr>
        <p:spPr>
          <a:xfrm>
            <a:off x="906900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3" name="Google Shape;863;p31"/>
          <p:cNvSpPr txBox="1"/>
          <p:nvPr>
            <p:ph idx="2" type="subTitle"/>
          </p:nvPr>
        </p:nvSpPr>
        <p:spPr>
          <a:xfrm>
            <a:off x="5565696" y="3615868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4" name="Google Shape;864;p31"/>
          <p:cNvSpPr txBox="1"/>
          <p:nvPr>
            <p:ph idx="3" type="subTitle"/>
          </p:nvPr>
        </p:nvSpPr>
        <p:spPr>
          <a:xfrm>
            <a:off x="906900" y="2084031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5" name="Google Shape;865;p31"/>
          <p:cNvSpPr txBox="1"/>
          <p:nvPr>
            <p:ph idx="4" type="subTitle"/>
          </p:nvPr>
        </p:nvSpPr>
        <p:spPr>
          <a:xfrm>
            <a:off x="5565688" y="2094806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6" name="Google Shape;866;p31"/>
          <p:cNvSpPr txBox="1"/>
          <p:nvPr>
            <p:ph idx="5" type="subTitle"/>
          </p:nvPr>
        </p:nvSpPr>
        <p:spPr>
          <a:xfrm>
            <a:off x="906900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7" name="Google Shape;867;p31"/>
          <p:cNvSpPr txBox="1"/>
          <p:nvPr>
            <p:ph idx="6" type="subTitle"/>
          </p:nvPr>
        </p:nvSpPr>
        <p:spPr>
          <a:xfrm>
            <a:off x="5565688" y="246940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31"/>
          <p:cNvSpPr txBox="1"/>
          <p:nvPr>
            <p:ph idx="7" type="subTitle"/>
          </p:nvPr>
        </p:nvSpPr>
        <p:spPr>
          <a:xfrm>
            <a:off x="906900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9" name="Google Shape;869;p31"/>
          <p:cNvSpPr txBox="1"/>
          <p:nvPr>
            <p:ph idx="8" type="subTitle"/>
          </p:nvPr>
        </p:nvSpPr>
        <p:spPr>
          <a:xfrm>
            <a:off x="5565688" y="3991211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0" name="Google Shape;870;p31"/>
          <p:cNvSpPr txBox="1"/>
          <p:nvPr>
            <p:ph type="title"/>
          </p:nvPr>
        </p:nvSpPr>
        <p:spPr>
          <a:xfrm>
            <a:off x="720000" y="540000"/>
            <a:ext cx="3330000" cy="9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7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2" name="Google Shape;872;p3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873" name="Google Shape;873;p3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5" name="Google Shape;895;p32"/>
          <p:cNvSpPr txBox="1"/>
          <p:nvPr>
            <p:ph type="ctrTitle"/>
          </p:nvPr>
        </p:nvSpPr>
        <p:spPr>
          <a:xfrm>
            <a:off x="5295149" y="1449725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6" name="Google Shape;896;p32"/>
          <p:cNvSpPr txBox="1"/>
          <p:nvPr>
            <p:ph idx="1" type="subTitle"/>
          </p:nvPr>
        </p:nvSpPr>
        <p:spPr>
          <a:xfrm>
            <a:off x="5295149" y="1731948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7" name="Google Shape;897;p32"/>
          <p:cNvSpPr txBox="1"/>
          <p:nvPr>
            <p:ph idx="2" type="subTitle"/>
          </p:nvPr>
        </p:nvSpPr>
        <p:spPr>
          <a:xfrm>
            <a:off x="5295149" y="3281876"/>
            <a:ext cx="3097500" cy="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8" name="Google Shape;898;p32"/>
          <p:cNvSpPr txBox="1"/>
          <p:nvPr>
            <p:ph idx="3" type="ctrTitle"/>
          </p:nvPr>
        </p:nvSpPr>
        <p:spPr>
          <a:xfrm>
            <a:off x="5295153" y="2989856"/>
            <a:ext cx="30975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899" name="Google Shape;899;p32"/>
          <p:cNvSpPr txBox="1"/>
          <p:nvPr>
            <p:ph idx="4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8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Google Shape;901;p33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02" name="Google Shape;902;p33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3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3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3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3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3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3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3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3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3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3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3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3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3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3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4" name="Google Shape;924;p33"/>
          <p:cNvSpPr txBox="1"/>
          <p:nvPr>
            <p:ph type="title"/>
          </p:nvPr>
        </p:nvSpPr>
        <p:spPr>
          <a:xfrm>
            <a:off x="720000" y="540000"/>
            <a:ext cx="5510700" cy="54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24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34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27" name="Google Shape;927;p34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4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4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4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4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4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4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4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4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9" name="Google Shape;949;p34"/>
          <p:cNvSpPr txBox="1"/>
          <p:nvPr>
            <p:ph type="title"/>
          </p:nvPr>
        </p:nvSpPr>
        <p:spPr>
          <a:xfrm>
            <a:off x="720000" y="540000"/>
            <a:ext cx="5399100" cy="87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9"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p35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52" name="Google Shape;952;p3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4" name="Google Shape;974;p35"/>
          <p:cNvSpPr txBox="1"/>
          <p:nvPr>
            <p:ph idx="1" type="subTitle"/>
          </p:nvPr>
        </p:nvSpPr>
        <p:spPr>
          <a:xfrm>
            <a:off x="8041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5" name="Google Shape;975;p35"/>
          <p:cNvSpPr txBox="1"/>
          <p:nvPr>
            <p:ph idx="2" type="subTitle"/>
          </p:nvPr>
        </p:nvSpPr>
        <p:spPr>
          <a:xfrm>
            <a:off x="583365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6" name="Google Shape;976;p35"/>
          <p:cNvSpPr txBox="1"/>
          <p:nvPr>
            <p:ph idx="3" type="subTitle"/>
          </p:nvPr>
        </p:nvSpPr>
        <p:spPr>
          <a:xfrm>
            <a:off x="8041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7" name="Google Shape;977;p35"/>
          <p:cNvSpPr txBox="1"/>
          <p:nvPr>
            <p:ph idx="4" type="subTitle"/>
          </p:nvPr>
        </p:nvSpPr>
        <p:spPr>
          <a:xfrm>
            <a:off x="583365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8" name="Google Shape;978;p35"/>
          <p:cNvSpPr txBox="1"/>
          <p:nvPr>
            <p:ph idx="5" type="subTitle"/>
          </p:nvPr>
        </p:nvSpPr>
        <p:spPr>
          <a:xfrm>
            <a:off x="3318900" y="30698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79" name="Google Shape;979;p35"/>
          <p:cNvSpPr txBox="1"/>
          <p:nvPr>
            <p:ph idx="6" type="subTitle"/>
          </p:nvPr>
        </p:nvSpPr>
        <p:spPr>
          <a:xfrm>
            <a:off x="3318900" y="153041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980" name="Google Shape;980;p35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1" name="Google Shape;981;p35"/>
          <p:cNvSpPr txBox="1"/>
          <p:nvPr>
            <p:ph idx="7" type="subTitle"/>
          </p:nvPr>
        </p:nvSpPr>
        <p:spPr>
          <a:xfrm>
            <a:off x="8041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2" name="Google Shape;982;p35"/>
          <p:cNvSpPr txBox="1"/>
          <p:nvPr>
            <p:ph idx="8" type="subTitle"/>
          </p:nvPr>
        </p:nvSpPr>
        <p:spPr>
          <a:xfrm>
            <a:off x="583365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3" name="Google Shape;983;p35"/>
          <p:cNvSpPr txBox="1"/>
          <p:nvPr>
            <p:ph idx="9" type="subTitle"/>
          </p:nvPr>
        </p:nvSpPr>
        <p:spPr>
          <a:xfrm>
            <a:off x="8041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4" name="Google Shape;984;p35"/>
          <p:cNvSpPr txBox="1"/>
          <p:nvPr>
            <p:ph idx="13" type="subTitle"/>
          </p:nvPr>
        </p:nvSpPr>
        <p:spPr>
          <a:xfrm>
            <a:off x="583365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5" name="Google Shape;985;p35"/>
          <p:cNvSpPr txBox="1"/>
          <p:nvPr>
            <p:ph idx="14" type="subTitle"/>
          </p:nvPr>
        </p:nvSpPr>
        <p:spPr>
          <a:xfrm>
            <a:off x="3318900" y="1904448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6" name="Google Shape;986;p35"/>
          <p:cNvSpPr txBox="1"/>
          <p:nvPr>
            <p:ph idx="15" type="subTitle"/>
          </p:nvPr>
        </p:nvSpPr>
        <p:spPr>
          <a:xfrm>
            <a:off x="3318900" y="3456740"/>
            <a:ext cx="250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3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989" name="Google Shape;989;p3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1" name="Google Shape;1011;p36"/>
          <p:cNvSpPr txBox="1"/>
          <p:nvPr>
            <p:ph idx="1" type="subTitle"/>
          </p:nvPr>
        </p:nvSpPr>
        <p:spPr>
          <a:xfrm>
            <a:off x="8041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2" name="Google Shape;1012;p36"/>
          <p:cNvSpPr txBox="1"/>
          <p:nvPr>
            <p:ph idx="2" type="subTitle"/>
          </p:nvPr>
        </p:nvSpPr>
        <p:spPr>
          <a:xfrm>
            <a:off x="5833650" y="2853903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3" name="Google Shape;1013;p36"/>
          <p:cNvSpPr txBox="1"/>
          <p:nvPr>
            <p:ph idx="3" type="subTitle"/>
          </p:nvPr>
        </p:nvSpPr>
        <p:spPr>
          <a:xfrm>
            <a:off x="3318900" y="2003065"/>
            <a:ext cx="2506200" cy="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14" name="Google Shape;1014;p36"/>
          <p:cNvSpPr txBox="1"/>
          <p:nvPr>
            <p:ph type="title"/>
          </p:nvPr>
        </p:nvSpPr>
        <p:spPr>
          <a:xfrm>
            <a:off x="5917800" y="540000"/>
            <a:ext cx="25062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5" name="Google Shape;1015;p36"/>
          <p:cNvSpPr txBox="1"/>
          <p:nvPr>
            <p:ph idx="4" type="subTitle"/>
          </p:nvPr>
        </p:nvSpPr>
        <p:spPr>
          <a:xfrm>
            <a:off x="8041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6" name="Google Shape;1016;p36"/>
          <p:cNvSpPr txBox="1"/>
          <p:nvPr>
            <p:ph idx="5" type="subTitle"/>
          </p:nvPr>
        </p:nvSpPr>
        <p:spPr>
          <a:xfrm>
            <a:off x="5833650" y="3240773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7" name="Google Shape;1017;p36"/>
          <p:cNvSpPr txBox="1"/>
          <p:nvPr>
            <p:ph idx="6" type="subTitle"/>
          </p:nvPr>
        </p:nvSpPr>
        <p:spPr>
          <a:xfrm>
            <a:off x="3318900" y="2389956"/>
            <a:ext cx="25062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28"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9" name="Google Shape;1019;p37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20" name="Google Shape;1020;p3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7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2" name="Google Shape;1042;p37"/>
          <p:cNvSpPr txBox="1"/>
          <p:nvPr>
            <p:ph idx="1" type="subTitle"/>
          </p:nvPr>
        </p:nvSpPr>
        <p:spPr>
          <a:xfrm>
            <a:off x="1342450" y="3241403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3" name="Google Shape;1043;p37"/>
          <p:cNvSpPr txBox="1"/>
          <p:nvPr>
            <p:ph idx="2" type="subTitle"/>
          </p:nvPr>
        </p:nvSpPr>
        <p:spPr>
          <a:xfrm>
            <a:off x="5295350" y="3232090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tim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tim"/>
              <a:buNone/>
              <a:defRPr b="1" sz="16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1044" name="Google Shape;1044;p37"/>
          <p:cNvSpPr txBox="1"/>
          <p:nvPr>
            <p:ph type="title"/>
          </p:nvPr>
        </p:nvSpPr>
        <p:spPr>
          <a:xfrm>
            <a:off x="720000" y="540000"/>
            <a:ext cx="7704000" cy="49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5" name="Google Shape;1045;p37"/>
          <p:cNvSpPr txBox="1"/>
          <p:nvPr>
            <p:ph idx="3" type="subTitle"/>
          </p:nvPr>
        </p:nvSpPr>
        <p:spPr>
          <a:xfrm>
            <a:off x="1342450" y="3615440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6" name="Google Shape;1046;p37"/>
          <p:cNvSpPr txBox="1"/>
          <p:nvPr>
            <p:ph idx="4" type="subTitle"/>
          </p:nvPr>
        </p:nvSpPr>
        <p:spPr>
          <a:xfrm>
            <a:off x="5295350" y="3606127"/>
            <a:ext cx="250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1">
  <p:cSld name="CUSTOM_20"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38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49" name="Google Shape;1049;p3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1" name="Google Shape;1071;p38"/>
          <p:cNvSpPr txBox="1"/>
          <p:nvPr>
            <p:ph type="ctrTitle"/>
          </p:nvPr>
        </p:nvSpPr>
        <p:spPr>
          <a:xfrm>
            <a:off x="3443847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2" name="Google Shape;1072;p38"/>
          <p:cNvSpPr txBox="1"/>
          <p:nvPr>
            <p:ph idx="1" type="subTitle"/>
          </p:nvPr>
        </p:nvSpPr>
        <p:spPr>
          <a:xfrm>
            <a:off x="3443847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3" name="Google Shape;1073;p38"/>
          <p:cNvSpPr txBox="1"/>
          <p:nvPr>
            <p:ph idx="2" type="subTitle"/>
          </p:nvPr>
        </p:nvSpPr>
        <p:spPr>
          <a:xfrm>
            <a:off x="475992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4" name="Google Shape;1074;p38"/>
          <p:cNvSpPr txBox="1"/>
          <p:nvPr>
            <p:ph idx="3" type="ctrTitle"/>
          </p:nvPr>
        </p:nvSpPr>
        <p:spPr>
          <a:xfrm>
            <a:off x="475992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5" name="Google Shape;1075;p38"/>
          <p:cNvSpPr txBox="1"/>
          <p:nvPr>
            <p:ph idx="4" type="ctrTitle"/>
          </p:nvPr>
        </p:nvSpPr>
        <p:spPr>
          <a:xfrm>
            <a:off x="81170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6" name="Google Shape;1076;p38"/>
          <p:cNvSpPr txBox="1"/>
          <p:nvPr>
            <p:ph idx="5" type="subTitle"/>
          </p:nvPr>
        </p:nvSpPr>
        <p:spPr>
          <a:xfrm>
            <a:off x="81170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7" name="Google Shape;1077;p38"/>
          <p:cNvSpPr txBox="1"/>
          <p:nvPr>
            <p:ph idx="6" type="subTitle"/>
          </p:nvPr>
        </p:nvSpPr>
        <p:spPr>
          <a:xfrm>
            <a:off x="2127780" y="1879683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8" name="Google Shape;1078;p38"/>
          <p:cNvSpPr txBox="1"/>
          <p:nvPr>
            <p:ph idx="7" type="ctrTitle"/>
          </p:nvPr>
        </p:nvSpPr>
        <p:spPr>
          <a:xfrm>
            <a:off x="2127780" y="1580703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79" name="Google Shape;1079;p38"/>
          <p:cNvSpPr txBox="1"/>
          <p:nvPr>
            <p:ph idx="8"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0" name="Google Shape;1080;p38"/>
          <p:cNvSpPr txBox="1"/>
          <p:nvPr>
            <p:ph idx="9" type="ctrTitle"/>
          </p:nvPr>
        </p:nvSpPr>
        <p:spPr>
          <a:xfrm>
            <a:off x="6075995" y="3081575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Permanent Marker"/>
              <a:buNone/>
              <a:defRPr sz="2000">
                <a:latin typeface="Permanent Marker"/>
                <a:ea typeface="Permanent Marker"/>
                <a:cs typeface="Permanent Marker"/>
                <a:sym typeface="Permanent Marker"/>
              </a:defRPr>
            </a:lvl9pPr>
          </a:lstStyle>
          <a:p/>
        </p:txBody>
      </p:sp>
      <p:sp>
        <p:nvSpPr>
          <p:cNvPr id="1081" name="Google Shape;1081;p38"/>
          <p:cNvSpPr txBox="1"/>
          <p:nvPr>
            <p:ph idx="13" type="subTitle"/>
          </p:nvPr>
        </p:nvSpPr>
        <p:spPr>
          <a:xfrm>
            <a:off x="6075995" y="3367235"/>
            <a:ext cx="2256300" cy="5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1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Google Shape;1083;p3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084" name="Google Shape;1084;p3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39"/>
          <p:cNvSpPr txBox="1"/>
          <p:nvPr>
            <p:ph hasCustomPrompt="1" type="title"/>
          </p:nvPr>
        </p:nvSpPr>
        <p:spPr>
          <a:xfrm>
            <a:off x="715349" y="1829975"/>
            <a:ext cx="52644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04" name="Google Shape;1104;p39"/>
          <p:cNvSpPr txBox="1"/>
          <p:nvPr>
            <p:ph idx="1" type="body"/>
          </p:nvPr>
        </p:nvSpPr>
        <p:spPr>
          <a:xfrm>
            <a:off x="715350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33"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4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07" name="Google Shape;1107;p4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6" name="Google Shape;1126;p40"/>
          <p:cNvSpPr txBox="1"/>
          <p:nvPr>
            <p:ph hasCustomPrompt="1" type="title"/>
          </p:nvPr>
        </p:nvSpPr>
        <p:spPr>
          <a:xfrm>
            <a:off x="3772625" y="1829975"/>
            <a:ext cx="4569300" cy="89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27" name="Google Shape;1127;p40"/>
          <p:cNvSpPr txBox="1"/>
          <p:nvPr>
            <p:ph idx="1" type="body"/>
          </p:nvPr>
        </p:nvSpPr>
        <p:spPr>
          <a:xfrm>
            <a:off x="3772649" y="2823072"/>
            <a:ext cx="4569300" cy="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5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1" name="Google Shape;121;p5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2" name="Google Shape;122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" name="Google Shape;123;p5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5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5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5" name="Google Shape;155;p5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1" name="Google Shape;161;p5"/>
          <p:cNvSpPr txBox="1"/>
          <p:nvPr>
            <p:ph type="title"/>
          </p:nvPr>
        </p:nvSpPr>
        <p:spPr>
          <a:xfrm>
            <a:off x="720000" y="540000"/>
            <a:ext cx="3378600" cy="10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720000" y="2980194"/>
            <a:ext cx="31293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5368500" y="2980194"/>
            <a:ext cx="30555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5"/>
          <p:cNvSpPr txBox="1"/>
          <p:nvPr>
            <p:ph idx="3" type="subTitle"/>
          </p:nvPr>
        </p:nvSpPr>
        <p:spPr>
          <a:xfrm>
            <a:off x="10315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5"/>
          <p:cNvSpPr txBox="1"/>
          <p:nvPr>
            <p:ph idx="4" type="subTitle"/>
          </p:nvPr>
        </p:nvSpPr>
        <p:spPr>
          <a:xfrm>
            <a:off x="5643150" y="2586395"/>
            <a:ext cx="25062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2"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" name="Google Shape;1129;p41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130" name="Google Shape;1130;p41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31" name="Google Shape;1131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32" name="Google Shape;1132;p41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133" name="Google Shape;1133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8" name="Google Shape;1148;p41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149" name="Google Shape;1149;p41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1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1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1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1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1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1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1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1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1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1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164" name="Google Shape;1164;p41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5" name="Google Shape;1165;p41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41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1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1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1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70" name="Google Shape;1170;p41"/>
          <p:cNvSpPr txBox="1"/>
          <p:nvPr>
            <p:ph hasCustomPrompt="1" type="title"/>
          </p:nvPr>
        </p:nvSpPr>
        <p:spPr>
          <a:xfrm>
            <a:off x="720000" y="1143700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1" name="Google Shape;1171;p41"/>
          <p:cNvSpPr txBox="1"/>
          <p:nvPr>
            <p:ph hasCustomPrompt="1" idx="2" type="title"/>
          </p:nvPr>
        </p:nvSpPr>
        <p:spPr>
          <a:xfrm>
            <a:off x="720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2" name="Google Shape;1172;p41"/>
          <p:cNvSpPr txBox="1"/>
          <p:nvPr>
            <p:ph hasCustomPrompt="1" idx="3" type="title"/>
          </p:nvPr>
        </p:nvSpPr>
        <p:spPr>
          <a:xfrm>
            <a:off x="5094000" y="2946225"/>
            <a:ext cx="33300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3" name="Google Shape;1173;p41"/>
          <p:cNvSpPr txBox="1"/>
          <p:nvPr>
            <p:ph idx="1" type="subTitle"/>
          </p:nvPr>
        </p:nvSpPr>
        <p:spPr>
          <a:xfrm>
            <a:off x="915300" y="1964863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4" name="Google Shape;1174;p41"/>
          <p:cNvSpPr txBox="1"/>
          <p:nvPr>
            <p:ph idx="4" type="subTitle"/>
          </p:nvPr>
        </p:nvSpPr>
        <p:spPr>
          <a:xfrm>
            <a:off x="915300" y="3754738"/>
            <a:ext cx="2939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75" name="Google Shape;1175;p41"/>
          <p:cNvSpPr txBox="1"/>
          <p:nvPr>
            <p:ph idx="5" type="subTitle"/>
          </p:nvPr>
        </p:nvSpPr>
        <p:spPr>
          <a:xfrm>
            <a:off x="5192850" y="3754772"/>
            <a:ext cx="3132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"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7" name="Google Shape;1177;p42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178" name="Google Shape;1178;p42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42"/>
          <p:cNvSpPr txBox="1"/>
          <p:nvPr>
            <p:ph hasCustomPrompt="1" type="title"/>
          </p:nvPr>
        </p:nvSpPr>
        <p:spPr>
          <a:xfrm>
            <a:off x="3285938" y="11437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8" name="Google Shape;1198;p42"/>
          <p:cNvSpPr txBox="1"/>
          <p:nvPr>
            <p:ph idx="1" type="subTitle"/>
          </p:nvPr>
        </p:nvSpPr>
        <p:spPr>
          <a:xfrm>
            <a:off x="3285938" y="1964876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99" name="Google Shape;1199;p42"/>
          <p:cNvSpPr txBox="1"/>
          <p:nvPr>
            <p:ph hasCustomPrompt="1" idx="2" type="title"/>
          </p:nvPr>
        </p:nvSpPr>
        <p:spPr>
          <a:xfrm>
            <a:off x="3285938" y="2970100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0" name="Google Shape;1200;p42"/>
          <p:cNvSpPr txBox="1"/>
          <p:nvPr>
            <p:ph idx="3" type="subTitle"/>
          </p:nvPr>
        </p:nvSpPr>
        <p:spPr>
          <a:xfrm>
            <a:off x="3285938" y="3791277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1" name="Google Shape;1201;p42"/>
          <p:cNvSpPr txBox="1"/>
          <p:nvPr>
            <p:ph hasCustomPrompt="1" idx="4" type="title"/>
          </p:nvPr>
        </p:nvSpPr>
        <p:spPr>
          <a:xfrm>
            <a:off x="6030113" y="11563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2" name="Google Shape;1202;p42"/>
          <p:cNvSpPr txBox="1"/>
          <p:nvPr>
            <p:ph idx="5" type="subTitle"/>
          </p:nvPr>
        </p:nvSpPr>
        <p:spPr>
          <a:xfrm>
            <a:off x="6030113" y="19775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3" name="Google Shape;1203;p42"/>
          <p:cNvSpPr txBox="1"/>
          <p:nvPr>
            <p:ph hasCustomPrompt="1" idx="6" type="title"/>
          </p:nvPr>
        </p:nvSpPr>
        <p:spPr>
          <a:xfrm>
            <a:off x="6030113" y="2982738"/>
            <a:ext cx="2388900" cy="79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4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4" name="Google Shape;1204;p42"/>
          <p:cNvSpPr txBox="1"/>
          <p:nvPr>
            <p:ph idx="7" type="subTitle"/>
          </p:nvPr>
        </p:nvSpPr>
        <p:spPr>
          <a:xfrm>
            <a:off x="6030113" y="3803915"/>
            <a:ext cx="23889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5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6" name="Google Shape;1206;p43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07" name="Google Shape;1207;p43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08" name="Google Shape;1208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09" name="Google Shape;1209;p43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10" name="Google Shape;1210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43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26" name="Google Shape;1226;p43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3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3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3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3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3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3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3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3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3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3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3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3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3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3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41" name="Google Shape;1241;p43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2" name="Google Shape;1242;p43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3" name="Google Shape;1243;p43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4" name="Google Shape;1244;p43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5" name="Google Shape;1245;p43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6" name="Google Shape;1246;p43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47" name="Google Shape;1247;p43"/>
          <p:cNvSpPr txBox="1"/>
          <p:nvPr>
            <p:ph idx="1" type="subTitle"/>
          </p:nvPr>
        </p:nvSpPr>
        <p:spPr>
          <a:xfrm>
            <a:off x="720000" y="2532242"/>
            <a:ext cx="23004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8" name="Google Shape;1248;p43"/>
          <p:cNvSpPr txBox="1"/>
          <p:nvPr>
            <p:ph type="title"/>
          </p:nvPr>
        </p:nvSpPr>
        <p:spPr>
          <a:xfrm>
            <a:off x="720000" y="1452200"/>
            <a:ext cx="1554900" cy="9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6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44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251" name="Google Shape;1251;p44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52" name="Google Shape;1252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53" name="Google Shape;1253;p44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254" name="Google Shape;1254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44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270" name="Google Shape;1270;p44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85" name="Google Shape;1285;p44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6" name="Google Shape;1286;p44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7" name="Google Shape;1287;p44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8" name="Google Shape;1288;p44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9" name="Google Shape;1289;p44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0" name="Google Shape;1290;p44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91" name="Google Shape;1291;p44"/>
          <p:cNvSpPr txBox="1"/>
          <p:nvPr>
            <p:ph idx="1" type="subTitle"/>
          </p:nvPr>
        </p:nvSpPr>
        <p:spPr>
          <a:xfrm>
            <a:off x="6302975" y="2571750"/>
            <a:ext cx="2121300" cy="15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92" name="Google Shape;1292;p44"/>
          <p:cNvSpPr txBox="1"/>
          <p:nvPr>
            <p:ph type="title"/>
          </p:nvPr>
        </p:nvSpPr>
        <p:spPr>
          <a:xfrm>
            <a:off x="6682500" y="1452213"/>
            <a:ext cx="1741500" cy="9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"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4" name="Google Shape;1294;p45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295" name="Google Shape;1295;p45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5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5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5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5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5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5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5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5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5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5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5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5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5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5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5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5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5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5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7" name="Google Shape;1317;p45"/>
          <p:cNvSpPr txBox="1"/>
          <p:nvPr>
            <p:ph type="title"/>
          </p:nvPr>
        </p:nvSpPr>
        <p:spPr>
          <a:xfrm>
            <a:off x="720000" y="54000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8" name="Google Shape;1318;p45"/>
          <p:cNvSpPr txBox="1"/>
          <p:nvPr>
            <p:ph idx="1" type="body"/>
          </p:nvPr>
        </p:nvSpPr>
        <p:spPr>
          <a:xfrm>
            <a:off x="720000" y="1246924"/>
            <a:ext cx="7704000" cy="3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/>
            </a:lvl1pPr>
            <a:lvl2pPr indent="-304800" lvl="1" marL="914400" rtl="0">
              <a:spcBef>
                <a:spcPts val="5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9"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0" name="Google Shape;1320;p46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321" name="Google Shape;1321;p46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0" name="Google Shape;1340;p46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1" name="Google Shape;1341;p46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46"/>
          <p:cNvSpPr txBox="1"/>
          <p:nvPr>
            <p:ph type="ctrTitle"/>
          </p:nvPr>
        </p:nvSpPr>
        <p:spPr>
          <a:xfrm>
            <a:off x="2351875" y="540000"/>
            <a:ext cx="4440300" cy="92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43" name="Google Shape;1343;p46"/>
          <p:cNvSpPr txBox="1"/>
          <p:nvPr/>
        </p:nvSpPr>
        <p:spPr>
          <a:xfrm>
            <a:off x="2422213" y="3592175"/>
            <a:ext cx="4299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Muli"/>
                <a:ea typeface="Muli"/>
                <a:cs typeface="Muli"/>
                <a:sym typeface="Muli"/>
              </a:rPr>
              <a:t>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Muli"/>
                <a:ea typeface="Muli"/>
                <a:cs typeface="Muli"/>
                <a:sym typeface="Mul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344" name="Google Shape;1344;p46"/>
          <p:cNvSpPr txBox="1"/>
          <p:nvPr>
            <p:ph idx="1" type="subTitle"/>
          </p:nvPr>
        </p:nvSpPr>
        <p:spPr>
          <a:xfrm>
            <a:off x="2955600" y="2255325"/>
            <a:ext cx="3232800" cy="13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345" name="Google Shape;1345;p46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346" name="Google Shape;1346;p46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6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6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6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6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6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6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6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6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6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6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35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8" name="Google Shape;1358;p47"/>
          <p:cNvGrpSpPr/>
          <p:nvPr/>
        </p:nvGrpSpPr>
        <p:grpSpPr>
          <a:xfrm>
            <a:off x="-174525" y="-22399"/>
            <a:ext cx="9487164" cy="5193049"/>
            <a:chOff x="-174525" y="-22399"/>
            <a:chExt cx="9487164" cy="5193049"/>
          </a:xfrm>
        </p:grpSpPr>
        <p:sp>
          <p:nvSpPr>
            <p:cNvPr id="1359" name="Google Shape;1359;p47"/>
            <p:cNvSpPr/>
            <p:nvPr/>
          </p:nvSpPr>
          <p:spPr>
            <a:xfrm>
              <a:off x="-174525" y="-22399"/>
              <a:ext cx="9487164" cy="5188298"/>
            </a:xfrm>
            <a:custGeom>
              <a:rect b="b" l="l" r="r" t="t"/>
              <a:pathLst>
                <a:path extrusionOk="0" h="144360" w="264469">
                  <a:moveTo>
                    <a:pt x="125024" y="0"/>
                  </a:moveTo>
                  <a:cubicBezTo>
                    <a:pt x="124865" y="0"/>
                    <a:pt x="124702" y="4"/>
                    <a:pt x="124536" y="11"/>
                  </a:cubicBezTo>
                  <a:lnTo>
                    <a:pt x="4940" y="11"/>
                  </a:lnTo>
                  <a:cubicBezTo>
                    <a:pt x="1569" y="65"/>
                    <a:pt x="0" y="1705"/>
                    <a:pt x="226" y="4914"/>
                  </a:cubicBezTo>
                  <a:lnTo>
                    <a:pt x="226" y="138500"/>
                  </a:lnTo>
                  <a:cubicBezTo>
                    <a:pt x="208" y="142159"/>
                    <a:pt x="1811" y="143993"/>
                    <a:pt x="5034" y="143993"/>
                  </a:cubicBezTo>
                  <a:cubicBezTo>
                    <a:pt x="5185" y="143993"/>
                    <a:pt x="5340" y="143989"/>
                    <a:pt x="5499" y="143981"/>
                  </a:cubicBezTo>
                  <a:cubicBezTo>
                    <a:pt x="23166" y="144233"/>
                    <a:pt x="61538" y="144359"/>
                    <a:pt x="76177" y="144359"/>
                  </a:cubicBezTo>
                  <a:cubicBezTo>
                    <a:pt x="90824" y="144359"/>
                    <a:pt x="107103" y="144233"/>
                    <a:pt x="125041" y="143981"/>
                  </a:cubicBezTo>
                  <a:cubicBezTo>
                    <a:pt x="129025" y="143963"/>
                    <a:pt x="130900" y="142007"/>
                    <a:pt x="130675" y="138122"/>
                  </a:cubicBezTo>
                  <a:lnTo>
                    <a:pt x="130675" y="6393"/>
                  </a:lnTo>
                  <a:cubicBezTo>
                    <a:pt x="130839" y="2139"/>
                    <a:pt x="128956" y="0"/>
                    <a:pt x="125024" y="0"/>
                  </a:cubicBezTo>
                  <a:close/>
                  <a:moveTo>
                    <a:pt x="139427" y="0"/>
                  </a:moveTo>
                  <a:cubicBezTo>
                    <a:pt x="135503" y="0"/>
                    <a:pt x="133611" y="2139"/>
                    <a:pt x="133776" y="6393"/>
                  </a:cubicBezTo>
                  <a:lnTo>
                    <a:pt x="133776" y="138122"/>
                  </a:lnTo>
                  <a:cubicBezTo>
                    <a:pt x="133550" y="142007"/>
                    <a:pt x="135434" y="143963"/>
                    <a:pt x="139409" y="143981"/>
                  </a:cubicBezTo>
                  <a:cubicBezTo>
                    <a:pt x="157347" y="144233"/>
                    <a:pt x="173635" y="144359"/>
                    <a:pt x="188274" y="144359"/>
                  </a:cubicBezTo>
                  <a:cubicBezTo>
                    <a:pt x="202912" y="144359"/>
                    <a:pt x="241294" y="144233"/>
                    <a:pt x="258970" y="143981"/>
                  </a:cubicBezTo>
                  <a:cubicBezTo>
                    <a:pt x="259129" y="143989"/>
                    <a:pt x="259285" y="143993"/>
                    <a:pt x="259437" y="143993"/>
                  </a:cubicBezTo>
                  <a:cubicBezTo>
                    <a:pt x="262675" y="143993"/>
                    <a:pt x="264277" y="142159"/>
                    <a:pt x="264243" y="138500"/>
                  </a:cubicBezTo>
                  <a:lnTo>
                    <a:pt x="264243" y="4914"/>
                  </a:lnTo>
                  <a:cubicBezTo>
                    <a:pt x="264468" y="1705"/>
                    <a:pt x="262900" y="65"/>
                    <a:pt x="259529" y="11"/>
                  </a:cubicBezTo>
                  <a:lnTo>
                    <a:pt x="139914" y="11"/>
                  </a:lnTo>
                  <a:cubicBezTo>
                    <a:pt x="139749" y="4"/>
                    <a:pt x="139586" y="0"/>
                    <a:pt x="1394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0" name="Google Shape;1360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1" name="Google Shape;1361;p47"/>
            <p:cNvGrpSpPr/>
            <p:nvPr/>
          </p:nvGrpSpPr>
          <p:grpSpPr>
            <a:xfrm>
              <a:off x="263005" y="845117"/>
              <a:ext cx="3790149" cy="3960313"/>
              <a:chOff x="263005" y="845117"/>
              <a:chExt cx="3790149" cy="3960313"/>
            </a:xfrm>
          </p:grpSpPr>
          <p:sp>
            <p:nvSpPr>
              <p:cNvPr id="1362" name="Google Shape;1362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7" name="Google Shape;1377;p47"/>
            <p:cNvGrpSpPr/>
            <p:nvPr/>
          </p:nvGrpSpPr>
          <p:grpSpPr>
            <a:xfrm>
              <a:off x="5055305" y="845117"/>
              <a:ext cx="3790149" cy="3960313"/>
              <a:chOff x="263005" y="845117"/>
              <a:chExt cx="3790149" cy="3960313"/>
            </a:xfrm>
          </p:grpSpPr>
          <p:sp>
            <p:nvSpPr>
              <p:cNvPr id="1378" name="Google Shape;1378;p47"/>
              <p:cNvSpPr/>
              <p:nvPr/>
            </p:nvSpPr>
            <p:spPr>
              <a:xfrm>
                <a:off x="263005" y="3941386"/>
                <a:ext cx="3790149" cy="19569"/>
              </a:xfrm>
              <a:custGeom>
                <a:rect b="b" l="l" r="r" t="t"/>
                <a:pathLst>
                  <a:path extrusionOk="0" h="551" w="109629">
                    <a:moveTo>
                      <a:pt x="271" y="0"/>
                    </a:moveTo>
                    <a:cubicBezTo>
                      <a:pt x="118" y="9"/>
                      <a:pt x="1" y="127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51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1"/>
                    </a:cubicBezTo>
                    <a:cubicBezTo>
                      <a:pt x="109619" y="127"/>
                      <a:pt x="109502" y="0"/>
                      <a:pt x="109349" y="0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9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7"/>
              <p:cNvSpPr/>
              <p:nvPr/>
            </p:nvSpPr>
            <p:spPr>
              <a:xfrm>
                <a:off x="263005" y="422309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7"/>
              <p:cNvSpPr/>
              <p:nvPr/>
            </p:nvSpPr>
            <p:spPr>
              <a:xfrm>
                <a:off x="263005" y="4504476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5"/>
                      <a:pt x="118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7"/>
              <p:cNvSpPr/>
              <p:nvPr/>
            </p:nvSpPr>
            <p:spPr>
              <a:xfrm>
                <a:off x="263005" y="3378615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17"/>
                      <a:pt x="1" y="270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0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63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7"/>
              <p:cNvSpPr/>
              <p:nvPr/>
            </p:nvSpPr>
            <p:spPr>
              <a:xfrm>
                <a:off x="263005" y="3660001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7"/>
              <p:cNvSpPr/>
              <p:nvPr/>
            </p:nvSpPr>
            <p:spPr>
              <a:xfrm>
                <a:off x="263005" y="309719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0"/>
                    </a:moveTo>
                    <a:cubicBezTo>
                      <a:pt x="109359" y="0"/>
                      <a:pt x="109354" y="0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2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5"/>
                      <a:pt x="109619" y="262"/>
                    </a:cubicBezTo>
                    <a:cubicBezTo>
                      <a:pt x="109619" y="123"/>
                      <a:pt x="109510" y="0"/>
                      <a:pt x="109364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7"/>
              <p:cNvSpPr/>
              <p:nvPr/>
            </p:nvSpPr>
            <p:spPr>
              <a:xfrm>
                <a:off x="263005" y="225268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109364" y="1"/>
                    </a:moveTo>
                    <a:cubicBezTo>
                      <a:pt x="109359" y="1"/>
                      <a:pt x="109354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ubicBezTo>
                      <a:pt x="118" y="1"/>
                      <a:pt x="1" y="118"/>
                      <a:pt x="1" y="272"/>
                    </a:cubicBezTo>
                    <a:cubicBezTo>
                      <a:pt x="1" y="416"/>
                      <a:pt x="118" y="542"/>
                      <a:pt x="271" y="542"/>
                    </a:cubicBezTo>
                    <a:lnTo>
                      <a:pt x="13909" y="488"/>
                    </a:lnTo>
                    <a:lnTo>
                      <a:pt x="27538" y="470"/>
                    </a:lnTo>
                    <a:lnTo>
                      <a:pt x="54814" y="443"/>
                    </a:lnTo>
                    <a:lnTo>
                      <a:pt x="82082" y="470"/>
                    </a:lnTo>
                    <a:lnTo>
                      <a:pt x="95720" y="488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16"/>
                      <a:pt x="109619" y="272"/>
                    </a:cubicBezTo>
                    <a:cubicBezTo>
                      <a:pt x="109619" y="124"/>
                      <a:pt x="109510" y="1"/>
                      <a:pt x="109364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7"/>
              <p:cNvSpPr/>
              <p:nvPr/>
            </p:nvSpPr>
            <p:spPr>
              <a:xfrm>
                <a:off x="263005" y="2534104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18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100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7"/>
              <p:cNvSpPr/>
              <p:nvPr/>
            </p:nvSpPr>
            <p:spPr>
              <a:xfrm>
                <a:off x="263005" y="1970978"/>
                <a:ext cx="3790149" cy="19285"/>
              </a:xfrm>
              <a:custGeom>
                <a:rect b="b" l="l" r="r" t="t"/>
                <a:pathLst>
                  <a:path extrusionOk="0" h="543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2"/>
                      <a:pt x="271" y="542"/>
                    </a:cubicBezTo>
                    <a:lnTo>
                      <a:pt x="13909" y="497"/>
                    </a:lnTo>
                    <a:lnTo>
                      <a:pt x="27538" y="479"/>
                    </a:lnTo>
                    <a:lnTo>
                      <a:pt x="54814" y="443"/>
                    </a:lnTo>
                    <a:lnTo>
                      <a:pt x="82082" y="479"/>
                    </a:lnTo>
                    <a:lnTo>
                      <a:pt x="95720" y="497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5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7"/>
              <p:cNvSpPr/>
              <p:nvPr/>
            </p:nvSpPr>
            <p:spPr>
              <a:xfrm>
                <a:off x="263005" y="1408208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18"/>
                      <a:pt x="1" y="271"/>
                    </a:cubicBezTo>
                    <a:cubicBezTo>
                      <a:pt x="1" y="415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69"/>
                    </a:lnTo>
                    <a:lnTo>
                      <a:pt x="95720" y="487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15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64"/>
                    </a:lnTo>
                    <a:lnTo>
                      <a:pt x="13909" y="46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7"/>
              <p:cNvSpPr/>
              <p:nvPr/>
            </p:nvSpPr>
            <p:spPr>
              <a:xfrm>
                <a:off x="263005" y="845117"/>
                <a:ext cx="3790149" cy="19214"/>
              </a:xfrm>
              <a:custGeom>
                <a:rect b="b" l="l" r="r" t="t"/>
                <a:pathLst>
                  <a:path extrusionOk="0" h="541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17"/>
                      <a:pt x="109502" y="0"/>
                      <a:pt x="109349" y="0"/>
                    </a:cubicBezTo>
                    <a:lnTo>
                      <a:pt x="95720" y="45"/>
                    </a:lnTo>
                    <a:lnTo>
                      <a:pt x="82082" y="63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7"/>
              <p:cNvSpPr/>
              <p:nvPr/>
            </p:nvSpPr>
            <p:spPr>
              <a:xfrm>
                <a:off x="263005" y="112650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71"/>
                    </a:cubicBezTo>
                    <a:cubicBezTo>
                      <a:pt x="1" y="419"/>
                      <a:pt x="110" y="542"/>
                      <a:pt x="256" y="542"/>
                    </a:cubicBezTo>
                    <a:cubicBezTo>
                      <a:pt x="261" y="542"/>
                      <a:pt x="266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99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7"/>
              <p:cNvSpPr/>
              <p:nvPr/>
            </p:nvSpPr>
            <p:spPr>
              <a:xfrm>
                <a:off x="263005" y="1689593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2"/>
                      <a:pt x="271" y="542"/>
                    </a:cubicBezTo>
                    <a:lnTo>
                      <a:pt x="13909" y="487"/>
                    </a:lnTo>
                    <a:lnTo>
                      <a:pt x="27538" y="469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2"/>
                    </a:lnTo>
                    <a:lnTo>
                      <a:pt x="109358" y="542"/>
                    </a:lnTo>
                    <a:cubicBezTo>
                      <a:pt x="109502" y="542"/>
                      <a:pt x="109628" y="424"/>
                      <a:pt x="109619" y="271"/>
                    </a:cubicBezTo>
                    <a:cubicBezTo>
                      <a:pt x="109619" y="118"/>
                      <a:pt x="109502" y="1"/>
                      <a:pt x="109349" y="1"/>
                    </a:cubicBezTo>
                    <a:lnTo>
                      <a:pt x="95720" y="46"/>
                    </a:lnTo>
                    <a:lnTo>
                      <a:pt x="82082" y="64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7"/>
              <p:cNvSpPr/>
              <p:nvPr/>
            </p:nvSpPr>
            <p:spPr>
              <a:xfrm>
                <a:off x="263005" y="2815489"/>
                <a:ext cx="3790149" cy="19249"/>
              </a:xfrm>
              <a:custGeom>
                <a:rect b="b" l="l" r="r" t="t"/>
                <a:pathLst>
                  <a:path extrusionOk="0" h="542" w="109629">
                    <a:moveTo>
                      <a:pt x="271" y="1"/>
                    </a:moveTo>
                    <a:cubicBezTo>
                      <a:pt x="118" y="1"/>
                      <a:pt x="1" y="127"/>
                      <a:pt x="1" y="271"/>
                    </a:cubicBezTo>
                    <a:cubicBezTo>
                      <a:pt x="1" y="424"/>
                      <a:pt x="118" y="541"/>
                      <a:pt x="271" y="541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41"/>
                    </a:lnTo>
                    <a:lnTo>
                      <a:pt x="109358" y="541"/>
                    </a:lnTo>
                    <a:cubicBezTo>
                      <a:pt x="109502" y="541"/>
                      <a:pt x="109628" y="424"/>
                      <a:pt x="109619" y="271"/>
                    </a:cubicBezTo>
                    <a:cubicBezTo>
                      <a:pt x="109619" y="127"/>
                      <a:pt x="109502" y="1"/>
                      <a:pt x="109349" y="1"/>
                    </a:cubicBezTo>
                    <a:lnTo>
                      <a:pt x="95720" y="55"/>
                    </a:lnTo>
                    <a:lnTo>
                      <a:pt x="82082" y="73"/>
                    </a:lnTo>
                    <a:lnTo>
                      <a:pt x="54814" y="100"/>
                    </a:lnTo>
                    <a:lnTo>
                      <a:pt x="27538" y="73"/>
                    </a:lnTo>
                    <a:lnTo>
                      <a:pt x="13909" y="55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7"/>
              <p:cNvSpPr/>
              <p:nvPr/>
            </p:nvSpPr>
            <p:spPr>
              <a:xfrm>
                <a:off x="263005" y="4785897"/>
                <a:ext cx="3790149" cy="19533"/>
              </a:xfrm>
              <a:custGeom>
                <a:rect b="b" l="l" r="r" t="t"/>
                <a:pathLst>
                  <a:path extrusionOk="0" h="550" w="109629">
                    <a:moveTo>
                      <a:pt x="271" y="0"/>
                    </a:moveTo>
                    <a:cubicBezTo>
                      <a:pt x="118" y="0"/>
                      <a:pt x="1" y="126"/>
                      <a:pt x="1" y="280"/>
                    </a:cubicBezTo>
                    <a:cubicBezTo>
                      <a:pt x="1" y="424"/>
                      <a:pt x="118" y="550"/>
                      <a:pt x="271" y="550"/>
                    </a:cubicBezTo>
                    <a:lnTo>
                      <a:pt x="13909" y="496"/>
                    </a:lnTo>
                    <a:lnTo>
                      <a:pt x="27538" y="478"/>
                    </a:lnTo>
                    <a:lnTo>
                      <a:pt x="54814" y="442"/>
                    </a:lnTo>
                    <a:lnTo>
                      <a:pt x="82082" y="478"/>
                    </a:lnTo>
                    <a:lnTo>
                      <a:pt x="95720" y="496"/>
                    </a:lnTo>
                    <a:lnTo>
                      <a:pt x="109349" y="550"/>
                    </a:lnTo>
                    <a:lnTo>
                      <a:pt x="109358" y="550"/>
                    </a:lnTo>
                    <a:cubicBezTo>
                      <a:pt x="109502" y="550"/>
                      <a:pt x="109628" y="424"/>
                      <a:pt x="109619" y="270"/>
                    </a:cubicBezTo>
                    <a:cubicBezTo>
                      <a:pt x="109619" y="126"/>
                      <a:pt x="109502" y="0"/>
                      <a:pt x="109349" y="0"/>
                    </a:cubicBezTo>
                    <a:lnTo>
                      <a:pt x="95720" y="54"/>
                    </a:lnTo>
                    <a:lnTo>
                      <a:pt x="82082" y="72"/>
                    </a:lnTo>
                    <a:lnTo>
                      <a:pt x="54814" y="108"/>
                    </a:lnTo>
                    <a:lnTo>
                      <a:pt x="27538" y="72"/>
                    </a:lnTo>
                    <a:lnTo>
                      <a:pt x="13909" y="54"/>
                    </a:lnTo>
                    <a:lnTo>
                      <a:pt x="271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93" name="Google Shape;1393;p47"/>
            <p:cNvCxnSpPr/>
            <p:nvPr/>
          </p:nvCxnSpPr>
          <p:spPr>
            <a:xfrm>
              <a:off x="4625700" y="540000"/>
              <a:ext cx="46791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4" name="Google Shape;1394;p47"/>
            <p:cNvCxnSpPr/>
            <p:nvPr/>
          </p:nvCxnSpPr>
          <p:spPr>
            <a:xfrm>
              <a:off x="40493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5" name="Google Shape;1395;p47"/>
            <p:cNvCxnSpPr/>
            <p:nvPr/>
          </p:nvCxnSpPr>
          <p:spPr>
            <a:xfrm>
              <a:off x="4112975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47"/>
            <p:cNvCxnSpPr/>
            <p:nvPr/>
          </p:nvCxnSpPr>
          <p:spPr>
            <a:xfrm>
              <a:off x="49917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47"/>
            <p:cNvCxnSpPr/>
            <p:nvPr/>
          </p:nvCxnSpPr>
          <p:spPr>
            <a:xfrm>
              <a:off x="5055300" y="545250"/>
              <a:ext cx="0" cy="462540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8" name="Google Shape;1398;p47"/>
            <p:cNvCxnSpPr/>
            <p:nvPr/>
          </p:nvCxnSpPr>
          <p:spPr>
            <a:xfrm>
              <a:off x="-166800" y="540000"/>
              <a:ext cx="4681500" cy="0"/>
            </a:xfrm>
            <a:prstGeom prst="straightConnector1">
              <a:avLst/>
            </a:prstGeom>
            <a:noFill/>
            <a:ln cap="flat" cmpd="sng" w="9525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6"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01" name="Google Shape;1401;p4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20" name="Google Shape;1420;p4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1" name="Google Shape;1421;p4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48"/>
          <p:cNvGrpSpPr/>
          <p:nvPr/>
        </p:nvGrpSpPr>
        <p:grpSpPr>
          <a:xfrm rot="697126">
            <a:off x="8218474" y="-369190"/>
            <a:ext cx="1305393" cy="1346461"/>
            <a:chOff x="1492000" y="427450"/>
            <a:chExt cx="1188000" cy="1225375"/>
          </a:xfrm>
        </p:grpSpPr>
        <p:sp>
          <p:nvSpPr>
            <p:cNvPr id="1423" name="Google Shape;1423;p48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7"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49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36" name="Google Shape;1436;p4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8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50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60" name="Google Shape;1460;p50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50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50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50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50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50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50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50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50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50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50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50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50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0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0"/>
          <p:cNvGrpSpPr/>
          <p:nvPr/>
        </p:nvGrpSpPr>
        <p:grpSpPr>
          <a:xfrm>
            <a:off x="2995920" y="1056023"/>
            <a:ext cx="3152176" cy="3031462"/>
            <a:chOff x="1857000" y="3245400"/>
            <a:chExt cx="1233825" cy="1186575"/>
          </a:xfrm>
        </p:grpSpPr>
        <p:sp>
          <p:nvSpPr>
            <p:cNvPr id="1483" name="Google Shape;1483;p50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6"/>
          <p:cNvGrpSpPr/>
          <p:nvPr/>
        </p:nvGrpSpPr>
        <p:grpSpPr>
          <a:xfrm>
            <a:off x="352670" y="6764"/>
            <a:ext cx="8793030" cy="5129556"/>
            <a:chOff x="514825" y="859725"/>
            <a:chExt cx="6865800" cy="4005275"/>
          </a:xfrm>
        </p:grpSpPr>
        <p:sp>
          <p:nvSpPr>
            <p:cNvPr id="168" name="Google Shape;168;p6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6"/>
          <p:cNvSpPr txBox="1"/>
          <p:nvPr>
            <p:ph type="title"/>
          </p:nvPr>
        </p:nvSpPr>
        <p:spPr>
          <a:xfrm>
            <a:off x="4572000" y="540000"/>
            <a:ext cx="3852000" cy="48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39"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0" name="Google Shape;1490;p51"/>
          <p:cNvGrpSpPr/>
          <p:nvPr/>
        </p:nvGrpSpPr>
        <p:grpSpPr>
          <a:xfrm flipH="1"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491" name="Google Shape;1491;p51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61875" y="10727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61875" y="12703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561875" y="47219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chemeClr val="dk1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51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1514" name="Google Shape;1514;p51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515" name="Google Shape;1515;p51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51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17" name="Google Shape;1517;p51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192" name="Google Shape;192;p7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7"/>
          <p:cNvSpPr txBox="1"/>
          <p:nvPr>
            <p:ph idx="1" type="subTitle"/>
          </p:nvPr>
        </p:nvSpPr>
        <p:spPr>
          <a:xfrm>
            <a:off x="890100" y="1760244"/>
            <a:ext cx="7533900" cy="27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7"/>
          <p:cNvSpPr txBox="1"/>
          <p:nvPr>
            <p:ph type="title"/>
          </p:nvPr>
        </p:nvSpPr>
        <p:spPr>
          <a:xfrm>
            <a:off x="4572000" y="540000"/>
            <a:ext cx="3852000" cy="103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8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15" name="Google Shape;215;p8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4" name="Google Shape;234;p8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5" name="Google Shape;235;p8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720000" y="1560650"/>
            <a:ext cx="3519300" cy="167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7" name="Google Shape;237;p8"/>
          <p:cNvSpPr txBox="1"/>
          <p:nvPr>
            <p:ph idx="1" type="subTitle"/>
          </p:nvPr>
        </p:nvSpPr>
        <p:spPr>
          <a:xfrm rot="684086">
            <a:off x="5771626" y="1941489"/>
            <a:ext cx="1878775" cy="15491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9"/>
          <p:cNvGrpSpPr/>
          <p:nvPr/>
        </p:nvGrpSpPr>
        <p:grpSpPr>
          <a:xfrm>
            <a:off x="-1700" y="329"/>
            <a:ext cx="9147400" cy="5142843"/>
            <a:chOff x="238125" y="854700"/>
            <a:chExt cx="7142500" cy="4015650"/>
          </a:xfrm>
        </p:grpSpPr>
        <p:sp>
          <p:nvSpPr>
            <p:cNvPr id="240" name="Google Shape;240;p9"/>
            <p:cNvSpPr/>
            <p:nvPr/>
          </p:nvSpPr>
          <p:spPr>
            <a:xfrm>
              <a:off x="238125" y="854700"/>
              <a:ext cx="7142500" cy="4015650"/>
            </a:xfrm>
            <a:custGeom>
              <a:rect b="b" l="l" r="r" t="t"/>
              <a:pathLst>
                <a:path extrusionOk="0" h="160626" w="285700">
                  <a:moveTo>
                    <a:pt x="5823" y="8897"/>
                  </a:moveTo>
                  <a:cubicBezTo>
                    <a:pt x="6990" y="8897"/>
                    <a:pt x="7943" y="9851"/>
                    <a:pt x="7943" y="11018"/>
                  </a:cubicBezTo>
                  <a:cubicBezTo>
                    <a:pt x="7943" y="12185"/>
                    <a:pt x="6990" y="13139"/>
                    <a:pt x="5823" y="13139"/>
                  </a:cubicBezTo>
                  <a:cubicBezTo>
                    <a:pt x="4656" y="13139"/>
                    <a:pt x="3714" y="12185"/>
                    <a:pt x="3714" y="11018"/>
                  </a:cubicBezTo>
                  <a:cubicBezTo>
                    <a:pt x="3714" y="9851"/>
                    <a:pt x="4656" y="8897"/>
                    <a:pt x="5823" y="8897"/>
                  </a:cubicBezTo>
                  <a:close/>
                  <a:moveTo>
                    <a:pt x="5823" y="20718"/>
                  </a:moveTo>
                  <a:cubicBezTo>
                    <a:pt x="6990" y="20718"/>
                    <a:pt x="7943" y="21660"/>
                    <a:pt x="7943" y="22839"/>
                  </a:cubicBezTo>
                  <a:cubicBezTo>
                    <a:pt x="7943" y="24006"/>
                    <a:pt x="6990" y="24960"/>
                    <a:pt x="5823" y="24960"/>
                  </a:cubicBezTo>
                  <a:cubicBezTo>
                    <a:pt x="4656" y="24960"/>
                    <a:pt x="3714" y="24006"/>
                    <a:pt x="3714" y="22839"/>
                  </a:cubicBezTo>
                  <a:cubicBezTo>
                    <a:pt x="3714" y="21660"/>
                    <a:pt x="4656" y="20718"/>
                    <a:pt x="5823" y="20718"/>
                  </a:cubicBezTo>
                  <a:close/>
                  <a:moveTo>
                    <a:pt x="5823" y="32527"/>
                  </a:moveTo>
                  <a:cubicBezTo>
                    <a:pt x="6990" y="32527"/>
                    <a:pt x="7943" y="33481"/>
                    <a:pt x="7943" y="34648"/>
                  </a:cubicBezTo>
                  <a:cubicBezTo>
                    <a:pt x="7943" y="35827"/>
                    <a:pt x="6990" y="36768"/>
                    <a:pt x="5823" y="36768"/>
                  </a:cubicBezTo>
                  <a:cubicBezTo>
                    <a:pt x="4656" y="36768"/>
                    <a:pt x="3714" y="35827"/>
                    <a:pt x="3714" y="34648"/>
                  </a:cubicBezTo>
                  <a:cubicBezTo>
                    <a:pt x="3714" y="33481"/>
                    <a:pt x="4656" y="32527"/>
                    <a:pt x="5823" y="32527"/>
                  </a:cubicBezTo>
                  <a:close/>
                  <a:moveTo>
                    <a:pt x="5823" y="44348"/>
                  </a:moveTo>
                  <a:cubicBezTo>
                    <a:pt x="6990" y="44348"/>
                    <a:pt x="7943" y="45302"/>
                    <a:pt x="7943" y="46469"/>
                  </a:cubicBezTo>
                  <a:cubicBezTo>
                    <a:pt x="7943" y="47636"/>
                    <a:pt x="6990" y="48589"/>
                    <a:pt x="5823" y="48589"/>
                  </a:cubicBezTo>
                  <a:cubicBezTo>
                    <a:pt x="4656" y="48589"/>
                    <a:pt x="3714" y="47636"/>
                    <a:pt x="3714" y="46469"/>
                  </a:cubicBezTo>
                  <a:cubicBezTo>
                    <a:pt x="3714" y="45302"/>
                    <a:pt x="4656" y="44348"/>
                    <a:pt x="5823" y="44348"/>
                  </a:cubicBezTo>
                  <a:close/>
                  <a:moveTo>
                    <a:pt x="5823" y="56169"/>
                  </a:moveTo>
                  <a:cubicBezTo>
                    <a:pt x="6990" y="56169"/>
                    <a:pt x="7943" y="57110"/>
                    <a:pt x="7943" y="58277"/>
                  </a:cubicBezTo>
                  <a:cubicBezTo>
                    <a:pt x="7943" y="59457"/>
                    <a:pt x="6990" y="60398"/>
                    <a:pt x="5823" y="60398"/>
                  </a:cubicBezTo>
                  <a:cubicBezTo>
                    <a:pt x="4656" y="60398"/>
                    <a:pt x="3714" y="59457"/>
                    <a:pt x="3714" y="58277"/>
                  </a:cubicBezTo>
                  <a:cubicBezTo>
                    <a:pt x="3714" y="57110"/>
                    <a:pt x="4656" y="56169"/>
                    <a:pt x="5823" y="56169"/>
                  </a:cubicBezTo>
                  <a:close/>
                  <a:moveTo>
                    <a:pt x="5823" y="67977"/>
                  </a:moveTo>
                  <a:cubicBezTo>
                    <a:pt x="6990" y="67977"/>
                    <a:pt x="7943" y="68931"/>
                    <a:pt x="7943" y="70098"/>
                  </a:cubicBezTo>
                  <a:cubicBezTo>
                    <a:pt x="7943" y="71265"/>
                    <a:pt x="6990" y="72219"/>
                    <a:pt x="5823" y="72219"/>
                  </a:cubicBezTo>
                  <a:cubicBezTo>
                    <a:pt x="4656" y="72219"/>
                    <a:pt x="3714" y="71265"/>
                    <a:pt x="3714" y="70098"/>
                  </a:cubicBezTo>
                  <a:cubicBezTo>
                    <a:pt x="3714" y="68931"/>
                    <a:pt x="4656" y="67977"/>
                    <a:pt x="5823" y="67977"/>
                  </a:cubicBezTo>
                  <a:close/>
                  <a:moveTo>
                    <a:pt x="5823" y="79798"/>
                  </a:moveTo>
                  <a:cubicBezTo>
                    <a:pt x="6990" y="79798"/>
                    <a:pt x="7943" y="80739"/>
                    <a:pt x="7943" y="81919"/>
                  </a:cubicBezTo>
                  <a:cubicBezTo>
                    <a:pt x="7943" y="83086"/>
                    <a:pt x="6990" y="84027"/>
                    <a:pt x="5823" y="84027"/>
                  </a:cubicBezTo>
                  <a:cubicBezTo>
                    <a:pt x="4656" y="84027"/>
                    <a:pt x="3714" y="83086"/>
                    <a:pt x="3714" y="81919"/>
                  </a:cubicBezTo>
                  <a:cubicBezTo>
                    <a:pt x="3714" y="80739"/>
                    <a:pt x="4656" y="79798"/>
                    <a:pt x="5823" y="79798"/>
                  </a:cubicBezTo>
                  <a:close/>
                  <a:moveTo>
                    <a:pt x="5823" y="91607"/>
                  </a:moveTo>
                  <a:cubicBezTo>
                    <a:pt x="6990" y="91607"/>
                    <a:pt x="7943" y="92560"/>
                    <a:pt x="7943" y="93727"/>
                  </a:cubicBezTo>
                  <a:cubicBezTo>
                    <a:pt x="7943" y="94895"/>
                    <a:pt x="6990" y="95848"/>
                    <a:pt x="5823" y="95848"/>
                  </a:cubicBezTo>
                  <a:cubicBezTo>
                    <a:pt x="4656" y="95848"/>
                    <a:pt x="3714" y="94895"/>
                    <a:pt x="3714" y="93727"/>
                  </a:cubicBezTo>
                  <a:cubicBezTo>
                    <a:pt x="3714" y="92560"/>
                    <a:pt x="4656" y="91607"/>
                    <a:pt x="5823" y="91607"/>
                  </a:cubicBezTo>
                  <a:close/>
                  <a:moveTo>
                    <a:pt x="5823" y="103428"/>
                  </a:moveTo>
                  <a:cubicBezTo>
                    <a:pt x="6990" y="103428"/>
                    <a:pt x="7943" y="104381"/>
                    <a:pt x="7943" y="105548"/>
                  </a:cubicBezTo>
                  <a:cubicBezTo>
                    <a:pt x="7943" y="106716"/>
                    <a:pt x="6990" y="107669"/>
                    <a:pt x="5823" y="107669"/>
                  </a:cubicBezTo>
                  <a:cubicBezTo>
                    <a:pt x="4656" y="107669"/>
                    <a:pt x="3714" y="106716"/>
                    <a:pt x="3714" y="105548"/>
                  </a:cubicBezTo>
                  <a:cubicBezTo>
                    <a:pt x="3714" y="104381"/>
                    <a:pt x="4656" y="103428"/>
                    <a:pt x="5823" y="103428"/>
                  </a:cubicBezTo>
                  <a:close/>
                  <a:moveTo>
                    <a:pt x="5823" y="115249"/>
                  </a:moveTo>
                  <a:cubicBezTo>
                    <a:pt x="6990" y="115249"/>
                    <a:pt x="7943" y="116190"/>
                    <a:pt x="7943" y="117357"/>
                  </a:cubicBezTo>
                  <a:cubicBezTo>
                    <a:pt x="7943" y="118536"/>
                    <a:pt x="6990" y="119478"/>
                    <a:pt x="5823" y="119478"/>
                  </a:cubicBezTo>
                  <a:cubicBezTo>
                    <a:pt x="4656" y="119478"/>
                    <a:pt x="3714" y="118536"/>
                    <a:pt x="3714" y="117357"/>
                  </a:cubicBezTo>
                  <a:cubicBezTo>
                    <a:pt x="3714" y="116190"/>
                    <a:pt x="4656" y="115249"/>
                    <a:pt x="5823" y="115249"/>
                  </a:cubicBezTo>
                  <a:close/>
                  <a:moveTo>
                    <a:pt x="5823" y="127057"/>
                  </a:moveTo>
                  <a:cubicBezTo>
                    <a:pt x="6990" y="127057"/>
                    <a:pt x="7943" y="128011"/>
                    <a:pt x="7943" y="129178"/>
                  </a:cubicBezTo>
                  <a:cubicBezTo>
                    <a:pt x="7943" y="130345"/>
                    <a:pt x="6990" y="131299"/>
                    <a:pt x="5823" y="131299"/>
                  </a:cubicBezTo>
                  <a:cubicBezTo>
                    <a:pt x="4656" y="131299"/>
                    <a:pt x="3714" y="130345"/>
                    <a:pt x="3714" y="129178"/>
                  </a:cubicBezTo>
                  <a:cubicBezTo>
                    <a:pt x="3714" y="128011"/>
                    <a:pt x="4656" y="127057"/>
                    <a:pt x="5823" y="127057"/>
                  </a:cubicBezTo>
                  <a:close/>
                  <a:moveTo>
                    <a:pt x="5823" y="138878"/>
                  </a:moveTo>
                  <a:cubicBezTo>
                    <a:pt x="6990" y="138878"/>
                    <a:pt x="7943" y="139819"/>
                    <a:pt x="7943" y="140999"/>
                  </a:cubicBezTo>
                  <a:cubicBezTo>
                    <a:pt x="7943" y="142166"/>
                    <a:pt x="6990" y="143107"/>
                    <a:pt x="5823" y="143107"/>
                  </a:cubicBezTo>
                  <a:cubicBezTo>
                    <a:pt x="4656" y="143107"/>
                    <a:pt x="3714" y="142166"/>
                    <a:pt x="3714" y="140999"/>
                  </a:cubicBezTo>
                  <a:cubicBezTo>
                    <a:pt x="3714" y="139819"/>
                    <a:pt x="4656" y="138878"/>
                    <a:pt x="5823" y="138878"/>
                  </a:cubicBezTo>
                  <a:close/>
                  <a:moveTo>
                    <a:pt x="5823" y="150687"/>
                  </a:moveTo>
                  <a:cubicBezTo>
                    <a:pt x="6990" y="150687"/>
                    <a:pt x="7943" y="151640"/>
                    <a:pt x="7943" y="152807"/>
                  </a:cubicBezTo>
                  <a:cubicBezTo>
                    <a:pt x="7943" y="153974"/>
                    <a:pt x="6990" y="154928"/>
                    <a:pt x="5823" y="154928"/>
                  </a:cubicBezTo>
                  <a:cubicBezTo>
                    <a:pt x="4656" y="154928"/>
                    <a:pt x="3714" y="153974"/>
                    <a:pt x="3714" y="152807"/>
                  </a:cubicBezTo>
                  <a:cubicBezTo>
                    <a:pt x="3714" y="151640"/>
                    <a:pt x="4656" y="150687"/>
                    <a:pt x="5823" y="150687"/>
                  </a:cubicBezTo>
                  <a:close/>
                  <a:moveTo>
                    <a:pt x="0" y="0"/>
                  </a:moveTo>
                  <a:lnTo>
                    <a:pt x="0" y="160625"/>
                  </a:lnTo>
                  <a:lnTo>
                    <a:pt x="285700" y="160625"/>
                  </a:lnTo>
                  <a:lnTo>
                    <a:pt x="2857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561875" y="2486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561875" y="26946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561875" y="28923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561875" y="31000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561875" y="1675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561875" y="18837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561875" y="20813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561875" y="22890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561875" y="14780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561875" y="4108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561875" y="431660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561875" y="45142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561875" y="3297650"/>
              <a:ext cx="6818750" cy="0"/>
            </a:xfrm>
            <a:custGeom>
              <a:rect b="b" l="l" r="r" t="t"/>
              <a:pathLst>
                <a:path extrusionOk="0" fill="none" h="0" w="272750">
                  <a:moveTo>
                    <a:pt x="27275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561875" y="350562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561875" y="3703275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561875" y="3910950"/>
              <a:ext cx="6818750" cy="25"/>
            </a:xfrm>
            <a:custGeom>
              <a:rect b="b" l="l" r="r" t="t"/>
              <a:pathLst>
                <a:path extrusionOk="0" fill="none" h="1" w="272750">
                  <a:moveTo>
                    <a:pt x="272750" y="1"/>
                  </a:moveTo>
                  <a:lnTo>
                    <a:pt x="0" y="1"/>
                  </a:lnTo>
                </a:path>
              </a:pathLst>
            </a:custGeom>
            <a:noFill/>
            <a:ln cap="flat" cmpd="sng" w="10975">
              <a:solidFill>
                <a:srgbClr val="D9D9D9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514825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0" y="0"/>
                  </a:moveTo>
                  <a:lnTo>
                    <a:pt x="0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563750" y="859725"/>
              <a:ext cx="25" cy="4005275"/>
            </a:xfrm>
            <a:custGeom>
              <a:rect b="b" l="l" r="r" t="t"/>
              <a:pathLst>
                <a:path extrusionOk="0" fill="none" h="160211" w="1">
                  <a:moveTo>
                    <a:pt x="1" y="0"/>
                  </a:moveTo>
                  <a:lnTo>
                    <a:pt x="1" y="160211"/>
                  </a:lnTo>
                </a:path>
              </a:pathLst>
            </a:custGeom>
            <a:noFill/>
            <a:ln cap="flat" cmpd="sng" w="7850">
              <a:solidFill>
                <a:srgbClr val="6D9EEB"/>
              </a:solidFill>
              <a:prstDash val="solid"/>
              <a:miter lim="1254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9"/>
          <p:cNvSpPr txBox="1"/>
          <p:nvPr>
            <p:ph type="title"/>
          </p:nvPr>
        </p:nvSpPr>
        <p:spPr>
          <a:xfrm>
            <a:off x="1061575" y="1472687"/>
            <a:ext cx="28080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0" name="Google Shape;260;p9"/>
          <p:cNvSpPr txBox="1"/>
          <p:nvPr>
            <p:ph idx="1" type="body"/>
          </p:nvPr>
        </p:nvSpPr>
        <p:spPr>
          <a:xfrm>
            <a:off x="1061575" y="2468991"/>
            <a:ext cx="2808000" cy="11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261" name="Google Shape;261;p9"/>
          <p:cNvCxnSpPr/>
          <p:nvPr/>
        </p:nvCxnSpPr>
        <p:spPr>
          <a:xfrm>
            <a:off x="-62550" y="540000"/>
            <a:ext cx="9269100" cy="0"/>
          </a:xfrm>
          <a:prstGeom prst="straightConnector1">
            <a:avLst/>
          </a:prstGeom>
          <a:noFill/>
          <a:ln cap="flat" cmpd="sng" w="9525">
            <a:solidFill>
              <a:srgbClr val="6D9EE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9"/>
          <p:cNvSpPr/>
          <p:nvPr/>
        </p:nvSpPr>
        <p:spPr>
          <a:xfrm>
            <a:off x="-14550" y="5010825"/>
            <a:ext cx="9160200" cy="156300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theme" Target="../theme/theme2.xml"/><Relationship Id="rId50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tim"/>
              <a:buNone/>
              <a:defRPr b="1" sz="3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tim"/>
              <a:buNone/>
              <a:defRPr b="1" sz="28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●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uli"/>
              <a:buChar char="○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600"/>
              <a:buFont typeface="Muli"/>
              <a:buChar char="■"/>
              <a:defRPr sz="1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52"/>
          <p:cNvSpPr txBox="1"/>
          <p:nvPr>
            <p:ph type="ctrTitle"/>
          </p:nvPr>
        </p:nvSpPr>
        <p:spPr>
          <a:xfrm>
            <a:off x="2351850" y="1460922"/>
            <a:ext cx="4440300" cy="174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 Expansion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Lemma</a:t>
            </a:r>
            <a:endParaRPr/>
          </a:p>
        </p:txBody>
      </p:sp>
      <p:sp>
        <p:nvSpPr>
          <p:cNvPr id="1523" name="Google Shape;1523;p52"/>
          <p:cNvSpPr txBox="1"/>
          <p:nvPr>
            <p:ph idx="1" type="subTitle"/>
          </p:nvPr>
        </p:nvSpPr>
        <p:spPr>
          <a:xfrm>
            <a:off x="2351850" y="3287050"/>
            <a:ext cx="4440300" cy="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/>
              <a:t>1905088 - Mubasshira Musarrat</a:t>
            </a:r>
            <a:endParaRPr b="1" sz="2000"/>
          </a:p>
        </p:txBody>
      </p:sp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61"/>
          <p:cNvSpPr txBox="1"/>
          <p:nvPr>
            <p:ph idx="1" type="subTitle"/>
          </p:nvPr>
        </p:nvSpPr>
        <p:spPr>
          <a:xfrm>
            <a:off x="3892625" y="915859"/>
            <a:ext cx="4738800" cy="25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A </a:t>
            </a:r>
            <a:r>
              <a:rPr b="1" lang="en" sz="2200">
                <a:highlight>
                  <a:srgbClr val="FFE599"/>
                </a:highlight>
              </a:rPr>
              <a:t>q-star</a:t>
            </a:r>
            <a:r>
              <a:rPr lang="en" sz="2200"/>
              <a:t>, for </a:t>
            </a:r>
            <a:r>
              <a:rPr b="1" lang="en" sz="2200">
                <a:highlight>
                  <a:srgbClr val="D5A6BD"/>
                </a:highlight>
              </a:rPr>
              <a:t>q ≥ 1</a:t>
            </a:r>
            <a:r>
              <a:rPr lang="en" sz="2200"/>
              <a:t>, is a graph with </a:t>
            </a:r>
            <a:r>
              <a:rPr b="1" lang="en" sz="2200">
                <a:highlight>
                  <a:srgbClr val="F9CB9C"/>
                </a:highlight>
              </a:rPr>
              <a:t>q+1 vertices</a:t>
            </a:r>
            <a:r>
              <a:rPr lang="en" sz="2200"/>
              <a:t>, </a:t>
            </a:r>
            <a:r>
              <a:rPr b="1" lang="en" sz="2200">
                <a:highlight>
                  <a:srgbClr val="D0E0E3"/>
                </a:highlight>
              </a:rPr>
              <a:t>one vertex of degree q</a:t>
            </a:r>
            <a:r>
              <a:rPr lang="en" sz="2200">
                <a:highlight>
                  <a:srgbClr val="D0E0E3"/>
                </a:highlight>
              </a:rPr>
              <a:t>,</a:t>
            </a:r>
            <a:r>
              <a:rPr lang="en" sz="2200"/>
              <a:t> called the </a:t>
            </a:r>
            <a:r>
              <a:rPr b="1" lang="en" sz="2200">
                <a:highlight>
                  <a:srgbClr val="B6D7A8"/>
                </a:highlight>
              </a:rPr>
              <a:t>center</a:t>
            </a:r>
            <a:r>
              <a:rPr lang="en" sz="2200"/>
              <a:t>, and </a:t>
            </a:r>
            <a:r>
              <a:rPr b="1" lang="en" sz="2200">
                <a:highlight>
                  <a:srgbClr val="CFE2F3"/>
                </a:highlight>
              </a:rPr>
              <a:t>all other vertices of degree 1</a:t>
            </a:r>
            <a:r>
              <a:rPr lang="en" sz="2200"/>
              <a:t> adjacent to the center.</a:t>
            </a:r>
            <a:endParaRPr sz="2200"/>
          </a:p>
        </p:txBody>
      </p:sp>
      <p:grpSp>
        <p:nvGrpSpPr>
          <p:cNvPr id="1878" name="Google Shape;1878;p61"/>
          <p:cNvGrpSpPr/>
          <p:nvPr/>
        </p:nvGrpSpPr>
        <p:grpSpPr>
          <a:xfrm>
            <a:off x="719996" y="1802031"/>
            <a:ext cx="3172637" cy="2884272"/>
            <a:chOff x="719946" y="1540481"/>
            <a:chExt cx="3172637" cy="2884272"/>
          </a:xfrm>
        </p:grpSpPr>
        <p:grpSp>
          <p:nvGrpSpPr>
            <p:cNvPr id="1879" name="Google Shape;1879;p61"/>
            <p:cNvGrpSpPr/>
            <p:nvPr/>
          </p:nvGrpSpPr>
          <p:grpSpPr>
            <a:xfrm rot="-546322">
              <a:off x="897607" y="1747842"/>
              <a:ext cx="2817315" cy="2469552"/>
              <a:chOff x="2505075" y="4180600"/>
              <a:chExt cx="1092750" cy="957900"/>
            </a:xfrm>
          </p:grpSpPr>
          <p:sp>
            <p:nvSpPr>
              <p:cNvPr id="1880" name="Google Shape;1880;p61"/>
              <p:cNvSpPr/>
              <p:nvPr/>
            </p:nvSpPr>
            <p:spPr>
              <a:xfrm>
                <a:off x="2612200" y="4898650"/>
                <a:ext cx="984100" cy="235275"/>
              </a:xfrm>
              <a:custGeom>
                <a:rect b="b" l="l" r="r" t="t"/>
                <a:pathLst>
                  <a:path extrusionOk="0" h="9411" w="39364">
                    <a:moveTo>
                      <a:pt x="6166" y="0"/>
                    </a:moveTo>
                    <a:cubicBezTo>
                      <a:pt x="6141" y="0"/>
                      <a:pt x="5339" y="652"/>
                      <a:pt x="5339" y="652"/>
                    </a:cubicBezTo>
                    <a:cubicBezTo>
                      <a:pt x="4688" y="2882"/>
                      <a:pt x="2357" y="5965"/>
                      <a:pt x="1" y="6617"/>
                    </a:cubicBezTo>
                    <a:cubicBezTo>
                      <a:pt x="5966" y="7068"/>
                      <a:pt x="13259" y="8321"/>
                      <a:pt x="19224" y="8797"/>
                    </a:cubicBezTo>
                    <a:cubicBezTo>
                      <a:pt x="22532" y="9048"/>
                      <a:pt x="25841" y="9248"/>
                      <a:pt x="29149" y="9349"/>
                    </a:cubicBezTo>
                    <a:cubicBezTo>
                      <a:pt x="29759" y="9367"/>
                      <a:pt x="30670" y="9411"/>
                      <a:pt x="31701" y="9411"/>
                    </a:cubicBezTo>
                    <a:cubicBezTo>
                      <a:pt x="34944" y="9411"/>
                      <a:pt x="39363" y="8971"/>
                      <a:pt x="39249" y="5890"/>
                    </a:cubicBezTo>
                    <a:lnTo>
                      <a:pt x="39224" y="5890"/>
                    </a:lnTo>
                    <a:cubicBezTo>
                      <a:pt x="28021" y="4988"/>
                      <a:pt x="17069" y="2682"/>
                      <a:pt x="61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61"/>
              <p:cNvSpPr/>
              <p:nvPr/>
            </p:nvSpPr>
            <p:spPr>
              <a:xfrm>
                <a:off x="2607825" y="4893625"/>
                <a:ext cx="990000" cy="244875"/>
              </a:xfrm>
              <a:custGeom>
                <a:rect b="b" l="l" r="r" t="t"/>
                <a:pathLst>
                  <a:path extrusionOk="0" h="9795" w="39600">
                    <a:moveTo>
                      <a:pt x="6379" y="398"/>
                    </a:moveTo>
                    <a:lnTo>
                      <a:pt x="6379" y="398"/>
                    </a:lnTo>
                    <a:cubicBezTo>
                      <a:pt x="9057" y="1067"/>
                      <a:pt x="11759" y="1687"/>
                      <a:pt x="14462" y="2306"/>
                    </a:cubicBezTo>
                    <a:cubicBezTo>
                      <a:pt x="17218" y="2908"/>
                      <a:pt x="19950" y="3509"/>
                      <a:pt x="22707" y="4011"/>
                    </a:cubicBezTo>
                    <a:cubicBezTo>
                      <a:pt x="28194" y="5008"/>
                      <a:pt x="33731" y="5807"/>
                      <a:pt x="39293" y="6235"/>
                    </a:cubicBezTo>
                    <a:lnTo>
                      <a:pt x="39293" y="6235"/>
                    </a:lnTo>
                    <a:cubicBezTo>
                      <a:pt x="39281" y="6246"/>
                      <a:pt x="39274" y="6252"/>
                      <a:pt x="39274" y="6266"/>
                    </a:cubicBezTo>
                    <a:lnTo>
                      <a:pt x="39274" y="6392"/>
                    </a:lnTo>
                    <a:cubicBezTo>
                      <a:pt x="39249" y="6492"/>
                      <a:pt x="39249" y="6592"/>
                      <a:pt x="39224" y="6692"/>
                    </a:cubicBezTo>
                    <a:cubicBezTo>
                      <a:pt x="39199" y="6893"/>
                      <a:pt x="39123" y="7068"/>
                      <a:pt x="39023" y="7269"/>
                    </a:cubicBezTo>
                    <a:cubicBezTo>
                      <a:pt x="38848" y="7620"/>
                      <a:pt x="38572" y="7920"/>
                      <a:pt x="38246" y="8171"/>
                    </a:cubicBezTo>
                    <a:cubicBezTo>
                      <a:pt x="37595" y="8647"/>
                      <a:pt x="36767" y="8898"/>
                      <a:pt x="35965" y="9073"/>
                    </a:cubicBezTo>
                    <a:cubicBezTo>
                      <a:pt x="34654" y="9352"/>
                      <a:pt x="33295" y="9441"/>
                      <a:pt x="31939" y="9441"/>
                    </a:cubicBezTo>
                    <a:cubicBezTo>
                      <a:pt x="31585" y="9441"/>
                      <a:pt x="31231" y="9435"/>
                      <a:pt x="30878" y="9424"/>
                    </a:cubicBezTo>
                    <a:cubicBezTo>
                      <a:pt x="29173" y="9374"/>
                      <a:pt x="27469" y="9324"/>
                      <a:pt x="25740" y="9224"/>
                    </a:cubicBezTo>
                    <a:lnTo>
                      <a:pt x="20627" y="8948"/>
                    </a:lnTo>
                    <a:cubicBezTo>
                      <a:pt x="18898" y="8873"/>
                      <a:pt x="17218" y="8697"/>
                      <a:pt x="15514" y="8497"/>
                    </a:cubicBezTo>
                    <a:cubicBezTo>
                      <a:pt x="13810" y="8296"/>
                      <a:pt x="12106" y="8071"/>
                      <a:pt x="10401" y="7845"/>
                    </a:cubicBezTo>
                    <a:cubicBezTo>
                      <a:pt x="7272" y="7405"/>
                      <a:pt x="4121" y="6986"/>
                      <a:pt x="969" y="6707"/>
                    </a:cubicBezTo>
                    <a:lnTo>
                      <a:pt x="969" y="6707"/>
                    </a:lnTo>
                    <a:cubicBezTo>
                      <a:pt x="1378" y="6510"/>
                      <a:pt x="1757" y="6260"/>
                      <a:pt x="2106" y="5991"/>
                    </a:cubicBezTo>
                    <a:cubicBezTo>
                      <a:pt x="2657" y="5565"/>
                      <a:pt x="3158" y="5088"/>
                      <a:pt x="3609" y="4537"/>
                    </a:cubicBezTo>
                    <a:cubicBezTo>
                      <a:pt x="4061" y="4011"/>
                      <a:pt x="4487" y="3434"/>
                      <a:pt x="4837" y="2833"/>
                    </a:cubicBezTo>
                    <a:cubicBezTo>
                      <a:pt x="5181" y="2245"/>
                      <a:pt x="5476" y="1633"/>
                      <a:pt x="5676" y="973"/>
                    </a:cubicBezTo>
                    <a:lnTo>
                      <a:pt x="5676" y="973"/>
                    </a:lnTo>
                    <a:lnTo>
                      <a:pt x="6379" y="398"/>
                    </a:lnTo>
                    <a:close/>
                    <a:moveTo>
                      <a:pt x="6366" y="1"/>
                    </a:moveTo>
                    <a:cubicBezTo>
                      <a:pt x="6316" y="1"/>
                      <a:pt x="6266" y="1"/>
                      <a:pt x="6216" y="51"/>
                    </a:cubicBezTo>
                    <a:lnTo>
                      <a:pt x="6191" y="51"/>
                    </a:lnTo>
                    <a:lnTo>
                      <a:pt x="5389" y="727"/>
                    </a:lnTo>
                    <a:cubicBezTo>
                      <a:pt x="5364" y="752"/>
                      <a:pt x="5339" y="778"/>
                      <a:pt x="5339" y="803"/>
                    </a:cubicBezTo>
                    <a:cubicBezTo>
                      <a:pt x="5138" y="1454"/>
                      <a:pt x="4863" y="2081"/>
                      <a:pt x="4512" y="2657"/>
                    </a:cubicBezTo>
                    <a:cubicBezTo>
                      <a:pt x="4186" y="3234"/>
                      <a:pt x="3785" y="3785"/>
                      <a:pt x="3334" y="4311"/>
                    </a:cubicBezTo>
                    <a:cubicBezTo>
                      <a:pt x="2908" y="4838"/>
                      <a:pt x="2431" y="5314"/>
                      <a:pt x="1880" y="5715"/>
                    </a:cubicBezTo>
                    <a:cubicBezTo>
                      <a:pt x="1354" y="6116"/>
                      <a:pt x="777" y="6467"/>
                      <a:pt x="126" y="6642"/>
                    </a:cubicBezTo>
                    <a:cubicBezTo>
                      <a:pt x="76" y="6667"/>
                      <a:pt x="25" y="6742"/>
                      <a:pt x="0" y="6793"/>
                    </a:cubicBezTo>
                    <a:cubicBezTo>
                      <a:pt x="0" y="6893"/>
                      <a:pt x="76" y="6993"/>
                      <a:pt x="176" y="6993"/>
                    </a:cubicBezTo>
                    <a:cubicBezTo>
                      <a:pt x="3584" y="7244"/>
                      <a:pt x="6968" y="7720"/>
                      <a:pt x="10376" y="8121"/>
                    </a:cubicBezTo>
                    <a:cubicBezTo>
                      <a:pt x="12081" y="8321"/>
                      <a:pt x="13785" y="8547"/>
                      <a:pt x="15489" y="8722"/>
                    </a:cubicBezTo>
                    <a:cubicBezTo>
                      <a:pt x="17193" y="8923"/>
                      <a:pt x="18898" y="9048"/>
                      <a:pt x="20602" y="9224"/>
                    </a:cubicBezTo>
                    <a:cubicBezTo>
                      <a:pt x="24011" y="9550"/>
                      <a:pt x="27444" y="9675"/>
                      <a:pt x="30878" y="9775"/>
                    </a:cubicBezTo>
                    <a:cubicBezTo>
                      <a:pt x="31276" y="9787"/>
                      <a:pt x="31675" y="9794"/>
                      <a:pt x="32075" y="9794"/>
                    </a:cubicBezTo>
                    <a:cubicBezTo>
                      <a:pt x="33389" y="9794"/>
                      <a:pt x="34715" y="9712"/>
                      <a:pt x="36041" y="9424"/>
                    </a:cubicBezTo>
                    <a:cubicBezTo>
                      <a:pt x="36868" y="9249"/>
                      <a:pt x="37720" y="8973"/>
                      <a:pt x="38447" y="8422"/>
                    </a:cubicBezTo>
                    <a:cubicBezTo>
                      <a:pt x="38823" y="8171"/>
                      <a:pt x="39123" y="7820"/>
                      <a:pt x="39324" y="7394"/>
                    </a:cubicBezTo>
                    <a:cubicBezTo>
                      <a:pt x="39424" y="7194"/>
                      <a:pt x="39499" y="6968"/>
                      <a:pt x="39549" y="6768"/>
                    </a:cubicBezTo>
                    <a:cubicBezTo>
                      <a:pt x="39575" y="6642"/>
                      <a:pt x="39575" y="6542"/>
                      <a:pt x="39600" y="6417"/>
                    </a:cubicBezTo>
                    <a:cubicBezTo>
                      <a:pt x="39600" y="6341"/>
                      <a:pt x="39600" y="6316"/>
                      <a:pt x="39600" y="6241"/>
                    </a:cubicBezTo>
                    <a:cubicBezTo>
                      <a:pt x="39600" y="6141"/>
                      <a:pt x="39575" y="6041"/>
                      <a:pt x="39549" y="5966"/>
                    </a:cubicBezTo>
                    <a:cubicBezTo>
                      <a:pt x="39514" y="5948"/>
                      <a:pt x="39479" y="5930"/>
                      <a:pt x="39443" y="5930"/>
                    </a:cubicBezTo>
                    <a:cubicBezTo>
                      <a:pt x="39428" y="5930"/>
                      <a:pt x="39414" y="5933"/>
                      <a:pt x="39399" y="5940"/>
                    </a:cubicBezTo>
                    <a:cubicBezTo>
                      <a:pt x="33835" y="5464"/>
                      <a:pt x="28296" y="4637"/>
                      <a:pt x="22782" y="3610"/>
                    </a:cubicBezTo>
                    <a:cubicBezTo>
                      <a:pt x="20026" y="3083"/>
                      <a:pt x="17294" y="2532"/>
                      <a:pt x="14562" y="1930"/>
                    </a:cubicBezTo>
                    <a:cubicBezTo>
                      <a:pt x="11830" y="1329"/>
                      <a:pt x="9098" y="677"/>
                      <a:pt x="636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61"/>
              <p:cNvSpPr/>
              <p:nvPr/>
            </p:nvSpPr>
            <p:spPr>
              <a:xfrm>
                <a:off x="2508825" y="4184975"/>
                <a:ext cx="1038875" cy="879225"/>
              </a:xfrm>
              <a:custGeom>
                <a:rect b="b" l="l" r="r" t="t"/>
                <a:pathLst>
                  <a:path extrusionOk="0" h="35169" w="41555">
                    <a:moveTo>
                      <a:pt x="40702" y="1"/>
                    </a:moveTo>
                    <a:cubicBezTo>
                      <a:pt x="27143" y="126"/>
                      <a:pt x="13660" y="652"/>
                      <a:pt x="101" y="1078"/>
                    </a:cubicBezTo>
                    <a:cubicBezTo>
                      <a:pt x="76" y="1078"/>
                      <a:pt x="51" y="1078"/>
                      <a:pt x="25" y="1053"/>
                    </a:cubicBezTo>
                    <a:lnTo>
                      <a:pt x="0" y="1078"/>
                    </a:lnTo>
                    <a:cubicBezTo>
                      <a:pt x="51" y="1103"/>
                      <a:pt x="101" y="1153"/>
                      <a:pt x="101" y="1254"/>
                    </a:cubicBezTo>
                    <a:cubicBezTo>
                      <a:pt x="752" y="7845"/>
                      <a:pt x="577" y="14612"/>
                      <a:pt x="802" y="21254"/>
                    </a:cubicBezTo>
                    <a:cubicBezTo>
                      <a:pt x="903" y="24537"/>
                      <a:pt x="878" y="27870"/>
                      <a:pt x="1103" y="31154"/>
                    </a:cubicBezTo>
                    <a:cubicBezTo>
                      <a:pt x="1236" y="33346"/>
                      <a:pt x="2622" y="35168"/>
                      <a:pt x="4511" y="35168"/>
                    </a:cubicBezTo>
                    <a:cubicBezTo>
                      <a:pt x="5127" y="35168"/>
                      <a:pt x="5795" y="34975"/>
                      <a:pt x="6492" y="34537"/>
                    </a:cubicBezTo>
                    <a:cubicBezTo>
                      <a:pt x="7995" y="33585"/>
                      <a:pt x="8772" y="31780"/>
                      <a:pt x="9324" y="30151"/>
                    </a:cubicBezTo>
                    <a:cubicBezTo>
                      <a:pt x="9374" y="30051"/>
                      <a:pt x="9399" y="29926"/>
                      <a:pt x="9474" y="29926"/>
                    </a:cubicBezTo>
                    <a:cubicBezTo>
                      <a:pt x="9491" y="29859"/>
                      <a:pt x="9563" y="29836"/>
                      <a:pt x="9654" y="29836"/>
                    </a:cubicBezTo>
                    <a:cubicBezTo>
                      <a:pt x="9700" y="29836"/>
                      <a:pt x="9750" y="29842"/>
                      <a:pt x="9800" y="29850"/>
                    </a:cubicBezTo>
                    <a:cubicBezTo>
                      <a:pt x="20376" y="31454"/>
                      <a:pt x="30878" y="33284"/>
                      <a:pt x="41555" y="34236"/>
                    </a:cubicBezTo>
                    <a:cubicBezTo>
                      <a:pt x="41128" y="31880"/>
                      <a:pt x="41304" y="29525"/>
                      <a:pt x="41404" y="27144"/>
                    </a:cubicBezTo>
                    <a:cubicBezTo>
                      <a:pt x="41479" y="24186"/>
                      <a:pt x="41529" y="21229"/>
                      <a:pt x="41504" y="18246"/>
                    </a:cubicBezTo>
                    <a:cubicBezTo>
                      <a:pt x="41454" y="12156"/>
                      <a:pt x="40928" y="6091"/>
                      <a:pt x="40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61"/>
              <p:cNvSpPr/>
              <p:nvPr/>
            </p:nvSpPr>
            <p:spPr>
              <a:xfrm>
                <a:off x="2505075" y="4180600"/>
                <a:ext cx="1047650" cy="887125"/>
              </a:xfrm>
              <a:custGeom>
                <a:rect b="b" l="l" r="r" t="t"/>
                <a:pathLst>
                  <a:path extrusionOk="0" h="35485" w="41906">
                    <a:moveTo>
                      <a:pt x="40684" y="377"/>
                    </a:moveTo>
                    <a:cubicBezTo>
                      <a:pt x="40913" y="6408"/>
                      <a:pt x="41430" y="12415"/>
                      <a:pt x="41504" y="18421"/>
                    </a:cubicBezTo>
                    <a:cubicBezTo>
                      <a:pt x="41504" y="21103"/>
                      <a:pt x="41479" y="23760"/>
                      <a:pt x="41404" y="26416"/>
                    </a:cubicBezTo>
                    <a:cubicBezTo>
                      <a:pt x="41379" y="27745"/>
                      <a:pt x="41304" y="29098"/>
                      <a:pt x="41278" y="30426"/>
                    </a:cubicBezTo>
                    <a:cubicBezTo>
                      <a:pt x="41255" y="31690"/>
                      <a:pt x="41299" y="32976"/>
                      <a:pt x="41497" y="34241"/>
                    </a:cubicBezTo>
                    <a:lnTo>
                      <a:pt x="41497" y="34241"/>
                    </a:lnTo>
                    <a:cubicBezTo>
                      <a:pt x="36203" y="33742"/>
                      <a:pt x="30909" y="33048"/>
                      <a:pt x="25639" y="32256"/>
                    </a:cubicBezTo>
                    <a:lnTo>
                      <a:pt x="17619" y="31103"/>
                    </a:lnTo>
                    <a:cubicBezTo>
                      <a:pt x="16291" y="30903"/>
                      <a:pt x="14963" y="30677"/>
                      <a:pt x="13609" y="30476"/>
                    </a:cubicBezTo>
                    <a:lnTo>
                      <a:pt x="11604" y="30151"/>
                    </a:lnTo>
                    <a:lnTo>
                      <a:pt x="10627" y="30000"/>
                    </a:lnTo>
                    <a:lnTo>
                      <a:pt x="10125" y="29925"/>
                    </a:lnTo>
                    <a:cubicBezTo>
                      <a:pt x="10025" y="29925"/>
                      <a:pt x="9950" y="29900"/>
                      <a:pt x="9850" y="29900"/>
                    </a:cubicBezTo>
                    <a:lnTo>
                      <a:pt x="9699" y="29900"/>
                    </a:lnTo>
                    <a:cubicBezTo>
                      <a:pt x="9647" y="29918"/>
                      <a:pt x="9582" y="29947"/>
                      <a:pt x="9539" y="29998"/>
                    </a:cubicBezTo>
                    <a:lnTo>
                      <a:pt x="9539" y="29998"/>
                    </a:lnTo>
                    <a:cubicBezTo>
                      <a:pt x="9500" y="30015"/>
                      <a:pt x="9463" y="30036"/>
                      <a:pt x="9449" y="30050"/>
                    </a:cubicBezTo>
                    <a:cubicBezTo>
                      <a:pt x="9424" y="30101"/>
                      <a:pt x="9424" y="30151"/>
                      <a:pt x="9399" y="30176"/>
                    </a:cubicBezTo>
                    <a:lnTo>
                      <a:pt x="9348" y="30326"/>
                    </a:lnTo>
                    <a:lnTo>
                      <a:pt x="9223" y="30652"/>
                    </a:lnTo>
                    <a:cubicBezTo>
                      <a:pt x="9148" y="30877"/>
                      <a:pt x="9073" y="31078"/>
                      <a:pt x="8998" y="31278"/>
                    </a:cubicBezTo>
                    <a:cubicBezTo>
                      <a:pt x="8822" y="31705"/>
                      <a:pt x="8622" y="32106"/>
                      <a:pt x="8421" y="32507"/>
                    </a:cubicBezTo>
                    <a:cubicBezTo>
                      <a:pt x="7970" y="33284"/>
                      <a:pt x="7419" y="34010"/>
                      <a:pt x="6692" y="34512"/>
                    </a:cubicBezTo>
                    <a:cubicBezTo>
                      <a:pt x="6087" y="34908"/>
                      <a:pt x="5377" y="35200"/>
                      <a:pt x="4651" y="35200"/>
                    </a:cubicBezTo>
                    <a:cubicBezTo>
                      <a:pt x="4504" y="35200"/>
                      <a:pt x="4358" y="35188"/>
                      <a:pt x="4211" y="35163"/>
                    </a:cubicBezTo>
                    <a:cubicBezTo>
                      <a:pt x="3358" y="35013"/>
                      <a:pt x="2632" y="34436"/>
                      <a:pt x="2155" y="33685"/>
                    </a:cubicBezTo>
                    <a:cubicBezTo>
                      <a:pt x="1679" y="32958"/>
                      <a:pt x="1454" y="32080"/>
                      <a:pt x="1404" y="31203"/>
                    </a:cubicBezTo>
                    <a:cubicBezTo>
                      <a:pt x="1353" y="30276"/>
                      <a:pt x="1303" y="29374"/>
                      <a:pt x="1278" y="28471"/>
                    </a:cubicBezTo>
                    <a:cubicBezTo>
                      <a:pt x="1203" y="26667"/>
                      <a:pt x="1203" y="24837"/>
                      <a:pt x="1153" y="23033"/>
                    </a:cubicBezTo>
                    <a:cubicBezTo>
                      <a:pt x="1028" y="19374"/>
                      <a:pt x="1003" y="15765"/>
                      <a:pt x="952" y="12105"/>
                    </a:cubicBezTo>
                    <a:cubicBezTo>
                      <a:pt x="927" y="10301"/>
                      <a:pt x="877" y="8471"/>
                      <a:pt x="802" y="6667"/>
                    </a:cubicBezTo>
                    <a:cubicBezTo>
                      <a:pt x="752" y="5740"/>
                      <a:pt x="702" y="4837"/>
                      <a:pt x="652" y="3935"/>
                    </a:cubicBezTo>
                    <a:lnTo>
                      <a:pt x="551" y="2557"/>
                    </a:lnTo>
                    <a:lnTo>
                      <a:pt x="476" y="1880"/>
                    </a:lnTo>
                    <a:lnTo>
                      <a:pt x="451" y="1529"/>
                    </a:lnTo>
                    <a:cubicBezTo>
                      <a:pt x="451" y="1496"/>
                      <a:pt x="451" y="1474"/>
                      <a:pt x="444" y="1434"/>
                    </a:cubicBezTo>
                    <a:lnTo>
                      <a:pt x="444" y="1434"/>
                    </a:lnTo>
                    <a:lnTo>
                      <a:pt x="476" y="1429"/>
                    </a:lnTo>
                    <a:lnTo>
                      <a:pt x="802" y="1429"/>
                    </a:lnTo>
                    <a:lnTo>
                      <a:pt x="1429" y="1404"/>
                    </a:lnTo>
                    <a:lnTo>
                      <a:pt x="2707" y="1354"/>
                    </a:lnTo>
                    <a:lnTo>
                      <a:pt x="5263" y="1278"/>
                    </a:lnTo>
                    <a:lnTo>
                      <a:pt x="10351" y="1128"/>
                    </a:lnTo>
                    <a:lnTo>
                      <a:pt x="20526" y="802"/>
                    </a:lnTo>
                    <a:cubicBezTo>
                      <a:pt x="27237" y="628"/>
                      <a:pt x="33972" y="430"/>
                      <a:pt x="40684" y="377"/>
                    </a:cubicBezTo>
                    <a:close/>
                    <a:moveTo>
                      <a:pt x="40852" y="0"/>
                    </a:moveTo>
                    <a:cubicBezTo>
                      <a:pt x="34060" y="50"/>
                      <a:pt x="27293" y="176"/>
                      <a:pt x="20501" y="401"/>
                    </a:cubicBezTo>
                    <a:lnTo>
                      <a:pt x="251" y="1078"/>
                    </a:lnTo>
                    <a:lnTo>
                      <a:pt x="25" y="1078"/>
                    </a:lnTo>
                    <a:lnTo>
                      <a:pt x="0" y="1153"/>
                    </a:lnTo>
                    <a:lnTo>
                      <a:pt x="0" y="1178"/>
                    </a:lnTo>
                    <a:lnTo>
                      <a:pt x="75" y="1429"/>
                    </a:lnTo>
                    <a:lnTo>
                      <a:pt x="276" y="3960"/>
                    </a:lnTo>
                    <a:cubicBezTo>
                      <a:pt x="351" y="4862"/>
                      <a:pt x="401" y="5765"/>
                      <a:pt x="426" y="6667"/>
                    </a:cubicBezTo>
                    <a:cubicBezTo>
                      <a:pt x="526" y="8496"/>
                      <a:pt x="551" y="10301"/>
                      <a:pt x="602" y="12131"/>
                    </a:cubicBezTo>
                    <a:cubicBezTo>
                      <a:pt x="652" y="15765"/>
                      <a:pt x="702" y="19399"/>
                      <a:pt x="802" y="23033"/>
                    </a:cubicBezTo>
                    <a:cubicBezTo>
                      <a:pt x="852" y="24837"/>
                      <a:pt x="877" y="26667"/>
                      <a:pt x="927" y="28497"/>
                    </a:cubicBezTo>
                    <a:cubicBezTo>
                      <a:pt x="978" y="29399"/>
                      <a:pt x="1003" y="30301"/>
                      <a:pt x="1078" y="31203"/>
                    </a:cubicBezTo>
                    <a:cubicBezTo>
                      <a:pt x="1128" y="32131"/>
                      <a:pt x="1379" y="33083"/>
                      <a:pt x="1905" y="33860"/>
                    </a:cubicBezTo>
                    <a:cubicBezTo>
                      <a:pt x="2406" y="34662"/>
                      <a:pt x="3208" y="35314"/>
                      <a:pt x="4160" y="35439"/>
                    </a:cubicBezTo>
                    <a:cubicBezTo>
                      <a:pt x="4334" y="35470"/>
                      <a:pt x="4506" y="35485"/>
                      <a:pt x="4677" y="35485"/>
                    </a:cubicBezTo>
                    <a:cubicBezTo>
                      <a:pt x="5469" y="35485"/>
                      <a:pt x="6223" y="35170"/>
                      <a:pt x="6842" y="34737"/>
                    </a:cubicBezTo>
                    <a:cubicBezTo>
                      <a:pt x="7619" y="34211"/>
                      <a:pt x="8196" y="33434"/>
                      <a:pt x="8647" y="32632"/>
                    </a:cubicBezTo>
                    <a:cubicBezTo>
                      <a:pt x="8872" y="32231"/>
                      <a:pt x="9048" y="31805"/>
                      <a:pt x="9223" y="31379"/>
                    </a:cubicBezTo>
                    <a:cubicBezTo>
                      <a:pt x="9298" y="31178"/>
                      <a:pt x="9399" y="30953"/>
                      <a:pt x="9474" y="30727"/>
                    </a:cubicBezTo>
                    <a:lnTo>
                      <a:pt x="9574" y="30426"/>
                    </a:lnTo>
                    <a:lnTo>
                      <a:pt x="9624" y="30251"/>
                    </a:lnTo>
                    <a:cubicBezTo>
                      <a:pt x="9647" y="30228"/>
                      <a:pt x="9649" y="30226"/>
                      <a:pt x="9649" y="30206"/>
                    </a:cubicBezTo>
                    <a:lnTo>
                      <a:pt x="9649" y="30206"/>
                    </a:lnTo>
                    <a:lnTo>
                      <a:pt x="9749" y="30126"/>
                    </a:lnTo>
                    <a:lnTo>
                      <a:pt x="9749" y="30126"/>
                    </a:lnTo>
                    <a:cubicBezTo>
                      <a:pt x="9741" y="30142"/>
                      <a:pt x="9741" y="30148"/>
                      <a:pt x="9748" y="30148"/>
                    </a:cubicBezTo>
                    <a:cubicBezTo>
                      <a:pt x="9761" y="30148"/>
                      <a:pt x="9800" y="30126"/>
                      <a:pt x="9850" y="30126"/>
                    </a:cubicBezTo>
                    <a:cubicBezTo>
                      <a:pt x="9900" y="30151"/>
                      <a:pt x="10000" y="30151"/>
                      <a:pt x="10075" y="30176"/>
                    </a:cubicBezTo>
                    <a:lnTo>
                      <a:pt x="10577" y="30251"/>
                    </a:lnTo>
                    <a:lnTo>
                      <a:pt x="11579" y="30401"/>
                    </a:lnTo>
                    <a:lnTo>
                      <a:pt x="13584" y="30702"/>
                    </a:lnTo>
                    <a:cubicBezTo>
                      <a:pt x="14912" y="30903"/>
                      <a:pt x="16266" y="31103"/>
                      <a:pt x="17594" y="31329"/>
                    </a:cubicBezTo>
                    <a:cubicBezTo>
                      <a:pt x="20251" y="31755"/>
                      <a:pt x="22907" y="32206"/>
                      <a:pt x="25589" y="32607"/>
                    </a:cubicBezTo>
                    <a:cubicBezTo>
                      <a:pt x="30928" y="33384"/>
                      <a:pt x="36291" y="34111"/>
                      <a:pt x="41679" y="34587"/>
                    </a:cubicBezTo>
                    <a:lnTo>
                      <a:pt x="41905" y="34612"/>
                    </a:lnTo>
                    <a:lnTo>
                      <a:pt x="41905" y="34612"/>
                    </a:lnTo>
                    <a:lnTo>
                      <a:pt x="41855" y="34386"/>
                    </a:lnTo>
                    <a:cubicBezTo>
                      <a:pt x="41404" y="31780"/>
                      <a:pt x="41679" y="29098"/>
                      <a:pt x="41730" y="26441"/>
                    </a:cubicBezTo>
                    <a:cubicBezTo>
                      <a:pt x="41805" y="23760"/>
                      <a:pt x="41830" y="21103"/>
                      <a:pt x="41805" y="18421"/>
                    </a:cubicBezTo>
                    <a:cubicBezTo>
                      <a:pt x="41780" y="12331"/>
                      <a:pt x="41278" y="6266"/>
                      <a:pt x="41053" y="176"/>
                    </a:cubicBezTo>
                    <a:lnTo>
                      <a:pt x="410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61"/>
              <p:cNvSpPr/>
              <p:nvPr/>
            </p:nvSpPr>
            <p:spPr>
              <a:xfrm>
                <a:off x="2849050" y="4283900"/>
                <a:ext cx="614675" cy="48350"/>
              </a:xfrm>
              <a:custGeom>
                <a:rect b="b" l="l" r="r" t="t"/>
                <a:pathLst>
                  <a:path extrusionOk="0" h="1934" w="24587">
                    <a:moveTo>
                      <a:pt x="24207" y="1"/>
                    </a:moveTo>
                    <a:cubicBezTo>
                      <a:pt x="24192" y="1"/>
                      <a:pt x="24177" y="2"/>
                      <a:pt x="24161" y="3"/>
                    </a:cubicBezTo>
                    <a:cubicBezTo>
                      <a:pt x="16166" y="805"/>
                      <a:pt x="8221" y="1407"/>
                      <a:pt x="201" y="1633"/>
                    </a:cubicBezTo>
                    <a:cubicBezTo>
                      <a:pt x="1" y="1658"/>
                      <a:pt x="1" y="1933"/>
                      <a:pt x="201" y="1933"/>
                    </a:cubicBezTo>
                    <a:cubicBezTo>
                      <a:pt x="8171" y="1708"/>
                      <a:pt x="16216" y="1357"/>
                      <a:pt x="24161" y="630"/>
                    </a:cubicBezTo>
                    <a:cubicBezTo>
                      <a:pt x="24571" y="606"/>
                      <a:pt x="24587" y="1"/>
                      <a:pt x="24207" y="1"/>
                    </a:cubicBezTo>
                    <a:close/>
                  </a:path>
                </a:pathLst>
              </a:custGeom>
              <a:solidFill>
                <a:srgbClr val="1C1C1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5" name="Google Shape;1885;p61"/>
            <p:cNvSpPr txBox="1"/>
            <p:nvPr/>
          </p:nvSpPr>
          <p:spPr>
            <a:xfrm rot="-545781">
              <a:off x="1868322" y="2438298"/>
              <a:ext cx="1451656" cy="7076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400">
                  <a:solidFill>
                    <a:schemeClr val="dk1"/>
                  </a:solidFill>
                  <a:latin typeface="Itim"/>
                  <a:ea typeface="Itim"/>
                  <a:cs typeface="Itim"/>
                  <a:sym typeface="Itim"/>
                </a:rPr>
                <a:t>q-star</a:t>
              </a:r>
              <a:endParaRPr b="1" sz="3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endParaRPr>
            </a:p>
          </p:txBody>
        </p:sp>
        <p:grpSp>
          <p:nvGrpSpPr>
            <p:cNvPr id="1886" name="Google Shape;1886;p61"/>
            <p:cNvGrpSpPr/>
            <p:nvPr/>
          </p:nvGrpSpPr>
          <p:grpSpPr>
            <a:xfrm rot="-974667">
              <a:off x="1405175" y="2472660"/>
              <a:ext cx="503546" cy="1101252"/>
              <a:chOff x="5870175" y="1498275"/>
              <a:chExt cx="364450" cy="797050"/>
            </a:xfrm>
          </p:grpSpPr>
          <p:sp>
            <p:nvSpPr>
              <p:cNvPr id="1887" name="Google Shape;1887;p61"/>
              <p:cNvSpPr/>
              <p:nvPr/>
            </p:nvSpPr>
            <p:spPr>
              <a:xfrm>
                <a:off x="5870175" y="2109075"/>
                <a:ext cx="219475" cy="186250"/>
              </a:xfrm>
              <a:custGeom>
                <a:rect b="b" l="l" r="r" t="t"/>
                <a:pathLst>
                  <a:path extrusionOk="0" h="7450" w="8779">
                    <a:moveTo>
                      <a:pt x="6020" y="1496"/>
                    </a:moveTo>
                    <a:cubicBezTo>
                      <a:pt x="6600" y="2107"/>
                      <a:pt x="7195" y="2719"/>
                      <a:pt x="7807" y="3314"/>
                    </a:cubicBezTo>
                    <a:cubicBezTo>
                      <a:pt x="7775" y="3361"/>
                      <a:pt x="7760" y="3440"/>
                      <a:pt x="7744" y="3502"/>
                    </a:cubicBezTo>
                    <a:cubicBezTo>
                      <a:pt x="7164" y="2938"/>
                      <a:pt x="6568" y="2405"/>
                      <a:pt x="5988" y="1856"/>
                    </a:cubicBezTo>
                    <a:cubicBezTo>
                      <a:pt x="6004" y="1731"/>
                      <a:pt x="6004" y="1606"/>
                      <a:pt x="6020" y="1496"/>
                    </a:cubicBezTo>
                    <a:close/>
                    <a:moveTo>
                      <a:pt x="1568" y="697"/>
                    </a:moveTo>
                    <a:cubicBezTo>
                      <a:pt x="2744" y="1104"/>
                      <a:pt x="4029" y="1292"/>
                      <a:pt x="5252" y="1480"/>
                    </a:cubicBezTo>
                    <a:lnTo>
                      <a:pt x="5267" y="1480"/>
                    </a:lnTo>
                    <a:cubicBezTo>
                      <a:pt x="5048" y="2421"/>
                      <a:pt x="4891" y="3346"/>
                      <a:pt x="4875" y="4317"/>
                    </a:cubicBezTo>
                    <a:cubicBezTo>
                      <a:pt x="4186" y="4098"/>
                      <a:pt x="3449" y="3988"/>
                      <a:pt x="2744" y="3816"/>
                    </a:cubicBezTo>
                    <a:cubicBezTo>
                      <a:pt x="2227" y="3690"/>
                      <a:pt x="1694" y="3581"/>
                      <a:pt x="1176" y="3487"/>
                    </a:cubicBezTo>
                    <a:cubicBezTo>
                      <a:pt x="1302" y="2954"/>
                      <a:pt x="1317" y="2389"/>
                      <a:pt x="1427" y="1841"/>
                    </a:cubicBezTo>
                    <a:cubicBezTo>
                      <a:pt x="1490" y="1465"/>
                      <a:pt x="1537" y="1088"/>
                      <a:pt x="1568" y="697"/>
                    </a:cubicBezTo>
                    <a:close/>
                    <a:moveTo>
                      <a:pt x="5957" y="2013"/>
                    </a:moveTo>
                    <a:cubicBezTo>
                      <a:pt x="6521" y="2562"/>
                      <a:pt x="7086" y="3126"/>
                      <a:pt x="7665" y="3675"/>
                    </a:cubicBezTo>
                    <a:cubicBezTo>
                      <a:pt x="7540" y="4067"/>
                      <a:pt x="7493" y="4474"/>
                      <a:pt x="7399" y="4850"/>
                    </a:cubicBezTo>
                    <a:cubicBezTo>
                      <a:pt x="7164" y="4599"/>
                      <a:pt x="6913" y="4349"/>
                      <a:pt x="6662" y="4082"/>
                    </a:cubicBezTo>
                    <a:cubicBezTo>
                      <a:pt x="6380" y="3769"/>
                      <a:pt x="6098" y="3455"/>
                      <a:pt x="5816" y="3142"/>
                    </a:cubicBezTo>
                    <a:cubicBezTo>
                      <a:pt x="5863" y="2766"/>
                      <a:pt x="5910" y="2389"/>
                      <a:pt x="5957" y="2013"/>
                    </a:cubicBezTo>
                    <a:close/>
                    <a:moveTo>
                      <a:pt x="5785" y="3424"/>
                    </a:moveTo>
                    <a:cubicBezTo>
                      <a:pt x="6239" y="4035"/>
                      <a:pt x="6741" y="4662"/>
                      <a:pt x="7336" y="5179"/>
                    </a:cubicBezTo>
                    <a:cubicBezTo>
                      <a:pt x="7274" y="5446"/>
                      <a:pt x="7211" y="5728"/>
                      <a:pt x="7148" y="5994"/>
                    </a:cubicBezTo>
                    <a:cubicBezTo>
                      <a:pt x="6741" y="5462"/>
                      <a:pt x="6192" y="4960"/>
                      <a:pt x="5644" y="4521"/>
                    </a:cubicBezTo>
                    <a:cubicBezTo>
                      <a:pt x="5706" y="4161"/>
                      <a:pt x="5738" y="3784"/>
                      <a:pt x="5785" y="3424"/>
                    </a:cubicBezTo>
                    <a:close/>
                    <a:moveTo>
                      <a:pt x="1020" y="4082"/>
                    </a:moveTo>
                    <a:lnTo>
                      <a:pt x="1020" y="4082"/>
                    </a:lnTo>
                    <a:cubicBezTo>
                      <a:pt x="1505" y="4302"/>
                      <a:pt x="2038" y="4490"/>
                      <a:pt x="2603" y="4662"/>
                    </a:cubicBezTo>
                    <a:cubicBezTo>
                      <a:pt x="2869" y="4976"/>
                      <a:pt x="3261" y="5273"/>
                      <a:pt x="3559" y="5556"/>
                    </a:cubicBezTo>
                    <a:cubicBezTo>
                      <a:pt x="3825" y="5791"/>
                      <a:pt x="4076" y="6057"/>
                      <a:pt x="4343" y="6292"/>
                    </a:cubicBezTo>
                    <a:cubicBezTo>
                      <a:pt x="3825" y="6183"/>
                      <a:pt x="3308" y="6057"/>
                      <a:pt x="2791" y="5947"/>
                    </a:cubicBezTo>
                    <a:cubicBezTo>
                      <a:pt x="2634" y="5571"/>
                      <a:pt x="2242" y="5195"/>
                      <a:pt x="1929" y="4897"/>
                    </a:cubicBezTo>
                    <a:cubicBezTo>
                      <a:pt x="1631" y="4615"/>
                      <a:pt x="1349" y="4333"/>
                      <a:pt x="1020" y="4082"/>
                    </a:cubicBezTo>
                    <a:close/>
                    <a:moveTo>
                      <a:pt x="3167" y="4819"/>
                    </a:moveTo>
                    <a:lnTo>
                      <a:pt x="3167" y="4819"/>
                    </a:lnTo>
                    <a:cubicBezTo>
                      <a:pt x="3622" y="4929"/>
                      <a:pt x="4060" y="5007"/>
                      <a:pt x="4499" y="5070"/>
                    </a:cubicBezTo>
                    <a:cubicBezTo>
                      <a:pt x="4985" y="5587"/>
                      <a:pt x="5487" y="6120"/>
                      <a:pt x="6004" y="6637"/>
                    </a:cubicBezTo>
                    <a:cubicBezTo>
                      <a:pt x="5612" y="6559"/>
                      <a:pt x="5220" y="6480"/>
                      <a:pt x="4828" y="6402"/>
                    </a:cubicBezTo>
                    <a:cubicBezTo>
                      <a:pt x="4578" y="6089"/>
                      <a:pt x="4217" y="5806"/>
                      <a:pt x="3919" y="5524"/>
                    </a:cubicBezTo>
                    <a:cubicBezTo>
                      <a:pt x="3669" y="5305"/>
                      <a:pt x="3433" y="5054"/>
                      <a:pt x="3167" y="4819"/>
                    </a:cubicBezTo>
                    <a:close/>
                    <a:moveTo>
                      <a:pt x="5612" y="4709"/>
                    </a:moveTo>
                    <a:cubicBezTo>
                      <a:pt x="6161" y="5242"/>
                      <a:pt x="6615" y="5791"/>
                      <a:pt x="7070" y="6339"/>
                    </a:cubicBezTo>
                    <a:cubicBezTo>
                      <a:pt x="7039" y="6512"/>
                      <a:pt x="7007" y="6684"/>
                      <a:pt x="6976" y="6857"/>
                    </a:cubicBezTo>
                    <a:cubicBezTo>
                      <a:pt x="6835" y="6825"/>
                      <a:pt x="6694" y="6794"/>
                      <a:pt x="6553" y="6763"/>
                    </a:cubicBezTo>
                    <a:cubicBezTo>
                      <a:pt x="6035" y="6183"/>
                      <a:pt x="5455" y="5650"/>
                      <a:pt x="4875" y="5101"/>
                    </a:cubicBezTo>
                    <a:cubicBezTo>
                      <a:pt x="4922" y="5101"/>
                      <a:pt x="4970" y="5117"/>
                      <a:pt x="5001" y="5117"/>
                    </a:cubicBezTo>
                    <a:cubicBezTo>
                      <a:pt x="5064" y="5117"/>
                      <a:pt x="5111" y="5101"/>
                      <a:pt x="5158" y="5101"/>
                    </a:cubicBezTo>
                    <a:cubicBezTo>
                      <a:pt x="5203" y="5112"/>
                      <a:pt x="5249" y="5118"/>
                      <a:pt x="5293" y="5118"/>
                    </a:cubicBezTo>
                    <a:cubicBezTo>
                      <a:pt x="5434" y="5118"/>
                      <a:pt x="5557" y="5060"/>
                      <a:pt x="5581" y="4929"/>
                    </a:cubicBezTo>
                    <a:cubicBezTo>
                      <a:pt x="5596" y="4866"/>
                      <a:pt x="5612" y="4788"/>
                      <a:pt x="5612" y="4709"/>
                    </a:cubicBezTo>
                    <a:close/>
                    <a:moveTo>
                      <a:pt x="1519" y="0"/>
                    </a:moveTo>
                    <a:cubicBezTo>
                      <a:pt x="1470" y="0"/>
                      <a:pt x="1429" y="11"/>
                      <a:pt x="1396" y="23"/>
                    </a:cubicBezTo>
                    <a:cubicBezTo>
                      <a:pt x="1356" y="13"/>
                      <a:pt x="1315" y="7"/>
                      <a:pt x="1275" y="7"/>
                    </a:cubicBezTo>
                    <a:cubicBezTo>
                      <a:pt x="1189" y="7"/>
                      <a:pt x="1109" y="32"/>
                      <a:pt x="1067" y="85"/>
                    </a:cubicBezTo>
                    <a:cubicBezTo>
                      <a:pt x="346" y="994"/>
                      <a:pt x="1" y="2374"/>
                      <a:pt x="173" y="3502"/>
                    </a:cubicBezTo>
                    <a:cubicBezTo>
                      <a:pt x="189" y="3628"/>
                      <a:pt x="252" y="3706"/>
                      <a:pt x="346" y="3769"/>
                    </a:cubicBezTo>
                    <a:cubicBezTo>
                      <a:pt x="252" y="3816"/>
                      <a:pt x="189" y="3894"/>
                      <a:pt x="220" y="4004"/>
                    </a:cubicBezTo>
                    <a:cubicBezTo>
                      <a:pt x="440" y="4443"/>
                      <a:pt x="847" y="4850"/>
                      <a:pt x="1223" y="5242"/>
                    </a:cubicBezTo>
                    <a:cubicBezTo>
                      <a:pt x="1458" y="5493"/>
                      <a:pt x="1741" y="5806"/>
                      <a:pt x="2054" y="6026"/>
                    </a:cubicBezTo>
                    <a:cubicBezTo>
                      <a:pt x="2023" y="6120"/>
                      <a:pt x="2070" y="6230"/>
                      <a:pt x="2227" y="6292"/>
                    </a:cubicBezTo>
                    <a:cubicBezTo>
                      <a:pt x="3684" y="6825"/>
                      <a:pt x="5487" y="7342"/>
                      <a:pt x="7039" y="7437"/>
                    </a:cubicBezTo>
                    <a:cubicBezTo>
                      <a:pt x="7086" y="7437"/>
                      <a:pt x="7133" y="7437"/>
                      <a:pt x="7180" y="7421"/>
                    </a:cubicBezTo>
                    <a:cubicBezTo>
                      <a:pt x="7227" y="7439"/>
                      <a:pt x="7277" y="7450"/>
                      <a:pt x="7324" y="7450"/>
                    </a:cubicBezTo>
                    <a:cubicBezTo>
                      <a:pt x="7401" y="7450"/>
                      <a:pt x="7470" y="7420"/>
                      <a:pt x="7509" y="7342"/>
                    </a:cubicBezTo>
                    <a:cubicBezTo>
                      <a:pt x="7807" y="6684"/>
                      <a:pt x="8010" y="6026"/>
                      <a:pt x="8167" y="5320"/>
                    </a:cubicBezTo>
                    <a:cubicBezTo>
                      <a:pt x="8292" y="4788"/>
                      <a:pt x="8481" y="4208"/>
                      <a:pt x="8465" y="3628"/>
                    </a:cubicBezTo>
                    <a:cubicBezTo>
                      <a:pt x="8653" y="3565"/>
                      <a:pt x="8778" y="3393"/>
                      <a:pt x="8622" y="3236"/>
                    </a:cubicBezTo>
                    <a:cubicBezTo>
                      <a:pt x="7744" y="2358"/>
                      <a:pt x="6819" y="1496"/>
                      <a:pt x="5863" y="681"/>
                    </a:cubicBezTo>
                    <a:cubicBezTo>
                      <a:pt x="5805" y="631"/>
                      <a:pt x="5738" y="610"/>
                      <a:pt x="5673" y="610"/>
                    </a:cubicBezTo>
                    <a:cubicBezTo>
                      <a:pt x="5596" y="610"/>
                      <a:pt x="5522" y="638"/>
                      <a:pt x="5471" y="681"/>
                    </a:cubicBezTo>
                    <a:cubicBezTo>
                      <a:pt x="5424" y="665"/>
                      <a:pt x="5361" y="650"/>
                      <a:pt x="5299" y="634"/>
                    </a:cubicBezTo>
                    <a:cubicBezTo>
                      <a:pt x="4060" y="461"/>
                      <a:pt x="2822" y="148"/>
                      <a:pt x="1584" y="7"/>
                    </a:cubicBezTo>
                    <a:cubicBezTo>
                      <a:pt x="1561" y="2"/>
                      <a:pt x="1539" y="0"/>
                      <a:pt x="1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61"/>
              <p:cNvSpPr/>
              <p:nvPr/>
            </p:nvSpPr>
            <p:spPr>
              <a:xfrm>
                <a:off x="5906500" y="1498275"/>
                <a:ext cx="328125" cy="569175"/>
              </a:xfrm>
              <a:custGeom>
                <a:rect b="b" l="l" r="r" t="t"/>
                <a:pathLst>
                  <a:path extrusionOk="0" h="22767" w="13125">
                    <a:moveTo>
                      <a:pt x="9990" y="2777"/>
                    </a:moveTo>
                    <a:cubicBezTo>
                      <a:pt x="10131" y="2887"/>
                      <a:pt x="10288" y="2996"/>
                      <a:pt x="10413" y="3106"/>
                    </a:cubicBezTo>
                    <a:cubicBezTo>
                      <a:pt x="10946" y="3529"/>
                      <a:pt x="11526" y="3921"/>
                      <a:pt x="12122" y="4297"/>
                    </a:cubicBezTo>
                    <a:cubicBezTo>
                      <a:pt x="12028" y="4642"/>
                      <a:pt x="11965" y="4971"/>
                      <a:pt x="11887" y="5301"/>
                    </a:cubicBezTo>
                    <a:cubicBezTo>
                      <a:pt x="11260" y="4611"/>
                      <a:pt x="10554" y="3921"/>
                      <a:pt x="9927" y="3247"/>
                    </a:cubicBezTo>
                    <a:cubicBezTo>
                      <a:pt x="9943" y="3090"/>
                      <a:pt x="9974" y="2934"/>
                      <a:pt x="9990" y="2777"/>
                    </a:cubicBezTo>
                    <a:close/>
                    <a:moveTo>
                      <a:pt x="9880" y="3561"/>
                    </a:moveTo>
                    <a:cubicBezTo>
                      <a:pt x="10492" y="4297"/>
                      <a:pt x="11087" y="5081"/>
                      <a:pt x="11761" y="5786"/>
                    </a:cubicBezTo>
                    <a:cubicBezTo>
                      <a:pt x="11667" y="6241"/>
                      <a:pt x="11573" y="6696"/>
                      <a:pt x="11479" y="7134"/>
                    </a:cubicBezTo>
                    <a:cubicBezTo>
                      <a:pt x="11213" y="6821"/>
                      <a:pt x="10883" y="6507"/>
                      <a:pt x="10617" y="6194"/>
                    </a:cubicBezTo>
                    <a:cubicBezTo>
                      <a:pt x="10288" y="5802"/>
                      <a:pt x="9959" y="5410"/>
                      <a:pt x="9645" y="5018"/>
                    </a:cubicBezTo>
                    <a:cubicBezTo>
                      <a:pt x="9739" y="4532"/>
                      <a:pt x="9818" y="4047"/>
                      <a:pt x="9880" y="3561"/>
                    </a:cubicBezTo>
                    <a:close/>
                    <a:moveTo>
                      <a:pt x="9614" y="5222"/>
                    </a:moveTo>
                    <a:cubicBezTo>
                      <a:pt x="9896" y="5598"/>
                      <a:pt x="10194" y="5975"/>
                      <a:pt x="10492" y="6335"/>
                    </a:cubicBezTo>
                    <a:cubicBezTo>
                      <a:pt x="10789" y="6696"/>
                      <a:pt x="11072" y="7103"/>
                      <a:pt x="11416" y="7432"/>
                    </a:cubicBezTo>
                    <a:cubicBezTo>
                      <a:pt x="11322" y="7902"/>
                      <a:pt x="11228" y="8388"/>
                      <a:pt x="11134" y="8874"/>
                    </a:cubicBezTo>
                    <a:cubicBezTo>
                      <a:pt x="10789" y="8498"/>
                      <a:pt x="10398" y="8153"/>
                      <a:pt x="10068" y="7793"/>
                    </a:cubicBezTo>
                    <a:cubicBezTo>
                      <a:pt x="9802" y="7495"/>
                      <a:pt x="9535" y="7181"/>
                      <a:pt x="9269" y="6884"/>
                    </a:cubicBezTo>
                    <a:cubicBezTo>
                      <a:pt x="9394" y="6335"/>
                      <a:pt x="9504" y="5771"/>
                      <a:pt x="9614" y="5222"/>
                    </a:cubicBezTo>
                    <a:close/>
                    <a:moveTo>
                      <a:pt x="9206" y="7150"/>
                    </a:moveTo>
                    <a:cubicBezTo>
                      <a:pt x="9426" y="7432"/>
                      <a:pt x="9661" y="7699"/>
                      <a:pt x="9896" y="7965"/>
                    </a:cubicBezTo>
                    <a:cubicBezTo>
                      <a:pt x="10256" y="8388"/>
                      <a:pt x="10617" y="8827"/>
                      <a:pt x="11056" y="9203"/>
                    </a:cubicBezTo>
                    <a:cubicBezTo>
                      <a:pt x="10962" y="9736"/>
                      <a:pt x="10852" y="10254"/>
                      <a:pt x="10727" y="10771"/>
                    </a:cubicBezTo>
                    <a:cubicBezTo>
                      <a:pt x="10178" y="10097"/>
                      <a:pt x="9504" y="9439"/>
                      <a:pt x="8846" y="8796"/>
                    </a:cubicBezTo>
                    <a:cubicBezTo>
                      <a:pt x="8971" y="8247"/>
                      <a:pt x="9097" y="7699"/>
                      <a:pt x="9206" y="7150"/>
                    </a:cubicBezTo>
                    <a:close/>
                    <a:moveTo>
                      <a:pt x="8783" y="9062"/>
                    </a:moveTo>
                    <a:cubicBezTo>
                      <a:pt x="9379" y="9752"/>
                      <a:pt x="9974" y="10457"/>
                      <a:pt x="10664" y="11069"/>
                    </a:cubicBezTo>
                    <a:cubicBezTo>
                      <a:pt x="10570" y="11508"/>
                      <a:pt x="10460" y="11946"/>
                      <a:pt x="10335" y="12385"/>
                    </a:cubicBezTo>
                    <a:cubicBezTo>
                      <a:pt x="10037" y="12040"/>
                      <a:pt x="9692" y="11711"/>
                      <a:pt x="9410" y="11367"/>
                    </a:cubicBezTo>
                    <a:cubicBezTo>
                      <a:pt x="9097" y="10990"/>
                      <a:pt x="8799" y="10614"/>
                      <a:pt x="8517" y="10238"/>
                    </a:cubicBezTo>
                    <a:cubicBezTo>
                      <a:pt x="8611" y="9846"/>
                      <a:pt x="8689" y="9454"/>
                      <a:pt x="8783" y="9062"/>
                    </a:cubicBezTo>
                    <a:close/>
                    <a:moveTo>
                      <a:pt x="8454" y="10536"/>
                    </a:moveTo>
                    <a:cubicBezTo>
                      <a:pt x="8971" y="11272"/>
                      <a:pt x="9551" y="12072"/>
                      <a:pt x="10256" y="12699"/>
                    </a:cubicBezTo>
                    <a:cubicBezTo>
                      <a:pt x="10209" y="12871"/>
                      <a:pt x="10162" y="13044"/>
                      <a:pt x="10115" y="13232"/>
                    </a:cubicBezTo>
                    <a:cubicBezTo>
                      <a:pt x="10006" y="13561"/>
                      <a:pt x="9912" y="13874"/>
                      <a:pt x="9818" y="14204"/>
                    </a:cubicBezTo>
                    <a:cubicBezTo>
                      <a:pt x="9316" y="13545"/>
                      <a:pt x="8705" y="12903"/>
                      <a:pt x="8109" y="12260"/>
                    </a:cubicBezTo>
                    <a:cubicBezTo>
                      <a:pt x="8172" y="11962"/>
                      <a:pt x="8219" y="11664"/>
                      <a:pt x="8282" y="11367"/>
                    </a:cubicBezTo>
                    <a:cubicBezTo>
                      <a:pt x="8329" y="11084"/>
                      <a:pt x="8391" y="10818"/>
                      <a:pt x="8454" y="10536"/>
                    </a:cubicBezTo>
                    <a:close/>
                    <a:moveTo>
                      <a:pt x="8062" y="12479"/>
                    </a:moveTo>
                    <a:cubicBezTo>
                      <a:pt x="8595" y="13153"/>
                      <a:pt x="9128" y="13812"/>
                      <a:pt x="9755" y="14423"/>
                    </a:cubicBezTo>
                    <a:cubicBezTo>
                      <a:pt x="9598" y="14893"/>
                      <a:pt x="9457" y="15363"/>
                      <a:pt x="9316" y="15834"/>
                    </a:cubicBezTo>
                    <a:cubicBezTo>
                      <a:pt x="8971" y="15191"/>
                      <a:pt x="8376" y="14533"/>
                      <a:pt x="7796" y="13968"/>
                    </a:cubicBezTo>
                    <a:cubicBezTo>
                      <a:pt x="7890" y="13467"/>
                      <a:pt x="7968" y="12981"/>
                      <a:pt x="8062" y="12479"/>
                    </a:cubicBezTo>
                    <a:close/>
                    <a:moveTo>
                      <a:pt x="7749" y="14204"/>
                    </a:moveTo>
                    <a:cubicBezTo>
                      <a:pt x="7968" y="14439"/>
                      <a:pt x="8172" y="14674"/>
                      <a:pt x="8360" y="14909"/>
                    </a:cubicBezTo>
                    <a:cubicBezTo>
                      <a:pt x="8673" y="15316"/>
                      <a:pt x="8908" y="15740"/>
                      <a:pt x="9222" y="16147"/>
                    </a:cubicBezTo>
                    <a:cubicBezTo>
                      <a:pt x="9081" y="16633"/>
                      <a:pt x="8924" y="17135"/>
                      <a:pt x="8767" y="17636"/>
                    </a:cubicBezTo>
                    <a:cubicBezTo>
                      <a:pt x="8344" y="16978"/>
                      <a:pt x="7890" y="16335"/>
                      <a:pt x="7482" y="15661"/>
                    </a:cubicBezTo>
                    <a:cubicBezTo>
                      <a:pt x="7576" y="15175"/>
                      <a:pt x="7670" y="14689"/>
                      <a:pt x="7749" y="14204"/>
                    </a:cubicBezTo>
                    <a:close/>
                    <a:moveTo>
                      <a:pt x="7435" y="15881"/>
                    </a:moveTo>
                    <a:cubicBezTo>
                      <a:pt x="7827" y="16555"/>
                      <a:pt x="8219" y="17229"/>
                      <a:pt x="8705" y="17871"/>
                    </a:cubicBezTo>
                    <a:cubicBezTo>
                      <a:pt x="8595" y="18248"/>
                      <a:pt x="8485" y="18608"/>
                      <a:pt x="8391" y="18984"/>
                    </a:cubicBezTo>
                    <a:cubicBezTo>
                      <a:pt x="7984" y="18404"/>
                      <a:pt x="7545" y="17840"/>
                      <a:pt x="7153" y="17260"/>
                    </a:cubicBezTo>
                    <a:cubicBezTo>
                      <a:pt x="7263" y="16805"/>
                      <a:pt x="7357" y="16351"/>
                      <a:pt x="7435" y="15881"/>
                    </a:cubicBezTo>
                    <a:close/>
                    <a:moveTo>
                      <a:pt x="2341" y="708"/>
                    </a:moveTo>
                    <a:cubicBezTo>
                      <a:pt x="3595" y="1084"/>
                      <a:pt x="4896" y="1335"/>
                      <a:pt x="6165" y="1601"/>
                    </a:cubicBezTo>
                    <a:cubicBezTo>
                      <a:pt x="7167" y="1826"/>
                      <a:pt x="8153" y="2121"/>
                      <a:pt x="9153" y="2121"/>
                    </a:cubicBezTo>
                    <a:cubicBezTo>
                      <a:pt x="9202" y="2121"/>
                      <a:pt x="9251" y="2120"/>
                      <a:pt x="9300" y="2119"/>
                    </a:cubicBezTo>
                    <a:lnTo>
                      <a:pt x="9300" y="2119"/>
                    </a:lnTo>
                    <a:cubicBezTo>
                      <a:pt x="8689" y="4015"/>
                      <a:pt x="8297" y="6006"/>
                      <a:pt x="7937" y="7997"/>
                    </a:cubicBezTo>
                    <a:cubicBezTo>
                      <a:pt x="7905" y="8012"/>
                      <a:pt x="7874" y="8044"/>
                      <a:pt x="7921" y="8075"/>
                    </a:cubicBezTo>
                    <a:cubicBezTo>
                      <a:pt x="7921" y="8075"/>
                      <a:pt x="7921" y="8091"/>
                      <a:pt x="7921" y="8091"/>
                    </a:cubicBezTo>
                    <a:cubicBezTo>
                      <a:pt x="7717" y="9219"/>
                      <a:pt x="7513" y="10363"/>
                      <a:pt x="7278" y="11476"/>
                    </a:cubicBezTo>
                    <a:cubicBezTo>
                      <a:pt x="6714" y="14188"/>
                      <a:pt x="5899" y="16962"/>
                      <a:pt x="5727" y="19752"/>
                    </a:cubicBezTo>
                    <a:cubicBezTo>
                      <a:pt x="5710" y="19746"/>
                      <a:pt x="5692" y="19742"/>
                      <a:pt x="5676" y="19742"/>
                    </a:cubicBezTo>
                    <a:cubicBezTo>
                      <a:pt x="5615" y="19742"/>
                      <a:pt x="5568" y="19785"/>
                      <a:pt x="5617" y="19846"/>
                    </a:cubicBezTo>
                    <a:cubicBezTo>
                      <a:pt x="5648" y="19878"/>
                      <a:pt x="5680" y="19925"/>
                      <a:pt x="5727" y="19972"/>
                    </a:cubicBezTo>
                    <a:cubicBezTo>
                      <a:pt x="5711" y="20034"/>
                      <a:pt x="5711" y="20097"/>
                      <a:pt x="5711" y="20160"/>
                    </a:cubicBezTo>
                    <a:cubicBezTo>
                      <a:pt x="4990" y="19862"/>
                      <a:pt x="4128" y="19799"/>
                      <a:pt x="3360" y="19627"/>
                    </a:cubicBezTo>
                    <a:cubicBezTo>
                      <a:pt x="2482" y="19423"/>
                      <a:pt x="1620" y="19204"/>
                      <a:pt x="742" y="19047"/>
                    </a:cubicBezTo>
                    <a:cubicBezTo>
                      <a:pt x="1463" y="15975"/>
                      <a:pt x="1557" y="12746"/>
                      <a:pt x="1792" y="9580"/>
                    </a:cubicBezTo>
                    <a:cubicBezTo>
                      <a:pt x="2027" y="6633"/>
                      <a:pt x="2247" y="3670"/>
                      <a:pt x="2341" y="708"/>
                    </a:cubicBezTo>
                    <a:close/>
                    <a:moveTo>
                      <a:pt x="7059" y="17621"/>
                    </a:moveTo>
                    <a:cubicBezTo>
                      <a:pt x="7419" y="18216"/>
                      <a:pt x="7811" y="18827"/>
                      <a:pt x="8282" y="19376"/>
                    </a:cubicBezTo>
                    <a:cubicBezTo>
                      <a:pt x="8203" y="19674"/>
                      <a:pt x="8109" y="19956"/>
                      <a:pt x="8046" y="20254"/>
                    </a:cubicBezTo>
                    <a:cubicBezTo>
                      <a:pt x="7811" y="20019"/>
                      <a:pt x="7592" y="19784"/>
                      <a:pt x="7388" y="19548"/>
                    </a:cubicBezTo>
                    <a:cubicBezTo>
                      <a:pt x="7169" y="19282"/>
                      <a:pt x="6949" y="19031"/>
                      <a:pt x="6761" y="18765"/>
                    </a:cubicBezTo>
                    <a:cubicBezTo>
                      <a:pt x="6871" y="18389"/>
                      <a:pt x="6965" y="17997"/>
                      <a:pt x="7059" y="17621"/>
                    </a:cubicBezTo>
                    <a:close/>
                    <a:moveTo>
                      <a:pt x="601" y="19392"/>
                    </a:moveTo>
                    <a:cubicBezTo>
                      <a:pt x="1024" y="19580"/>
                      <a:pt x="1432" y="19721"/>
                      <a:pt x="1855" y="19862"/>
                    </a:cubicBezTo>
                    <a:cubicBezTo>
                      <a:pt x="2074" y="20175"/>
                      <a:pt x="2310" y="20473"/>
                      <a:pt x="2592" y="20755"/>
                    </a:cubicBezTo>
                    <a:cubicBezTo>
                      <a:pt x="2843" y="21022"/>
                      <a:pt x="3125" y="21351"/>
                      <a:pt x="3469" y="21570"/>
                    </a:cubicBezTo>
                    <a:cubicBezTo>
                      <a:pt x="3046" y="21508"/>
                      <a:pt x="2639" y="21461"/>
                      <a:pt x="2231" y="21382"/>
                    </a:cubicBezTo>
                    <a:cubicBezTo>
                      <a:pt x="2090" y="21053"/>
                      <a:pt x="1714" y="20708"/>
                      <a:pt x="1495" y="20426"/>
                    </a:cubicBezTo>
                    <a:cubicBezTo>
                      <a:pt x="1212" y="20081"/>
                      <a:pt x="915" y="19737"/>
                      <a:pt x="601" y="19392"/>
                    </a:cubicBezTo>
                    <a:close/>
                    <a:moveTo>
                      <a:pt x="2247" y="19972"/>
                    </a:moveTo>
                    <a:lnTo>
                      <a:pt x="2247" y="19972"/>
                    </a:lnTo>
                    <a:cubicBezTo>
                      <a:pt x="2529" y="20050"/>
                      <a:pt x="2795" y="20128"/>
                      <a:pt x="3078" y="20191"/>
                    </a:cubicBezTo>
                    <a:cubicBezTo>
                      <a:pt x="3375" y="20505"/>
                      <a:pt x="3689" y="20818"/>
                      <a:pt x="3971" y="21147"/>
                    </a:cubicBezTo>
                    <a:cubicBezTo>
                      <a:pt x="4143" y="21335"/>
                      <a:pt x="4300" y="21523"/>
                      <a:pt x="4457" y="21712"/>
                    </a:cubicBezTo>
                    <a:cubicBezTo>
                      <a:pt x="4253" y="21680"/>
                      <a:pt x="4049" y="21649"/>
                      <a:pt x="3846" y="21618"/>
                    </a:cubicBezTo>
                    <a:cubicBezTo>
                      <a:pt x="3846" y="21602"/>
                      <a:pt x="3846" y="21586"/>
                      <a:pt x="3830" y="21555"/>
                    </a:cubicBezTo>
                    <a:cubicBezTo>
                      <a:pt x="3564" y="21210"/>
                      <a:pt x="3109" y="20928"/>
                      <a:pt x="2795" y="20599"/>
                    </a:cubicBezTo>
                    <a:cubicBezTo>
                      <a:pt x="2592" y="20395"/>
                      <a:pt x="2419" y="20191"/>
                      <a:pt x="2247" y="19972"/>
                    </a:cubicBezTo>
                    <a:close/>
                    <a:moveTo>
                      <a:pt x="6683" y="19016"/>
                    </a:moveTo>
                    <a:cubicBezTo>
                      <a:pt x="7043" y="19564"/>
                      <a:pt x="7466" y="20113"/>
                      <a:pt x="7952" y="20567"/>
                    </a:cubicBezTo>
                    <a:cubicBezTo>
                      <a:pt x="7843" y="21006"/>
                      <a:pt x="7749" y="21429"/>
                      <a:pt x="7655" y="21868"/>
                    </a:cubicBezTo>
                    <a:cubicBezTo>
                      <a:pt x="7451" y="21618"/>
                      <a:pt x="7231" y="21382"/>
                      <a:pt x="7028" y="21147"/>
                    </a:cubicBezTo>
                    <a:cubicBezTo>
                      <a:pt x="6777" y="20849"/>
                      <a:pt x="6510" y="20567"/>
                      <a:pt x="6244" y="20270"/>
                    </a:cubicBezTo>
                    <a:cubicBezTo>
                      <a:pt x="6416" y="19862"/>
                      <a:pt x="6557" y="19439"/>
                      <a:pt x="6683" y="19016"/>
                    </a:cubicBezTo>
                    <a:close/>
                    <a:moveTo>
                      <a:pt x="3391" y="20270"/>
                    </a:moveTo>
                    <a:cubicBezTo>
                      <a:pt x="3877" y="20379"/>
                      <a:pt x="4394" y="20505"/>
                      <a:pt x="4896" y="20567"/>
                    </a:cubicBezTo>
                    <a:cubicBezTo>
                      <a:pt x="5162" y="20881"/>
                      <a:pt x="5429" y="21179"/>
                      <a:pt x="5695" y="21492"/>
                    </a:cubicBezTo>
                    <a:cubicBezTo>
                      <a:pt x="5836" y="21665"/>
                      <a:pt x="5977" y="21837"/>
                      <a:pt x="6134" y="22009"/>
                    </a:cubicBezTo>
                    <a:cubicBezTo>
                      <a:pt x="5742" y="21931"/>
                      <a:pt x="5335" y="21853"/>
                      <a:pt x="4927" y="21790"/>
                    </a:cubicBezTo>
                    <a:cubicBezTo>
                      <a:pt x="4676" y="21492"/>
                      <a:pt x="4363" y="21194"/>
                      <a:pt x="4081" y="20928"/>
                    </a:cubicBezTo>
                    <a:cubicBezTo>
                      <a:pt x="3861" y="20693"/>
                      <a:pt x="3626" y="20489"/>
                      <a:pt x="3391" y="20270"/>
                    </a:cubicBezTo>
                    <a:close/>
                    <a:moveTo>
                      <a:pt x="6150" y="20489"/>
                    </a:moveTo>
                    <a:cubicBezTo>
                      <a:pt x="6354" y="20740"/>
                      <a:pt x="6573" y="20991"/>
                      <a:pt x="6792" y="21241"/>
                    </a:cubicBezTo>
                    <a:cubicBezTo>
                      <a:pt x="7043" y="21570"/>
                      <a:pt x="7278" y="21931"/>
                      <a:pt x="7560" y="22260"/>
                    </a:cubicBezTo>
                    <a:cubicBezTo>
                      <a:pt x="7545" y="22339"/>
                      <a:pt x="7529" y="22401"/>
                      <a:pt x="7513" y="22480"/>
                    </a:cubicBezTo>
                    <a:cubicBezTo>
                      <a:pt x="7482" y="22417"/>
                      <a:pt x="7419" y="22339"/>
                      <a:pt x="7294" y="22307"/>
                    </a:cubicBezTo>
                    <a:cubicBezTo>
                      <a:pt x="7106" y="22244"/>
                      <a:pt x="6918" y="22197"/>
                      <a:pt x="6730" y="22150"/>
                    </a:cubicBezTo>
                    <a:cubicBezTo>
                      <a:pt x="6479" y="21853"/>
                      <a:pt x="6197" y="21570"/>
                      <a:pt x="5930" y="21304"/>
                    </a:cubicBezTo>
                    <a:cubicBezTo>
                      <a:pt x="5711" y="21069"/>
                      <a:pt x="5491" y="20834"/>
                      <a:pt x="5272" y="20599"/>
                    </a:cubicBezTo>
                    <a:cubicBezTo>
                      <a:pt x="5429" y="20599"/>
                      <a:pt x="5570" y="20599"/>
                      <a:pt x="5727" y="20583"/>
                    </a:cubicBezTo>
                    <a:cubicBezTo>
                      <a:pt x="5774" y="20567"/>
                      <a:pt x="5805" y="20552"/>
                      <a:pt x="5836" y="20536"/>
                    </a:cubicBezTo>
                    <a:cubicBezTo>
                      <a:pt x="5873" y="20546"/>
                      <a:pt x="5911" y="20552"/>
                      <a:pt x="5949" y="20552"/>
                    </a:cubicBezTo>
                    <a:cubicBezTo>
                      <a:pt x="6024" y="20552"/>
                      <a:pt x="6098" y="20531"/>
                      <a:pt x="6150" y="20489"/>
                    </a:cubicBezTo>
                    <a:close/>
                    <a:moveTo>
                      <a:pt x="2031" y="0"/>
                    </a:moveTo>
                    <a:cubicBezTo>
                      <a:pt x="1865" y="0"/>
                      <a:pt x="1773" y="61"/>
                      <a:pt x="1745" y="159"/>
                    </a:cubicBezTo>
                    <a:cubicBezTo>
                      <a:pt x="1604" y="175"/>
                      <a:pt x="1479" y="253"/>
                      <a:pt x="1463" y="379"/>
                    </a:cubicBezTo>
                    <a:cubicBezTo>
                      <a:pt x="1259" y="3623"/>
                      <a:pt x="1118" y="6852"/>
                      <a:pt x="883" y="10081"/>
                    </a:cubicBezTo>
                    <a:cubicBezTo>
                      <a:pt x="664" y="13075"/>
                      <a:pt x="209" y="16053"/>
                      <a:pt x="288" y="19094"/>
                    </a:cubicBezTo>
                    <a:cubicBezTo>
                      <a:pt x="264" y="19089"/>
                      <a:pt x="239" y="19086"/>
                      <a:pt x="216" y="19086"/>
                    </a:cubicBezTo>
                    <a:cubicBezTo>
                      <a:pt x="100" y="19086"/>
                      <a:pt x="0" y="19149"/>
                      <a:pt x="52" y="19266"/>
                    </a:cubicBezTo>
                    <a:cubicBezTo>
                      <a:pt x="288" y="19721"/>
                      <a:pt x="538" y="20175"/>
                      <a:pt x="852" y="20614"/>
                    </a:cubicBezTo>
                    <a:cubicBezTo>
                      <a:pt x="1040" y="20881"/>
                      <a:pt x="1259" y="21288"/>
                      <a:pt x="1573" y="21539"/>
                    </a:cubicBezTo>
                    <a:cubicBezTo>
                      <a:pt x="1589" y="21602"/>
                      <a:pt x="1651" y="21665"/>
                      <a:pt x="1761" y="21696"/>
                    </a:cubicBezTo>
                    <a:cubicBezTo>
                      <a:pt x="1792" y="21712"/>
                      <a:pt x="1824" y="21727"/>
                      <a:pt x="1871" y="21743"/>
                    </a:cubicBezTo>
                    <a:cubicBezTo>
                      <a:pt x="1871" y="21743"/>
                      <a:pt x="1886" y="21743"/>
                      <a:pt x="1902" y="21759"/>
                    </a:cubicBezTo>
                    <a:cubicBezTo>
                      <a:pt x="1918" y="21759"/>
                      <a:pt x="1949" y="21759"/>
                      <a:pt x="1980" y="21774"/>
                    </a:cubicBezTo>
                    <a:cubicBezTo>
                      <a:pt x="3539" y="22249"/>
                      <a:pt x="5380" y="22767"/>
                      <a:pt x="6995" y="22767"/>
                    </a:cubicBezTo>
                    <a:cubicBezTo>
                      <a:pt x="7085" y="22767"/>
                      <a:pt x="7174" y="22765"/>
                      <a:pt x="7263" y="22762"/>
                    </a:cubicBezTo>
                    <a:cubicBezTo>
                      <a:pt x="7404" y="22746"/>
                      <a:pt x="7482" y="22683"/>
                      <a:pt x="7513" y="22621"/>
                    </a:cubicBezTo>
                    <a:cubicBezTo>
                      <a:pt x="7552" y="22699"/>
                      <a:pt x="7664" y="22759"/>
                      <a:pt x="7762" y="22759"/>
                    </a:cubicBezTo>
                    <a:cubicBezTo>
                      <a:pt x="7822" y="22759"/>
                      <a:pt x="7876" y="22737"/>
                      <a:pt x="7905" y="22683"/>
                    </a:cubicBezTo>
                    <a:cubicBezTo>
                      <a:pt x="7921" y="22636"/>
                      <a:pt x="7937" y="22605"/>
                      <a:pt x="7952" y="22574"/>
                    </a:cubicBezTo>
                    <a:cubicBezTo>
                      <a:pt x="8015" y="22558"/>
                      <a:pt x="8062" y="22511"/>
                      <a:pt x="8031" y="22464"/>
                    </a:cubicBezTo>
                    <a:cubicBezTo>
                      <a:pt x="8031" y="22448"/>
                      <a:pt x="8015" y="22433"/>
                      <a:pt x="8015" y="22417"/>
                    </a:cubicBezTo>
                    <a:cubicBezTo>
                      <a:pt x="9285" y="19658"/>
                      <a:pt x="10053" y="16696"/>
                      <a:pt x="10727" y="13749"/>
                    </a:cubicBezTo>
                    <a:cubicBezTo>
                      <a:pt x="11275" y="11335"/>
                      <a:pt x="12012" y="8906"/>
                      <a:pt x="12498" y="6460"/>
                    </a:cubicBezTo>
                    <a:cubicBezTo>
                      <a:pt x="12505" y="6461"/>
                      <a:pt x="12512" y="6462"/>
                      <a:pt x="12519" y="6462"/>
                    </a:cubicBezTo>
                    <a:cubicBezTo>
                      <a:pt x="12621" y="6462"/>
                      <a:pt x="12713" y="6359"/>
                      <a:pt x="12655" y="6257"/>
                    </a:cubicBezTo>
                    <a:cubicBezTo>
                      <a:pt x="12623" y="6225"/>
                      <a:pt x="12592" y="6178"/>
                      <a:pt x="12561" y="6131"/>
                    </a:cubicBezTo>
                    <a:cubicBezTo>
                      <a:pt x="12655" y="5598"/>
                      <a:pt x="12749" y="5065"/>
                      <a:pt x="12811" y="4532"/>
                    </a:cubicBezTo>
                    <a:cubicBezTo>
                      <a:pt x="13031" y="4470"/>
                      <a:pt x="13125" y="4235"/>
                      <a:pt x="12890" y="4031"/>
                    </a:cubicBezTo>
                    <a:cubicBezTo>
                      <a:pt x="12890" y="4015"/>
                      <a:pt x="12890" y="3984"/>
                      <a:pt x="12890" y="3953"/>
                    </a:cubicBezTo>
                    <a:cubicBezTo>
                      <a:pt x="12913" y="3767"/>
                      <a:pt x="12704" y="3633"/>
                      <a:pt x="12518" y="3633"/>
                    </a:cubicBezTo>
                    <a:cubicBezTo>
                      <a:pt x="12453" y="3633"/>
                      <a:pt x="12390" y="3649"/>
                      <a:pt x="12341" y="3686"/>
                    </a:cubicBezTo>
                    <a:cubicBezTo>
                      <a:pt x="11855" y="3373"/>
                      <a:pt x="11369" y="3043"/>
                      <a:pt x="10930" y="2699"/>
                    </a:cubicBezTo>
                    <a:cubicBezTo>
                      <a:pt x="10476" y="2354"/>
                      <a:pt x="10053" y="1899"/>
                      <a:pt x="9535" y="1633"/>
                    </a:cubicBezTo>
                    <a:cubicBezTo>
                      <a:pt x="9504" y="1617"/>
                      <a:pt x="9488" y="1601"/>
                      <a:pt x="9473" y="1586"/>
                    </a:cubicBezTo>
                    <a:cubicBezTo>
                      <a:pt x="8407" y="1037"/>
                      <a:pt x="7012" y="896"/>
                      <a:pt x="5821" y="661"/>
                    </a:cubicBezTo>
                    <a:cubicBezTo>
                      <a:pt x="4582" y="410"/>
                      <a:pt x="3344" y="112"/>
                      <a:pt x="2090" y="3"/>
                    </a:cubicBezTo>
                    <a:cubicBezTo>
                      <a:pt x="2069" y="1"/>
                      <a:pt x="2050" y="0"/>
                      <a:pt x="20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9" name="Google Shape;1889;p61"/>
          <p:cNvGrpSpPr/>
          <p:nvPr/>
        </p:nvGrpSpPr>
        <p:grpSpPr>
          <a:xfrm rot="-8593293">
            <a:off x="48531" y="-510565"/>
            <a:ext cx="2429474" cy="1577941"/>
            <a:chOff x="5118990" y="4122087"/>
            <a:chExt cx="1882464" cy="1222659"/>
          </a:xfrm>
        </p:grpSpPr>
        <p:sp>
          <p:nvSpPr>
            <p:cNvPr id="1890" name="Google Shape;1890;p61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1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1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1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1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1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1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1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1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1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1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1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1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61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61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9" name="Google Shape;1909;p62"/>
          <p:cNvCxnSpPr>
            <a:stCxn id="1910" idx="3"/>
            <a:endCxn id="1911" idx="2"/>
          </p:cNvCxnSpPr>
          <p:nvPr/>
        </p:nvCxnSpPr>
        <p:spPr>
          <a:xfrm flipH="1" rot="10800000">
            <a:off x="2616300" y="2553560"/>
            <a:ext cx="909300" cy="54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2" name="Google Shape;1912;p62"/>
          <p:cNvCxnSpPr>
            <a:stCxn id="1910" idx="3"/>
            <a:endCxn id="1913" idx="1"/>
          </p:cNvCxnSpPr>
          <p:nvPr/>
        </p:nvCxnSpPr>
        <p:spPr>
          <a:xfrm>
            <a:off x="2616300" y="3095360"/>
            <a:ext cx="943800" cy="47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62"/>
          <p:cNvCxnSpPr>
            <a:stCxn id="1915" idx="6"/>
            <a:endCxn id="1916" idx="1"/>
          </p:cNvCxnSpPr>
          <p:nvPr/>
        </p:nvCxnSpPr>
        <p:spPr>
          <a:xfrm>
            <a:off x="6318800" y="1661796"/>
            <a:ext cx="606000" cy="27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62"/>
          <p:cNvCxnSpPr>
            <a:stCxn id="1918" idx="6"/>
            <a:endCxn id="1916" idx="1"/>
          </p:cNvCxnSpPr>
          <p:nvPr/>
        </p:nvCxnSpPr>
        <p:spPr>
          <a:xfrm flipH="1" rot="10800000">
            <a:off x="6318800" y="1937421"/>
            <a:ext cx="606000" cy="29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62"/>
          <p:cNvCxnSpPr>
            <a:stCxn id="1920" idx="6"/>
            <a:endCxn id="1921" idx="2"/>
          </p:cNvCxnSpPr>
          <p:nvPr/>
        </p:nvCxnSpPr>
        <p:spPr>
          <a:xfrm>
            <a:off x="2951450" y="829119"/>
            <a:ext cx="8037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2" name="Google Shape;1922;p62"/>
          <p:cNvSpPr txBox="1"/>
          <p:nvPr>
            <p:ph idx="2" type="title"/>
          </p:nvPr>
        </p:nvSpPr>
        <p:spPr>
          <a:xfrm>
            <a:off x="7515173" y="1648479"/>
            <a:ext cx="12762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2-star</a:t>
            </a:r>
            <a:endParaRPr/>
          </a:p>
        </p:txBody>
      </p:sp>
      <p:sp>
        <p:nvSpPr>
          <p:cNvPr id="1923" name="Google Shape;1923;p62"/>
          <p:cNvSpPr txBox="1"/>
          <p:nvPr>
            <p:ph idx="14" type="title"/>
          </p:nvPr>
        </p:nvSpPr>
        <p:spPr>
          <a:xfrm>
            <a:off x="720000" y="525122"/>
            <a:ext cx="13401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r>
              <a:rPr lang="en"/>
              <a:t>-star</a:t>
            </a:r>
            <a:endParaRPr/>
          </a:p>
        </p:txBody>
      </p:sp>
      <p:sp>
        <p:nvSpPr>
          <p:cNvPr id="1924" name="Google Shape;1924;p62"/>
          <p:cNvSpPr txBox="1"/>
          <p:nvPr>
            <p:ph idx="16" type="title"/>
          </p:nvPr>
        </p:nvSpPr>
        <p:spPr>
          <a:xfrm>
            <a:off x="6531599" y="3540450"/>
            <a:ext cx="18924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so on …</a:t>
            </a:r>
            <a:endParaRPr/>
          </a:p>
        </p:txBody>
      </p:sp>
      <p:sp>
        <p:nvSpPr>
          <p:cNvPr id="1925" name="Google Shape;1925;p62"/>
          <p:cNvSpPr txBox="1"/>
          <p:nvPr>
            <p:ph idx="18" type="title"/>
          </p:nvPr>
        </p:nvSpPr>
        <p:spPr>
          <a:xfrm>
            <a:off x="784375" y="2787854"/>
            <a:ext cx="12231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3-star</a:t>
            </a:r>
            <a:endParaRPr/>
          </a:p>
        </p:txBody>
      </p:sp>
      <p:sp>
        <p:nvSpPr>
          <p:cNvPr id="1920" name="Google Shape;1920;p62"/>
          <p:cNvSpPr/>
          <p:nvPr/>
        </p:nvSpPr>
        <p:spPr>
          <a:xfrm>
            <a:off x="2424350" y="540219"/>
            <a:ext cx="527100" cy="577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62"/>
          <p:cNvSpPr/>
          <p:nvPr/>
        </p:nvSpPr>
        <p:spPr>
          <a:xfrm>
            <a:off x="3755100" y="724668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62"/>
          <p:cNvSpPr txBox="1"/>
          <p:nvPr/>
        </p:nvSpPr>
        <p:spPr>
          <a:xfrm>
            <a:off x="2529800" y="582825"/>
            <a:ext cx="3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</p:txBody>
      </p:sp>
      <p:sp>
        <p:nvSpPr>
          <p:cNvPr id="1927" name="Google Shape;1927;p62"/>
          <p:cNvSpPr txBox="1"/>
          <p:nvPr/>
        </p:nvSpPr>
        <p:spPr>
          <a:xfrm>
            <a:off x="3621450" y="804442"/>
            <a:ext cx="68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leaf</a:t>
            </a:r>
            <a:endParaRPr b="1" sz="2000"/>
          </a:p>
        </p:txBody>
      </p:sp>
      <p:sp>
        <p:nvSpPr>
          <p:cNvPr id="1928" name="Google Shape;1928;p62"/>
          <p:cNvSpPr/>
          <p:nvPr/>
        </p:nvSpPr>
        <p:spPr>
          <a:xfrm>
            <a:off x="6819350" y="1648472"/>
            <a:ext cx="527100" cy="577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62"/>
          <p:cNvSpPr txBox="1"/>
          <p:nvPr/>
        </p:nvSpPr>
        <p:spPr>
          <a:xfrm>
            <a:off x="6924800" y="1691079"/>
            <a:ext cx="3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</p:txBody>
      </p:sp>
      <p:sp>
        <p:nvSpPr>
          <p:cNvPr id="1915" name="Google Shape;1915;p62"/>
          <p:cNvSpPr/>
          <p:nvPr/>
        </p:nvSpPr>
        <p:spPr>
          <a:xfrm>
            <a:off x="6081500" y="1549746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62"/>
          <p:cNvSpPr/>
          <p:nvPr/>
        </p:nvSpPr>
        <p:spPr>
          <a:xfrm>
            <a:off x="6081500" y="2125071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29" name="Google Shape;1929;p62"/>
          <p:cNvCxnSpPr>
            <a:stCxn id="1930" idx="6"/>
            <a:endCxn id="1931" idx="2"/>
          </p:cNvCxnSpPr>
          <p:nvPr/>
        </p:nvCxnSpPr>
        <p:spPr>
          <a:xfrm>
            <a:off x="2721750" y="3095354"/>
            <a:ext cx="803700" cy="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0" name="Google Shape;1930;p62"/>
          <p:cNvSpPr/>
          <p:nvPr/>
        </p:nvSpPr>
        <p:spPr>
          <a:xfrm>
            <a:off x="2194650" y="2806454"/>
            <a:ext cx="527100" cy="577800"/>
          </a:xfrm>
          <a:prstGeom prst="ellipse">
            <a:avLst/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62"/>
          <p:cNvSpPr/>
          <p:nvPr/>
        </p:nvSpPr>
        <p:spPr>
          <a:xfrm>
            <a:off x="3525400" y="2990903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62"/>
          <p:cNvSpPr txBox="1"/>
          <p:nvPr/>
        </p:nvSpPr>
        <p:spPr>
          <a:xfrm>
            <a:off x="2300100" y="2849060"/>
            <a:ext cx="31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</a:t>
            </a:r>
            <a:endParaRPr b="1" sz="2000"/>
          </a:p>
        </p:txBody>
      </p:sp>
      <p:sp>
        <p:nvSpPr>
          <p:cNvPr id="1911" name="Google Shape;1911;p62"/>
          <p:cNvSpPr/>
          <p:nvPr/>
        </p:nvSpPr>
        <p:spPr>
          <a:xfrm>
            <a:off x="3525450" y="2441397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62"/>
          <p:cNvSpPr/>
          <p:nvPr/>
        </p:nvSpPr>
        <p:spPr>
          <a:xfrm>
            <a:off x="3525450" y="3540447"/>
            <a:ext cx="237300" cy="224100"/>
          </a:xfrm>
          <a:prstGeom prst="ellipse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400"/>
                                        <p:tgtEl>
                                          <p:spTgt spid="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63"/>
          <p:cNvSpPr txBox="1"/>
          <p:nvPr>
            <p:ph idx="1" type="body"/>
          </p:nvPr>
        </p:nvSpPr>
        <p:spPr>
          <a:xfrm>
            <a:off x="131200" y="1851775"/>
            <a:ext cx="3988800" cy="12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>
                <a:highlight>
                  <a:srgbClr val="D9EAD3"/>
                </a:highlight>
              </a:rPr>
              <a:t>A set of edges</a:t>
            </a:r>
            <a:r>
              <a:rPr lang="en" sz="2200"/>
              <a:t> that allows </a:t>
            </a:r>
            <a:r>
              <a:rPr b="1" lang="en" sz="2200">
                <a:highlight>
                  <a:srgbClr val="EAD1DC"/>
                </a:highlight>
              </a:rPr>
              <a:t>each vertex in set A </a:t>
            </a:r>
            <a:r>
              <a:rPr lang="en" sz="2200"/>
              <a:t>to connect to </a:t>
            </a:r>
            <a:r>
              <a:rPr b="1" lang="en" sz="2200">
                <a:highlight>
                  <a:srgbClr val="CFE2F3"/>
                </a:highlight>
              </a:rPr>
              <a:t>exactly q vertices in set B</a:t>
            </a:r>
            <a:r>
              <a:rPr lang="en" sz="2200"/>
              <a:t>, ensuring every vertex in A is </a:t>
            </a:r>
            <a:r>
              <a:rPr b="1" i="1" lang="en" sz="2200" u="sng">
                <a:highlight>
                  <a:srgbClr val="E6B8AF"/>
                </a:highlight>
              </a:rPr>
              <a:t>"saturated."</a:t>
            </a:r>
            <a:endParaRPr b="1" i="1" sz="2200" u="sng">
              <a:highlight>
                <a:srgbClr val="E6B8AF"/>
              </a:highlight>
            </a:endParaRPr>
          </a:p>
        </p:txBody>
      </p:sp>
      <p:sp>
        <p:nvSpPr>
          <p:cNvPr id="1937" name="Google Shape;1937;p63"/>
          <p:cNvSpPr txBox="1"/>
          <p:nvPr>
            <p:ph type="title"/>
          </p:nvPr>
        </p:nvSpPr>
        <p:spPr>
          <a:xfrm>
            <a:off x="956175" y="1000050"/>
            <a:ext cx="2205900" cy="57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q-Expansion</a:t>
            </a:r>
            <a:endParaRPr/>
          </a:p>
        </p:txBody>
      </p:sp>
      <p:sp>
        <p:nvSpPr>
          <p:cNvPr id="1938" name="Google Shape;1938;p63"/>
          <p:cNvSpPr txBox="1"/>
          <p:nvPr>
            <p:ph idx="2" type="body"/>
          </p:nvPr>
        </p:nvSpPr>
        <p:spPr>
          <a:xfrm>
            <a:off x="5012400" y="1851775"/>
            <a:ext cx="4131600" cy="27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</a:t>
            </a:r>
            <a:r>
              <a:rPr lang="en" sz="2200"/>
              <a:t> q-expansion forms </a:t>
            </a:r>
            <a:r>
              <a:rPr b="1" lang="en" sz="2200">
                <a:highlight>
                  <a:srgbClr val="C9DAF8"/>
                </a:highlight>
              </a:rPr>
              <a:t>disjoint</a:t>
            </a:r>
            <a:r>
              <a:rPr lang="en" sz="2200"/>
              <a:t> </a:t>
            </a:r>
            <a:r>
              <a:rPr b="1" i="1" lang="en" sz="2200" u="sng">
                <a:highlight>
                  <a:srgbClr val="FFF2CC"/>
                </a:highlight>
              </a:rPr>
              <a:t>"stars,"</a:t>
            </a:r>
            <a:r>
              <a:rPr lang="en" sz="2200"/>
              <a:t> with </a:t>
            </a:r>
            <a:r>
              <a:rPr b="1" lang="en" sz="2200">
                <a:highlight>
                  <a:srgbClr val="D9D2E9"/>
                </a:highlight>
              </a:rPr>
              <a:t>vertices in A</a:t>
            </a:r>
            <a:r>
              <a:rPr lang="en" sz="2200"/>
              <a:t> as </a:t>
            </a:r>
            <a:r>
              <a:rPr b="1" lang="en" sz="2200">
                <a:highlight>
                  <a:srgbClr val="FCE5CD"/>
                </a:highlight>
              </a:rPr>
              <a:t>centers</a:t>
            </a:r>
            <a:r>
              <a:rPr lang="en" sz="2200"/>
              <a:t> and </a:t>
            </a:r>
            <a:r>
              <a:rPr b="1" lang="en" sz="2200">
                <a:highlight>
                  <a:srgbClr val="D0E0E3"/>
                </a:highlight>
              </a:rPr>
              <a:t>their neighbors in B</a:t>
            </a:r>
            <a:r>
              <a:rPr lang="en" sz="2200"/>
              <a:t> as </a:t>
            </a:r>
            <a:r>
              <a:rPr b="1" lang="en" sz="2200">
                <a:highlight>
                  <a:srgbClr val="F4CCCC"/>
                </a:highlight>
              </a:rPr>
              <a:t>leaves.</a:t>
            </a:r>
            <a:endParaRPr b="1" sz="2200">
              <a:highlight>
                <a:srgbClr val="F4CCCC"/>
              </a:highlight>
            </a:endParaRPr>
          </a:p>
        </p:txBody>
      </p:sp>
      <p:grpSp>
        <p:nvGrpSpPr>
          <p:cNvPr id="1939" name="Google Shape;1939;p63"/>
          <p:cNvGrpSpPr/>
          <p:nvPr/>
        </p:nvGrpSpPr>
        <p:grpSpPr>
          <a:xfrm rot="1514788">
            <a:off x="-777580" y="526701"/>
            <a:ext cx="1376274" cy="908487"/>
            <a:chOff x="5248525" y="821375"/>
            <a:chExt cx="1082824" cy="694544"/>
          </a:xfrm>
        </p:grpSpPr>
        <p:sp>
          <p:nvSpPr>
            <p:cNvPr id="1940" name="Google Shape;1940;p63"/>
            <p:cNvSpPr/>
            <p:nvPr/>
          </p:nvSpPr>
          <p:spPr>
            <a:xfrm>
              <a:off x="5386964" y="1033865"/>
              <a:ext cx="843217" cy="475585"/>
            </a:xfrm>
            <a:custGeom>
              <a:rect b="b" l="l" r="r" t="t"/>
              <a:pathLst>
                <a:path extrusionOk="0" h="14027" w="2487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3"/>
            <p:cNvSpPr/>
            <p:nvPr/>
          </p:nvSpPr>
          <p:spPr>
            <a:xfrm>
              <a:off x="5455115" y="824528"/>
              <a:ext cx="851795" cy="486876"/>
            </a:xfrm>
            <a:custGeom>
              <a:rect b="b" l="l" r="r" t="t"/>
              <a:pathLst>
                <a:path extrusionOk="0" h="14360" w="25123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3"/>
            <p:cNvSpPr/>
            <p:nvPr/>
          </p:nvSpPr>
          <p:spPr>
            <a:xfrm>
              <a:off x="5343564" y="832157"/>
              <a:ext cx="980431" cy="665352"/>
            </a:xfrm>
            <a:custGeom>
              <a:rect b="b" l="l" r="r" t="t"/>
              <a:pathLst>
                <a:path extrusionOk="0" h="19624" w="28917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3"/>
            <p:cNvSpPr/>
            <p:nvPr/>
          </p:nvSpPr>
          <p:spPr>
            <a:xfrm>
              <a:off x="5248525" y="830292"/>
              <a:ext cx="225875" cy="369870"/>
            </a:xfrm>
            <a:custGeom>
              <a:rect b="b" l="l" r="r" t="t"/>
              <a:pathLst>
                <a:path extrusionOk="0" h="10909" w="6662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3"/>
            <p:cNvSpPr/>
            <p:nvPr/>
          </p:nvSpPr>
          <p:spPr>
            <a:xfrm>
              <a:off x="5250356" y="821375"/>
              <a:ext cx="1080993" cy="694544"/>
            </a:xfrm>
            <a:custGeom>
              <a:rect b="b" l="l" r="r" t="t"/>
              <a:pathLst>
                <a:path extrusionOk="0" h="20485" w="31883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3"/>
            <p:cNvSpPr/>
            <p:nvPr/>
          </p:nvSpPr>
          <p:spPr>
            <a:xfrm>
              <a:off x="5385438" y="842193"/>
              <a:ext cx="146402" cy="383398"/>
            </a:xfrm>
            <a:custGeom>
              <a:rect b="b" l="l" r="r" t="t"/>
              <a:pathLst>
                <a:path extrusionOk="0" h="11308" w="4318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63"/>
          <p:cNvGrpSpPr/>
          <p:nvPr/>
        </p:nvGrpSpPr>
        <p:grpSpPr>
          <a:xfrm flipH="1">
            <a:off x="720006" y="1512381"/>
            <a:ext cx="2506187" cy="176025"/>
            <a:chOff x="4345425" y="2175475"/>
            <a:chExt cx="800750" cy="176025"/>
          </a:xfrm>
        </p:grpSpPr>
        <p:sp>
          <p:nvSpPr>
            <p:cNvPr id="1947" name="Google Shape;1947;p6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9" name="Google Shape;1949;p63"/>
          <p:cNvGrpSpPr/>
          <p:nvPr/>
        </p:nvGrpSpPr>
        <p:grpSpPr>
          <a:xfrm>
            <a:off x="8180446" y="-354314"/>
            <a:ext cx="2204058" cy="2042725"/>
            <a:chOff x="1256913" y="1751975"/>
            <a:chExt cx="1802615" cy="1639558"/>
          </a:xfrm>
        </p:grpSpPr>
        <p:sp>
          <p:nvSpPr>
            <p:cNvPr id="1950" name="Google Shape;1950;p63"/>
            <p:cNvSpPr/>
            <p:nvPr/>
          </p:nvSpPr>
          <p:spPr>
            <a:xfrm>
              <a:off x="2147118" y="1869638"/>
              <a:ext cx="15470" cy="18361"/>
            </a:xfrm>
            <a:custGeom>
              <a:rect b="b" l="l" r="r" t="t"/>
              <a:pathLst>
                <a:path extrusionOk="0" h="235" w="198">
                  <a:moveTo>
                    <a:pt x="198" y="0"/>
                  </a:moveTo>
                  <a:cubicBezTo>
                    <a:pt x="148" y="0"/>
                    <a:pt x="87" y="12"/>
                    <a:pt x="50" y="37"/>
                  </a:cubicBezTo>
                  <a:cubicBezTo>
                    <a:pt x="25" y="62"/>
                    <a:pt x="0" y="74"/>
                    <a:pt x="0" y="99"/>
                  </a:cubicBezTo>
                  <a:cubicBezTo>
                    <a:pt x="0" y="136"/>
                    <a:pt x="25" y="173"/>
                    <a:pt x="50" y="210"/>
                  </a:cubicBezTo>
                  <a:lnTo>
                    <a:pt x="74" y="235"/>
                  </a:lnTo>
                  <a:cubicBezTo>
                    <a:pt x="111" y="148"/>
                    <a:pt x="148" y="74"/>
                    <a:pt x="198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3"/>
            <p:cNvSpPr/>
            <p:nvPr/>
          </p:nvSpPr>
          <p:spPr>
            <a:xfrm>
              <a:off x="2225247" y="1900499"/>
              <a:ext cx="30939" cy="17423"/>
            </a:xfrm>
            <a:custGeom>
              <a:rect b="b" l="l" r="r" t="t"/>
              <a:pathLst>
                <a:path extrusionOk="0" h="223" w="396">
                  <a:moveTo>
                    <a:pt x="124" y="0"/>
                  </a:moveTo>
                  <a:cubicBezTo>
                    <a:pt x="87" y="74"/>
                    <a:pt x="49" y="148"/>
                    <a:pt x="0" y="210"/>
                  </a:cubicBezTo>
                  <a:cubicBezTo>
                    <a:pt x="49" y="222"/>
                    <a:pt x="99" y="222"/>
                    <a:pt x="148" y="222"/>
                  </a:cubicBezTo>
                  <a:cubicBezTo>
                    <a:pt x="210" y="222"/>
                    <a:pt x="309" y="222"/>
                    <a:pt x="346" y="173"/>
                  </a:cubicBezTo>
                  <a:cubicBezTo>
                    <a:pt x="395" y="111"/>
                    <a:pt x="346" y="74"/>
                    <a:pt x="309" y="49"/>
                  </a:cubicBezTo>
                  <a:cubicBezTo>
                    <a:pt x="247" y="25"/>
                    <a:pt x="185" y="12"/>
                    <a:pt x="124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3"/>
            <p:cNvSpPr/>
            <p:nvPr/>
          </p:nvSpPr>
          <p:spPr>
            <a:xfrm>
              <a:off x="1941638" y="1820651"/>
              <a:ext cx="799661" cy="969125"/>
            </a:xfrm>
            <a:custGeom>
              <a:rect b="b" l="l" r="r" t="t"/>
              <a:pathLst>
                <a:path extrusionOk="0" h="12404" w="10235">
                  <a:moveTo>
                    <a:pt x="2654" y="1"/>
                  </a:moveTo>
                  <a:cubicBezTo>
                    <a:pt x="2523" y="1"/>
                    <a:pt x="2391" y="8"/>
                    <a:pt x="2260" y="22"/>
                  </a:cubicBezTo>
                  <a:cubicBezTo>
                    <a:pt x="1902" y="35"/>
                    <a:pt x="1556" y="109"/>
                    <a:pt x="1235" y="257"/>
                  </a:cubicBezTo>
                  <a:cubicBezTo>
                    <a:pt x="791" y="491"/>
                    <a:pt x="396" y="788"/>
                    <a:pt x="63" y="1158"/>
                  </a:cubicBezTo>
                  <a:lnTo>
                    <a:pt x="1" y="1232"/>
                  </a:lnTo>
                  <a:cubicBezTo>
                    <a:pt x="294" y="1121"/>
                    <a:pt x="607" y="1076"/>
                    <a:pt x="925" y="1076"/>
                  </a:cubicBezTo>
                  <a:cubicBezTo>
                    <a:pt x="1383" y="1076"/>
                    <a:pt x="1849" y="1170"/>
                    <a:pt x="2272" y="1294"/>
                  </a:cubicBezTo>
                  <a:cubicBezTo>
                    <a:pt x="3284" y="1602"/>
                    <a:pt x="4235" y="2133"/>
                    <a:pt x="5124" y="2701"/>
                  </a:cubicBezTo>
                  <a:cubicBezTo>
                    <a:pt x="6012" y="3269"/>
                    <a:pt x="6975" y="4071"/>
                    <a:pt x="7247" y="5157"/>
                  </a:cubicBezTo>
                  <a:cubicBezTo>
                    <a:pt x="7370" y="5737"/>
                    <a:pt x="7407" y="6342"/>
                    <a:pt x="7346" y="6935"/>
                  </a:cubicBezTo>
                  <a:cubicBezTo>
                    <a:pt x="7296" y="7527"/>
                    <a:pt x="7197" y="8120"/>
                    <a:pt x="7037" y="8688"/>
                  </a:cubicBezTo>
                  <a:cubicBezTo>
                    <a:pt x="6864" y="9280"/>
                    <a:pt x="6654" y="9860"/>
                    <a:pt x="6420" y="10440"/>
                  </a:cubicBezTo>
                  <a:cubicBezTo>
                    <a:pt x="6309" y="10737"/>
                    <a:pt x="6198" y="11033"/>
                    <a:pt x="6087" y="11329"/>
                  </a:cubicBezTo>
                  <a:cubicBezTo>
                    <a:pt x="6012" y="11588"/>
                    <a:pt x="5914" y="11848"/>
                    <a:pt x="5803" y="12095"/>
                  </a:cubicBezTo>
                  <a:cubicBezTo>
                    <a:pt x="5790" y="12193"/>
                    <a:pt x="5766" y="12292"/>
                    <a:pt x="5753" y="12403"/>
                  </a:cubicBezTo>
                  <a:cubicBezTo>
                    <a:pt x="5889" y="12243"/>
                    <a:pt x="6050" y="12095"/>
                    <a:pt x="6222" y="11983"/>
                  </a:cubicBezTo>
                  <a:cubicBezTo>
                    <a:pt x="6716" y="11662"/>
                    <a:pt x="7296" y="11490"/>
                    <a:pt x="7901" y="11465"/>
                  </a:cubicBezTo>
                  <a:cubicBezTo>
                    <a:pt x="8027" y="11437"/>
                    <a:pt x="8155" y="11424"/>
                    <a:pt x="8283" y="11424"/>
                  </a:cubicBezTo>
                  <a:cubicBezTo>
                    <a:pt x="8558" y="11424"/>
                    <a:pt x="8834" y="11487"/>
                    <a:pt x="9086" y="11613"/>
                  </a:cubicBezTo>
                  <a:cubicBezTo>
                    <a:pt x="9173" y="11008"/>
                    <a:pt x="9321" y="10403"/>
                    <a:pt x="9432" y="9811"/>
                  </a:cubicBezTo>
                  <a:cubicBezTo>
                    <a:pt x="9605" y="8873"/>
                    <a:pt x="9765" y="7935"/>
                    <a:pt x="9913" y="6996"/>
                  </a:cubicBezTo>
                  <a:cubicBezTo>
                    <a:pt x="10086" y="6009"/>
                    <a:pt x="10234" y="4923"/>
                    <a:pt x="9802" y="3972"/>
                  </a:cubicBezTo>
                  <a:cubicBezTo>
                    <a:pt x="9543" y="3404"/>
                    <a:pt x="9061" y="2972"/>
                    <a:pt x="8568" y="2614"/>
                  </a:cubicBezTo>
                  <a:cubicBezTo>
                    <a:pt x="8345" y="2466"/>
                    <a:pt x="8123" y="2318"/>
                    <a:pt x="7889" y="2182"/>
                  </a:cubicBezTo>
                  <a:cubicBezTo>
                    <a:pt x="7839" y="2479"/>
                    <a:pt x="7753" y="2763"/>
                    <a:pt x="7630" y="3022"/>
                  </a:cubicBezTo>
                  <a:cubicBezTo>
                    <a:pt x="7778" y="3059"/>
                    <a:pt x="7913" y="3219"/>
                    <a:pt x="7839" y="3355"/>
                  </a:cubicBezTo>
                  <a:cubicBezTo>
                    <a:pt x="7780" y="3452"/>
                    <a:pt x="7671" y="3481"/>
                    <a:pt x="7559" y="3481"/>
                  </a:cubicBezTo>
                  <a:cubicBezTo>
                    <a:pt x="7485" y="3481"/>
                    <a:pt x="7409" y="3468"/>
                    <a:pt x="7346" y="3454"/>
                  </a:cubicBezTo>
                  <a:cubicBezTo>
                    <a:pt x="7321" y="3454"/>
                    <a:pt x="7284" y="3441"/>
                    <a:pt x="7272" y="3429"/>
                  </a:cubicBezTo>
                  <a:cubicBezTo>
                    <a:pt x="7074" y="3355"/>
                    <a:pt x="6901" y="3269"/>
                    <a:pt x="6728" y="3158"/>
                  </a:cubicBezTo>
                  <a:cubicBezTo>
                    <a:pt x="6679" y="3133"/>
                    <a:pt x="6617" y="3108"/>
                    <a:pt x="6568" y="3071"/>
                  </a:cubicBezTo>
                  <a:cubicBezTo>
                    <a:pt x="6556" y="3071"/>
                    <a:pt x="6543" y="3059"/>
                    <a:pt x="6531" y="3046"/>
                  </a:cubicBezTo>
                  <a:cubicBezTo>
                    <a:pt x="6420" y="2985"/>
                    <a:pt x="6346" y="2874"/>
                    <a:pt x="6333" y="2750"/>
                  </a:cubicBezTo>
                  <a:cubicBezTo>
                    <a:pt x="6333" y="2603"/>
                    <a:pt x="6451" y="2541"/>
                    <a:pt x="6574" y="2541"/>
                  </a:cubicBezTo>
                  <a:cubicBezTo>
                    <a:pt x="6605" y="2541"/>
                    <a:pt x="6637" y="2545"/>
                    <a:pt x="6667" y="2553"/>
                  </a:cubicBezTo>
                  <a:lnTo>
                    <a:pt x="6667" y="2516"/>
                  </a:lnTo>
                  <a:cubicBezTo>
                    <a:pt x="6679" y="2380"/>
                    <a:pt x="6704" y="2256"/>
                    <a:pt x="6716" y="2121"/>
                  </a:cubicBezTo>
                  <a:cubicBezTo>
                    <a:pt x="6728" y="1948"/>
                    <a:pt x="6741" y="1763"/>
                    <a:pt x="6741" y="1578"/>
                  </a:cubicBezTo>
                  <a:cubicBezTo>
                    <a:pt x="6222" y="1294"/>
                    <a:pt x="5729" y="985"/>
                    <a:pt x="5198" y="738"/>
                  </a:cubicBezTo>
                  <a:cubicBezTo>
                    <a:pt x="4902" y="602"/>
                    <a:pt x="4593" y="467"/>
                    <a:pt x="4284" y="355"/>
                  </a:cubicBezTo>
                  <a:cubicBezTo>
                    <a:pt x="4112" y="467"/>
                    <a:pt x="3963" y="627"/>
                    <a:pt x="3852" y="800"/>
                  </a:cubicBezTo>
                  <a:cubicBezTo>
                    <a:pt x="3840" y="837"/>
                    <a:pt x="3815" y="862"/>
                    <a:pt x="3803" y="899"/>
                  </a:cubicBezTo>
                  <a:cubicBezTo>
                    <a:pt x="3963" y="899"/>
                    <a:pt x="4161" y="1071"/>
                    <a:pt x="4074" y="1220"/>
                  </a:cubicBezTo>
                  <a:cubicBezTo>
                    <a:pt x="4015" y="1339"/>
                    <a:pt x="3888" y="1372"/>
                    <a:pt x="3759" y="1372"/>
                  </a:cubicBezTo>
                  <a:cubicBezTo>
                    <a:pt x="3674" y="1372"/>
                    <a:pt x="3588" y="1358"/>
                    <a:pt x="3519" y="1343"/>
                  </a:cubicBezTo>
                  <a:cubicBezTo>
                    <a:pt x="3321" y="1281"/>
                    <a:pt x="3136" y="1207"/>
                    <a:pt x="2951" y="1121"/>
                  </a:cubicBezTo>
                  <a:cubicBezTo>
                    <a:pt x="2791" y="1047"/>
                    <a:pt x="2556" y="936"/>
                    <a:pt x="2531" y="738"/>
                  </a:cubicBezTo>
                  <a:cubicBezTo>
                    <a:pt x="2511" y="571"/>
                    <a:pt x="2657" y="510"/>
                    <a:pt x="2800" y="510"/>
                  </a:cubicBezTo>
                  <a:cubicBezTo>
                    <a:pt x="2826" y="510"/>
                    <a:pt x="2852" y="512"/>
                    <a:pt x="2877" y="516"/>
                  </a:cubicBezTo>
                  <a:cubicBezTo>
                    <a:pt x="2988" y="355"/>
                    <a:pt x="3112" y="195"/>
                    <a:pt x="3247" y="47"/>
                  </a:cubicBezTo>
                  <a:cubicBezTo>
                    <a:pt x="3053" y="17"/>
                    <a:pt x="2854" y="1"/>
                    <a:pt x="2654" y="1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3"/>
            <p:cNvSpPr/>
            <p:nvPr/>
          </p:nvSpPr>
          <p:spPr>
            <a:xfrm>
              <a:off x="2524170" y="2066369"/>
              <a:ext cx="26095" cy="16564"/>
            </a:xfrm>
            <a:custGeom>
              <a:rect b="b" l="l" r="r" t="t"/>
              <a:pathLst>
                <a:path extrusionOk="0" h="212" w="334">
                  <a:moveTo>
                    <a:pt x="124" y="0"/>
                  </a:moveTo>
                  <a:cubicBezTo>
                    <a:pt x="87" y="74"/>
                    <a:pt x="38" y="136"/>
                    <a:pt x="1" y="198"/>
                  </a:cubicBezTo>
                  <a:cubicBezTo>
                    <a:pt x="25" y="210"/>
                    <a:pt x="50" y="210"/>
                    <a:pt x="75" y="210"/>
                  </a:cubicBezTo>
                  <a:cubicBezTo>
                    <a:pt x="95" y="210"/>
                    <a:pt x="121" y="211"/>
                    <a:pt x="148" y="211"/>
                  </a:cubicBezTo>
                  <a:cubicBezTo>
                    <a:pt x="202" y="211"/>
                    <a:pt x="260" y="206"/>
                    <a:pt x="285" y="173"/>
                  </a:cubicBezTo>
                  <a:cubicBezTo>
                    <a:pt x="334" y="124"/>
                    <a:pt x="285" y="87"/>
                    <a:pt x="248" y="62"/>
                  </a:cubicBezTo>
                  <a:cubicBezTo>
                    <a:pt x="211" y="25"/>
                    <a:pt x="161" y="13"/>
                    <a:pt x="124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3"/>
            <p:cNvSpPr/>
            <p:nvPr/>
          </p:nvSpPr>
          <p:spPr>
            <a:xfrm>
              <a:off x="2328378" y="1826198"/>
              <a:ext cx="117742" cy="63754"/>
            </a:xfrm>
            <a:custGeom>
              <a:rect b="b" l="l" r="r" t="t"/>
              <a:pathLst>
                <a:path extrusionOk="0" h="816" w="1507">
                  <a:moveTo>
                    <a:pt x="470" y="1"/>
                  </a:moveTo>
                  <a:cubicBezTo>
                    <a:pt x="309" y="87"/>
                    <a:pt x="149" y="173"/>
                    <a:pt x="1" y="260"/>
                  </a:cubicBezTo>
                  <a:cubicBezTo>
                    <a:pt x="408" y="433"/>
                    <a:pt x="791" y="618"/>
                    <a:pt x="1186" y="815"/>
                  </a:cubicBezTo>
                  <a:cubicBezTo>
                    <a:pt x="1285" y="766"/>
                    <a:pt x="1396" y="704"/>
                    <a:pt x="1507" y="667"/>
                  </a:cubicBezTo>
                  <a:cubicBezTo>
                    <a:pt x="1346" y="445"/>
                    <a:pt x="1124" y="260"/>
                    <a:pt x="890" y="136"/>
                  </a:cubicBezTo>
                  <a:cubicBezTo>
                    <a:pt x="754" y="62"/>
                    <a:pt x="618" y="25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3"/>
            <p:cNvSpPr/>
            <p:nvPr/>
          </p:nvSpPr>
          <p:spPr>
            <a:xfrm>
              <a:off x="2159619" y="1764476"/>
              <a:ext cx="380102" cy="313536"/>
            </a:xfrm>
            <a:custGeom>
              <a:rect b="b" l="l" r="r" t="t"/>
              <a:pathLst>
                <a:path extrusionOk="0" h="4013" w="4865">
                  <a:moveTo>
                    <a:pt x="2576" y="1"/>
                  </a:moveTo>
                  <a:cubicBezTo>
                    <a:pt x="1478" y="1"/>
                    <a:pt x="469" y="637"/>
                    <a:pt x="1" y="1655"/>
                  </a:cubicBezTo>
                  <a:cubicBezTo>
                    <a:pt x="87" y="1716"/>
                    <a:pt x="198" y="1766"/>
                    <a:pt x="297" y="1803"/>
                  </a:cubicBezTo>
                  <a:cubicBezTo>
                    <a:pt x="445" y="1840"/>
                    <a:pt x="581" y="1889"/>
                    <a:pt x="729" y="1926"/>
                  </a:cubicBezTo>
                  <a:cubicBezTo>
                    <a:pt x="877" y="1544"/>
                    <a:pt x="1124" y="1210"/>
                    <a:pt x="1445" y="963"/>
                  </a:cubicBezTo>
                  <a:cubicBezTo>
                    <a:pt x="1752" y="724"/>
                    <a:pt x="2133" y="590"/>
                    <a:pt x="2530" y="590"/>
                  </a:cubicBezTo>
                  <a:cubicBezTo>
                    <a:pt x="2563" y="590"/>
                    <a:pt x="2596" y="591"/>
                    <a:pt x="2630" y="593"/>
                  </a:cubicBezTo>
                  <a:cubicBezTo>
                    <a:pt x="3062" y="605"/>
                    <a:pt x="3457" y="803"/>
                    <a:pt x="3741" y="1136"/>
                  </a:cubicBezTo>
                  <a:cubicBezTo>
                    <a:pt x="4037" y="1457"/>
                    <a:pt x="4198" y="1877"/>
                    <a:pt x="4198" y="2309"/>
                  </a:cubicBezTo>
                  <a:cubicBezTo>
                    <a:pt x="4198" y="2556"/>
                    <a:pt x="4161" y="2803"/>
                    <a:pt x="4087" y="3037"/>
                  </a:cubicBezTo>
                  <a:cubicBezTo>
                    <a:pt x="4062" y="3136"/>
                    <a:pt x="4025" y="3247"/>
                    <a:pt x="3963" y="3346"/>
                  </a:cubicBezTo>
                  <a:cubicBezTo>
                    <a:pt x="3914" y="3469"/>
                    <a:pt x="3877" y="3593"/>
                    <a:pt x="3852" y="3741"/>
                  </a:cubicBezTo>
                  <a:cubicBezTo>
                    <a:pt x="3914" y="3778"/>
                    <a:pt x="3988" y="3815"/>
                    <a:pt x="4062" y="3852"/>
                  </a:cubicBezTo>
                  <a:cubicBezTo>
                    <a:pt x="4198" y="3901"/>
                    <a:pt x="4333" y="3963"/>
                    <a:pt x="4469" y="4012"/>
                  </a:cubicBezTo>
                  <a:cubicBezTo>
                    <a:pt x="4605" y="3728"/>
                    <a:pt x="4704" y="3432"/>
                    <a:pt x="4765" y="3124"/>
                  </a:cubicBezTo>
                  <a:cubicBezTo>
                    <a:pt x="4827" y="2864"/>
                    <a:pt x="4864" y="2605"/>
                    <a:pt x="4852" y="2346"/>
                  </a:cubicBezTo>
                  <a:cubicBezTo>
                    <a:pt x="4840" y="1778"/>
                    <a:pt x="4630" y="1247"/>
                    <a:pt x="4259" y="828"/>
                  </a:cubicBezTo>
                  <a:cubicBezTo>
                    <a:pt x="3901" y="433"/>
                    <a:pt x="3371" y="75"/>
                    <a:pt x="2840" y="13"/>
                  </a:cubicBezTo>
                  <a:cubicBezTo>
                    <a:pt x="2752" y="5"/>
                    <a:pt x="2664" y="1"/>
                    <a:pt x="2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3"/>
            <p:cNvSpPr/>
            <p:nvPr/>
          </p:nvSpPr>
          <p:spPr>
            <a:xfrm>
              <a:off x="2467292" y="1779555"/>
              <a:ext cx="267205" cy="219389"/>
            </a:xfrm>
            <a:custGeom>
              <a:rect b="b" l="l" r="r" t="t"/>
              <a:pathLst>
                <a:path extrusionOk="0" h="2808" w="3420">
                  <a:moveTo>
                    <a:pt x="806" y="1"/>
                  </a:moveTo>
                  <a:cubicBezTo>
                    <a:pt x="533" y="1"/>
                    <a:pt x="261" y="35"/>
                    <a:pt x="0" y="104"/>
                  </a:cubicBezTo>
                  <a:cubicBezTo>
                    <a:pt x="235" y="264"/>
                    <a:pt x="445" y="449"/>
                    <a:pt x="618" y="672"/>
                  </a:cubicBezTo>
                  <a:cubicBezTo>
                    <a:pt x="729" y="820"/>
                    <a:pt x="840" y="968"/>
                    <a:pt x="926" y="1141"/>
                  </a:cubicBezTo>
                  <a:cubicBezTo>
                    <a:pt x="1358" y="1202"/>
                    <a:pt x="1753" y="1400"/>
                    <a:pt x="2062" y="1709"/>
                  </a:cubicBezTo>
                  <a:cubicBezTo>
                    <a:pt x="2346" y="2005"/>
                    <a:pt x="2531" y="2400"/>
                    <a:pt x="2568" y="2807"/>
                  </a:cubicBezTo>
                  <a:cubicBezTo>
                    <a:pt x="2840" y="2696"/>
                    <a:pt x="3123" y="2610"/>
                    <a:pt x="3420" y="2536"/>
                  </a:cubicBezTo>
                  <a:cubicBezTo>
                    <a:pt x="3148" y="1462"/>
                    <a:pt x="2593" y="338"/>
                    <a:pt x="1457" y="67"/>
                  </a:cubicBezTo>
                  <a:cubicBezTo>
                    <a:pt x="1243" y="23"/>
                    <a:pt x="1024" y="1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3"/>
            <p:cNvSpPr/>
            <p:nvPr/>
          </p:nvSpPr>
          <p:spPr>
            <a:xfrm>
              <a:off x="2444166" y="2028710"/>
              <a:ext cx="18361" cy="22267"/>
            </a:xfrm>
            <a:custGeom>
              <a:rect b="b" l="l" r="r" t="t"/>
              <a:pathLst>
                <a:path extrusionOk="0" h="285" w="235">
                  <a:moveTo>
                    <a:pt x="235" y="1"/>
                  </a:moveTo>
                  <a:cubicBezTo>
                    <a:pt x="173" y="1"/>
                    <a:pt x="111" y="1"/>
                    <a:pt x="62" y="25"/>
                  </a:cubicBezTo>
                  <a:cubicBezTo>
                    <a:pt x="25" y="38"/>
                    <a:pt x="0" y="50"/>
                    <a:pt x="0" y="63"/>
                  </a:cubicBezTo>
                  <a:cubicBezTo>
                    <a:pt x="0" y="100"/>
                    <a:pt x="13" y="149"/>
                    <a:pt x="37" y="186"/>
                  </a:cubicBezTo>
                  <a:cubicBezTo>
                    <a:pt x="50" y="223"/>
                    <a:pt x="87" y="260"/>
                    <a:pt x="124" y="285"/>
                  </a:cubicBezTo>
                  <a:cubicBezTo>
                    <a:pt x="161" y="211"/>
                    <a:pt x="185" y="137"/>
                    <a:pt x="210" y="63"/>
                  </a:cubicBezTo>
                  <a:cubicBezTo>
                    <a:pt x="222" y="38"/>
                    <a:pt x="222" y="25"/>
                    <a:pt x="235" y="1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3"/>
            <p:cNvSpPr/>
            <p:nvPr/>
          </p:nvSpPr>
          <p:spPr>
            <a:xfrm>
              <a:off x="2458620" y="3001814"/>
              <a:ext cx="34768" cy="125633"/>
            </a:xfrm>
            <a:custGeom>
              <a:rect b="b" l="l" r="r" t="t"/>
              <a:pathLst>
                <a:path extrusionOk="0" h="1608" w="445">
                  <a:moveTo>
                    <a:pt x="161" y="1"/>
                  </a:moveTo>
                  <a:cubicBezTo>
                    <a:pt x="37" y="396"/>
                    <a:pt x="0" y="815"/>
                    <a:pt x="74" y="1223"/>
                  </a:cubicBezTo>
                  <a:cubicBezTo>
                    <a:pt x="87" y="1334"/>
                    <a:pt x="124" y="1445"/>
                    <a:pt x="185" y="1556"/>
                  </a:cubicBezTo>
                  <a:cubicBezTo>
                    <a:pt x="196" y="1577"/>
                    <a:pt x="216" y="1608"/>
                    <a:pt x="237" y="1608"/>
                  </a:cubicBezTo>
                  <a:cubicBezTo>
                    <a:pt x="240" y="1608"/>
                    <a:pt x="244" y="1607"/>
                    <a:pt x="247" y="1605"/>
                  </a:cubicBezTo>
                  <a:cubicBezTo>
                    <a:pt x="260" y="1605"/>
                    <a:pt x="321" y="1519"/>
                    <a:pt x="346" y="1494"/>
                  </a:cubicBezTo>
                  <a:cubicBezTo>
                    <a:pt x="358" y="1457"/>
                    <a:pt x="371" y="1433"/>
                    <a:pt x="383" y="1396"/>
                  </a:cubicBezTo>
                  <a:cubicBezTo>
                    <a:pt x="383" y="1359"/>
                    <a:pt x="395" y="1334"/>
                    <a:pt x="395" y="1297"/>
                  </a:cubicBezTo>
                  <a:cubicBezTo>
                    <a:pt x="420" y="1198"/>
                    <a:pt x="420" y="1099"/>
                    <a:pt x="420" y="1001"/>
                  </a:cubicBezTo>
                  <a:cubicBezTo>
                    <a:pt x="445" y="766"/>
                    <a:pt x="432" y="532"/>
                    <a:pt x="408" y="297"/>
                  </a:cubicBezTo>
                  <a:cubicBezTo>
                    <a:pt x="395" y="211"/>
                    <a:pt x="371" y="137"/>
                    <a:pt x="334" y="62"/>
                  </a:cubicBezTo>
                  <a:lnTo>
                    <a:pt x="321" y="38"/>
                  </a:lnTo>
                  <a:lnTo>
                    <a:pt x="321" y="25"/>
                  </a:lnTo>
                  <a:cubicBezTo>
                    <a:pt x="309" y="13"/>
                    <a:pt x="309" y="13"/>
                    <a:pt x="309" y="13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3"/>
            <p:cNvSpPr/>
            <p:nvPr/>
          </p:nvSpPr>
          <p:spPr>
            <a:xfrm>
              <a:off x="2224232" y="2808912"/>
              <a:ext cx="190090" cy="550816"/>
            </a:xfrm>
            <a:custGeom>
              <a:rect b="b" l="l" r="r" t="t"/>
              <a:pathLst>
                <a:path extrusionOk="0" h="7050" w="2433">
                  <a:moveTo>
                    <a:pt x="2161" y="1"/>
                  </a:moveTo>
                  <a:cubicBezTo>
                    <a:pt x="1741" y="606"/>
                    <a:pt x="1494" y="1359"/>
                    <a:pt x="1210" y="2013"/>
                  </a:cubicBezTo>
                  <a:cubicBezTo>
                    <a:pt x="852" y="2840"/>
                    <a:pt x="556" y="3679"/>
                    <a:pt x="248" y="4531"/>
                  </a:cubicBezTo>
                  <a:cubicBezTo>
                    <a:pt x="124" y="4864"/>
                    <a:pt x="1" y="5210"/>
                    <a:pt x="87" y="5568"/>
                  </a:cubicBezTo>
                  <a:cubicBezTo>
                    <a:pt x="161" y="5926"/>
                    <a:pt x="445" y="6148"/>
                    <a:pt x="704" y="6383"/>
                  </a:cubicBezTo>
                  <a:cubicBezTo>
                    <a:pt x="976" y="6642"/>
                    <a:pt x="1285" y="6852"/>
                    <a:pt x="1630" y="7025"/>
                  </a:cubicBezTo>
                  <a:lnTo>
                    <a:pt x="1717" y="7049"/>
                  </a:lnTo>
                  <a:cubicBezTo>
                    <a:pt x="1729" y="6938"/>
                    <a:pt x="1741" y="6827"/>
                    <a:pt x="1766" y="6716"/>
                  </a:cubicBezTo>
                  <a:cubicBezTo>
                    <a:pt x="1791" y="6519"/>
                    <a:pt x="1828" y="6321"/>
                    <a:pt x="1852" y="6111"/>
                  </a:cubicBezTo>
                  <a:cubicBezTo>
                    <a:pt x="1889" y="5729"/>
                    <a:pt x="1951" y="5358"/>
                    <a:pt x="2000" y="4976"/>
                  </a:cubicBezTo>
                  <a:cubicBezTo>
                    <a:pt x="2124" y="4173"/>
                    <a:pt x="2247" y="3371"/>
                    <a:pt x="2297" y="2569"/>
                  </a:cubicBezTo>
                  <a:cubicBezTo>
                    <a:pt x="2297" y="2482"/>
                    <a:pt x="2433" y="186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3"/>
            <p:cNvSpPr/>
            <p:nvPr/>
          </p:nvSpPr>
          <p:spPr>
            <a:xfrm>
              <a:off x="1473956" y="2335291"/>
              <a:ext cx="832319" cy="951389"/>
            </a:xfrm>
            <a:custGeom>
              <a:rect b="b" l="l" r="r" t="t"/>
              <a:pathLst>
                <a:path extrusionOk="0" h="12177" w="10653">
                  <a:moveTo>
                    <a:pt x="2331" y="0"/>
                  </a:moveTo>
                  <a:cubicBezTo>
                    <a:pt x="1845" y="0"/>
                    <a:pt x="1362" y="83"/>
                    <a:pt x="938" y="298"/>
                  </a:cubicBezTo>
                  <a:cubicBezTo>
                    <a:pt x="593" y="484"/>
                    <a:pt x="272" y="718"/>
                    <a:pt x="0" y="990"/>
                  </a:cubicBezTo>
                  <a:cubicBezTo>
                    <a:pt x="62" y="977"/>
                    <a:pt x="124" y="953"/>
                    <a:pt x="185" y="940"/>
                  </a:cubicBezTo>
                  <a:cubicBezTo>
                    <a:pt x="478" y="885"/>
                    <a:pt x="769" y="860"/>
                    <a:pt x="1059" y="860"/>
                  </a:cubicBezTo>
                  <a:cubicBezTo>
                    <a:pt x="1736" y="860"/>
                    <a:pt x="2405" y="993"/>
                    <a:pt x="3061" y="1175"/>
                  </a:cubicBezTo>
                  <a:cubicBezTo>
                    <a:pt x="4160" y="1471"/>
                    <a:pt x="5222" y="1915"/>
                    <a:pt x="6197" y="2496"/>
                  </a:cubicBezTo>
                  <a:cubicBezTo>
                    <a:pt x="7110" y="3026"/>
                    <a:pt x="7950" y="3705"/>
                    <a:pt x="8517" y="4606"/>
                  </a:cubicBezTo>
                  <a:cubicBezTo>
                    <a:pt x="8826" y="5100"/>
                    <a:pt x="9011" y="5643"/>
                    <a:pt x="9085" y="6223"/>
                  </a:cubicBezTo>
                  <a:cubicBezTo>
                    <a:pt x="9122" y="6816"/>
                    <a:pt x="9048" y="7421"/>
                    <a:pt x="8863" y="7989"/>
                  </a:cubicBezTo>
                  <a:cubicBezTo>
                    <a:pt x="8555" y="9063"/>
                    <a:pt x="8061" y="10186"/>
                    <a:pt x="7271" y="11001"/>
                  </a:cubicBezTo>
                  <a:cubicBezTo>
                    <a:pt x="6913" y="11359"/>
                    <a:pt x="6481" y="11655"/>
                    <a:pt x="5950" y="11655"/>
                  </a:cubicBezTo>
                  <a:cubicBezTo>
                    <a:pt x="5678" y="11642"/>
                    <a:pt x="5394" y="11605"/>
                    <a:pt x="5123" y="11544"/>
                  </a:cubicBezTo>
                  <a:lnTo>
                    <a:pt x="5123" y="11544"/>
                  </a:lnTo>
                  <a:cubicBezTo>
                    <a:pt x="5407" y="11667"/>
                    <a:pt x="5703" y="11778"/>
                    <a:pt x="5999" y="11852"/>
                  </a:cubicBezTo>
                  <a:cubicBezTo>
                    <a:pt x="6530" y="12013"/>
                    <a:pt x="7061" y="12111"/>
                    <a:pt x="7604" y="12161"/>
                  </a:cubicBezTo>
                  <a:cubicBezTo>
                    <a:pt x="7721" y="12171"/>
                    <a:pt x="7839" y="12177"/>
                    <a:pt x="7957" y="12177"/>
                  </a:cubicBezTo>
                  <a:cubicBezTo>
                    <a:pt x="8289" y="12177"/>
                    <a:pt x="8618" y="12127"/>
                    <a:pt x="8900" y="11963"/>
                  </a:cubicBezTo>
                  <a:cubicBezTo>
                    <a:pt x="9122" y="11716"/>
                    <a:pt x="9307" y="11445"/>
                    <a:pt x="9468" y="11161"/>
                  </a:cubicBezTo>
                  <a:cubicBezTo>
                    <a:pt x="9517" y="10840"/>
                    <a:pt x="9604" y="10531"/>
                    <a:pt x="9715" y="10223"/>
                  </a:cubicBezTo>
                  <a:cubicBezTo>
                    <a:pt x="9851" y="9816"/>
                    <a:pt x="9986" y="9408"/>
                    <a:pt x="10147" y="9001"/>
                  </a:cubicBezTo>
                  <a:cubicBezTo>
                    <a:pt x="10233" y="8556"/>
                    <a:pt x="10307" y="8100"/>
                    <a:pt x="10381" y="7643"/>
                  </a:cubicBezTo>
                  <a:cubicBezTo>
                    <a:pt x="10493" y="6878"/>
                    <a:pt x="10653" y="6075"/>
                    <a:pt x="10554" y="5285"/>
                  </a:cubicBezTo>
                  <a:cubicBezTo>
                    <a:pt x="10455" y="4446"/>
                    <a:pt x="9962" y="3804"/>
                    <a:pt x="9345" y="3261"/>
                  </a:cubicBezTo>
                  <a:cubicBezTo>
                    <a:pt x="8234" y="2310"/>
                    <a:pt x="6999" y="1520"/>
                    <a:pt x="5666" y="903"/>
                  </a:cubicBezTo>
                  <a:cubicBezTo>
                    <a:pt x="4962" y="558"/>
                    <a:pt x="4209" y="298"/>
                    <a:pt x="3444" y="126"/>
                  </a:cubicBezTo>
                  <a:cubicBezTo>
                    <a:pt x="3088" y="50"/>
                    <a:pt x="2709" y="0"/>
                    <a:pt x="2331" y="0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3"/>
            <p:cNvSpPr/>
            <p:nvPr/>
          </p:nvSpPr>
          <p:spPr>
            <a:xfrm>
              <a:off x="1278164" y="2422874"/>
              <a:ext cx="897948" cy="804114"/>
            </a:xfrm>
            <a:custGeom>
              <a:rect b="b" l="l" r="r" t="t"/>
              <a:pathLst>
                <a:path extrusionOk="0" h="10292" w="11493">
                  <a:moveTo>
                    <a:pt x="2288" y="1039"/>
                  </a:moveTo>
                  <a:cubicBezTo>
                    <a:pt x="2439" y="1039"/>
                    <a:pt x="2596" y="1117"/>
                    <a:pt x="2716" y="1177"/>
                  </a:cubicBezTo>
                  <a:cubicBezTo>
                    <a:pt x="3025" y="1313"/>
                    <a:pt x="3333" y="1424"/>
                    <a:pt x="3654" y="1560"/>
                  </a:cubicBezTo>
                  <a:cubicBezTo>
                    <a:pt x="4308" y="1819"/>
                    <a:pt x="4950" y="2128"/>
                    <a:pt x="5592" y="2436"/>
                  </a:cubicBezTo>
                  <a:cubicBezTo>
                    <a:pt x="6222" y="2745"/>
                    <a:pt x="6876" y="3053"/>
                    <a:pt x="7505" y="3399"/>
                  </a:cubicBezTo>
                  <a:cubicBezTo>
                    <a:pt x="8123" y="3708"/>
                    <a:pt x="8728" y="4066"/>
                    <a:pt x="9308" y="4448"/>
                  </a:cubicBezTo>
                  <a:cubicBezTo>
                    <a:pt x="9555" y="4633"/>
                    <a:pt x="9826" y="4794"/>
                    <a:pt x="10073" y="4967"/>
                  </a:cubicBezTo>
                  <a:cubicBezTo>
                    <a:pt x="10332" y="5115"/>
                    <a:pt x="10554" y="5300"/>
                    <a:pt x="10740" y="5534"/>
                  </a:cubicBezTo>
                  <a:cubicBezTo>
                    <a:pt x="10770" y="5595"/>
                    <a:pt x="10718" y="5671"/>
                    <a:pt x="10658" y="5671"/>
                  </a:cubicBezTo>
                  <a:cubicBezTo>
                    <a:pt x="10644" y="5671"/>
                    <a:pt x="10630" y="5667"/>
                    <a:pt x="10616" y="5658"/>
                  </a:cubicBezTo>
                  <a:cubicBezTo>
                    <a:pt x="10542" y="5609"/>
                    <a:pt x="10468" y="5534"/>
                    <a:pt x="10394" y="5473"/>
                  </a:cubicBezTo>
                  <a:cubicBezTo>
                    <a:pt x="10394" y="5572"/>
                    <a:pt x="10394" y="5658"/>
                    <a:pt x="10369" y="5744"/>
                  </a:cubicBezTo>
                  <a:cubicBezTo>
                    <a:pt x="10332" y="6028"/>
                    <a:pt x="10246" y="6324"/>
                    <a:pt x="10135" y="6596"/>
                  </a:cubicBezTo>
                  <a:cubicBezTo>
                    <a:pt x="10098" y="6695"/>
                    <a:pt x="10061" y="6781"/>
                    <a:pt x="9999" y="6868"/>
                  </a:cubicBezTo>
                  <a:cubicBezTo>
                    <a:pt x="9937" y="6991"/>
                    <a:pt x="9826" y="7065"/>
                    <a:pt x="9690" y="7090"/>
                  </a:cubicBezTo>
                  <a:cubicBezTo>
                    <a:pt x="9687" y="7090"/>
                    <a:pt x="9683" y="7090"/>
                    <a:pt x="9680" y="7090"/>
                  </a:cubicBezTo>
                  <a:cubicBezTo>
                    <a:pt x="9432" y="7090"/>
                    <a:pt x="9468" y="6643"/>
                    <a:pt x="9493" y="6473"/>
                  </a:cubicBezTo>
                  <a:cubicBezTo>
                    <a:pt x="9542" y="6004"/>
                    <a:pt x="9727" y="5559"/>
                    <a:pt x="10024" y="5189"/>
                  </a:cubicBezTo>
                  <a:cubicBezTo>
                    <a:pt x="9950" y="5139"/>
                    <a:pt x="9875" y="5090"/>
                    <a:pt x="9801" y="5041"/>
                  </a:cubicBezTo>
                  <a:cubicBezTo>
                    <a:pt x="9518" y="4856"/>
                    <a:pt x="9246" y="4658"/>
                    <a:pt x="8962" y="4473"/>
                  </a:cubicBezTo>
                  <a:cubicBezTo>
                    <a:pt x="8394" y="4127"/>
                    <a:pt x="7814" y="3806"/>
                    <a:pt x="7222" y="3522"/>
                  </a:cubicBezTo>
                  <a:lnTo>
                    <a:pt x="7209" y="3522"/>
                  </a:lnTo>
                  <a:lnTo>
                    <a:pt x="5358" y="2597"/>
                  </a:lnTo>
                  <a:cubicBezTo>
                    <a:pt x="4740" y="2288"/>
                    <a:pt x="4123" y="1992"/>
                    <a:pt x="3494" y="1733"/>
                  </a:cubicBezTo>
                  <a:cubicBezTo>
                    <a:pt x="3247" y="1621"/>
                    <a:pt x="2988" y="1535"/>
                    <a:pt x="2741" y="1424"/>
                  </a:cubicBezTo>
                  <a:cubicBezTo>
                    <a:pt x="2580" y="1332"/>
                    <a:pt x="2366" y="1187"/>
                    <a:pt x="2168" y="1187"/>
                  </a:cubicBezTo>
                  <a:cubicBezTo>
                    <a:pt x="2153" y="1187"/>
                    <a:pt x="2138" y="1188"/>
                    <a:pt x="2123" y="1189"/>
                  </a:cubicBezTo>
                  <a:cubicBezTo>
                    <a:pt x="2074" y="1189"/>
                    <a:pt x="2062" y="1115"/>
                    <a:pt x="2099" y="1091"/>
                  </a:cubicBezTo>
                  <a:cubicBezTo>
                    <a:pt x="2159" y="1053"/>
                    <a:pt x="2223" y="1039"/>
                    <a:pt x="2288" y="1039"/>
                  </a:cubicBezTo>
                  <a:close/>
                  <a:moveTo>
                    <a:pt x="3587" y="0"/>
                  </a:moveTo>
                  <a:cubicBezTo>
                    <a:pt x="3094" y="0"/>
                    <a:pt x="2602" y="72"/>
                    <a:pt x="2161" y="251"/>
                  </a:cubicBezTo>
                  <a:lnTo>
                    <a:pt x="2136" y="251"/>
                  </a:lnTo>
                  <a:cubicBezTo>
                    <a:pt x="1914" y="498"/>
                    <a:pt x="1704" y="770"/>
                    <a:pt x="1519" y="1054"/>
                  </a:cubicBezTo>
                  <a:cubicBezTo>
                    <a:pt x="1025" y="1745"/>
                    <a:pt x="655" y="2510"/>
                    <a:pt x="395" y="3325"/>
                  </a:cubicBezTo>
                  <a:cubicBezTo>
                    <a:pt x="383" y="3337"/>
                    <a:pt x="383" y="3350"/>
                    <a:pt x="371" y="3362"/>
                  </a:cubicBezTo>
                  <a:cubicBezTo>
                    <a:pt x="223" y="3819"/>
                    <a:pt x="111" y="4288"/>
                    <a:pt x="62" y="4757"/>
                  </a:cubicBezTo>
                  <a:cubicBezTo>
                    <a:pt x="0" y="5238"/>
                    <a:pt x="74" y="5720"/>
                    <a:pt x="284" y="6152"/>
                  </a:cubicBezTo>
                  <a:cubicBezTo>
                    <a:pt x="531" y="6596"/>
                    <a:pt x="877" y="6979"/>
                    <a:pt x="1309" y="7275"/>
                  </a:cubicBezTo>
                  <a:cubicBezTo>
                    <a:pt x="2235" y="7942"/>
                    <a:pt x="3197" y="8596"/>
                    <a:pt x="4271" y="8991"/>
                  </a:cubicBezTo>
                  <a:cubicBezTo>
                    <a:pt x="4814" y="9201"/>
                    <a:pt x="5333" y="9435"/>
                    <a:pt x="5864" y="9657"/>
                  </a:cubicBezTo>
                  <a:cubicBezTo>
                    <a:pt x="6382" y="9867"/>
                    <a:pt x="6901" y="10028"/>
                    <a:pt x="7444" y="10139"/>
                  </a:cubicBezTo>
                  <a:cubicBezTo>
                    <a:pt x="7755" y="10211"/>
                    <a:pt x="8082" y="10292"/>
                    <a:pt x="8402" y="10292"/>
                  </a:cubicBezTo>
                  <a:cubicBezTo>
                    <a:pt x="8629" y="10292"/>
                    <a:pt x="8851" y="10251"/>
                    <a:pt x="9061" y="10139"/>
                  </a:cubicBezTo>
                  <a:cubicBezTo>
                    <a:pt x="9493" y="9880"/>
                    <a:pt x="9851" y="9509"/>
                    <a:pt x="10110" y="9065"/>
                  </a:cubicBezTo>
                  <a:cubicBezTo>
                    <a:pt x="10406" y="8583"/>
                    <a:pt x="10653" y="8065"/>
                    <a:pt x="10851" y="7534"/>
                  </a:cubicBezTo>
                  <a:cubicBezTo>
                    <a:pt x="11061" y="6991"/>
                    <a:pt x="11307" y="6423"/>
                    <a:pt x="11369" y="5843"/>
                  </a:cubicBezTo>
                  <a:cubicBezTo>
                    <a:pt x="11493" y="4707"/>
                    <a:pt x="11036" y="3683"/>
                    <a:pt x="10246" y="2881"/>
                  </a:cubicBezTo>
                  <a:cubicBezTo>
                    <a:pt x="9518" y="2177"/>
                    <a:pt x="8616" y="1634"/>
                    <a:pt x="7728" y="1177"/>
                  </a:cubicBezTo>
                  <a:cubicBezTo>
                    <a:pt x="6777" y="696"/>
                    <a:pt x="5765" y="338"/>
                    <a:pt x="4728" y="116"/>
                  </a:cubicBezTo>
                  <a:cubicBezTo>
                    <a:pt x="4364" y="45"/>
                    <a:pt x="3975" y="0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3"/>
            <p:cNvSpPr/>
            <p:nvPr/>
          </p:nvSpPr>
          <p:spPr>
            <a:xfrm>
              <a:off x="2646677" y="1981520"/>
              <a:ext cx="394556" cy="1221953"/>
            </a:xfrm>
            <a:custGeom>
              <a:rect b="b" l="l" r="r" t="t"/>
              <a:pathLst>
                <a:path extrusionOk="0" h="15640" w="5050">
                  <a:moveTo>
                    <a:pt x="2147" y="1"/>
                  </a:moveTo>
                  <a:cubicBezTo>
                    <a:pt x="1422" y="1"/>
                    <a:pt x="670" y="256"/>
                    <a:pt x="0" y="481"/>
                  </a:cubicBezTo>
                  <a:cubicBezTo>
                    <a:pt x="235" y="654"/>
                    <a:pt x="445" y="864"/>
                    <a:pt x="642" y="1086"/>
                  </a:cubicBezTo>
                  <a:cubicBezTo>
                    <a:pt x="741" y="1197"/>
                    <a:pt x="827" y="1321"/>
                    <a:pt x="902" y="1457"/>
                  </a:cubicBezTo>
                  <a:cubicBezTo>
                    <a:pt x="1229" y="1278"/>
                    <a:pt x="1586" y="1192"/>
                    <a:pt x="1941" y="1192"/>
                  </a:cubicBezTo>
                  <a:cubicBezTo>
                    <a:pt x="2497" y="1192"/>
                    <a:pt x="3047" y="1403"/>
                    <a:pt x="3469" y="1802"/>
                  </a:cubicBezTo>
                  <a:cubicBezTo>
                    <a:pt x="4234" y="2555"/>
                    <a:pt x="4037" y="3851"/>
                    <a:pt x="3716" y="4765"/>
                  </a:cubicBezTo>
                  <a:cubicBezTo>
                    <a:pt x="3259" y="6036"/>
                    <a:pt x="2457" y="7184"/>
                    <a:pt x="2247" y="8542"/>
                  </a:cubicBezTo>
                  <a:cubicBezTo>
                    <a:pt x="2037" y="9900"/>
                    <a:pt x="2654" y="11307"/>
                    <a:pt x="2049" y="12615"/>
                  </a:cubicBezTo>
                  <a:cubicBezTo>
                    <a:pt x="1766" y="13220"/>
                    <a:pt x="1321" y="13726"/>
                    <a:pt x="778" y="14109"/>
                  </a:cubicBezTo>
                  <a:cubicBezTo>
                    <a:pt x="679" y="14627"/>
                    <a:pt x="544" y="15134"/>
                    <a:pt x="395" y="15640"/>
                  </a:cubicBezTo>
                  <a:cubicBezTo>
                    <a:pt x="642" y="15479"/>
                    <a:pt x="902" y="15343"/>
                    <a:pt x="1148" y="15171"/>
                  </a:cubicBezTo>
                  <a:cubicBezTo>
                    <a:pt x="1494" y="14961"/>
                    <a:pt x="1803" y="14701"/>
                    <a:pt x="2074" y="14418"/>
                  </a:cubicBezTo>
                  <a:cubicBezTo>
                    <a:pt x="2370" y="14109"/>
                    <a:pt x="2543" y="13714"/>
                    <a:pt x="2568" y="13282"/>
                  </a:cubicBezTo>
                  <a:cubicBezTo>
                    <a:pt x="2568" y="12875"/>
                    <a:pt x="2531" y="12455"/>
                    <a:pt x="2556" y="12048"/>
                  </a:cubicBezTo>
                  <a:cubicBezTo>
                    <a:pt x="2580" y="11319"/>
                    <a:pt x="2728" y="10591"/>
                    <a:pt x="3000" y="9912"/>
                  </a:cubicBezTo>
                  <a:cubicBezTo>
                    <a:pt x="3284" y="9221"/>
                    <a:pt x="3617" y="8554"/>
                    <a:pt x="3938" y="7875"/>
                  </a:cubicBezTo>
                  <a:cubicBezTo>
                    <a:pt x="4284" y="7209"/>
                    <a:pt x="4568" y="6517"/>
                    <a:pt x="4790" y="5802"/>
                  </a:cubicBezTo>
                  <a:cubicBezTo>
                    <a:pt x="4975" y="5123"/>
                    <a:pt x="5049" y="4431"/>
                    <a:pt x="5000" y="3740"/>
                  </a:cubicBezTo>
                  <a:cubicBezTo>
                    <a:pt x="4901" y="2518"/>
                    <a:pt x="4494" y="1000"/>
                    <a:pt x="3370" y="321"/>
                  </a:cubicBezTo>
                  <a:cubicBezTo>
                    <a:pt x="2987" y="88"/>
                    <a:pt x="2572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3"/>
            <p:cNvSpPr/>
            <p:nvPr/>
          </p:nvSpPr>
          <p:spPr>
            <a:xfrm>
              <a:off x="2374709" y="2957437"/>
              <a:ext cx="326036" cy="409089"/>
            </a:xfrm>
            <a:custGeom>
              <a:rect b="b" l="l" r="r" t="t"/>
              <a:pathLst>
                <a:path extrusionOk="0" h="5236" w="4173">
                  <a:moveTo>
                    <a:pt x="4173" y="1"/>
                  </a:moveTo>
                  <a:lnTo>
                    <a:pt x="4173" y="1"/>
                  </a:lnTo>
                  <a:cubicBezTo>
                    <a:pt x="3963" y="124"/>
                    <a:pt x="3728" y="198"/>
                    <a:pt x="3481" y="235"/>
                  </a:cubicBezTo>
                  <a:cubicBezTo>
                    <a:pt x="3185" y="285"/>
                    <a:pt x="2901" y="334"/>
                    <a:pt x="2605" y="384"/>
                  </a:cubicBezTo>
                  <a:cubicBezTo>
                    <a:pt x="2284" y="445"/>
                    <a:pt x="1963" y="507"/>
                    <a:pt x="1630" y="556"/>
                  </a:cubicBezTo>
                  <a:lnTo>
                    <a:pt x="1580" y="556"/>
                  </a:lnTo>
                  <a:cubicBezTo>
                    <a:pt x="1617" y="643"/>
                    <a:pt x="1642" y="729"/>
                    <a:pt x="1654" y="828"/>
                  </a:cubicBezTo>
                  <a:cubicBezTo>
                    <a:pt x="1679" y="1112"/>
                    <a:pt x="1679" y="1396"/>
                    <a:pt x="1654" y="1680"/>
                  </a:cubicBezTo>
                  <a:cubicBezTo>
                    <a:pt x="1630" y="1877"/>
                    <a:pt x="1605" y="2161"/>
                    <a:pt x="1408" y="2285"/>
                  </a:cubicBezTo>
                  <a:cubicBezTo>
                    <a:pt x="1372" y="2306"/>
                    <a:pt x="1339" y="2316"/>
                    <a:pt x="1309" y="2316"/>
                  </a:cubicBezTo>
                  <a:cubicBezTo>
                    <a:pt x="1120" y="2316"/>
                    <a:pt x="1034" y="1929"/>
                    <a:pt x="1013" y="1791"/>
                  </a:cubicBezTo>
                  <a:cubicBezTo>
                    <a:pt x="951" y="1383"/>
                    <a:pt x="988" y="951"/>
                    <a:pt x="1136" y="569"/>
                  </a:cubicBezTo>
                  <a:cubicBezTo>
                    <a:pt x="963" y="556"/>
                    <a:pt x="790" y="532"/>
                    <a:pt x="630" y="507"/>
                  </a:cubicBezTo>
                  <a:cubicBezTo>
                    <a:pt x="618" y="779"/>
                    <a:pt x="605" y="1063"/>
                    <a:pt x="568" y="1334"/>
                  </a:cubicBezTo>
                  <a:cubicBezTo>
                    <a:pt x="507" y="2013"/>
                    <a:pt x="420" y="2692"/>
                    <a:pt x="309" y="3371"/>
                  </a:cubicBezTo>
                  <a:cubicBezTo>
                    <a:pt x="260" y="3716"/>
                    <a:pt x="210" y="4062"/>
                    <a:pt x="149" y="4395"/>
                  </a:cubicBezTo>
                  <a:cubicBezTo>
                    <a:pt x="124" y="4568"/>
                    <a:pt x="87" y="4741"/>
                    <a:pt x="50" y="4914"/>
                  </a:cubicBezTo>
                  <a:cubicBezTo>
                    <a:pt x="25" y="5013"/>
                    <a:pt x="25" y="5111"/>
                    <a:pt x="0" y="5210"/>
                  </a:cubicBezTo>
                  <a:cubicBezTo>
                    <a:pt x="135" y="5226"/>
                    <a:pt x="272" y="5235"/>
                    <a:pt x="410" y="5235"/>
                  </a:cubicBezTo>
                  <a:cubicBezTo>
                    <a:pt x="587" y="5235"/>
                    <a:pt x="765" y="5220"/>
                    <a:pt x="939" y="5185"/>
                  </a:cubicBezTo>
                  <a:cubicBezTo>
                    <a:pt x="1358" y="5099"/>
                    <a:pt x="1766" y="5000"/>
                    <a:pt x="2173" y="4877"/>
                  </a:cubicBezTo>
                  <a:cubicBezTo>
                    <a:pt x="2506" y="4778"/>
                    <a:pt x="2790" y="4729"/>
                    <a:pt x="3025" y="4457"/>
                  </a:cubicBezTo>
                  <a:cubicBezTo>
                    <a:pt x="3432" y="3988"/>
                    <a:pt x="3555" y="3309"/>
                    <a:pt x="3716" y="2729"/>
                  </a:cubicBezTo>
                  <a:cubicBezTo>
                    <a:pt x="3938" y="1902"/>
                    <a:pt x="4086" y="1050"/>
                    <a:pt x="4160" y="198"/>
                  </a:cubicBezTo>
                  <a:cubicBezTo>
                    <a:pt x="4160" y="149"/>
                    <a:pt x="4160" y="75"/>
                    <a:pt x="4173" y="1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3"/>
            <p:cNvSpPr/>
            <p:nvPr/>
          </p:nvSpPr>
          <p:spPr>
            <a:xfrm>
              <a:off x="2029455" y="2833055"/>
              <a:ext cx="47347" cy="131493"/>
            </a:xfrm>
            <a:custGeom>
              <a:rect b="b" l="l" r="r" t="t"/>
              <a:pathLst>
                <a:path extrusionOk="0" h="1683" w="606">
                  <a:moveTo>
                    <a:pt x="482" y="1"/>
                  </a:moveTo>
                  <a:cubicBezTo>
                    <a:pt x="222" y="371"/>
                    <a:pt x="62" y="803"/>
                    <a:pt x="13" y="1260"/>
                  </a:cubicBezTo>
                  <a:cubicBezTo>
                    <a:pt x="0" y="1358"/>
                    <a:pt x="0" y="1469"/>
                    <a:pt x="25" y="1581"/>
                  </a:cubicBezTo>
                  <a:cubicBezTo>
                    <a:pt x="42" y="1640"/>
                    <a:pt x="53" y="1682"/>
                    <a:pt x="87" y="1682"/>
                  </a:cubicBezTo>
                  <a:cubicBezTo>
                    <a:pt x="102" y="1682"/>
                    <a:pt x="122" y="1674"/>
                    <a:pt x="148" y="1655"/>
                  </a:cubicBezTo>
                  <a:cubicBezTo>
                    <a:pt x="173" y="1630"/>
                    <a:pt x="210" y="1605"/>
                    <a:pt x="235" y="1581"/>
                  </a:cubicBezTo>
                  <a:cubicBezTo>
                    <a:pt x="253" y="1562"/>
                    <a:pt x="253" y="1562"/>
                    <a:pt x="252" y="1562"/>
                  </a:cubicBezTo>
                  <a:cubicBezTo>
                    <a:pt x="250" y="1562"/>
                    <a:pt x="247" y="1562"/>
                    <a:pt x="259" y="1544"/>
                  </a:cubicBezTo>
                  <a:cubicBezTo>
                    <a:pt x="272" y="1519"/>
                    <a:pt x="284" y="1494"/>
                    <a:pt x="309" y="1457"/>
                  </a:cubicBezTo>
                  <a:cubicBezTo>
                    <a:pt x="346" y="1371"/>
                    <a:pt x="383" y="1272"/>
                    <a:pt x="408" y="1186"/>
                  </a:cubicBezTo>
                  <a:cubicBezTo>
                    <a:pt x="494" y="939"/>
                    <a:pt x="556" y="692"/>
                    <a:pt x="593" y="445"/>
                  </a:cubicBezTo>
                  <a:cubicBezTo>
                    <a:pt x="605" y="359"/>
                    <a:pt x="605" y="272"/>
                    <a:pt x="593" y="186"/>
                  </a:cubicBezTo>
                  <a:cubicBezTo>
                    <a:pt x="580" y="161"/>
                    <a:pt x="568" y="136"/>
                    <a:pt x="556" y="112"/>
                  </a:cubicBezTo>
                  <a:lnTo>
                    <a:pt x="519" y="87"/>
                  </a:lnTo>
                  <a:cubicBezTo>
                    <a:pt x="506" y="62"/>
                    <a:pt x="506" y="50"/>
                    <a:pt x="519" y="25"/>
                  </a:cubicBezTo>
                  <a:lnTo>
                    <a:pt x="482" y="1"/>
                  </a:ln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3"/>
            <p:cNvSpPr/>
            <p:nvPr/>
          </p:nvSpPr>
          <p:spPr>
            <a:xfrm>
              <a:off x="2723791" y="2097230"/>
              <a:ext cx="25158" cy="67582"/>
            </a:xfrm>
            <a:custGeom>
              <a:rect b="b" l="l" r="r" t="t"/>
              <a:pathLst>
                <a:path extrusionOk="0" h="865" w="322">
                  <a:moveTo>
                    <a:pt x="322" y="0"/>
                  </a:moveTo>
                  <a:cubicBezTo>
                    <a:pt x="211" y="37"/>
                    <a:pt x="100" y="74"/>
                    <a:pt x="1" y="124"/>
                  </a:cubicBezTo>
                  <a:cubicBezTo>
                    <a:pt x="112" y="358"/>
                    <a:pt x="211" y="605"/>
                    <a:pt x="260" y="864"/>
                  </a:cubicBezTo>
                  <a:cubicBezTo>
                    <a:pt x="310" y="580"/>
                    <a:pt x="322" y="296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3"/>
            <p:cNvSpPr/>
            <p:nvPr/>
          </p:nvSpPr>
          <p:spPr>
            <a:xfrm>
              <a:off x="2329394" y="2316149"/>
              <a:ext cx="62738" cy="122273"/>
            </a:xfrm>
            <a:custGeom>
              <a:rect b="b" l="l" r="r" t="t"/>
              <a:pathLst>
                <a:path extrusionOk="0" h="1565" w="803">
                  <a:moveTo>
                    <a:pt x="704" y="0"/>
                  </a:moveTo>
                  <a:cubicBezTo>
                    <a:pt x="395" y="321"/>
                    <a:pt x="173" y="692"/>
                    <a:pt x="50" y="1111"/>
                  </a:cubicBezTo>
                  <a:cubicBezTo>
                    <a:pt x="25" y="1210"/>
                    <a:pt x="0" y="1333"/>
                    <a:pt x="0" y="1444"/>
                  </a:cubicBezTo>
                  <a:cubicBezTo>
                    <a:pt x="0" y="1482"/>
                    <a:pt x="0" y="1519"/>
                    <a:pt x="25" y="1556"/>
                  </a:cubicBezTo>
                  <a:cubicBezTo>
                    <a:pt x="31" y="1562"/>
                    <a:pt x="37" y="1565"/>
                    <a:pt x="45" y="1565"/>
                  </a:cubicBezTo>
                  <a:cubicBezTo>
                    <a:pt x="53" y="1565"/>
                    <a:pt x="62" y="1562"/>
                    <a:pt x="74" y="1556"/>
                  </a:cubicBezTo>
                  <a:cubicBezTo>
                    <a:pt x="259" y="1494"/>
                    <a:pt x="358" y="1284"/>
                    <a:pt x="445" y="1136"/>
                  </a:cubicBezTo>
                  <a:cubicBezTo>
                    <a:pt x="568" y="914"/>
                    <a:pt x="667" y="679"/>
                    <a:pt x="753" y="432"/>
                  </a:cubicBezTo>
                  <a:cubicBezTo>
                    <a:pt x="790" y="346"/>
                    <a:pt x="803" y="259"/>
                    <a:pt x="803" y="161"/>
                  </a:cubicBezTo>
                  <a:lnTo>
                    <a:pt x="803" y="124"/>
                  </a:lnTo>
                  <a:cubicBezTo>
                    <a:pt x="766" y="124"/>
                    <a:pt x="729" y="99"/>
                    <a:pt x="716" y="50"/>
                  </a:cubicBezTo>
                  <a:cubicBezTo>
                    <a:pt x="716" y="37"/>
                    <a:pt x="704" y="25"/>
                    <a:pt x="704" y="0"/>
                  </a:cubicBez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3"/>
            <p:cNvSpPr/>
            <p:nvPr/>
          </p:nvSpPr>
          <p:spPr>
            <a:xfrm>
              <a:off x="1645606" y="1917454"/>
              <a:ext cx="852633" cy="1012096"/>
            </a:xfrm>
            <a:custGeom>
              <a:rect b="b" l="l" r="r" t="t"/>
              <a:pathLst>
                <a:path extrusionOk="0" h="12954" w="10913">
                  <a:moveTo>
                    <a:pt x="4106" y="1542"/>
                  </a:moveTo>
                  <a:cubicBezTo>
                    <a:pt x="4199" y="1542"/>
                    <a:pt x="4291" y="1544"/>
                    <a:pt x="4382" y="1548"/>
                  </a:cubicBezTo>
                  <a:cubicBezTo>
                    <a:pt x="5617" y="1585"/>
                    <a:pt x="6814" y="1980"/>
                    <a:pt x="7826" y="2696"/>
                  </a:cubicBezTo>
                  <a:cubicBezTo>
                    <a:pt x="8271" y="3005"/>
                    <a:pt x="8678" y="3363"/>
                    <a:pt x="9048" y="3770"/>
                  </a:cubicBezTo>
                  <a:cubicBezTo>
                    <a:pt x="9357" y="4128"/>
                    <a:pt x="9703" y="4610"/>
                    <a:pt x="9666" y="5103"/>
                  </a:cubicBezTo>
                  <a:cubicBezTo>
                    <a:pt x="9703" y="5140"/>
                    <a:pt x="9727" y="5190"/>
                    <a:pt x="9740" y="5239"/>
                  </a:cubicBezTo>
                  <a:cubicBezTo>
                    <a:pt x="9740" y="5362"/>
                    <a:pt x="9715" y="5498"/>
                    <a:pt x="9666" y="5609"/>
                  </a:cubicBezTo>
                  <a:cubicBezTo>
                    <a:pt x="9567" y="5893"/>
                    <a:pt x="9431" y="6165"/>
                    <a:pt x="9271" y="6412"/>
                  </a:cubicBezTo>
                  <a:cubicBezTo>
                    <a:pt x="9221" y="6510"/>
                    <a:pt x="9160" y="6585"/>
                    <a:pt x="9086" y="6659"/>
                  </a:cubicBezTo>
                  <a:cubicBezTo>
                    <a:pt x="8999" y="6757"/>
                    <a:pt x="8876" y="6807"/>
                    <a:pt x="8740" y="6807"/>
                  </a:cubicBezTo>
                  <a:cubicBezTo>
                    <a:pt x="8505" y="6733"/>
                    <a:pt x="8629" y="6313"/>
                    <a:pt x="8678" y="6152"/>
                  </a:cubicBezTo>
                  <a:cubicBezTo>
                    <a:pt x="8814" y="5708"/>
                    <a:pt x="9073" y="5325"/>
                    <a:pt x="9406" y="5017"/>
                  </a:cubicBezTo>
                  <a:cubicBezTo>
                    <a:pt x="9234" y="4535"/>
                    <a:pt x="8950" y="4091"/>
                    <a:pt x="8579" y="3733"/>
                  </a:cubicBezTo>
                  <a:cubicBezTo>
                    <a:pt x="7826" y="2931"/>
                    <a:pt x="6876" y="2351"/>
                    <a:pt x="5827" y="2017"/>
                  </a:cubicBezTo>
                  <a:cubicBezTo>
                    <a:pt x="5308" y="1857"/>
                    <a:pt x="4777" y="1783"/>
                    <a:pt x="4247" y="1758"/>
                  </a:cubicBezTo>
                  <a:cubicBezTo>
                    <a:pt x="4155" y="1756"/>
                    <a:pt x="4059" y="1754"/>
                    <a:pt x="3962" y="1754"/>
                  </a:cubicBezTo>
                  <a:cubicBezTo>
                    <a:pt x="3537" y="1754"/>
                    <a:pt x="3078" y="1789"/>
                    <a:pt x="2716" y="1980"/>
                  </a:cubicBezTo>
                  <a:cubicBezTo>
                    <a:pt x="2706" y="1987"/>
                    <a:pt x="2695" y="1989"/>
                    <a:pt x="2686" y="1989"/>
                  </a:cubicBezTo>
                  <a:cubicBezTo>
                    <a:pt x="2641" y="1989"/>
                    <a:pt x="2615" y="1925"/>
                    <a:pt x="2667" y="1894"/>
                  </a:cubicBezTo>
                  <a:cubicBezTo>
                    <a:pt x="3095" y="1612"/>
                    <a:pt x="3602" y="1542"/>
                    <a:pt x="4106" y="1542"/>
                  </a:cubicBezTo>
                  <a:close/>
                  <a:moveTo>
                    <a:pt x="4727" y="0"/>
                  </a:moveTo>
                  <a:cubicBezTo>
                    <a:pt x="4325" y="0"/>
                    <a:pt x="3931" y="73"/>
                    <a:pt x="3568" y="252"/>
                  </a:cubicBezTo>
                  <a:cubicBezTo>
                    <a:pt x="3309" y="561"/>
                    <a:pt x="3074" y="906"/>
                    <a:pt x="2827" y="1227"/>
                  </a:cubicBezTo>
                  <a:cubicBezTo>
                    <a:pt x="2346" y="1857"/>
                    <a:pt x="1889" y="2499"/>
                    <a:pt x="1420" y="3128"/>
                  </a:cubicBezTo>
                  <a:cubicBezTo>
                    <a:pt x="988" y="3721"/>
                    <a:pt x="568" y="4301"/>
                    <a:pt x="136" y="4881"/>
                  </a:cubicBezTo>
                  <a:cubicBezTo>
                    <a:pt x="87" y="4943"/>
                    <a:pt x="50" y="5017"/>
                    <a:pt x="0" y="5079"/>
                  </a:cubicBezTo>
                  <a:cubicBezTo>
                    <a:pt x="95" y="5074"/>
                    <a:pt x="190" y="5072"/>
                    <a:pt x="285" y="5072"/>
                  </a:cubicBezTo>
                  <a:cubicBezTo>
                    <a:pt x="761" y="5072"/>
                    <a:pt x="1241" y="5124"/>
                    <a:pt x="1704" y="5227"/>
                  </a:cubicBezTo>
                  <a:cubicBezTo>
                    <a:pt x="2469" y="5400"/>
                    <a:pt x="3210" y="5659"/>
                    <a:pt x="3901" y="6004"/>
                  </a:cubicBezTo>
                  <a:cubicBezTo>
                    <a:pt x="4580" y="6338"/>
                    <a:pt x="5234" y="6720"/>
                    <a:pt x="5864" y="7140"/>
                  </a:cubicBezTo>
                  <a:cubicBezTo>
                    <a:pt x="6592" y="7597"/>
                    <a:pt x="7259" y="8152"/>
                    <a:pt x="7851" y="8782"/>
                  </a:cubicBezTo>
                  <a:cubicBezTo>
                    <a:pt x="8876" y="9905"/>
                    <a:pt x="8728" y="11534"/>
                    <a:pt x="8518" y="12954"/>
                  </a:cubicBezTo>
                  <a:lnTo>
                    <a:pt x="8567" y="12855"/>
                  </a:lnTo>
                  <a:cubicBezTo>
                    <a:pt x="8740" y="12448"/>
                    <a:pt x="8937" y="12053"/>
                    <a:pt x="9160" y="11670"/>
                  </a:cubicBezTo>
                  <a:cubicBezTo>
                    <a:pt x="9209" y="11510"/>
                    <a:pt x="9271" y="11349"/>
                    <a:pt x="9308" y="11176"/>
                  </a:cubicBezTo>
                  <a:cubicBezTo>
                    <a:pt x="9332" y="11078"/>
                    <a:pt x="9357" y="10979"/>
                    <a:pt x="9394" y="10893"/>
                  </a:cubicBezTo>
                  <a:cubicBezTo>
                    <a:pt x="9382" y="10868"/>
                    <a:pt x="9382" y="10856"/>
                    <a:pt x="9394" y="10843"/>
                  </a:cubicBezTo>
                  <a:cubicBezTo>
                    <a:pt x="9456" y="10510"/>
                    <a:pt x="9555" y="10189"/>
                    <a:pt x="9666" y="9868"/>
                  </a:cubicBezTo>
                  <a:cubicBezTo>
                    <a:pt x="9752" y="9559"/>
                    <a:pt x="9863" y="9263"/>
                    <a:pt x="9974" y="8967"/>
                  </a:cubicBezTo>
                  <a:cubicBezTo>
                    <a:pt x="10196" y="8350"/>
                    <a:pt x="10419" y="7745"/>
                    <a:pt x="10591" y="7115"/>
                  </a:cubicBezTo>
                  <a:cubicBezTo>
                    <a:pt x="10740" y="6585"/>
                    <a:pt x="10826" y="6029"/>
                    <a:pt x="10863" y="5474"/>
                  </a:cubicBezTo>
                  <a:cubicBezTo>
                    <a:pt x="10900" y="4918"/>
                    <a:pt x="10912" y="4313"/>
                    <a:pt x="10727" y="3782"/>
                  </a:cubicBezTo>
                  <a:cubicBezTo>
                    <a:pt x="10369" y="2746"/>
                    <a:pt x="9406" y="1968"/>
                    <a:pt x="8518" y="1412"/>
                  </a:cubicBezTo>
                  <a:cubicBezTo>
                    <a:pt x="7703" y="869"/>
                    <a:pt x="6802" y="450"/>
                    <a:pt x="5864" y="166"/>
                  </a:cubicBezTo>
                  <a:cubicBezTo>
                    <a:pt x="5488" y="64"/>
                    <a:pt x="5104" y="0"/>
                    <a:pt x="4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3"/>
            <p:cNvSpPr/>
            <p:nvPr/>
          </p:nvSpPr>
          <p:spPr>
            <a:xfrm>
              <a:off x="2400726" y="2731799"/>
              <a:ext cx="309707" cy="258532"/>
            </a:xfrm>
            <a:custGeom>
              <a:rect b="b" l="l" r="r" t="t"/>
              <a:pathLst>
                <a:path extrusionOk="0" h="3309" w="3964">
                  <a:moveTo>
                    <a:pt x="2112" y="0"/>
                  </a:moveTo>
                  <a:cubicBezTo>
                    <a:pt x="1803" y="13"/>
                    <a:pt x="1494" y="62"/>
                    <a:pt x="1186" y="136"/>
                  </a:cubicBezTo>
                  <a:cubicBezTo>
                    <a:pt x="828" y="223"/>
                    <a:pt x="470" y="334"/>
                    <a:pt x="198" y="605"/>
                  </a:cubicBezTo>
                  <a:cubicBezTo>
                    <a:pt x="136" y="692"/>
                    <a:pt x="62" y="766"/>
                    <a:pt x="1" y="852"/>
                  </a:cubicBezTo>
                  <a:cubicBezTo>
                    <a:pt x="161" y="914"/>
                    <a:pt x="223" y="1198"/>
                    <a:pt x="248" y="1346"/>
                  </a:cubicBezTo>
                  <a:cubicBezTo>
                    <a:pt x="297" y="1642"/>
                    <a:pt x="309" y="1938"/>
                    <a:pt x="309" y="2235"/>
                  </a:cubicBezTo>
                  <a:cubicBezTo>
                    <a:pt x="309" y="2593"/>
                    <a:pt x="297" y="2938"/>
                    <a:pt x="297" y="3296"/>
                  </a:cubicBezTo>
                  <a:cubicBezTo>
                    <a:pt x="386" y="3305"/>
                    <a:pt x="476" y="3309"/>
                    <a:pt x="566" y="3309"/>
                  </a:cubicBezTo>
                  <a:cubicBezTo>
                    <a:pt x="1133" y="3309"/>
                    <a:pt x="1704" y="3156"/>
                    <a:pt x="2247" y="3049"/>
                  </a:cubicBezTo>
                  <a:cubicBezTo>
                    <a:pt x="2531" y="2988"/>
                    <a:pt x="2803" y="2951"/>
                    <a:pt x="3087" y="2889"/>
                  </a:cubicBezTo>
                  <a:cubicBezTo>
                    <a:pt x="3346" y="2840"/>
                    <a:pt x="3593" y="2753"/>
                    <a:pt x="3864" y="2716"/>
                  </a:cubicBezTo>
                  <a:cubicBezTo>
                    <a:pt x="3926" y="2050"/>
                    <a:pt x="3963" y="1309"/>
                    <a:pt x="3655" y="729"/>
                  </a:cubicBezTo>
                  <a:cubicBezTo>
                    <a:pt x="3358" y="198"/>
                    <a:pt x="2692" y="13"/>
                    <a:pt x="2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3"/>
            <p:cNvSpPr/>
            <p:nvPr/>
          </p:nvSpPr>
          <p:spPr>
            <a:xfrm>
              <a:off x="1846164" y="2034492"/>
              <a:ext cx="562380" cy="416745"/>
            </a:xfrm>
            <a:custGeom>
              <a:rect b="b" l="l" r="r" t="t"/>
              <a:pathLst>
                <a:path extrusionOk="0" h="5334" w="7198">
                  <a:moveTo>
                    <a:pt x="6864" y="3667"/>
                  </a:moveTo>
                  <a:cubicBezTo>
                    <a:pt x="6877" y="3716"/>
                    <a:pt x="6914" y="3753"/>
                    <a:pt x="6963" y="3766"/>
                  </a:cubicBezTo>
                  <a:lnTo>
                    <a:pt x="6963" y="3778"/>
                  </a:lnTo>
                  <a:cubicBezTo>
                    <a:pt x="6951" y="3864"/>
                    <a:pt x="6938" y="3951"/>
                    <a:pt x="6901" y="4025"/>
                  </a:cubicBezTo>
                  <a:cubicBezTo>
                    <a:pt x="6827" y="4272"/>
                    <a:pt x="6716" y="4506"/>
                    <a:pt x="6593" y="4729"/>
                  </a:cubicBezTo>
                  <a:lnTo>
                    <a:pt x="6568" y="4778"/>
                  </a:lnTo>
                  <a:cubicBezTo>
                    <a:pt x="6494" y="4914"/>
                    <a:pt x="6407" y="5087"/>
                    <a:pt x="6247" y="5124"/>
                  </a:cubicBezTo>
                  <a:cubicBezTo>
                    <a:pt x="6235" y="5124"/>
                    <a:pt x="6222" y="5124"/>
                    <a:pt x="6222" y="5136"/>
                  </a:cubicBezTo>
                  <a:cubicBezTo>
                    <a:pt x="6210" y="5111"/>
                    <a:pt x="6210" y="5074"/>
                    <a:pt x="6210" y="5049"/>
                  </a:cubicBezTo>
                  <a:cubicBezTo>
                    <a:pt x="6210" y="4938"/>
                    <a:pt x="6222" y="4827"/>
                    <a:pt x="6259" y="4716"/>
                  </a:cubicBezTo>
                  <a:cubicBezTo>
                    <a:pt x="6370" y="4334"/>
                    <a:pt x="6580" y="3963"/>
                    <a:pt x="6864" y="3667"/>
                  </a:cubicBezTo>
                  <a:close/>
                  <a:moveTo>
                    <a:pt x="1544" y="1"/>
                  </a:moveTo>
                  <a:cubicBezTo>
                    <a:pt x="902" y="1"/>
                    <a:pt x="458" y="112"/>
                    <a:pt x="75" y="359"/>
                  </a:cubicBezTo>
                  <a:cubicBezTo>
                    <a:pt x="1" y="408"/>
                    <a:pt x="38" y="507"/>
                    <a:pt x="112" y="507"/>
                  </a:cubicBezTo>
                  <a:lnTo>
                    <a:pt x="124" y="519"/>
                  </a:lnTo>
                  <a:cubicBezTo>
                    <a:pt x="137" y="519"/>
                    <a:pt x="149" y="519"/>
                    <a:pt x="161" y="507"/>
                  </a:cubicBezTo>
                  <a:cubicBezTo>
                    <a:pt x="445" y="359"/>
                    <a:pt x="816" y="285"/>
                    <a:pt x="1322" y="285"/>
                  </a:cubicBezTo>
                  <a:cubicBezTo>
                    <a:pt x="1445" y="285"/>
                    <a:pt x="1556" y="285"/>
                    <a:pt x="1680" y="297"/>
                  </a:cubicBezTo>
                  <a:cubicBezTo>
                    <a:pt x="2210" y="309"/>
                    <a:pt x="2741" y="396"/>
                    <a:pt x="3260" y="544"/>
                  </a:cubicBezTo>
                  <a:cubicBezTo>
                    <a:pt x="4297" y="877"/>
                    <a:pt x="5235" y="1457"/>
                    <a:pt x="5988" y="2247"/>
                  </a:cubicBezTo>
                  <a:cubicBezTo>
                    <a:pt x="6358" y="2593"/>
                    <a:pt x="6630" y="3025"/>
                    <a:pt x="6815" y="3507"/>
                  </a:cubicBezTo>
                  <a:cubicBezTo>
                    <a:pt x="6469" y="3815"/>
                    <a:pt x="6222" y="4198"/>
                    <a:pt x="6086" y="4642"/>
                  </a:cubicBezTo>
                  <a:cubicBezTo>
                    <a:pt x="6037" y="4766"/>
                    <a:pt x="5951" y="5062"/>
                    <a:pt x="6049" y="5222"/>
                  </a:cubicBezTo>
                  <a:cubicBezTo>
                    <a:pt x="6074" y="5272"/>
                    <a:pt x="6111" y="5309"/>
                    <a:pt x="6173" y="5321"/>
                  </a:cubicBezTo>
                  <a:cubicBezTo>
                    <a:pt x="6185" y="5333"/>
                    <a:pt x="6210" y="5333"/>
                    <a:pt x="6222" y="5333"/>
                  </a:cubicBezTo>
                  <a:cubicBezTo>
                    <a:pt x="6346" y="5321"/>
                    <a:pt x="6457" y="5272"/>
                    <a:pt x="6543" y="5185"/>
                  </a:cubicBezTo>
                  <a:cubicBezTo>
                    <a:pt x="6617" y="5111"/>
                    <a:pt x="6667" y="5025"/>
                    <a:pt x="6716" y="4951"/>
                  </a:cubicBezTo>
                  <a:lnTo>
                    <a:pt x="6728" y="4926"/>
                  </a:lnTo>
                  <a:cubicBezTo>
                    <a:pt x="6901" y="4679"/>
                    <a:pt x="7025" y="4408"/>
                    <a:pt x="7136" y="4111"/>
                  </a:cubicBezTo>
                  <a:cubicBezTo>
                    <a:pt x="7185" y="3988"/>
                    <a:pt x="7197" y="3864"/>
                    <a:pt x="7197" y="3729"/>
                  </a:cubicBezTo>
                  <a:cubicBezTo>
                    <a:pt x="7185" y="3679"/>
                    <a:pt x="7173" y="3630"/>
                    <a:pt x="7136" y="3593"/>
                  </a:cubicBezTo>
                  <a:cubicBezTo>
                    <a:pt x="7148" y="3198"/>
                    <a:pt x="6938" y="2754"/>
                    <a:pt x="6494" y="2247"/>
                  </a:cubicBezTo>
                  <a:cubicBezTo>
                    <a:pt x="6136" y="1828"/>
                    <a:pt x="5716" y="1470"/>
                    <a:pt x="5259" y="1161"/>
                  </a:cubicBezTo>
                  <a:cubicBezTo>
                    <a:pt x="4260" y="445"/>
                    <a:pt x="3050" y="38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3"/>
            <p:cNvSpPr/>
            <p:nvPr/>
          </p:nvSpPr>
          <p:spPr>
            <a:xfrm>
              <a:off x="1438251" y="2500300"/>
              <a:ext cx="682856" cy="478468"/>
            </a:xfrm>
            <a:custGeom>
              <a:rect b="b" l="l" r="r" t="t"/>
              <a:pathLst>
                <a:path extrusionOk="0" h="6124" w="8740">
                  <a:moveTo>
                    <a:pt x="8061" y="4309"/>
                  </a:moveTo>
                  <a:cubicBezTo>
                    <a:pt x="8061" y="4334"/>
                    <a:pt x="8073" y="4346"/>
                    <a:pt x="8086" y="4358"/>
                  </a:cubicBezTo>
                  <a:cubicBezTo>
                    <a:pt x="8098" y="4371"/>
                    <a:pt x="8098" y="4383"/>
                    <a:pt x="8098" y="4395"/>
                  </a:cubicBezTo>
                  <a:lnTo>
                    <a:pt x="8110" y="4408"/>
                  </a:lnTo>
                  <a:cubicBezTo>
                    <a:pt x="8123" y="4420"/>
                    <a:pt x="8123" y="4432"/>
                    <a:pt x="8135" y="4457"/>
                  </a:cubicBezTo>
                  <a:cubicBezTo>
                    <a:pt x="8147" y="4531"/>
                    <a:pt x="8147" y="4618"/>
                    <a:pt x="8135" y="4704"/>
                  </a:cubicBezTo>
                  <a:cubicBezTo>
                    <a:pt x="8098" y="4951"/>
                    <a:pt x="8036" y="5198"/>
                    <a:pt x="7950" y="5432"/>
                  </a:cubicBezTo>
                  <a:cubicBezTo>
                    <a:pt x="7925" y="5519"/>
                    <a:pt x="7888" y="5617"/>
                    <a:pt x="7851" y="5704"/>
                  </a:cubicBezTo>
                  <a:cubicBezTo>
                    <a:pt x="7839" y="5741"/>
                    <a:pt x="7826" y="5766"/>
                    <a:pt x="7802" y="5790"/>
                  </a:cubicBezTo>
                  <a:lnTo>
                    <a:pt x="7802" y="5803"/>
                  </a:lnTo>
                  <a:lnTo>
                    <a:pt x="7777" y="5827"/>
                  </a:lnTo>
                  <a:cubicBezTo>
                    <a:pt x="7765" y="5852"/>
                    <a:pt x="7740" y="5877"/>
                    <a:pt x="7703" y="5889"/>
                  </a:cubicBezTo>
                  <a:cubicBezTo>
                    <a:pt x="7691" y="5901"/>
                    <a:pt x="7678" y="5914"/>
                    <a:pt x="7666" y="5914"/>
                  </a:cubicBezTo>
                  <a:cubicBezTo>
                    <a:pt x="7654" y="5914"/>
                    <a:pt x="7641" y="5889"/>
                    <a:pt x="7629" y="5840"/>
                  </a:cubicBezTo>
                  <a:cubicBezTo>
                    <a:pt x="7617" y="5728"/>
                    <a:pt x="7617" y="5617"/>
                    <a:pt x="7629" y="5506"/>
                  </a:cubicBezTo>
                  <a:cubicBezTo>
                    <a:pt x="7678" y="5074"/>
                    <a:pt x="7826" y="4667"/>
                    <a:pt x="8061" y="4309"/>
                  </a:cubicBezTo>
                  <a:close/>
                  <a:moveTo>
                    <a:pt x="260" y="1"/>
                  </a:moveTo>
                  <a:cubicBezTo>
                    <a:pt x="186" y="1"/>
                    <a:pt x="112" y="26"/>
                    <a:pt x="50" y="75"/>
                  </a:cubicBezTo>
                  <a:cubicBezTo>
                    <a:pt x="25" y="87"/>
                    <a:pt x="0" y="124"/>
                    <a:pt x="13" y="161"/>
                  </a:cubicBezTo>
                  <a:cubicBezTo>
                    <a:pt x="25" y="198"/>
                    <a:pt x="50" y="223"/>
                    <a:pt x="87" y="223"/>
                  </a:cubicBezTo>
                  <a:lnTo>
                    <a:pt x="112" y="223"/>
                  </a:lnTo>
                  <a:cubicBezTo>
                    <a:pt x="284" y="235"/>
                    <a:pt x="432" y="297"/>
                    <a:pt x="581" y="396"/>
                  </a:cubicBezTo>
                  <a:lnTo>
                    <a:pt x="692" y="458"/>
                  </a:lnTo>
                  <a:cubicBezTo>
                    <a:pt x="840" y="532"/>
                    <a:pt x="1000" y="593"/>
                    <a:pt x="1173" y="655"/>
                  </a:cubicBezTo>
                  <a:lnTo>
                    <a:pt x="1432" y="766"/>
                  </a:lnTo>
                  <a:cubicBezTo>
                    <a:pt x="2136" y="1050"/>
                    <a:pt x="2803" y="1383"/>
                    <a:pt x="3296" y="1630"/>
                  </a:cubicBezTo>
                  <a:lnTo>
                    <a:pt x="3815" y="1890"/>
                  </a:lnTo>
                  <a:cubicBezTo>
                    <a:pt x="4259" y="2112"/>
                    <a:pt x="4703" y="2334"/>
                    <a:pt x="5148" y="2568"/>
                  </a:cubicBezTo>
                  <a:lnTo>
                    <a:pt x="5506" y="2741"/>
                  </a:lnTo>
                  <a:cubicBezTo>
                    <a:pt x="5987" y="2976"/>
                    <a:pt x="6456" y="3223"/>
                    <a:pt x="6901" y="3507"/>
                  </a:cubicBezTo>
                  <a:cubicBezTo>
                    <a:pt x="7036" y="3593"/>
                    <a:pt x="7172" y="3692"/>
                    <a:pt x="7308" y="3778"/>
                  </a:cubicBezTo>
                  <a:cubicBezTo>
                    <a:pt x="7431" y="3865"/>
                    <a:pt x="7592" y="3976"/>
                    <a:pt x="7740" y="4074"/>
                  </a:cubicBezTo>
                  <a:cubicBezTo>
                    <a:pt x="7814" y="4111"/>
                    <a:pt x="7876" y="4161"/>
                    <a:pt x="7938" y="4210"/>
                  </a:cubicBezTo>
                  <a:cubicBezTo>
                    <a:pt x="7654" y="4581"/>
                    <a:pt x="7469" y="5013"/>
                    <a:pt x="7419" y="5482"/>
                  </a:cubicBezTo>
                  <a:cubicBezTo>
                    <a:pt x="7394" y="5667"/>
                    <a:pt x="7382" y="5938"/>
                    <a:pt x="7493" y="6062"/>
                  </a:cubicBezTo>
                  <a:cubicBezTo>
                    <a:pt x="7530" y="6099"/>
                    <a:pt x="7592" y="6124"/>
                    <a:pt x="7654" y="6124"/>
                  </a:cubicBezTo>
                  <a:lnTo>
                    <a:pt x="7666" y="6124"/>
                  </a:lnTo>
                  <a:cubicBezTo>
                    <a:pt x="7802" y="6099"/>
                    <a:pt x="7913" y="6012"/>
                    <a:pt x="7987" y="5889"/>
                  </a:cubicBezTo>
                  <a:cubicBezTo>
                    <a:pt x="8036" y="5815"/>
                    <a:pt x="8086" y="5716"/>
                    <a:pt x="8110" y="5630"/>
                  </a:cubicBezTo>
                  <a:lnTo>
                    <a:pt x="8110" y="5605"/>
                  </a:lnTo>
                  <a:cubicBezTo>
                    <a:pt x="8234" y="5333"/>
                    <a:pt x="8308" y="5037"/>
                    <a:pt x="8357" y="4741"/>
                  </a:cubicBezTo>
                  <a:cubicBezTo>
                    <a:pt x="8357" y="4679"/>
                    <a:pt x="8370" y="4618"/>
                    <a:pt x="8370" y="4556"/>
                  </a:cubicBezTo>
                  <a:cubicBezTo>
                    <a:pt x="8431" y="4593"/>
                    <a:pt x="8493" y="4642"/>
                    <a:pt x="8555" y="4692"/>
                  </a:cubicBezTo>
                  <a:cubicBezTo>
                    <a:pt x="8567" y="4704"/>
                    <a:pt x="8592" y="4704"/>
                    <a:pt x="8617" y="4704"/>
                  </a:cubicBezTo>
                  <a:cubicBezTo>
                    <a:pt x="8654" y="4704"/>
                    <a:pt x="8691" y="4679"/>
                    <a:pt x="8715" y="4642"/>
                  </a:cubicBezTo>
                  <a:cubicBezTo>
                    <a:pt x="8740" y="4605"/>
                    <a:pt x="8740" y="4568"/>
                    <a:pt x="8715" y="4531"/>
                  </a:cubicBezTo>
                  <a:cubicBezTo>
                    <a:pt x="8542" y="4309"/>
                    <a:pt x="8333" y="4111"/>
                    <a:pt x="8098" y="3976"/>
                  </a:cubicBezTo>
                  <a:lnTo>
                    <a:pt x="8049" y="3939"/>
                  </a:lnTo>
                  <a:cubicBezTo>
                    <a:pt x="7950" y="3877"/>
                    <a:pt x="7839" y="3803"/>
                    <a:pt x="7740" y="3729"/>
                  </a:cubicBezTo>
                  <a:cubicBezTo>
                    <a:pt x="7592" y="3630"/>
                    <a:pt x="7431" y="3531"/>
                    <a:pt x="7283" y="3420"/>
                  </a:cubicBezTo>
                  <a:cubicBezTo>
                    <a:pt x="6802" y="3099"/>
                    <a:pt x="6308" y="2803"/>
                    <a:pt x="5790" y="2531"/>
                  </a:cubicBezTo>
                  <a:lnTo>
                    <a:pt x="5481" y="2371"/>
                  </a:lnTo>
                  <a:cubicBezTo>
                    <a:pt x="4975" y="2099"/>
                    <a:pt x="4457" y="1840"/>
                    <a:pt x="3950" y="1593"/>
                  </a:cubicBezTo>
                  <a:lnTo>
                    <a:pt x="3555" y="1408"/>
                  </a:lnTo>
                  <a:cubicBezTo>
                    <a:pt x="2790" y="1038"/>
                    <a:pt x="2198" y="766"/>
                    <a:pt x="1630" y="532"/>
                  </a:cubicBezTo>
                  <a:lnTo>
                    <a:pt x="1321" y="408"/>
                  </a:lnTo>
                  <a:cubicBezTo>
                    <a:pt x="1111" y="322"/>
                    <a:pt x="902" y="248"/>
                    <a:pt x="704" y="149"/>
                  </a:cubicBezTo>
                  <a:lnTo>
                    <a:pt x="667" y="137"/>
                  </a:lnTo>
                  <a:cubicBezTo>
                    <a:pt x="544" y="63"/>
                    <a:pt x="408" y="26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3"/>
            <p:cNvSpPr/>
            <p:nvPr/>
          </p:nvSpPr>
          <p:spPr>
            <a:xfrm>
              <a:off x="1256913" y="1751975"/>
              <a:ext cx="1802615" cy="1639558"/>
            </a:xfrm>
            <a:custGeom>
              <a:rect b="b" l="l" r="r" t="t"/>
              <a:pathLst>
                <a:path extrusionOk="0" h="20985" w="23072">
                  <a:moveTo>
                    <a:pt x="13762" y="977"/>
                  </a:moveTo>
                  <a:cubicBezTo>
                    <a:pt x="13676" y="1026"/>
                    <a:pt x="13603" y="1074"/>
                    <a:pt x="13542" y="1111"/>
                  </a:cubicBezTo>
                  <a:lnTo>
                    <a:pt x="13406" y="1062"/>
                  </a:lnTo>
                  <a:cubicBezTo>
                    <a:pt x="13525" y="1014"/>
                    <a:pt x="13633" y="989"/>
                    <a:pt x="13762" y="977"/>
                  </a:cubicBezTo>
                  <a:close/>
                  <a:moveTo>
                    <a:pt x="11530" y="1543"/>
                  </a:moveTo>
                  <a:cubicBezTo>
                    <a:pt x="11505" y="1592"/>
                    <a:pt x="11481" y="1642"/>
                    <a:pt x="11456" y="1691"/>
                  </a:cubicBezTo>
                  <a:cubicBezTo>
                    <a:pt x="11431" y="1667"/>
                    <a:pt x="11419" y="1629"/>
                    <a:pt x="11419" y="1605"/>
                  </a:cubicBezTo>
                  <a:cubicBezTo>
                    <a:pt x="11419" y="1592"/>
                    <a:pt x="11419" y="1592"/>
                    <a:pt x="11444" y="1580"/>
                  </a:cubicBezTo>
                  <a:cubicBezTo>
                    <a:pt x="11468" y="1568"/>
                    <a:pt x="11505" y="1555"/>
                    <a:pt x="11530" y="1543"/>
                  </a:cubicBezTo>
                  <a:close/>
                  <a:moveTo>
                    <a:pt x="14172" y="988"/>
                  </a:moveTo>
                  <a:cubicBezTo>
                    <a:pt x="14307" y="1000"/>
                    <a:pt x="14443" y="1049"/>
                    <a:pt x="14567" y="1111"/>
                  </a:cubicBezTo>
                  <a:cubicBezTo>
                    <a:pt x="14801" y="1222"/>
                    <a:pt x="15011" y="1395"/>
                    <a:pt x="15171" y="1605"/>
                  </a:cubicBezTo>
                  <a:lnTo>
                    <a:pt x="15147" y="1605"/>
                  </a:lnTo>
                  <a:cubicBezTo>
                    <a:pt x="15060" y="1642"/>
                    <a:pt x="14962" y="1679"/>
                    <a:pt x="14875" y="1741"/>
                  </a:cubicBezTo>
                  <a:cubicBezTo>
                    <a:pt x="14505" y="1531"/>
                    <a:pt x="14135" y="1358"/>
                    <a:pt x="13764" y="1210"/>
                  </a:cubicBezTo>
                  <a:cubicBezTo>
                    <a:pt x="13900" y="1136"/>
                    <a:pt x="14036" y="1049"/>
                    <a:pt x="14172" y="988"/>
                  </a:cubicBezTo>
                  <a:close/>
                  <a:moveTo>
                    <a:pt x="15283" y="1802"/>
                  </a:moveTo>
                  <a:cubicBezTo>
                    <a:pt x="15320" y="1864"/>
                    <a:pt x="15369" y="1938"/>
                    <a:pt x="15394" y="2000"/>
                  </a:cubicBezTo>
                  <a:lnTo>
                    <a:pt x="15381" y="2000"/>
                  </a:lnTo>
                  <a:cubicBezTo>
                    <a:pt x="15320" y="1975"/>
                    <a:pt x="15246" y="1938"/>
                    <a:pt x="15184" y="1901"/>
                  </a:cubicBezTo>
                  <a:lnTo>
                    <a:pt x="15134" y="1864"/>
                  </a:lnTo>
                  <a:cubicBezTo>
                    <a:pt x="15184" y="1852"/>
                    <a:pt x="15233" y="1827"/>
                    <a:pt x="15283" y="1802"/>
                  </a:cubicBezTo>
                  <a:close/>
                  <a:moveTo>
                    <a:pt x="12528" y="1942"/>
                  </a:moveTo>
                  <a:lnTo>
                    <a:pt x="12555" y="1950"/>
                  </a:lnTo>
                  <a:cubicBezTo>
                    <a:pt x="12604" y="1950"/>
                    <a:pt x="12641" y="1963"/>
                    <a:pt x="12666" y="1987"/>
                  </a:cubicBezTo>
                  <a:cubicBezTo>
                    <a:pt x="12690" y="1987"/>
                    <a:pt x="12703" y="2012"/>
                    <a:pt x="12715" y="2037"/>
                  </a:cubicBezTo>
                  <a:cubicBezTo>
                    <a:pt x="12715" y="2037"/>
                    <a:pt x="12715" y="2049"/>
                    <a:pt x="12715" y="2049"/>
                  </a:cubicBezTo>
                  <a:cubicBezTo>
                    <a:pt x="12690" y="2086"/>
                    <a:pt x="12629" y="2099"/>
                    <a:pt x="12530" y="2099"/>
                  </a:cubicBezTo>
                  <a:lnTo>
                    <a:pt x="12431" y="2099"/>
                  </a:lnTo>
                  <a:cubicBezTo>
                    <a:pt x="12467" y="2050"/>
                    <a:pt x="12504" y="2002"/>
                    <a:pt x="12528" y="1942"/>
                  </a:cubicBezTo>
                  <a:close/>
                  <a:moveTo>
                    <a:pt x="16295" y="395"/>
                  </a:moveTo>
                  <a:cubicBezTo>
                    <a:pt x="16505" y="395"/>
                    <a:pt x="16714" y="407"/>
                    <a:pt x="16912" y="457"/>
                  </a:cubicBezTo>
                  <a:cubicBezTo>
                    <a:pt x="18072" y="728"/>
                    <a:pt x="18615" y="1913"/>
                    <a:pt x="18838" y="2864"/>
                  </a:cubicBezTo>
                  <a:cubicBezTo>
                    <a:pt x="18578" y="2938"/>
                    <a:pt x="18332" y="3024"/>
                    <a:pt x="18085" y="3123"/>
                  </a:cubicBezTo>
                  <a:lnTo>
                    <a:pt x="18072" y="3123"/>
                  </a:lnTo>
                  <a:cubicBezTo>
                    <a:pt x="18023" y="2716"/>
                    <a:pt x="17850" y="2333"/>
                    <a:pt x="17554" y="2049"/>
                  </a:cubicBezTo>
                  <a:cubicBezTo>
                    <a:pt x="17245" y="1741"/>
                    <a:pt x="16850" y="1543"/>
                    <a:pt x="16418" y="1469"/>
                  </a:cubicBezTo>
                  <a:cubicBezTo>
                    <a:pt x="16332" y="1296"/>
                    <a:pt x="16233" y="1148"/>
                    <a:pt x="16110" y="1000"/>
                  </a:cubicBezTo>
                  <a:cubicBezTo>
                    <a:pt x="15949" y="802"/>
                    <a:pt x="15752" y="630"/>
                    <a:pt x="15542" y="469"/>
                  </a:cubicBezTo>
                  <a:cubicBezTo>
                    <a:pt x="15789" y="420"/>
                    <a:pt x="16048" y="395"/>
                    <a:pt x="16295" y="395"/>
                  </a:cubicBezTo>
                  <a:close/>
                  <a:moveTo>
                    <a:pt x="16566" y="1765"/>
                  </a:moveTo>
                  <a:lnTo>
                    <a:pt x="16566" y="1765"/>
                  </a:lnTo>
                  <a:cubicBezTo>
                    <a:pt x="16838" y="1852"/>
                    <a:pt x="17097" y="1987"/>
                    <a:pt x="17319" y="2185"/>
                  </a:cubicBezTo>
                  <a:cubicBezTo>
                    <a:pt x="17603" y="2457"/>
                    <a:pt x="17776" y="2839"/>
                    <a:pt x="17788" y="3234"/>
                  </a:cubicBezTo>
                  <a:lnTo>
                    <a:pt x="17665" y="3296"/>
                  </a:lnTo>
                  <a:cubicBezTo>
                    <a:pt x="17443" y="3123"/>
                    <a:pt x="17208" y="2963"/>
                    <a:pt x="16974" y="2827"/>
                  </a:cubicBezTo>
                  <a:lnTo>
                    <a:pt x="16949" y="2827"/>
                  </a:lnTo>
                  <a:cubicBezTo>
                    <a:pt x="16887" y="2777"/>
                    <a:pt x="16813" y="2740"/>
                    <a:pt x="16739" y="2703"/>
                  </a:cubicBezTo>
                  <a:lnTo>
                    <a:pt x="16714" y="2691"/>
                  </a:lnTo>
                  <a:lnTo>
                    <a:pt x="16714" y="2679"/>
                  </a:lnTo>
                  <a:cubicBezTo>
                    <a:pt x="16727" y="2370"/>
                    <a:pt x="16677" y="2062"/>
                    <a:pt x="16566" y="1765"/>
                  </a:cubicBezTo>
                  <a:close/>
                  <a:moveTo>
                    <a:pt x="15381" y="3568"/>
                  </a:moveTo>
                  <a:lnTo>
                    <a:pt x="15381" y="3592"/>
                  </a:lnTo>
                  <a:cubicBezTo>
                    <a:pt x="15357" y="3654"/>
                    <a:pt x="15332" y="3716"/>
                    <a:pt x="15307" y="3777"/>
                  </a:cubicBezTo>
                  <a:cubicBezTo>
                    <a:pt x="15283" y="3753"/>
                    <a:pt x="15270" y="3728"/>
                    <a:pt x="15258" y="3703"/>
                  </a:cubicBezTo>
                  <a:cubicBezTo>
                    <a:pt x="15233" y="3679"/>
                    <a:pt x="15221" y="3654"/>
                    <a:pt x="15221" y="3617"/>
                  </a:cubicBezTo>
                  <a:cubicBezTo>
                    <a:pt x="15233" y="3605"/>
                    <a:pt x="15246" y="3605"/>
                    <a:pt x="15270" y="3592"/>
                  </a:cubicBezTo>
                  <a:cubicBezTo>
                    <a:pt x="15304" y="3581"/>
                    <a:pt x="15338" y="3570"/>
                    <a:pt x="15381" y="3568"/>
                  </a:cubicBezTo>
                  <a:close/>
                  <a:moveTo>
                    <a:pt x="14135" y="198"/>
                  </a:moveTo>
                  <a:cubicBezTo>
                    <a:pt x="14221" y="198"/>
                    <a:pt x="14307" y="198"/>
                    <a:pt x="14394" y="210"/>
                  </a:cubicBezTo>
                  <a:cubicBezTo>
                    <a:pt x="14937" y="272"/>
                    <a:pt x="15468" y="667"/>
                    <a:pt x="15789" y="1012"/>
                  </a:cubicBezTo>
                  <a:cubicBezTo>
                    <a:pt x="16159" y="1420"/>
                    <a:pt x="16369" y="1950"/>
                    <a:pt x="16381" y="2506"/>
                  </a:cubicBezTo>
                  <a:lnTo>
                    <a:pt x="16369" y="2506"/>
                  </a:lnTo>
                  <a:cubicBezTo>
                    <a:pt x="16369" y="2765"/>
                    <a:pt x="16344" y="3024"/>
                    <a:pt x="16282" y="3284"/>
                  </a:cubicBezTo>
                  <a:cubicBezTo>
                    <a:pt x="16221" y="3580"/>
                    <a:pt x="16134" y="3864"/>
                    <a:pt x="15999" y="4135"/>
                  </a:cubicBezTo>
                  <a:cubicBezTo>
                    <a:pt x="15875" y="4098"/>
                    <a:pt x="15752" y="4037"/>
                    <a:pt x="15616" y="3987"/>
                  </a:cubicBezTo>
                  <a:cubicBezTo>
                    <a:pt x="15554" y="3962"/>
                    <a:pt x="15492" y="3925"/>
                    <a:pt x="15431" y="3888"/>
                  </a:cubicBezTo>
                  <a:cubicBezTo>
                    <a:pt x="15431" y="3864"/>
                    <a:pt x="15443" y="3839"/>
                    <a:pt x="15443" y="3827"/>
                  </a:cubicBezTo>
                  <a:cubicBezTo>
                    <a:pt x="15468" y="3716"/>
                    <a:pt x="15492" y="3617"/>
                    <a:pt x="15542" y="3518"/>
                  </a:cubicBezTo>
                  <a:cubicBezTo>
                    <a:pt x="15591" y="3419"/>
                    <a:pt x="15641" y="3308"/>
                    <a:pt x="15665" y="3209"/>
                  </a:cubicBezTo>
                  <a:cubicBezTo>
                    <a:pt x="15739" y="2963"/>
                    <a:pt x="15776" y="2716"/>
                    <a:pt x="15776" y="2481"/>
                  </a:cubicBezTo>
                  <a:cubicBezTo>
                    <a:pt x="15776" y="2024"/>
                    <a:pt x="15604" y="1605"/>
                    <a:pt x="15295" y="1284"/>
                  </a:cubicBezTo>
                  <a:cubicBezTo>
                    <a:pt x="15011" y="938"/>
                    <a:pt x="14604" y="741"/>
                    <a:pt x="14172" y="728"/>
                  </a:cubicBezTo>
                  <a:lnTo>
                    <a:pt x="14098" y="728"/>
                  </a:lnTo>
                  <a:cubicBezTo>
                    <a:pt x="14081" y="728"/>
                    <a:pt x="14064" y="728"/>
                    <a:pt x="14047" y="728"/>
                  </a:cubicBezTo>
                  <a:cubicBezTo>
                    <a:pt x="13657" y="728"/>
                    <a:pt x="13281" y="863"/>
                    <a:pt x="12962" y="1111"/>
                  </a:cubicBezTo>
                  <a:cubicBezTo>
                    <a:pt x="12653" y="1358"/>
                    <a:pt x="12406" y="1679"/>
                    <a:pt x="12246" y="2062"/>
                  </a:cubicBezTo>
                  <a:cubicBezTo>
                    <a:pt x="12160" y="2037"/>
                    <a:pt x="12061" y="2000"/>
                    <a:pt x="11962" y="1963"/>
                  </a:cubicBezTo>
                  <a:lnTo>
                    <a:pt x="11851" y="1938"/>
                  </a:lnTo>
                  <a:cubicBezTo>
                    <a:pt x="11752" y="1901"/>
                    <a:pt x="11666" y="1864"/>
                    <a:pt x="11579" y="1815"/>
                  </a:cubicBezTo>
                  <a:cubicBezTo>
                    <a:pt x="11826" y="1321"/>
                    <a:pt x="12197" y="901"/>
                    <a:pt x="12666" y="617"/>
                  </a:cubicBezTo>
                  <a:cubicBezTo>
                    <a:pt x="13110" y="346"/>
                    <a:pt x="13616" y="198"/>
                    <a:pt x="14135" y="198"/>
                  </a:cubicBezTo>
                  <a:close/>
                  <a:moveTo>
                    <a:pt x="16344" y="4061"/>
                  </a:moveTo>
                  <a:cubicBezTo>
                    <a:pt x="16381" y="4074"/>
                    <a:pt x="16418" y="4086"/>
                    <a:pt x="16443" y="4111"/>
                  </a:cubicBezTo>
                  <a:cubicBezTo>
                    <a:pt x="16443" y="4111"/>
                    <a:pt x="16492" y="4148"/>
                    <a:pt x="16480" y="4172"/>
                  </a:cubicBezTo>
                  <a:cubicBezTo>
                    <a:pt x="16452" y="4200"/>
                    <a:pt x="16417" y="4214"/>
                    <a:pt x="16381" y="4214"/>
                  </a:cubicBezTo>
                  <a:cubicBezTo>
                    <a:pt x="16369" y="4214"/>
                    <a:pt x="16357" y="4212"/>
                    <a:pt x="16344" y="4209"/>
                  </a:cubicBezTo>
                  <a:lnTo>
                    <a:pt x="16258" y="4209"/>
                  </a:lnTo>
                  <a:cubicBezTo>
                    <a:pt x="16295" y="4160"/>
                    <a:pt x="16319" y="4111"/>
                    <a:pt x="16344" y="4061"/>
                  </a:cubicBezTo>
                  <a:close/>
                  <a:moveTo>
                    <a:pt x="19060" y="4469"/>
                  </a:moveTo>
                  <a:cubicBezTo>
                    <a:pt x="19060" y="4678"/>
                    <a:pt x="19047" y="4901"/>
                    <a:pt x="19023" y="5123"/>
                  </a:cubicBezTo>
                  <a:cubicBezTo>
                    <a:pt x="18973" y="4925"/>
                    <a:pt x="18899" y="4740"/>
                    <a:pt x="18825" y="4555"/>
                  </a:cubicBezTo>
                  <a:lnTo>
                    <a:pt x="18813" y="4555"/>
                  </a:lnTo>
                  <a:cubicBezTo>
                    <a:pt x="18887" y="4518"/>
                    <a:pt x="18973" y="4493"/>
                    <a:pt x="19060" y="4469"/>
                  </a:cubicBezTo>
                  <a:close/>
                  <a:moveTo>
                    <a:pt x="11444" y="914"/>
                  </a:moveTo>
                  <a:cubicBezTo>
                    <a:pt x="11604" y="914"/>
                    <a:pt x="11777" y="926"/>
                    <a:pt x="11937" y="951"/>
                  </a:cubicBezTo>
                  <a:cubicBezTo>
                    <a:pt x="11826" y="1074"/>
                    <a:pt x="11728" y="1222"/>
                    <a:pt x="11641" y="1370"/>
                  </a:cubicBezTo>
                  <a:lnTo>
                    <a:pt x="11629" y="1370"/>
                  </a:lnTo>
                  <a:cubicBezTo>
                    <a:pt x="11616" y="1364"/>
                    <a:pt x="11604" y="1361"/>
                    <a:pt x="11590" y="1361"/>
                  </a:cubicBezTo>
                  <a:cubicBezTo>
                    <a:pt x="11576" y="1361"/>
                    <a:pt x="11561" y="1364"/>
                    <a:pt x="11542" y="1370"/>
                  </a:cubicBezTo>
                  <a:cubicBezTo>
                    <a:pt x="11531" y="1369"/>
                    <a:pt x="11520" y="1368"/>
                    <a:pt x="11509" y="1368"/>
                  </a:cubicBezTo>
                  <a:cubicBezTo>
                    <a:pt x="11434" y="1368"/>
                    <a:pt x="11362" y="1403"/>
                    <a:pt x="11308" y="1457"/>
                  </a:cubicBezTo>
                  <a:cubicBezTo>
                    <a:pt x="11271" y="1494"/>
                    <a:pt x="11246" y="1555"/>
                    <a:pt x="11258" y="1629"/>
                  </a:cubicBezTo>
                  <a:cubicBezTo>
                    <a:pt x="11283" y="1839"/>
                    <a:pt x="11542" y="1963"/>
                    <a:pt x="11703" y="2024"/>
                  </a:cubicBezTo>
                  <a:lnTo>
                    <a:pt x="11728" y="2049"/>
                  </a:lnTo>
                  <a:cubicBezTo>
                    <a:pt x="11900" y="2136"/>
                    <a:pt x="12085" y="2197"/>
                    <a:pt x="12283" y="2259"/>
                  </a:cubicBezTo>
                  <a:cubicBezTo>
                    <a:pt x="12357" y="2271"/>
                    <a:pt x="12443" y="2284"/>
                    <a:pt x="12530" y="2284"/>
                  </a:cubicBezTo>
                  <a:cubicBezTo>
                    <a:pt x="12541" y="2285"/>
                    <a:pt x="12553" y="2285"/>
                    <a:pt x="12564" y="2285"/>
                  </a:cubicBezTo>
                  <a:cubicBezTo>
                    <a:pt x="12686" y="2285"/>
                    <a:pt x="12795" y="2225"/>
                    <a:pt x="12863" y="2123"/>
                  </a:cubicBezTo>
                  <a:cubicBezTo>
                    <a:pt x="12900" y="2062"/>
                    <a:pt x="12888" y="1975"/>
                    <a:pt x="12851" y="1913"/>
                  </a:cubicBezTo>
                  <a:cubicBezTo>
                    <a:pt x="12801" y="1827"/>
                    <a:pt x="12715" y="1778"/>
                    <a:pt x="12616" y="1753"/>
                  </a:cubicBezTo>
                  <a:cubicBezTo>
                    <a:pt x="12629" y="1741"/>
                    <a:pt x="12629" y="1716"/>
                    <a:pt x="12641" y="1704"/>
                  </a:cubicBezTo>
                  <a:cubicBezTo>
                    <a:pt x="12752" y="1531"/>
                    <a:pt x="12888" y="1383"/>
                    <a:pt x="13048" y="1272"/>
                  </a:cubicBezTo>
                  <a:cubicBezTo>
                    <a:pt x="13320" y="1370"/>
                    <a:pt x="13616" y="1494"/>
                    <a:pt x="13949" y="1642"/>
                  </a:cubicBezTo>
                  <a:cubicBezTo>
                    <a:pt x="14283" y="1802"/>
                    <a:pt x="14641" y="2000"/>
                    <a:pt x="14962" y="2197"/>
                  </a:cubicBezTo>
                  <a:cubicBezTo>
                    <a:pt x="15134" y="2296"/>
                    <a:pt x="15295" y="2382"/>
                    <a:pt x="15468" y="2481"/>
                  </a:cubicBezTo>
                  <a:cubicBezTo>
                    <a:pt x="15468" y="2617"/>
                    <a:pt x="15468" y="2753"/>
                    <a:pt x="15455" y="2876"/>
                  </a:cubicBezTo>
                  <a:lnTo>
                    <a:pt x="15455" y="3000"/>
                  </a:lnTo>
                  <a:cubicBezTo>
                    <a:pt x="15455" y="3111"/>
                    <a:pt x="15431" y="3209"/>
                    <a:pt x="15418" y="3308"/>
                  </a:cubicBezTo>
                  <a:cubicBezTo>
                    <a:pt x="15418" y="3308"/>
                    <a:pt x="15406" y="3382"/>
                    <a:pt x="15406" y="3395"/>
                  </a:cubicBezTo>
                  <a:lnTo>
                    <a:pt x="15344" y="3395"/>
                  </a:lnTo>
                  <a:cubicBezTo>
                    <a:pt x="15333" y="3393"/>
                    <a:pt x="15322" y="3392"/>
                    <a:pt x="15311" y="3392"/>
                  </a:cubicBezTo>
                  <a:cubicBezTo>
                    <a:pt x="15239" y="3392"/>
                    <a:pt x="15177" y="3426"/>
                    <a:pt x="15134" y="3469"/>
                  </a:cubicBezTo>
                  <a:cubicBezTo>
                    <a:pt x="15085" y="3506"/>
                    <a:pt x="15073" y="3567"/>
                    <a:pt x="15073" y="3629"/>
                  </a:cubicBezTo>
                  <a:cubicBezTo>
                    <a:pt x="15085" y="3753"/>
                    <a:pt x="15159" y="3876"/>
                    <a:pt x="15270" y="3938"/>
                  </a:cubicBezTo>
                  <a:cubicBezTo>
                    <a:pt x="15283" y="3950"/>
                    <a:pt x="15295" y="3962"/>
                    <a:pt x="15320" y="3975"/>
                  </a:cubicBezTo>
                  <a:cubicBezTo>
                    <a:pt x="15369" y="4012"/>
                    <a:pt x="15431" y="4037"/>
                    <a:pt x="15468" y="4074"/>
                  </a:cubicBezTo>
                  <a:cubicBezTo>
                    <a:pt x="15641" y="4172"/>
                    <a:pt x="15826" y="4259"/>
                    <a:pt x="16011" y="4333"/>
                  </a:cubicBezTo>
                  <a:cubicBezTo>
                    <a:pt x="16036" y="4345"/>
                    <a:pt x="16060" y="4357"/>
                    <a:pt x="16085" y="4357"/>
                  </a:cubicBezTo>
                  <a:lnTo>
                    <a:pt x="16097" y="4357"/>
                  </a:lnTo>
                  <a:cubicBezTo>
                    <a:pt x="16171" y="4382"/>
                    <a:pt x="16245" y="4395"/>
                    <a:pt x="16332" y="4395"/>
                  </a:cubicBezTo>
                  <a:cubicBezTo>
                    <a:pt x="16341" y="4396"/>
                    <a:pt x="16351" y="4396"/>
                    <a:pt x="16360" y="4396"/>
                  </a:cubicBezTo>
                  <a:cubicBezTo>
                    <a:pt x="16462" y="4396"/>
                    <a:pt x="16560" y="4337"/>
                    <a:pt x="16628" y="4246"/>
                  </a:cubicBezTo>
                  <a:cubicBezTo>
                    <a:pt x="16653" y="4197"/>
                    <a:pt x="16665" y="4123"/>
                    <a:pt x="16640" y="4074"/>
                  </a:cubicBezTo>
                  <a:cubicBezTo>
                    <a:pt x="16591" y="3987"/>
                    <a:pt x="16529" y="3913"/>
                    <a:pt x="16443" y="3888"/>
                  </a:cubicBezTo>
                  <a:cubicBezTo>
                    <a:pt x="16554" y="3642"/>
                    <a:pt x="16628" y="3382"/>
                    <a:pt x="16677" y="3111"/>
                  </a:cubicBezTo>
                  <a:cubicBezTo>
                    <a:pt x="16887" y="3234"/>
                    <a:pt x="17109" y="3370"/>
                    <a:pt x="17307" y="3518"/>
                  </a:cubicBezTo>
                  <a:cubicBezTo>
                    <a:pt x="17739" y="3827"/>
                    <a:pt x="18257" y="4259"/>
                    <a:pt x="18529" y="4864"/>
                  </a:cubicBezTo>
                  <a:cubicBezTo>
                    <a:pt x="18973" y="5839"/>
                    <a:pt x="18788" y="7011"/>
                    <a:pt x="18640" y="7875"/>
                  </a:cubicBezTo>
                  <a:cubicBezTo>
                    <a:pt x="18492" y="8764"/>
                    <a:pt x="18332" y="9690"/>
                    <a:pt x="18159" y="10678"/>
                  </a:cubicBezTo>
                  <a:cubicBezTo>
                    <a:pt x="18109" y="10912"/>
                    <a:pt x="18060" y="11147"/>
                    <a:pt x="18011" y="11381"/>
                  </a:cubicBezTo>
                  <a:cubicBezTo>
                    <a:pt x="17937" y="11727"/>
                    <a:pt x="17862" y="12085"/>
                    <a:pt x="17813" y="12443"/>
                  </a:cubicBezTo>
                  <a:cubicBezTo>
                    <a:pt x="17566" y="12319"/>
                    <a:pt x="17307" y="12270"/>
                    <a:pt x="17035" y="12270"/>
                  </a:cubicBezTo>
                  <a:cubicBezTo>
                    <a:pt x="16900" y="12270"/>
                    <a:pt x="16776" y="12282"/>
                    <a:pt x="16640" y="12319"/>
                  </a:cubicBezTo>
                  <a:cubicBezTo>
                    <a:pt x="16048" y="12332"/>
                    <a:pt x="15455" y="12504"/>
                    <a:pt x="14949" y="12825"/>
                  </a:cubicBezTo>
                  <a:cubicBezTo>
                    <a:pt x="14801" y="12936"/>
                    <a:pt x="14665" y="13048"/>
                    <a:pt x="14542" y="13183"/>
                  </a:cubicBezTo>
                  <a:lnTo>
                    <a:pt x="14554" y="13085"/>
                  </a:lnTo>
                  <a:lnTo>
                    <a:pt x="14579" y="12986"/>
                  </a:lnTo>
                  <a:cubicBezTo>
                    <a:pt x="14665" y="12801"/>
                    <a:pt x="14739" y="12616"/>
                    <a:pt x="14789" y="12430"/>
                  </a:cubicBezTo>
                  <a:cubicBezTo>
                    <a:pt x="14814" y="12356"/>
                    <a:pt x="14838" y="12282"/>
                    <a:pt x="14863" y="12221"/>
                  </a:cubicBezTo>
                  <a:cubicBezTo>
                    <a:pt x="14962" y="11949"/>
                    <a:pt x="15060" y="11677"/>
                    <a:pt x="15196" y="11332"/>
                  </a:cubicBezTo>
                  <a:lnTo>
                    <a:pt x="15233" y="11233"/>
                  </a:lnTo>
                  <a:cubicBezTo>
                    <a:pt x="15443" y="10702"/>
                    <a:pt x="15653" y="10147"/>
                    <a:pt x="15813" y="9579"/>
                  </a:cubicBezTo>
                  <a:cubicBezTo>
                    <a:pt x="15974" y="8999"/>
                    <a:pt x="16073" y="8406"/>
                    <a:pt x="16122" y="7814"/>
                  </a:cubicBezTo>
                  <a:cubicBezTo>
                    <a:pt x="16171" y="7221"/>
                    <a:pt x="16147" y="6616"/>
                    <a:pt x="16023" y="6024"/>
                  </a:cubicBezTo>
                  <a:cubicBezTo>
                    <a:pt x="15789" y="5135"/>
                    <a:pt x="15097" y="4320"/>
                    <a:pt x="13888" y="3555"/>
                  </a:cubicBezTo>
                  <a:cubicBezTo>
                    <a:pt x="13073" y="3049"/>
                    <a:pt x="12110" y="2481"/>
                    <a:pt x="11024" y="2148"/>
                  </a:cubicBezTo>
                  <a:cubicBezTo>
                    <a:pt x="10592" y="2012"/>
                    <a:pt x="10135" y="1938"/>
                    <a:pt x="9678" y="1926"/>
                  </a:cubicBezTo>
                  <a:cubicBezTo>
                    <a:pt x="9395" y="1926"/>
                    <a:pt x="9123" y="1963"/>
                    <a:pt x="8851" y="2049"/>
                  </a:cubicBezTo>
                  <a:cubicBezTo>
                    <a:pt x="9185" y="1691"/>
                    <a:pt x="9567" y="1395"/>
                    <a:pt x="9999" y="1173"/>
                  </a:cubicBezTo>
                  <a:cubicBezTo>
                    <a:pt x="10320" y="1025"/>
                    <a:pt x="10666" y="938"/>
                    <a:pt x="11012" y="938"/>
                  </a:cubicBezTo>
                  <a:cubicBezTo>
                    <a:pt x="11184" y="926"/>
                    <a:pt x="11320" y="914"/>
                    <a:pt x="11444" y="914"/>
                  </a:cubicBezTo>
                  <a:close/>
                  <a:moveTo>
                    <a:pt x="9715" y="2148"/>
                  </a:moveTo>
                  <a:cubicBezTo>
                    <a:pt x="10086" y="2148"/>
                    <a:pt x="10468" y="2210"/>
                    <a:pt x="10826" y="2308"/>
                  </a:cubicBezTo>
                  <a:cubicBezTo>
                    <a:pt x="11629" y="2531"/>
                    <a:pt x="12456" y="2913"/>
                    <a:pt x="13480" y="3555"/>
                  </a:cubicBezTo>
                  <a:cubicBezTo>
                    <a:pt x="14665" y="4308"/>
                    <a:pt x="15381" y="5073"/>
                    <a:pt x="15665" y="5900"/>
                  </a:cubicBezTo>
                  <a:cubicBezTo>
                    <a:pt x="15850" y="6431"/>
                    <a:pt x="15838" y="7024"/>
                    <a:pt x="15801" y="7604"/>
                  </a:cubicBezTo>
                  <a:cubicBezTo>
                    <a:pt x="15764" y="8159"/>
                    <a:pt x="15678" y="8703"/>
                    <a:pt x="15529" y="9233"/>
                  </a:cubicBezTo>
                  <a:cubicBezTo>
                    <a:pt x="15381" y="9826"/>
                    <a:pt x="15171" y="10394"/>
                    <a:pt x="14962" y="10949"/>
                  </a:cubicBezTo>
                  <a:lnTo>
                    <a:pt x="14912" y="11085"/>
                  </a:lnTo>
                  <a:cubicBezTo>
                    <a:pt x="14814" y="11356"/>
                    <a:pt x="14702" y="11677"/>
                    <a:pt x="14604" y="11986"/>
                  </a:cubicBezTo>
                  <a:cubicBezTo>
                    <a:pt x="14579" y="12085"/>
                    <a:pt x="14554" y="12171"/>
                    <a:pt x="14517" y="12270"/>
                  </a:cubicBezTo>
                  <a:cubicBezTo>
                    <a:pt x="14443" y="12492"/>
                    <a:pt x="14381" y="12727"/>
                    <a:pt x="14332" y="12961"/>
                  </a:cubicBezTo>
                  <a:cubicBezTo>
                    <a:pt x="14332" y="12986"/>
                    <a:pt x="14332" y="12998"/>
                    <a:pt x="14332" y="13011"/>
                  </a:cubicBezTo>
                  <a:cubicBezTo>
                    <a:pt x="14307" y="13109"/>
                    <a:pt x="14283" y="13196"/>
                    <a:pt x="14258" y="13294"/>
                  </a:cubicBezTo>
                  <a:cubicBezTo>
                    <a:pt x="14209" y="13443"/>
                    <a:pt x="14159" y="13603"/>
                    <a:pt x="14098" y="13788"/>
                  </a:cubicBezTo>
                  <a:cubicBezTo>
                    <a:pt x="13900" y="14134"/>
                    <a:pt x="13715" y="14492"/>
                    <a:pt x="13554" y="14862"/>
                  </a:cubicBezTo>
                  <a:cubicBezTo>
                    <a:pt x="13740" y="13480"/>
                    <a:pt x="13826" y="11949"/>
                    <a:pt x="12851" y="10887"/>
                  </a:cubicBezTo>
                  <a:cubicBezTo>
                    <a:pt x="12258" y="10258"/>
                    <a:pt x="11579" y="9702"/>
                    <a:pt x="10851" y="9233"/>
                  </a:cubicBezTo>
                  <a:cubicBezTo>
                    <a:pt x="10222" y="8814"/>
                    <a:pt x="9567" y="8431"/>
                    <a:pt x="8888" y="8098"/>
                  </a:cubicBezTo>
                  <a:cubicBezTo>
                    <a:pt x="8185" y="7752"/>
                    <a:pt x="7444" y="7493"/>
                    <a:pt x="6679" y="7320"/>
                  </a:cubicBezTo>
                  <a:cubicBezTo>
                    <a:pt x="6234" y="7221"/>
                    <a:pt x="5790" y="7172"/>
                    <a:pt x="5333" y="7172"/>
                  </a:cubicBezTo>
                  <a:lnTo>
                    <a:pt x="5025" y="7172"/>
                  </a:lnTo>
                  <a:cubicBezTo>
                    <a:pt x="5062" y="7123"/>
                    <a:pt x="5099" y="7073"/>
                    <a:pt x="5136" y="7024"/>
                  </a:cubicBezTo>
                  <a:cubicBezTo>
                    <a:pt x="5420" y="6641"/>
                    <a:pt x="5704" y="6258"/>
                    <a:pt x="5975" y="5876"/>
                  </a:cubicBezTo>
                  <a:lnTo>
                    <a:pt x="6420" y="5271"/>
                  </a:lnTo>
                  <a:cubicBezTo>
                    <a:pt x="6876" y="4654"/>
                    <a:pt x="7345" y="4000"/>
                    <a:pt x="7814" y="3370"/>
                  </a:cubicBezTo>
                  <a:lnTo>
                    <a:pt x="7975" y="3160"/>
                  </a:lnTo>
                  <a:cubicBezTo>
                    <a:pt x="8160" y="2913"/>
                    <a:pt x="8358" y="2642"/>
                    <a:pt x="8555" y="2407"/>
                  </a:cubicBezTo>
                  <a:cubicBezTo>
                    <a:pt x="8913" y="2234"/>
                    <a:pt x="9320" y="2148"/>
                    <a:pt x="9715" y="2148"/>
                  </a:cubicBezTo>
                  <a:close/>
                  <a:moveTo>
                    <a:pt x="16752" y="12579"/>
                  </a:moveTo>
                  <a:cubicBezTo>
                    <a:pt x="17455" y="12591"/>
                    <a:pt x="18023" y="12862"/>
                    <a:pt x="18257" y="13294"/>
                  </a:cubicBezTo>
                  <a:cubicBezTo>
                    <a:pt x="18566" y="13850"/>
                    <a:pt x="18529" y="14554"/>
                    <a:pt x="18455" y="15245"/>
                  </a:cubicBezTo>
                  <a:cubicBezTo>
                    <a:pt x="18319" y="15269"/>
                    <a:pt x="18171" y="15294"/>
                    <a:pt x="18035" y="15344"/>
                  </a:cubicBezTo>
                  <a:cubicBezTo>
                    <a:pt x="17924" y="15368"/>
                    <a:pt x="17825" y="15393"/>
                    <a:pt x="17727" y="15418"/>
                  </a:cubicBezTo>
                  <a:cubicBezTo>
                    <a:pt x="17591" y="15430"/>
                    <a:pt x="17455" y="15455"/>
                    <a:pt x="17319" y="15479"/>
                  </a:cubicBezTo>
                  <a:cubicBezTo>
                    <a:pt x="17159" y="15504"/>
                    <a:pt x="17023" y="15529"/>
                    <a:pt x="16875" y="15553"/>
                  </a:cubicBezTo>
                  <a:lnTo>
                    <a:pt x="16566" y="15627"/>
                  </a:lnTo>
                  <a:cubicBezTo>
                    <a:pt x="16110" y="15739"/>
                    <a:pt x="15641" y="15800"/>
                    <a:pt x="15171" y="15825"/>
                  </a:cubicBezTo>
                  <a:lnTo>
                    <a:pt x="14962" y="15825"/>
                  </a:lnTo>
                  <a:cubicBezTo>
                    <a:pt x="14974" y="15504"/>
                    <a:pt x="14974" y="15158"/>
                    <a:pt x="14974" y="14776"/>
                  </a:cubicBezTo>
                  <a:cubicBezTo>
                    <a:pt x="14974" y="14479"/>
                    <a:pt x="14962" y="14183"/>
                    <a:pt x="14925" y="13887"/>
                  </a:cubicBezTo>
                  <a:cubicBezTo>
                    <a:pt x="14900" y="13739"/>
                    <a:pt x="14838" y="13480"/>
                    <a:pt x="14690" y="13393"/>
                  </a:cubicBezTo>
                  <a:cubicBezTo>
                    <a:pt x="14739" y="13319"/>
                    <a:pt x="14801" y="13245"/>
                    <a:pt x="14863" y="13183"/>
                  </a:cubicBezTo>
                  <a:cubicBezTo>
                    <a:pt x="15110" y="12912"/>
                    <a:pt x="15455" y="12813"/>
                    <a:pt x="15838" y="12714"/>
                  </a:cubicBezTo>
                  <a:cubicBezTo>
                    <a:pt x="16134" y="12640"/>
                    <a:pt x="16443" y="12591"/>
                    <a:pt x="16752" y="12579"/>
                  </a:cubicBezTo>
                  <a:close/>
                  <a:moveTo>
                    <a:pt x="19759" y="4369"/>
                  </a:moveTo>
                  <a:cubicBezTo>
                    <a:pt x="20225" y="4369"/>
                    <a:pt x="20676" y="4553"/>
                    <a:pt x="21023" y="4864"/>
                  </a:cubicBezTo>
                  <a:cubicBezTo>
                    <a:pt x="21615" y="5394"/>
                    <a:pt x="21664" y="6345"/>
                    <a:pt x="21171" y="7690"/>
                  </a:cubicBezTo>
                  <a:cubicBezTo>
                    <a:pt x="21010" y="8110"/>
                    <a:pt x="20825" y="8530"/>
                    <a:pt x="20628" y="8925"/>
                  </a:cubicBezTo>
                  <a:cubicBezTo>
                    <a:pt x="20319" y="9628"/>
                    <a:pt x="19986" y="10344"/>
                    <a:pt x="19813" y="11122"/>
                  </a:cubicBezTo>
                  <a:cubicBezTo>
                    <a:pt x="19702" y="11751"/>
                    <a:pt x="19689" y="12393"/>
                    <a:pt x="19763" y="13035"/>
                  </a:cubicBezTo>
                  <a:lnTo>
                    <a:pt x="19788" y="13233"/>
                  </a:lnTo>
                  <a:cubicBezTo>
                    <a:pt x="19850" y="13813"/>
                    <a:pt x="19912" y="14418"/>
                    <a:pt x="19763" y="14998"/>
                  </a:cubicBezTo>
                  <a:cubicBezTo>
                    <a:pt x="19603" y="15627"/>
                    <a:pt x="19220" y="16183"/>
                    <a:pt x="18690" y="16566"/>
                  </a:cubicBezTo>
                  <a:cubicBezTo>
                    <a:pt x="18714" y="16417"/>
                    <a:pt x="18727" y="16282"/>
                    <a:pt x="18739" y="16146"/>
                  </a:cubicBezTo>
                  <a:lnTo>
                    <a:pt x="18776" y="15911"/>
                  </a:lnTo>
                  <a:cubicBezTo>
                    <a:pt x="18887" y="14998"/>
                    <a:pt x="19010" y="13973"/>
                    <a:pt x="18578" y="13159"/>
                  </a:cubicBezTo>
                  <a:cubicBezTo>
                    <a:pt x="18480" y="12949"/>
                    <a:pt x="18319" y="12776"/>
                    <a:pt x="18134" y="12628"/>
                  </a:cubicBezTo>
                  <a:cubicBezTo>
                    <a:pt x="18159" y="12566"/>
                    <a:pt x="18171" y="12504"/>
                    <a:pt x="18183" y="12430"/>
                  </a:cubicBezTo>
                  <a:cubicBezTo>
                    <a:pt x="18257" y="12097"/>
                    <a:pt x="18332" y="11764"/>
                    <a:pt x="18393" y="11431"/>
                  </a:cubicBezTo>
                  <a:cubicBezTo>
                    <a:pt x="18554" y="10579"/>
                    <a:pt x="18739" y="9579"/>
                    <a:pt x="18887" y="8567"/>
                  </a:cubicBezTo>
                  <a:cubicBezTo>
                    <a:pt x="18949" y="8196"/>
                    <a:pt x="18998" y="7814"/>
                    <a:pt x="19047" y="7443"/>
                  </a:cubicBezTo>
                  <a:lnTo>
                    <a:pt x="19072" y="7209"/>
                  </a:lnTo>
                  <a:cubicBezTo>
                    <a:pt x="19134" y="6789"/>
                    <a:pt x="19171" y="6370"/>
                    <a:pt x="19159" y="5950"/>
                  </a:cubicBezTo>
                  <a:lnTo>
                    <a:pt x="19208" y="5789"/>
                  </a:lnTo>
                  <a:cubicBezTo>
                    <a:pt x="19307" y="5333"/>
                    <a:pt x="19356" y="4864"/>
                    <a:pt x="19344" y="4395"/>
                  </a:cubicBezTo>
                  <a:cubicBezTo>
                    <a:pt x="19467" y="4382"/>
                    <a:pt x="19591" y="4370"/>
                    <a:pt x="19714" y="4370"/>
                  </a:cubicBezTo>
                  <a:cubicBezTo>
                    <a:pt x="19729" y="4369"/>
                    <a:pt x="19744" y="4369"/>
                    <a:pt x="19759" y="4369"/>
                  </a:cubicBezTo>
                  <a:close/>
                  <a:moveTo>
                    <a:pt x="15665" y="16035"/>
                  </a:moveTo>
                  <a:lnTo>
                    <a:pt x="15678" y="16059"/>
                  </a:lnTo>
                  <a:lnTo>
                    <a:pt x="15690" y="16072"/>
                  </a:lnTo>
                  <a:cubicBezTo>
                    <a:pt x="15727" y="16146"/>
                    <a:pt x="15739" y="16220"/>
                    <a:pt x="15752" y="16294"/>
                  </a:cubicBezTo>
                  <a:cubicBezTo>
                    <a:pt x="15776" y="16529"/>
                    <a:pt x="15789" y="16763"/>
                    <a:pt x="15776" y="16985"/>
                  </a:cubicBezTo>
                  <a:cubicBezTo>
                    <a:pt x="15776" y="17084"/>
                    <a:pt x="15764" y="17183"/>
                    <a:pt x="15752" y="17282"/>
                  </a:cubicBezTo>
                  <a:cubicBezTo>
                    <a:pt x="15752" y="17319"/>
                    <a:pt x="15739" y="17356"/>
                    <a:pt x="15727" y="17393"/>
                  </a:cubicBezTo>
                  <a:cubicBezTo>
                    <a:pt x="15727" y="17405"/>
                    <a:pt x="15715" y="17430"/>
                    <a:pt x="15702" y="17454"/>
                  </a:cubicBezTo>
                  <a:lnTo>
                    <a:pt x="15690" y="17479"/>
                  </a:lnTo>
                  <a:cubicBezTo>
                    <a:pt x="15678" y="17504"/>
                    <a:pt x="15641" y="17565"/>
                    <a:pt x="15616" y="17578"/>
                  </a:cubicBezTo>
                  <a:cubicBezTo>
                    <a:pt x="15604" y="17565"/>
                    <a:pt x="15591" y="17553"/>
                    <a:pt x="15591" y="17528"/>
                  </a:cubicBezTo>
                  <a:cubicBezTo>
                    <a:pt x="15529" y="17430"/>
                    <a:pt x="15492" y="17319"/>
                    <a:pt x="15480" y="17207"/>
                  </a:cubicBezTo>
                  <a:cubicBezTo>
                    <a:pt x="15418" y="16812"/>
                    <a:pt x="15443" y="16417"/>
                    <a:pt x="15566" y="16035"/>
                  </a:cubicBezTo>
                  <a:close/>
                  <a:moveTo>
                    <a:pt x="19989" y="2974"/>
                  </a:moveTo>
                  <a:cubicBezTo>
                    <a:pt x="20398" y="2974"/>
                    <a:pt x="20794" y="3084"/>
                    <a:pt x="21134" y="3284"/>
                  </a:cubicBezTo>
                  <a:cubicBezTo>
                    <a:pt x="22417" y="4074"/>
                    <a:pt x="22677" y="5913"/>
                    <a:pt x="22738" y="6678"/>
                  </a:cubicBezTo>
                  <a:cubicBezTo>
                    <a:pt x="22800" y="7369"/>
                    <a:pt x="22726" y="8061"/>
                    <a:pt x="22541" y="8727"/>
                  </a:cubicBezTo>
                  <a:cubicBezTo>
                    <a:pt x="22319" y="9443"/>
                    <a:pt x="22035" y="10147"/>
                    <a:pt x="21689" y="10813"/>
                  </a:cubicBezTo>
                  <a:cubicBezTo>
                    <a:pt x="21627" y="10937"/>
                    <a:pt x="21566" y="11073"/>
                    <a:pt x="21504" y="11208"/>
                  </a:cubicBezTo>
                  <a:cubicBezTo>
                    <a:pt x="21245" y="11739"/>
                    <a:pt x="20973" y="12282"/>
                    <a:pt x="20751" y="12838"/>
                  </a:cubicBezTo>
                  <a:cubicBezTo>
                    <a:pt x="20479" y="13529"/>
                    <a:pt x="20319" y="14257"/>
                    <a:pt x="20294" y="14998"/>
                  </a:cubicBezTo>
                  <a:cubicBezTo>
                    <a:pt x="20294" y="15208"/>
                    <a:pt x="20307" y="15430"/>
                    <a:pt x="20307" y="15652"/>
                  </a:cubicBezTo>
                  <a:cubicBezTo>
                    <a:pt x="20307" y="15837"/>
                    <a:pt x="20319" y="16035"/>
                    <a:pt x="20307" y="16232"/>
                  </a:cubicBezTo>
                  <a:cubicBezTo>
                    <a:pt x="20294" y="16640"/>
                    <a:pt x="20121" y="17035"/>
                    <a:pt x="19837" y="17343"/>
                  </a:cubicBezTo>
                  <a:cubicBezTo>
                    <a:pt x="19554" y="17627"/>
                    <a:pt x="19245" y="17874"/>
                    <a:pt x="18912" y="18096"/>
                  </a:cubicBezTo>
                  <a:cubicBezTo>
                    <a:pt x="18739" y="18207"/>
                    <a:pt x="18554" y="18318"/>
                    <a:pt x="18381" y="18417"/>
                  </a:cubicBezTo>
                  <a:lnTo>
                    <a:pt x="18220" y="18516"/>
                  </a:lnTo>
                  <a:cubicBezTo>
                    <a:pt x="18381" y="17985"/>
                    <a:pt x="18504" y="17516"/>
                    <a:pt x="18591" y="17072"/>
                  </a:cubicBezTo>
                  <a:cubicBezTo>
                    <a:pt x="19134" y="16689"/>
                    <a:pt x="19578" y="16183"/>
                    <a:pt x="19862" y="15578"/>
                  </a:cubicBezTo>
                  <a:cubicBezTo>
                    <a:pt x="20220" y="14788"/>
                    <a:pt x="20146" y="13961"/>
                    <a:pt x="20072" y="13159"/>
                  </a:cubicBezTo>
                  <a:cubicBezTo>
                    <a:pt x="19998" y="12603"/>
                    <a:pt x="19998" y="12048"/>
                    <a:pt x="20060" y="11492"/>
                  </a:cubicBezTo>
                  <a:cubicBezTo>
                    <a:pt x="20195" y="10653"/>
                    <a:pt x="20566" y="9875"/>
                    <a:pt x="20924" y="9122"/>
                  </a:cubicBezTo>
                  <a:cubicBezTo>
                    <a:pt x="21146" y="8665"/>
                    <a:pt x="21343" y="8196"/>
                    <a:pt x="21529" y="7727"/>
                  </a:cubicBezTo>
                  <a:cubicBezTo>
                    <a:pt x="21738" y="7110"/>
                    <a:pt x="22146" y="5592"/>
                    <a:pt x="21269" y="4728"/>
                  </a:cubicBezTo>
                  <a:cubicBezTo>
                    <a:pt x="20862" y="4333"/>
                    <a:pt x="20307" y="4111"/>
                    <a:pt x="19739" y="4111"/>
                  </a:cubicBezTo>
                  <a:cubicBezTo>
                    <a:pt x="19381" y="4111"/>
                    <a:pt x="19023" y="4197"/>
                    <a:pt x="18702" y="4357"/>
                  </a:cubicBezTo>
                  <a:cubicBezTo>
                    <a:pt x="18615" y="4234"/>
                    <a:pt x="18529" y="4111"/>
                    <a:pt x="18443" y="4000"/>
                  </a:cubicBezTo>
                  <a:cubicBezTo>
                    <a:pt x="18257" y="3790"/>
                    <a:pt x="18060" y="3605"/>
                    <a:pt x="17838" y="3432"/>
                  </a:cubicBezTo>
                  <a:cubicBezTo>
                    <a:pt x="18455" y="3222"/>
                    <a:pt x="19208" y="2975"/>
                    <a:pt x="19924" y="2975"/>
                  </a:cubicBezTo>
                  <a:cubicBezTo>
                    <a:pt x="19946" y="2974"/>
                    <a:pt x="19967" y="2974"/>
                    <a:pt x="19989" y="2974"/>
                  </a:cubicBezTo>
                  <a:close/>
                  <a:moveTo>
                    <a:pt x="3751" y="8627"/>
                  </a:moveTo>
                  <a:cubicBezTo>
                    <a:pt x="3781" y="8627"/>
                    <a:pt x="3810" y="8628"/>
                    <a:pt x="3840" y="8628"/>
                  </a:cubicBezTo>
                  <a:cubicBezTo>
                    <a:pt x="4235" y="8628"/>
                    <a:pt x="4617" y="8665"/>
                    <a:pt x="4988" y="8740"/>
                  </a:cubicBezTo>
                  <a:cubicBezTo>
                    <a:pt x="6025" y="8962"/>
                    <a:pt x="7037" y="9320"/>
                    <a:pt x="7975" y="9801"/>
                  </a:cubicBezTo>
                  <a:cubicBezTo>
                    <a:pt x="8740" y="10184"/>
                    <a:pt x="9715" y="10727"/>
                    <a:pt x="10481" y="11492"/>
                  </a:cubicBezTo>
                  <a:cubicBezTo>
                    <a:pt x="11320" y="12332"/>
                    <a:pt x="11715" y="13369"/>
                    <a:pt x="11604" y="14430"/>
                  </a:cubicBezTo>
                  <a:cubicBezTo>
                    <a:pt x="11518" y="14949"/>
                    <a:pt x="11370" y="15467"/>
                    <a:pt x="11147" y="15948"/>
                  </a:cubicBezTo>
                  <a:lnTo>
                    <a:pt x="11086" y="16109"/>
                  </a:lnTo>
                  <a:cubicBezTo>
                    <a:pt x="10900" y="16640"/>
                    <a:pt x="10641" y="17158"/>
                    <a:pt x="10345" y="17639"/>
                  </a:cubicBezTo>
                  <a:cubicBezTo>
                    <a:pt x="10098" y="18072"/>
                    <a:pt x="9752" y="18442"/>
                    <a:pt x="9320" y="18701"/>
                  </a:cubicBezTo>
                  <a:cubicBezTo>
                    <a:pt x="9123" y="18800"/>
                    <a:pt x="8901" y="18849"/>
                    <a:pt x="8679" y="18849"/>
                  </a:cubicBezTo>
                  <a:cubicBezTo>
                    <a:pt x="8382" y="18837"/>
                    <a:pt x="8098" y="18800"/>
                    <a:pt x="7814" y="18726"/>
                  </a:cubicBezTo>
                  <a:lnTo>
                    <a:pt x="7716" y="18701"/>
                  </a:lnTo>
                  <a:cubicBezTo>
                    <a:pt x="7185" y="18590"/>
                    <a:pt x="6667" y="18429"/>
                    <a:pt x="6160" y="18232"/>
                  </a:cubicBezTo>
                  <a:cubicBezTo>
                    <a:pt x="5963" y="18146"/>
                    <a:pt x="5765" y="18059"/>
                    <a:pt x="5556" y="17973"/>
                  </a:cubicBezTo>
                  <a:cubicBezTo>
                    <a:pt x="5235" y="17837"/>
                    <a:pt x="4901" y="17689"/>
                    <a:pt x="4568" y="17565"/>
                  </a:cubicBezTo>
                  <a:cubicBezTo>
                    <a:pt x="3445" y="17146"/>
                    <a:pt x="2445" y="16454"/>
                    <a:pt x="1605" y="15850"/>
                  </a:cubicBezTo>
                  <a:cubicBezTo>
                    <a:pt x="1186" y="15566"/>
                    <a:pt x="840" y="15183"/>
                    <a:pt x="593" y="14739"/>
                  </a:cubicBezTo>
                  <a:cubicBezTo>
                    <a:pt x="383" y="14307"/>
                    <a:pt x="309" y="13838"/>
                    <a:pt x="371" y="13369"/>
                  </a:cubicBezTo>
                  <a:cubicBezTo>
                    <a:pt x="420" y="12887"/>
                    <a:pt x="532" y="12430"/>
                    <a:pt x="667" y="11974"/>
                  </a:cubicBezTo>
                  <a:cubicBezTo>
                    <a:pt x="680" y="11961"/>
                    <a:pt x="692" y="11949"/>
                    <a:pt x="704" y="11937"/>
                  </a:cubicBezTo>
                  <a:cubicBezTo>
                    <a:pt x="951" y="11122"/>
                    <a:pt x="1334" y="10357"/>
                    <a:pt x="1815" y="9665"/>
                  </a:cubicBezTo>
                  <a:cubicBezTo>
                    <a:pt x="2000" y="9394"/>
                    <a:pt x="2198" y="9122"/>
                    <a:pt x="2420" y="8875"/>
                  </a:cubicBezTo>
                  <a:lnTo>
                    <a:pt x="2445" y="8875"/>
                  </a:lnTo>
                  <a:cubicBezTo>
                    <a:pt x="2861" y="8713"/>
                    <a:pt x="3310" y="8627"/>
                    <a:pt x="3751" y="8627"/>
                  </a:cubicBezTo>
                  <a:close/>
                  <a:moveTo>
                    <a:pt x="5008" y="7504"/>
                  </a:moveTo>
                  <a:cubicBezTo>
                    <a:pt x="5034" y="7504"/>
                    <a:pt x="5060" y="7504"/>
                    <a:pt x="5086" y="7505"/>
                  </a:cubicBezTo>
                  <a:cubicBezTo>
                    <a:pt x="5469" y="7505"/>
                    <a:pt x="5839" y="7555"/>
                    <a:pt x="6210" y="7629"/>
                  </a:cubicBezTo>
                  <a:cubicBezTo>
                    <a:pt x="6975" y="7801"/>
                    <a:pt x="7716" y="8061"/>
                    <a:pt x="8432" y="8406"/>
                  </a:cubicBezTo>
                  <a:cubicBezTo>
                    <a:pt x="9752" y="9011"/>
                    <a:pt x="10987" y="9813"/>
                    <a:pt x="12098" y="10764"/>
                  </a:cubicBezTo>
                  <a:cubicBezTo>
                    <a:pt x="12814" y="11381"/>
                    <a:pt x="13209" y="12035"/>
                    <a:pt x="13295" y="12764"/>
                  </a:cubicBezTo>
                  <a:cubicBezTo>
                    <a:pt x="13382" y="13455"/>
                    <a:pt x="13271" y="14171"/>
                    <a:pt x="13159" y="14874"/>
                  </a:cubicBezTo>
                  <a:lnTo>
                    <a:pt x="13122" y="15109"/>
                  </a:lnTo>
                  <a:cubicBezTo>
                    <a:pt x="13036" y="15664"/>
                    <a:pt x="12962" y="16084"/>
                    <a:pt x="12888" y="16467"/>
                  </a:cubicBezTo>
                  <a:cubicBezTo>
                    <a:pt x="12727" y="16874"/>
                    <a:pt x="12592" y="17282"/>
                    <a:pt x="12456" y="17689"/>
                  </a:cubicBezTo>
                  <a:lnTo>
                    <a:pt x="12431" y="17763"/>
                  </a:lnTo>
                  <a:cubicBezTo>
                    <a:pt x="12332" y="18034"/>
                    <a:pt x="12258" y="18331"/>
                    <a:pt x="12197" y="18615"/>
                  </a:cubicBezTo>
                  <a:cubicBezTo>
                    <a:pt x="12048" y="18899"/>
                    <a:pt x="11863" y="19170"/>
                    <a:pt x="11653" y="19405"/>
                  </a:cubicBezTo>
                  <a:cubicBezTo>
                    <a:pt x="11395" y="19545"/>
                    <a:pt x="11117" y="19619"/>
                    <a:pt x="10828" y="19619"/>
                  </a:cubicBezTo>
                  <a:cubicBezTo>
                    <a:pt x="10787" y="19619"/>
                    <a:pt x="10745" y="19618"/>
                    <a:pt x="10703" y="19615"/>
                  </a:cubicBezTo>
                  <a:cubicBezTo>
                    <a:pt x="10617" y="19615"/>
                    <a:pt x="10505" y="19615"/>
                    <a:pt x="10382" y="19602"/>
                  </a:cubicBezTo>
                  <a:cubicBezTo>
                    <a:pt x="9839" y="19553"/>
                    <a:pt x="9308" y="19454"/>
                    <a:pt x="8790" y="19306"/>
                  </a:cubicBezTo>
                  <a:cubicBezTo>
                    <a:pt x="8580" y="19244"/>
                    <a:pt x="8382" y="19182"/>
                    <a:pt x="8185" y="19096"/>
                  </a:cubicBezTo>
                  <a:lnTo>
                    <a:pt x="8185" y="19096"/>
                  </a:lnTo>
                  <a:cubicBezTo>
                    <a:pt x="8358" y="19133"/>
                    <a:pt x="8543" y="19145"/>
                    <a:pt x="8728" y="19158"/>
                  </a:cubicBezTo>
                  <a:cubicBezTo>
                    <a:pt x="9197" y="19158"/>
                    <a:pt x="9641" y="18923"/>
                    <a:pt x="10073" y="18491"/>
                  </a:cubicBezTo>
                  <a:cubicBezTo>
                    <a:pt x="10740" y="17800"/>
                    <a:pt x="11283" y="16788"/>
                    <a:pt x="11666" y="15467"/>
                  </a:cubicBezTo>
                  <a:cubicBezTo>
                    <a:pt x="11851" y="14899"/>
                    <a:pt x="11925" y="14282"/>
                    <a:pt x="11888" y="13689"/>
                  </a:cubicBezTo>
                  <a:cubicBezTo>
                    <a:pt x="11814" y="13109"/>
                    <a:pt x="11629" y="12554"/>
                    <a:pt x="11320" y="12060"/>
                  </a:cubicBezTo>
                  <a:cubicBezTo>
                    <a:pt x="10826" y="11258"/>
                    <a:pt x="10061" y="10566"/>
                    <a:pt x="8987" y="9937"/>
                  </a:cubicBezTo>
                  <a:cubicBezTo>
                    <a:pt x="8012" y="9357"/>
                    <a:pt x="6950" y="8912"/>
                    <a:pt x="5852" y="8616"/>
                  </a:cubicBezTo>
                  <a:cubicBezTo>
                    <a:pt x="5198" y="8419"/>
                    <a:pt x="4519" y="8320"/>
                    <a:pt x="3840" y="8308"/>
                  </a:cubicBezTo>
                  <a:cubicBezTo>
                    <a:pt x="3543" y="8308"/>
                    <a:pt x="3247" y="8332"/>
                    <a:pt x="2951" y="8382"/>
                  </a:cubicBezTo>
                  <a:lnTo>
                    <a:pt x="2877" y="8406"/>
                  </a:lnTo>
                  <a:cubicBezTo>
                    <a:pt x="3136" y="8172"/>
                    <a:pt x="3420" y="7962"/>
                    <a:pt x="3729" y="7801"/>
                  </a:cubicBezTo>
                  <a:cubicBezTo>
                    <a:pt x="4125" y="7603"/>
                    <a:pt x="4565" y="7504"/>
                    <a:pt x="5008" y="7504"/>
                  </a:cubicBezTo>
                  <a:close/>
                  <a:moveTo>
                    <a:pt x="14554" y="13578"/>
                  </a:moveTo>
                  <a:cubicBezTo>
                    <a:pt x="14727" y="13813"/>
                    <a:pt x="14690" y="15344"/>
                    <a:pt x="14641" y="16084"/>
                  </a:cubicBezTo>
                  <a:cubicBezTo>
                    <a:pt x="14591" y="16800"/>
                    <a:pt x="14480" y="17516"/>
                    <a:pt x="14394" y="18207"/>
                  </a:cubicBezTo>
                  <a:lnTo>
                    <a:pt x="14344" y="18504"/>
                  </a:lnTo>
                  <a:cubicBezTo>
                    <a:pt x="14295" y="18899"/>
                    <a:pt x="14233" y="19269"/>
                    <a:pt x="14196" y="19652"/>
                  </a:cubicBezTo>
                  <a:cubicBezTo>
                    <a:pt x="14172" y="19763"/>
                    <a:pt x="14159" y="19861"/>
                    <a:pt x="14147" y="19972"/>
                  </a:cubicBezTo>
                  <a:lnTo>
                    <a:pt x="14110" y="20244"/>
                  </a:lnTo>
                  <a:cubicBezTo>
                    <a:pt x="14110" y="20281"/>
                    <a:pt x="14098" y="20318"/>
                    <a:pt x="14098" y="20355"/>
                  </a:cubicBezTo>
                  <a:cubicBezTo>
                    <a:pt x="14085" y="20392"/>
                    <a:pt x="14073" y="20479"/>
                    <a:pt x="14073" y="20540"/>
                  </a:cubicBezTo>
                  <a:lnTo>
                    <a:pt x="14011" y="20528"/>
                  </a:lnTo>
                  <a:cubicBezTo>
                    <a:pt x="13678" y="20355"/>
                    <a:pt x="13369" y="20145"/>
                    <a:pt x="13110" y="19886"/>
                  </a:cubicBezTo>
                  <a:lnTo>
                    <a:pt x="13073" y="19861"/>
                  </a:lnTo>
                  <a:cubicBezTo>
                    <a:pt x="12826" y="19652"/>
                    <a:pt x="12567" y="19429"/>
                    <a:pt x="12493" y="19096"/>
                  </a:cubicBezTo>
                  <a:cubicBezTo>
                    <a:pt x="12419" y="18750"/>
                    <a:pt x="12542" y="18405"/>
                    <a:pt x="12653" y="18072"/>
                  </a:cubicBezTo>
                  <a:lnTo>
                    <a:pt x="12740" y="17837"/>
                  </a:lnTo>
                  <a:cubicBezTo>
                    <a:pt x="13011" y="17084"/>
                    <a:pt x="13295" y="16306"/>
                    <a:pt x="13616" y="15553"/>
                  </a:cubicBezTo>
                  <a:cubicBezTo>
                    <a:pt x="13678" y="15405"/>
                    <a:pt x="13752" y="15232"/>
                    <a:pt x="13814" y="15072"/>
                  </a:cubicBezTo>
                  <a:cubicBezTo>
                    <a:pt x="14011" y="14554"/>
                    <a:pt x="14258" y="14047"/>
                    <a:pt x="14554" y="13578"/>
                  </a:cubicBezTo>
                  <a:close/>
                  <a:moveTo>
                    <a:pt x="18430" y="15492"/>
                  </a:moveTo>
                  <a:lnTo>
                    <a:pt x="18406" y="15640"/>
                  </a:lnTo>
                  <a:cubicBezTo>
                    <a:pt x="18332" y="16492"/>
                    <a:pt x="18183" y="17331"/>
                    <a:pt x="17961" y="18158"/>
                  </a:cubicBezTo>
                  <a:cubicBezTo>
                    <a:pt x="17937" y="18244"/>
                    <a:pt x="17912" y="18331"/>
                    <a:pt x="17899" y="18417"/>
                  </a:cubicBezTo>
                  <a:cubicBezTo>
                    <a:pt x="17764" y="18936"/>
                    <a:pt x="17616" y="19479"/>
                    <a:pt x="17282" y="19874"/>
                  </a:cubicBezTo>
                  <a:cubicBezTo>
                    <a:pt x="17072" y="20121"/>
                    <a:pt x="16813" y="20182"/>
                    <a:pt x="16529" y="20269"/>
                  </a:cubicBezTo>
                  <a:lnTo>
                    <a:pt x="16258" y="20343"/>
                  </a:lnTo>
                  <a:cubicBezTo>
                    <a:pt x="15912" y="20442"/>
                    <a:pt x="15566" y="20528"/>
                    <a:pt x="15209" y="20590"/>
                  </a:cubicBezTo>
                  <a:cubicBezTo>
                    <a:pt x="15023" y="20627"/>
                    <a:pt x="14826" y="20639"/>
                    <a:pt x="14628" y="20651"/>
                  </a:cubicBezTo>
                  <a:cubicBezTo>
                    <a:pt x="14530" y="20651"/>
                    <a:pt x="14431" y="20639"/>
                    <a:pt x="14320" y="20627"/>
                  </a:cubicBezTo>
                  <a:cubicBezTo>
                    <a:pt x="14344" y="20577"/>
                    <a:pt x="14357" y="20528"/>
                    <a:pt x="14357" y="20479"/>
                  </a:cubicBezTo>
                  <a:lnTo>
                    <a:pt x="14344" y="20479"/>
                  </a:lnTo>
                  <a:cubicBezTo>
                    <a:pt x="14344" y="20442"/>
                    <a:pt x="14357" y="20392"/>
                    <a:pt x="14369" y="20355"/>
                  </a:cubicBezTo>
                  <a:cubicBezTo>
                    <a:pt x="14381" y="20281"/>
                    <a:pt x="14394" y="20207"/>
                    <a:pt x="14419" y="20133"/>
                  </a:cubicBezTo>
                  <a:cubicBezTo>
                    <a:pt x="14431" y="20034"/>
                    <a:pt x="14456" y="19935"/>
                    <a:pt x="14468" y="19837"/>
                  </a:cubicBezTo>
                  <a:cubicBezTo>
                    <a:pt x="14517" y="19590"/>
                    <a:pt x="14554" y="19331"/>
                    <a:pt x="14591" y="19084"/>
                  </a:cubicBezTo>
                  <a:lnTo>
                    <a:pt x="14628" y="18812"/>
                  </a:lnTo>
                  <a:cubicBezTo>
                    <a:pt x="14739" y="18158"/>
                    <a:pt x="14838" y="17467"/>
                    <a:pt x="14900" y="16775"/>
                  </a:cubicBezTo>
                  <a:cubicBezTo>
                    <a:pt x="14925" y="16541"/>
                    <a:pt x="14937" y="16282"/>
                    <a:pt x="14949" y="15973"/>
                  </a:cubicBezTo>
                  <a:cubicBezTo>
                    <a:pt x="15097" y="15998"/>
                    <a:pt x="15246" y="16022"/>
                    <a:pt x="15394" y="16022"/>
                  </a:cubicBezTo>
                  <a:cubicBezTo>
                    <a:pt x="15258" y="16417"/>
                    <a:pt x="15221" y="16825"/>
                    <a:pt x="15270" y="17232"/>
                  </a:cubicBezTo>
                  <a:cubicBezTo>
                    <a:pt x="15307" y="17442"/>
                    <a:pt x="15394" y="17788"/>
                    <a:pt x="15604" y="17788"/>
                  </a:cubicBezTo>
                  <a:cubicBezTo>
                    <a:pt x="15641" y="17775"/>
                    <a:pt x="15690" y="17763"/>
                    <a:pt x="15715" y="17738"/>
                  </a:cubicBezTo>
                  <a:cubicBezTo>
                    <a:pt x="15924" y="17615"/>
                    <a:pt x="15949" y="17343"/>
                    <a:pt x="15974" y="17121"/>
                  </a:cubicBezTo>
                  <a:lnTo>
                    <a:pt x="15974" y="17109"/>
                  </a:lnTo>
                  <a:cubicBezTo>
                    <a:pt x="16011" y="16825"/>
                    <a:pt x="16011" y="16541"/>
                    <a:pt x="15974" y="16257"/>
                  </a:cubicBezTo>
                  <a:cubicBezTo>
                    <a:pt x="15961" y="16171"/>
                    <a:pt x="15949" y="16084"/>
                    <a:pt x="15912" y="16010"/>
                  </a:cubicBezTo>
                  <a:lnTo>
                    <a:pt x="15924" y="16010"/>
                  </a:lnTo>
                  <a:cubicBezTo>
                    <a:pt x="16258" y="15973"/>
                    <a:pt x="16579" y="15911"/>
                    <a:pt x="16900" y="15850"/>
                  </a:cubicBezTo>
                  <a:cubicBezTo>
                    <a:pt x="17060" y="15813"/>
                    <a:pt x="17208" y="15788"/>
                    <a:pt x="17369" y="15763"/>
                  </a:cubicBezTo>
                  <a:cubicBezTo>
                    <a:pt x="17517" y="15739"/>
                    <a:pt x="17640" y="15714"/>
                    <a:pt x="17788" y="15689"/>
                  </a:cubicBezTo>
                  <a:cubicBezTo>
                    <a:pt x="18011" y="15652"/>
                    <a:pt x="18233" y="15590"/>
                    <a:pt x="18430" y="15492"/>
                  </a:cubicBezTo>
                  <a:close/>
                  <a:moveTo>
                    <a:pt x="14147" y="0"/>
                  </a:moveTo>
                  <a:cubicBezTo>
                    <a:pt x="13690" y="0"/>
                    <a:pt x="13233" y="111"/>
                    <a:pt x="12826" y="309"/>
                  </a:cubicBezTo>
                  <a:cubicBezTo>
                    <a:pt x="12604" y="407"/>
                    <a:pt x="12394" y="543"/>
                    <a:pt x="12209" y="704"/>
                  </a:cubicBezTo>
                  <a:cubicBezTo>
                    <a:pt x="11987" y="654"/>
                    <a:pt x="11765" y="630"/>
                    <a:pt x="11530" y="630"/>
                  </a:cubicBezTo>
                  <a:lnTo>
                    <a:pt x="11333" y="630"/>
                  </a:lnTo>
                  <a:cubicBezTo>
                    <a:pt x="10715" y="667"/>
                    <a:pt x="10086" y="765"/>
                    <a:pt x="9506" y="1185"/>
                  </a:cubicBezTo>
                  <a:cubicBezTo>
                    <a:pt x="8975" y="1592"/>
                    <a:pt x="8506" y="2062"/>
                    <a:pt x="8111" y="2592"/>
                  </a:cubicBezTo>
                  <a:cubicBezTo>
                    <a:pt x="7691" y="3123"/>
                    <a:pt x="7247" y="3703"/>
                    <a:pt x="6728" y="4407"/>
                  </a:cubicBezTo>
                  <a:cubicBezTo>
                    <a:pt x="6074" y="5296"/>
                    <a:pt x="5383" y="6234"/>
                    <a:pt x="4716" y="7184"/>
                  </a:cubicBezTo>
                  <a:cubicBezTo>
                    <a:pt x="4494" y="7221"/>
                    <a:pt x="4284" y="7271"/>
                    <a:pt x="4074" y="7345"/>
                  </a:cubicBezTo>
                  <a:cubicBezTo>
                    <a:pt x="3235" y="7653"/>
                    <a:pt x="2482" y="8270"/>
                    <a:pt x="1778" y="9246"/>
                  </a:cubicBezTo>
                  <a:cubicBezTo>
                    <a:pt x="1482" y="9653"/>
                    <a:pt x="1210" y="10085"/>
                    <a:pt x="988" y="10542"/>
                  </a:cubicBezTo>
                  <a:cubicBezTo>
                    <a:pt x="927" y="10653"/>
                    <a:pt x="877" y="10764"/>
                    <a:pt x="828" y="10887"/>
                  </a:cubicBezTo>
                  <a:cubicBezTo>
                    <a:pt x="692" y="11110"/>
                    <a:pt x="581" y="11344"/>
                    <a:pt x="495" y="11591"/>
                  </a:cubicBezTo>
                  <a:lnTo>
                    <a:pt x="470" y="11653"/>
                  </a:lnTo>
                  <a:cubicBezTo>
                    <a:pt x="309" y="12060"/>
                    <a:pt x="186" y="12480"/>
                    <a:pt x="112" y="12912"/>
                  </a:cubicBezTo>
                  <a:cubicBezTo>
                    <a:pt x="13" y="13381"/>
                    <a:pt x="1" y="13887"/>
                    <a:pt x="100" y="14368"/>
                  </a:cubicBezTo>
                  <a:cubicBezTo>
                    <a:pt x="211" y="14788"/>
                    <a:pt x="408" y="15195"/>
                    <a:pt x="704" y="15529"/>
                  </a:cubicBezTo>
                  <a:cubicBezTo>
                    <a:pt x="1050" y="15887"/>
                    <a:pt x="1433" y="16208"/>
                    <a:pt x="1852" y="16479"/>
                  </a:cubicBezTo>
                  <a:lnTo>
                    <a:pt x="1976" y="16566"/>
                  </a:lnTo>
                  <a:cubicBezTo>
                    <a:pt x="2482" y="16924"/>
                    <a:pt x="3013" y="17257"/>
                    <a:pt x="3556" y="17553"/>
                  </a:cubicBezTo>
                  <a:cubicBezTo>
                    <a:pt x="3976" y="17751"/>
                    <a:pt x="4395" y="17936"/>
                    <a:pt x="4840" y="18096"/>
                  </a:cubicBezTo>
                  <a:lnTo>
                    <a:pt x="5259" y="18244"/>
                  </a:lnTo>
                  <a:lnTo>
                    <a:pt x="5284" y="18257"/>
                  </a:lnTo>
                  <a:lnTo>
                    <a:pt x="5296" y="18257"/>
                  </a:lnTo>
                  <a:cubicBezTo>
                    <a:pt x="5556" y="18429"/>
                    <a:pt x="5827" y="18565"/>
                    <a:pt x="6111" y="18652"/>
                  </a:cubicBezTo>
                  <a:lnTo>
                    <a:pt x="6247" y="18713"/>
                  </a:lnTo>
                  <a:cubicBezTo>
                    <a:pt x="6457" y="18787"/>
                    <a:pt x="6679" y="18874"/>
                    <a:pt x="6889" y="18948"/>
                  </a:cubicBezTo>
                  <a:lnTo>
                    <a:pt x="7345" y="19121"/>
                  </a:lnTo>
                  <a:cubicBezTo>
                    <a:pt x="7457" y="19170"/>
                    <a:pt x="7580" y="19220"/>
                    <a:pt x="7691" y="19257"/>
                  </a:cubicBezTo>
                  <a:cubicBezTo>
                    <a:pt x="7950" y="19380"/>
                    <a:pt x="8222" y="19479"/>
                    <a:pt x="8506" y="19553"/>
                  </a:cubicBezTo>
                  <a:cubicBezTo>
                    <a:pt x="9000" y="19676"/>
                    <a:pt x="9518" y="19775"/>
                    <a:pt x="10024" y="19837"/>
                  </a:cubicBezTo>
                  <a:cubicBezTo>
                    <a:pt x="10209" y="19849"/>
                    <a:pt x="10456" y="19874"/>
                    <a:pt x="10703" y="19874"/>
                  </a:cubicBezTo>
                  <a:cubicBezTo>
                    <a:pt x="10987" y="19874"/>
                    <a:pt x="11283" y="19837"/>
                    <a:pt x="11555" y="19750"/>
                  </a:cubicBezTo>
                  <a:cubicBezTo>
                    <a:pt x="11814" y="19664"/>
                    <a:pt x="12048" y="19503"/>
                    <a:pt x="12234" y="19294"/>
                  </a:cubicBezTo>
                  <a:cubicBezTo>
                    <a:pt x="12283" y="19479"/>
                    <a:pt x="12369" y="19652"/>
                    <a:pt x="12493" y="19787"/>
                  </a:cubicBezTo>
                  <a:cubicBezTo>
                    <a:pt x="12764" y="20108"/>
                    <a:pt x="13085" y="20392"/>
                    <a:pt x="13431" y="20614"/>
                  </a:cubicBezTo>
                  <a:cubicBezTo>
                    <a:pt x="13777" y="20849"/>
                    <a:pt x="14172" y="20985"/>
                    <a:pt x="14579" y="20985"/>
                  </a:cubicBezTo>
                  <a:cubicBezTo>
                    <a:pt x="15060" y="20985"/>
                    <a:pt x="15529" y="20898"/>
                    <a:pt x="15986" y="20762"/>
                  </a:cubicBezTo>
                  <a:cubicBezTo>
                    <a:pt x="16147" y="20713"/>
                    <a:pt x="16319" y="20651"/>
                    <a:pt x="16480" y="20602"/>
                  </a:cubicBezTo>
                  <a:lnTo>
                    <a:pt x="16640" y="20553"/>
                  </a:lnTo>
                  <a:lnTo>
                    <a:pt x="16752" y="20516"/>
                  </a:lnTo>
                  <a:cubicBezTo>
                    <a:pt x="16900" y="20479"/>
                    <a:pt x="17048" y="20417"/>
                    <a:pt x="17184" y="20343"/>
                  </a:cubicBezTo>
                  <a:cubicBezTo>
                    <a:pt x="17702" y="20034"/>
                    <a:pt x="17937" y="19417"/>
                    <a:pt x="18109" y="18849"/>
                  </a:cubicBezTo>
                  <a:cubicBezTo>
                    <a:pt x="18406" y="18726"/>
                    <a:pt x="18690" y="18565"/>
                    <a:pt x="18949" y="18380"/>
                  </a:cubicBezTo>
                  <a:cubicBezTo>
                    <a:pt x="19257" y="18183"/>
                    <a:pt x="19541" y="17960"/>
                    <a:pt x="19813" y="17726"/>
                  </a:cubicBezTo>
                  <a:cubicBezTo>
                    <a:pt x="20084" y="17504"/>
                    <a:pt x="20294" y="17220"/>
                    <a:pt x="20442" y="16899"/>
                  </a:cubicBezTo>
                  <a:cubicBezTo>
                    <a:pt x="20590" y="16553"/>
                    <a:pt x="20590" y="16208"/>
                    <a:pt x="20578" y="15800"/>
                  </a:cubicBezTo>
                  <a:cubicBezTo>
                    <a:pt x="20516" y="14998"/>
                    <a:pt x="20603" y="14196"/>
                    <a:pt x="20825" y="13418"/>
                  </a:cubicBezTo>
                  <a:cubicBezTo>
                    <a:pt x="21060" y="12751"/>
                    <a:pt x="21343" y="12097"/>
                    <a:pt x="21664" y="11468"/>
                  </a:cubicBezTo>
                  <a:lnTo>
                    <a:pt x="21837" y="11110"/>
                  </a:lnTo>
                  <a:cubicBezTo>
                    <a:pt x="22183" y="10431"/>
                    <a:pt x="22491" y="9727"/>
                    <a:pt x="22738" y="8999"/>
                  </a:cubicBezTo>
                  <a:cubicBezTo>
                    <a:pt x="22961" y="8308"/>
                    <a:pt x="23072" y="7579"/>
                    <a:pt x="23047" y="6851"/>
                  </a:cubicBezTo>
                  <a:cubicBezTo>
                    <a:pt x="23010" y="5913"/>
                    <a:pt x="22751" y="4185"/>
                    <a:pt x="21578" y="3234"/>
                  </a:cubicBezTo>
                  <a:cubicBezTo>
                    <a:pt x="21136" y="2887"/>
                    <a:pt x="20600" y="2703"/>
                    <a:pt x="20040" y="2703"/>
                  </a:cubicBezTo>
                  <a:cubicBezTo>
                    <a:pt x="20022" y="2703"/>
                    <a:pt x="20004" y="2703"/>
                    <a:pt x="19986" y="2703"/>
                  </a:cubicBezTo>
                  <a:cubicBezTo>
                    <a:pt x="19702" y="2703"/>
                    <a:pt x="19418" y="2740"/>
                    <a:pt x="19146" y="2802"/>
                  </a:cubicBezTo>
                  <a:cubicBezTo>
                    <a:pt x="18924" y="1889"/>
                    <a:pt x="18443" y="728"/>
                    <a:pt x="17381" y="296"/>
                  </a:cubicBezTo>
                  <a:cubicBezTo>
                    <a:pt x="17060" y="161"/>
                    <a:pt x="16714" y="99"/>
                    <a:pt x="16357" y="99"/>
                  </a:cubicBezTo>
                  <a:cubicBezTo>
                    <a:pt x="15974" y="111"/>
                    <a:pt x="15604" y="161"/>
                    <a:pt x="15233" y="284"/>
                  </a:cubicBezTo>
                  <a:cubicBezTo>
                    <a:pt x="15060" y="185"/>
                    <a:pt x="14875" y="111"/>
                    <a:pt x="14690" y="62"/>
                  </a:cubicBezTo>
                  <a:cubicBezTo>
                    <a:pt x="14505" y="12"/>
                    <a:pt x="14332" y="0"/>
                    <a:pt x="1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6" name="Google Shape;1976;p64"/>
          <p:cNvGrpSpPr/>
          <p:nvPr/>
        </p:nvGrpSpPr>
        <p:grpSpPr>
          <a:xfrm>
            <a:off x="4756377" y="1614732"/>
            <a:ext cx="3952905" cy="1112822"/>
            <a:chOff x="4319250" y="3137000"/>
            <a:chExt cx="885825" cy="524125"/>
          </a:xfrm>
        </p:grpSpPr>
        <p:sp>
          <p:nvSpPr>
            <p:cNvPr id="1977" name="Google Shape;1977;p64"/>
            <p:cNvSpPr/>
            <p:nvPr/>
          </p:nvSpPr>
          <p:spPr>
            <a:xfrm>
              <a:off x="4334525" y="3137000"/>
              <a:ext cx="816875" cy="145250"/>
            </a:xfrm>
            <a:custGeom>
              <a:rect b="b" l="l" r="r" t="t"/>
              <a:pathLst>
                <a:path extrusionOk="0" h="5810" w="32675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4"/>
            <p:cNvSpPr/>
            <p:nvPr/>
          </p:nvSpPr>
          <p:spPr>
            <a:xfrm>
              <a:off x="4356675" y="3182825"/>
              <a:ext cx="798275" cy="129275"/>
            </a:xfrm>
            <a:custGeom>
              <a:rect b="b" l="l" r="r" t="t"/>
              <a:pathLst>
                <a:path extrusionOk="0" h="5171" w="31931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4"/>
            <p:cNvSpPr/>
            <p:nvPr/>
          </p:nvSpPr>
          <p:spPr>
            <a:xfrm>
              <a:off x="4345775" y="3233150"/>
              <a:ext cx="859300" cy="100300"/>
            </a:xfrm>
            <a:custGeom>
              <a:rect b="b" l="l" r="r" t="t"/>
              <a:pathLst>
                <a:path extrusionOk="0" h="4012" w="34372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4"/>
            <p:cNvSpPr/>
            <p:nvPr/>
          </p:nvSpPr>
          <p:spPr>
            <a:xfrm>
              <a:off x="4359800" y="3270500"/>
              <a:ext cx="768200" cy="83975"/>
            </a:xfrm>
            <a:custGeom>
              <a:rect b="b" l="l" r="r" t="t"/>
              <a:pathLst>
                <a:path extrusionOk="0" h="3359" w="30728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4"/>
            <p:cNvSpPr/>
            <p:nvPr/>
          </p:nvSpPr>
          <p:spPr>
            <a:xfrm>
              <a:off x="4326650" y="3282500"/>
              <a:ext cx="830850" cy="180500"/>
            </a:xfrm>
            <a:custGeom>
              <a:rect b="b" l="l" r="r" t="t"/>
              <a:pathLst>
                <a:path extrusionOk="0" h="7220" w="33234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4"/>
            <p:cNvSpPr/>
            <p:nvPr/>
          </p:nvSpPr>
          <p:spPr>
            <a:xfrm>
              <a:off x="4319250" y="3360925"/>
              <a:ext cx="817050" cy="79000"/>
            </a:xfrm>
            <a:custGeom>
              <a:rect b="b" l="l" r="r" t="t"/>
              <a:pathLst>
                <a:path extrusionOk="0" h="3160" w="32682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4"/>
            <p:cNvSpPr/>
            <p:nvPr/>
          </p:nvSpPr>
          <p:spPr>
            <a:xfrm>
              <a:off x="4359800" y="3368900"/>
              <a:ext cx="757150" cy="121750"/>
            </a:xfrm>
            <a:custGeom>
              <a:rect b="b" l="l" r="r" t="t"/>
              <a:pathLst>
                <a:path extrusionOk="0" h="4870" w="30286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4"/>
            <p:cNvSpPr/>
            <p:nvPr/>
          </p:nvSpPr>
          <p:spPr>
            <a:xfrm>
              <a:off x="4369825" y="3442375"/>
              <a:ext cx="758625" cy="151550"/>
            </a:xfrm>
            <a:custGeom>
              <a:rect b="b" l="l" r="r" t="t"/>
              <a:pathLst>
                <a:path extrusionOk="0" h="6062" w="30345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4"/>
            <p:cNvSpPr/>
            <p:nvPr/>
          </p:nvSpPr>
          <p:spPr>
            <a:xfrm>
              <a:off x="4409400" y="3507550"/>
              <a:ext cx="682250" cy="94025"/>
            </a:xfrm>
            <a:custGeom>
              <a:rect b="b" l="l" r="r" t="t"/>
              <a:pathLst>
                <a:path extrusionOk="0" h="3761" w="2729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4"/>
            <p:cNvSpPr/>
            <p:nvPr/>
          </p:nvSpPr>
          <p:spPr>
            <a:xfrm>
              <a:off x="4327875" y="3557000"/>
              <a:ext cx="818000" cy="104125"/>
            </a:xfrm>
            <a:custGeom>
              <a:rect b="b" l="l" r="r" t="t"/>
              <a:pathLst>
                <a:path extrusionOk="0" h="4165" w="3272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4"/>
            <p:cNvSpPr/>
            <p:nvPr/>
          </p:nvSpPr>
          <p:spPr>
            <a:xfrm>
              <a:off x="4492625" y="3568500"/>
              <a:ext cx="516700" cy="88850"/>
            </a:xfrm>
            <a:custGeom>
              <a:rect b="b" l="l" r="r" t="t"/>
              <a:pathLst>
                <a:path extrusionOk="0" h="3554" w="20668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8" name="Google Shape;1988;p64"/>
          <p:cNvSpPr txBox="1"/>
          <p:nvPr>
            <p:ph idx="2" type="title"/>
          </p:nvPr>
        </p:nvSpPr>
        <p:spPr>
          <a:xfrm>
            <a:off x="4653225" y="1298577"/>
            <a:ext cx="4159200" cy="174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2-Expansion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 into B</a:t>
            </a:r>
            <a:endParaRPr/>
          </a:p>
        </p:txBody>
      </p:sp>
      <p:grpSp>
        <p:nvGrpSpPr>
          <p:cNvPr id="1989" name="Google Shape;1989;p64"/>
          <p:cNvGrpSpPr/>
          <p:nvPr/>
        </p:nvGrpSpPr>
        <p:grpSpPr>
          <a:xfrm>
            <a:off x="1627025" y="65600"/>
            <a:ext cx="2204325" cy="4848773"/>
            <a:chOff x="1627025" y="65600"/>
            <a:chExt cx="2204325" cy="4848773"/>
          </a:xfrm>
        </p:grpSpPr>
        <p:grpSp>
          <p:nvGrpSpPr>
            <p:cNvPr id="1990" name="Google Shape;1990;p64"/>
            <p:cNvGrpSpPr/>
            <p:nvPr/>
          </p:nvGrpSpPr>
          <p:grpSpPr>
            <a:xfrm>
              <a:off x="1858150" y="380550"/>
              <a:ext cx="1632146" cy="3739400"/>
              <a:chOff x="1858150" y="380550"/>
              <a:chExt cx="1632146" cy="3739400"/>
            </a:xfrm>
          </p:grpSpPr>
          <p:cxnSp>
            <p:nvCxnSpPr>
              <p:cNvPr id="1991" name="Google Shape;1991;p64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2" name="Google Shape;1992;p64"/>
              <p:cNvCxnSpPr>
                <a:stCxn id="1993" idx="2"/>
              </p:cNvCxnSpPr>
              <p:nvPr/>
            </p:nvCxnSpPr>
            <p:spPr>
              <a:xfrm flipH="1" rot="10800000">
                <a:off x="1858150" y="918350"/>
                <a:ext cx="1593000" cy="43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4" name="Google Shape;1994;p64"/>
              <p:cNvCxnSpPr>
                <a:stCxn id="1993" idx="6"/>
              </p:cNvCxnSpPr>
              <p:nvPr/>
            </p:nvCxnSpPr>
            <p:spPr>
              <a:xfrm>
                <a:off x="2068150" y="1351550"/>
                <a:ext cx="1409100" cy="276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5" name="Google Shape;1995;p64"/>
              <p:cNvCxnSpPr>
                <a:stCxn id="1996" idx="7"/>
                <a:endCxn id="1997" idx="3"/>
              </p:cNvCxnSpPr>
              <p:nvPr/>
            </p:nvCxnSpPr>
            <p:spPr>
              <a:xfrm flipH="1" rot="10800000">
                <a:off x="2037396" y="428592"/>
                <a:ext cx="1397100" cy="162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98" name="Google Shape;1998;p64"/>
              <p:cNvCxnSpPr>
                <a:endCxn id="1999" idx="2"/>
              </p:cNvCxnSpPr>
              <p:nvPr/>
            </p:nvCxnSpPr>
            <p:spPr>
              <a:xfrm flipH="1" rot="10800000">
                <a:off x="2037500" y="914391"/>
                <a:ext cx="1374000" cy="13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0" name="Google Shape;2000;p64"/>
              <p:cNvCxnSpPr>
                <a:stCxn id="1996" idx="6"/>
                <a:endCxn id="2001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2" name="Google Shape;2002;p64"/>
              <p:cNvCxnSpPr>
                <a:stCxn id="1996" idx="6"/>
                <a:endCxn id="2003" idx="2"/>
              </p:cNvCxnSpPr>
              <p:nvPr/>
            </p:nvCxnSpPr>
            <p:spPr>
              <a:xfrm flipH="1" rot="10800000">
                <a:off x="2068150" y="1945500"/>
                <a:ext cx="1343400" cy="20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4" name="Google Shape;2004;p64"/>
              <p:cNvCxnSpPr>
                <a:stCxn id="1996" idx="6"/>
                <a:endCxn id="2005" idx="2"/>
              </p:cNvCxnSpPr>
              <p:nvPr/>
            </p:nvCxnSpPr>
            <p:spPr>
              <a:xfrm>
                <a:off x="2068150" y="2148000"/>
                <a:ext cx="1343400" cy="3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6" name="Google Shape;2006;p64"/>
              <p:cNvCxnSpPr>
                <a:stCxn id="1996" idx="6"/>
                <a:endCxn id="2007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8" name="Google Shape;2008;p64"/>
              <p:cNvCxnSpPr>
                <a:stCxn id="2009" idx="7"/>
                <a:endCxn id="1999" idx="2"/>
              </p:cNvCxnSpPr>
              <p:nvPr/>
            </p:nvCxnSpPr>
            <p:spPr>
              <a:xfrm flipH="1" rot="10800000">
                <a:off x="2037396" y="914242"/>
                <a:ext cx="1374000" cy="19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0" name="Google Shape;2010;p64"/>
              <p:cNvCxnSpPr>
                <a:stCxn id="2009" idx="6"/>
                <a:endCxn id="2001" idx="2"/>
              </p:cNvCxnSpPr>
              <p:nvPr/>
            </p:nvCxnSpPr>
            <p:spPr>
              <a:xfrm flipH="1" rot="10800000">
                <a:off x="2068150" y="1455850"/>
                <a:ext cx="1343400" cy="14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1" name="Google Shape;2011;p64"/>
              <p:cNvCxnSpPr>
                <a:stCxn id="2009" idx="2"/>
                <a:endCxn id="2003" idx="2"/>
              </p:cNvCxnSpPr>
              <p:nvPr/>
            </p:nvCxnSpPr>
            <p:spPr>
              <a:xfrm flipH="1" rot="10800000">
                <a:off x="1858150" y="1945750"/>
                <a:ext cx="1553400" cy="9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2" name="Google Shape;2012;p64"/>
              <p:cNvCxnSpPr>
                <a:stCxn id="2009" idx="7"/>
                <a:endCxn id="2005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3" name="Google Shape;2013;p64"/>
              <p:cNvCxnSpPr>
                <a:stCxn id="2009" idx="5"/>
                <a:endCxn id="2014" idx="1"/>
              </p:cNvCxnSpPr>
              <p:nvPr/>
            </p:nvCxnSpPr>
            <p:spPr>
              <a:xfrm>
                <a:off x="2037396" y="3037258"/>
                <a:ext cx="1397100" cy="4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5" name="Google Shape;2015;p64"/>
              <p:cNvCxnSpPr>
                <a:stCxn id="2009" idx="7"/>
                <a:endCxn id="2016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017" name="Google Shape;2017;p64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4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4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4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4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4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4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4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4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4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4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4"/>
            <p:cNvSpPr txBox="1"/>
            <p:nvPr/>
          </p:nvSpPr>
          <p:spPr>
            <a:xfrm>
              <a:off x="1753000" y="35579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020" name="Google Shape;2020;p64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021" name="Google Shape;2021;p64"/>
          <p:cNvGrpSpPr/>
          <p:nvPr/>
        </p:nvGrpSpPr>
        <p:grpSpPr>
          <a:xfrm>
            <a:off x="1364350" y="386017"/>
            <a:ext cx="2070215" cy="1228708"/>
            <a:chOff x="1364350" y="386017"/>
            <a:chExt cx="2070215" cy="1228708"/>
          </a:xfrm>
        </p:grpSpPr>
        <p:sp>
          <p:nvSpPr>
            <p:cNvPr id="2022" name="Google Shape;2022;p64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023" name="Google Shape;2023;p64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4" name="Google Shape;2024;p64"/>
            <p:cNvCxnSpPr/>
            <p:nvPr/>
          </p:nvCxnSpPr>
          <p:spPr>
            <a:xfrm flipH="1" rot="10800000">
              <a:off x="2007465" y="930743"/>
              <a:ext cx="1427100" cy="368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5" name="Google Shape;2025;p64"/>
          <p:cNvGrpSpPr/>
          <p:nvPr/>
        </p:nvGrpSpPr>
        <p:grpSpPr>
          <a:xfrm>
            <a:off x="1364350" y="1455900"/>
            <a:ext cx="2047200" cy="1575000"/>
            <a:chOff x="1364350" y="1455900"/>
            <a:chExt cx="2047200" cy="1575000"/>
          </a:xfrm>
        </p:grpSpPr>
        <p:sp>
          <p:nvSpPr>
            <p:cNvPr id="2026" name="Google Shape;2026;p64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027" name="Google Shape;2027;p64"/>
            <p:cNvCxnSpPr>
              <a:stCxn id="1996" idx="6"/>
              <a:endCxn id="2001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8" name="Google Shape;2028;p64"/>
            <p:cNvCxnSpPr>
              <a:stCxn id="1996" idx="6"/>
              <a:endCxn id="2007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9" name="Google Shape;2029;p64"/>
          <p:cNvGrpSpPr/>
          <p:nvPr/>
        </p:nvGrpSpPr>
        <p:grpSpPr>
          <a:xfrm>
            <a:off x="1430250" y="2432542"/>
            <a:ext cx="2004246" cy="1601700"/>
            <a:chOff x="1430250" y="2432542"/>
            <a:chExt cx="2004246" cy="1601700"/>
          </a:xfrm>
        </p:grpSpPr>
        <p:sp>
          <p:nvSpPr>
            <p:cNvPr id="2030" name="Google Shape;2030;p64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031" name="Google Shape;2031;p64"/>
            <p:cNvCxnSpPr>
              <a:stCxn id="2009" idx="7"/>
              <a:endCxn id="2005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2" name="Google Shape;2032;p64"/>
            <p:cNvCxnSpPr>
              <a:stCxn id="2009" idx="7"/>
              <a:endCxn id="2016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33" name="Google Shape;2033;p64"/>
          <p:cNvGrpSpPr/>
          <p:nvPr/>
        </p:nvGrpSpPr>
        <p:grpSpPr>
          <a:xfrm>
            <a:off x="3557475" y="118025"/>
            <a:ext cx="886500" cy="4258675"/>
            <a:chOff x="3557475" y="118025"/>
            <a:chExt cx="886500" cy="4258675"/>
          </a:xfrm>
        </p:grpSpPr>
        <p:sp>
          <p:nvSpPr>
            <p:cNvPr id="2034" name="Google Shape;2034;p64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4"/>
            <p:cNvSpPr/>
            <p:nvPr/>
          </p:nvSpPr>
          <p:spPr>
            <a:xfrm>
              <a:off x="3557475" y="892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4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041" name="Google Shape;2041;p64"/>
            <p:cNvSpPr txBox="1"/>
            <p:nvPr/>
          </p:nvSpPr>
          <p:spPr>
            <a:xfrm>
              <a:off x="4084575" y="668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042" name="Google Shape;2042;p64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043" name="Google Shape;2043;p64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044" name="Google Shape;2044;p64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045" name="Google Shape;2045;p64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046" name="Google Shape;2046;p64"/>
          <p:cNvGrpSpPr/>
          <p:nvPr/>
        </p:nvGrpSpPr>
        <p:grpSpPr>
          <a:xfrm>
            <a:off x="1081225" y="14397"/>
            <a:ext cx="3044325" cy="1800000"/>
            <a:chOff x="1278050" y="-1003"/>
            <a:chExt cx="3044325" cy="1800000"/>
          </a:xfrm>
        </p:grpSpPr>
        <p:sp>
          <p:nvSpPr>
            <p:cNvPr id="2047" name="Google Shape;2047;p64"/>
            <p:cNvSpPr/>
            <p:nvPr/>
          </p:nvSpPr>
          <p:spPr>
            <a:xfrm rot="-1089558">
              <a:off x="1549291" y="391635"/>
              <a:ext cx="2681769" cy="1014724"/>
            </a:xfrm>
            <a:prstGeom prst="ellipse">
              <a:avLst/>
            </a:prstGeom>
            <a:noFill/>
            <a:ln cap="flat" cmpd="sng" w="28575">
              <a:solidFill>
                <a:srgbClr val="A61C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4"/>
            <p:cNvSpPr txBox="1"/>
            <p:nvPr/>
          </p:nvSpPr>
          <p:spPr>
            <a:xfrm>
              <a:off x="1278050" y="250350"/>
              <a:ext cx="1057500" cy="492600"/>
            </a:xfrm>
            <a:prstGeom prst="rect">
              <a:avLst/>
            </a:prstGeom>
            <a:noFill/>
            <a:ln cap="flat" cmpd="sng" w="28575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CC4125"/>
                  </a:solidFill>
                </a:rPr>
                <a:t>2-star</a:t>
              </a:r>
              <a:endParaRPr b="1" sz="2000">
                <a:solidFill>
                  <a:srgbClr val="CC4125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3" name="Google Shape;2053;p65"/>
          <p:cNvGrpSpPr/>
          <p:nvPr/>
        </p:nvGrpSpPr>
        <p:grpSpPr>
          <a:xfrm>
            <a:off x="2883085" y="3221939"/>
            <a:ext cx="3377828" cy="1079750"/>
            <a:chOff x="4319250" y="3137000"/>
            <a:chExt cx="885825" cy="524125"/>
          </a:xfrm>
        </p:grpSpPr>
        <p:sp>
          <p:nvSpPr>
            <p:cNvPr id="2054" name="Google Shape;2054;p65"/>
            <p:cNvSpPr/>
            <p:nvPr/>
          </p:nvSpPr>
          <p:spPr>
            <a:xfrm>
              <a:off x="4334525" y="3137000"/>
              <a:ext cx="816875" cy="145250"/>
            </a:xfrm>
            <a:custGeom>
              <a:rect b="b" l="l" r="r" t="t"/>
              <a:pathLst>
                <a:path extrusionOk="0" h="5810" w="32675">
                  <a:moveTo>
                    <a:pt x="30614" y="1"/>
                  </a:moveTo>
                  <a:cubicBezTo>
                    <a:pt x="30548" y="1"/>
                    <a:pt x="30480" y="4"/>
                    <a:pt x="30410" y="11"/>
                  </a:cubicBezTo>
                  <a:lnTo>
                    <a:pt x="30410" y="11"/>
                  </a:lnTo>
                  <a:lnTo>
                    <a:pt x="30410" y="11"/>
                  </a:lnTo>
                  <a:lnTo>
                    <a:pt x="28330" y="186"/>
                  </a:lnTo>
                  <a:cubicBezTo>
                    <a:pt x="28200" y="197"/>
                    <a:pt x="28078" y="220"/>
                    <a:pt x="27966" y="252"/>
                  </a:cubicBezTo>
                  <a:lnTo>
                    <a:pt x="27966" y="252"/>
                  </a:lnTo>
                  <a:lnTo>
                    <a:pt x="1989" y="2818"/>
                  </a:lnTo>
                  <a:cubicBezTo>
                    <a:pt x="1" y="3012"/>
                    <a:pt x="100" y="5810"/>
                    <a:pt x="2061" y="5810"/>
                  </a:cubicBezTo>
                  <a:cubicBezTo>
                    <a:pt x="2127" y="5810"/>
                    <a:pt x="2195" y="5807"/>
                    <a:pt x="2265" y="5800"/>
                  </a:cubicBezTo>
                  <a:cubicBezTo>
                    <a:pt x="11738" y="4848"/>
                    <a:pt x="21212" y="3920"/>
                    <a:pt x="30686" y="2993"/>
                  </a:cubicBezTo>
                  <a:cubicBezTo>
                    <a:pt x="32674" y="2799"/>
                    <a:pt x="32575" y="1"/>
                    <a:pt x="30614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5"/>
            <p:cNvSpPr/>
            <p:nvPr/>
          </p:nvSpPr>
          <p:spPr>
            <a:xfrm>
              <a:off x="4356675" y="3182825"/>
              <a:ext cx="798275" cy="129275"/>
            </a:xfrm>
            <a:custGeom>
              <a:rect b="b" l="l" r="r" t="t"/>
              <a:pathLst>
                <a:path extrusionOk="0" h="5171" w="31931">
                  <a:moveTo>
                    <a:pt x="29692" y="0"/>
                  </a:moveTo>
                  <a:cubicBezTo>
                    <a:pt x="29262" y="0"/>
                    <a:pt x="28841" y="143"/>
                    <a:pt x="28521" y="458"/>
                  </a:cubicBezTo>
                  <a:lnTo>
                    <a:pt x="28521" y="458"/>
                  </a:lnTo>
                  <a:cubicBezTo>
                    <a:pt x="26855" y="717"/>
                    <a:pt x="25061" y="686"/>
                    <a:pt x="23409" y="834"/>
                  </a:cubicBezTo>
                  <a:cubicBezTo>
                    <a:pt x="20928" y="1035"/>
                    <a:pt x="18447" y="1235"/>
                    <a:pt x="15990" y="1461"/>
                  </a:cubicBezTo>
                  <a:cubicBezTo>
                    <a:pt x="11958" y="1784"/>
                    <a:pt x="7925" y="2108"/>
                    <a:pt x="3893" y="2415"/>
                  </a:cubicBezTo>
                  <a:lnTo>
                    <a:pt x="3893" y="2415"/>
                  </a:lnTo>
                  <a:cubicBezTo>
                    <a:pt x="3677" y="2329"/>
                    <a:pt x="3447" y="2279"/>
                    <a:pt x="3219" y="2279"/>
                  </a:cubicBezTo>
                  <a:cubicBezTo>
                    <a:pt x="3010" y="2279"/>
                    <a:pt x="2803" y="2320"/>
                    <a:pt x="2607" y="2413"/>
                  </a:cubicBezTo>
                  <a:cubicBezTo>
                    <a:pt x="2550" y="2451"/>
                    <a:pt x="2478" y="2489"/>
                    <a:pt x="2414" y="2527"/>
                  </a:cubicBezTo>
                  <a:lnTo>
                    <a:pt x="2414" y="2527"/>
                  </a:lnTo>
                  <a:cubicBezTo>
                    <a:pt x="2253" y="2539"/>
                    <a:pt x="2092" y="2551"/>
                    <a:pt x="1930" y="2564"/>
                  </a:cubicBezTo>
                  <a:cubicBezTo>
                    <a:pt x="0" y="2714"/>
                    <a:pt x="903" y="5170"/>
                    <a:pt x="2482" y="5170"/>
                  </a:cubicBezTo>
                  <a:cubicBezTo>
                    <a:pt x="2634" y="5170"/>
                    <a:pt x="2774" y="5169"/>
                    <a:pt x="2906" y="5164"/>
                  </a:cubicBezTo>
                  <a:lnTo>
                    <a:pt x="2906" y="5164"/>
                  </a:lnTo>
                  <a:cubicBezTo>
                    <a:pt x="2907" y="5166"/>
                    <a:pt x="2907" y="5168"/>
                    <a:pt x="2908" y="5170"/>
                  </a:cubicBezTo>
                  <a:cubicBezTo>
                    <a:pt x="8146" y="4769"/>
                    <a:pt x="13359" y="4343"/>
                    <a:pt x="18597" y="3917"/>
                  </a:cubicBezTo>
                  <a:cubicBezTo>
                    <a:pt x="21078" y="3716"/>
                    <a:pt x="23559" y="3491"/>
                    <a:pt x="26041" y="3290"/>
                  </a:cubicBezTo>
                  <a:cubicBezTo>
                    <a:pt x="27619" y="3165"/>
                    <a:pt x="30351" y="3541"/>
                    <a:pt x="31504" y="2213"/>
                  </a:cubicBezTo>
                  <a:cubicBezTo>
                    <a:pt x="31930" y="1711"/>
                    <a:pt x="31604" y="985"/>
                    <a:pt x="31178" y="609"/>
                  </a:cubicBezTo>
                  <a:cubicBezTo>
                    <a:pt x="31153" y="584"/>
                    <a:pt x="31103" y="533"/>
                    <a:pt x="31053" y="508"/>
                  </a:cubicBezTo>
                  <a:cubicBezTo>
                    <a:pt x="30676" y="184"/>
                    <a:pt x="30178" y="0"/>
                    <a:pt x="2969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5"/>
            <p:cNvSpPr/>
            <p:nvPr/>
          </p:nvSpPr>
          <p:spPr>
            <a:xfrm>
              <a:off x="4345775" y="3233150"/>
              <a:ext cx="859300" cy="100300"/>
            </a:xfrm>
            <a:custGeom>
              <a:rect b="b" l="l" r="r" t="t"/>
              <a:pathLst>
                <a:path extrusionOk="0" h="4012" w="34372">
                  <a:moveTo>
                    <a:pt x="31734" y="0"/>
                  </a:moveTo>
                  <a:cubicBezTo>
                    <a:pt x="31607" y="0"/>
                    <a:pt x="31483" y="8"/>
                    <a:pt x="31364" y="24"/>
                  </a:cubicBezTo>
                  <a:cubicBezTo>
                    <a:pt x="31276" y="34"/>
                    <a:pt x="31188" y="44"/>
                    <a:pt x="31100" y="54"/>
                  </a:cubicBezTo>
                  <a:lnTo>
                    <a:pt x="31100" y="54"/>
                  </a:lnTo>
                  <a:cubicBezTo>
                    <a:pt x="31096" y="52"/>
                    <a:pt x="31092" y="51"/>
                    <a:pt x="31088" y="49"/>
                  </a:cubicBezTo>
                  <a:cubicBezTo>
                    <a:pt x="31067" y="54"/>
                    <a:pt x="31046" y="58"/>
                    <a:pt x="31025" y="63"/>
                  </a:cubicBezTo>
                  <a:lnTo>
                    <a:pt x="31025" y="63"/>
                  </a:lnTo>
                  <a:cubicBezTo>
                    <a:pt x="21187" y="1175"/>
                    <a:pt x="11326" y="2165"/>
                    <a:pt x="1464" y="3032"/>
                  </a:cubicBezTo>
                  <a:cubicBezTo>
                    <a:pt x="1" y="3154"/>
                    <a:pt x="2951" y="4011"/>
                    <a:pt x="3642" y="4011"/>
                  </a:cubicBezTo>
                  <a:cubicBezTo>
                    <a:pt x="3661" y="4011"/>
                    <a:pt x="3679" y="4011"/>
                    <a:pt x="3694" y="4009"/>
                  </a:cubicBezTo>
                  <a:cubicBezTo>
                    <a:pt x="13102" y="3182"/>
                    <a:pt x="22486" y="2243"/>
                    <a:pt x="31870" y="1193"/>
                  </a:cubicBezTo>
                  <a:lnTo>
                    <a:pt x="31870" y="1193"/>
                  </a:lnTo>
                  <a:cubicBezTo>
                    <a:pt x="31983" y="1203"/>
                    <a:pt x="32095" y="1208"/>
                    <a:pt x="32207" y="1208"/>
                  </a:cubicBezTo>
                  <a:cubicBezTo>
                    <a:pt x="32407" y="1208"/>
                    <a:pt x="32604" y="1191"/>
                    <a:pt x="32792" y="1152"/>
                  </a:cubicBezTo>
                  <a:cubicBezTo>
                    <a:pt x="33143" y="1102"/>
                    <a:pt x="33494" y="1027"/>
                    <a:pt x="33845" y="977"/>
                  </a:cubicBezTo>
                  <a:cubicBezTo>
                    <a:pt x="34371" y="876"/>
                    <a:pt x="33920" y="551"/>
                    <a:pt x="33670" y="450"/>
                  </a:cubicBezTo>
                  <a:cubicBezTo>
                    <a:pt x="33104" y="199"/>
                    <a:pt x="32381" y="0"/>
                    <a:pt x="31734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5"/>
            <p:cNvSpPr/>
            <p:nvPr/>
          </p:nvSpPr>
          <p:spPr>
            <a:xfrm>
              <a:off x="4359800" y="3270500"/>
              <a:ext cx="768200" cy="83975"/>
            </a:xfrm>
            <a:custGeom>
              <a:rect b="b" l="l" r="r" t="t"/>
              <a:pathLst>
                <a:path extrusionOk="0" h="3359" w="30728">
                  <a:moveTo>
                    <a:pt x="27647" y="0"/>
                  </a:moveTo>
                  <a:cubicBezTo>
                    <a:pt x="27595" y="0"/>
                    <a:pt x="27544" y="3"/>
                    <a:pt x="27494" y="9"/>
                  </a:cubicBezTo>
                  <a:cubicBezTo>
                    <a:pt x="18372" y="1212"/>
                    <a:pt x="9199" y="1839"/>
                    <a:pt x="1" y="1914"/>
                  </a:cubicBezTo>
                  <a:cubicBezTo>
                    <a:pt x="151" y="1914"/>
                    <a:pt x="1930" y="3016"/>
                    <a:pt x="2532" y="3142"/>
                  </a:cubicBezTo>
                  <a:cubicBezTo>
                    <a:pt x="2783" y="3192"/>
                    <a:pt x="3033" y="3242"/>
                    <a:pt x="3309" y="3317"/>
                  </a:cubicBezTo>
                  <a:cubicBezTo>
                    <a:pt x="3433" y="3345"/>
                    <a:pt x="3533" y="3358"/>
                    <a:pt x="3608" y="3358"/>
                  </a:cubicBezTo>
                  <a:cubicBezTo>
                    <a:pt x="3777" y="3358"/>
                    <a:pt x="3816" y="3292"/>
                    <a:pt x="3714" y="3186"/>
                  </a:cubicBezTo>
                  <a:lnTo>
                    <a:pt x="3714" y="3186"/>
                  </a:lnTo>
                  <a:cubicBezTo>
                    <a:pt x="12659" y="3106"/>
                    <a:pt x="21579" y="2457"/>
                    <a:pt x="30452" y="1287"/>
                  </a:cubicBezTo>
                  <a:cubicBezTo>
                    <a:pt x="30728" y="1262"/>
                    <a:pt x="29550" y="635"/>
                    <a:pt x="29474" y="585"/>
                  </a:cubicBezTo>
                  <a:cubicBezTo>
                    <a:pt x="28990" y="378"/>
                    <a:pt x="28251" y="0"/>
                    <a:pt x="2764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5"/>
            <p:cNvSpPr/>
            <p:nvPr/>
          </p:nvSpPr>
          <p:spPr>
            <a:xfrm>
              <a:off x="4326650" y="3282500"/>
              <a:ext cx="830850" cy="180500"/>
            </a:xfrm>
            <a:custGeom>
              <a:rect b="b" l="l" r="r" t="t"/>
              <a:pathLst>
                <a:path extrusionOk="0" h="7220" w="33234">
                  <a:moveTo>
                    <a:pt x="31326" y="1"/>
                  </a:moveTo>
                  <a:cubicBezTo>
                    <a:pt x="31278" y="1"/>
                    <a:pt x="31228" y="2"/>
                    <a:pt x="31176" y="5"/>
                  </a:cubicBezTo>
                  <a:cubicBezTo>
                    <a:pt x="31034" y="14"/>
                    <a:pt x="30892" y="22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30750" y="30"/>
                    <a:pt x="30750" y="30"/>
                    <a:pt x="30750" y="30"/>
                  </a:cubicBezTo>
                  <a:lnTo>
                    <a:pt x="30750" y="30"/>
                  </a:lnTo>
                  <a:cubicBezTo>
                    <a:pt x="21994" y="549"/>
                    <a:pt x="13215" y="1092"/>
                    <a:pt x="4459" y="1634"/>
                  </a:cubicBezTo>
                  <a:cubicBezTo>
                    <a:pt x="3043" y="1714"/>
                    <a:pt x="2088" y="3524"/>
                    <a:pt x="2855" y="4184"/>
                  </a:cubicBezTo>
                  <a:lnTo>
                    <a:pt x="2855" y="4184"/>
                  </a:lnTo>
                  <a:cubicBezTo>
                    <a:pt x="2545" y="4258"/>
                    <a:pt x="2237" y="4335"/>
                    <a:pt x="1928" y="4416"/>
                  </a:cubicBezTo>
                  <a:cubicBezTo>
                    <a:pt x="215" y="4850"/>
                    <a:pt x="1" y="7219"/>
                    <a:pt x="1588" y="7219"/>
                  </a:cubicBezTo>
                  <a:cubicBezTo>
                    <a:pt x="1743" y="7219"/>
                    <a:pt x="1914" y="7197"/>
                    <a:pt x="2104" y="7148"/>
                  </a:cubicBezTo>
                  <a:cubicBezTo>
                    <a:pt x="11552" y="4667"/>
                    <a:pt x="21527" y="5544"/>
                    <a:pt x="30926" y="2762"/>
                  </a:cubicBezTo>
                  <a:cubicBezTo>
                    <a:pt x="32270" y="2371"/>
                    <a:pt x="33233" y="1"/>
                    <a:pt x="31326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5"/>
            <p:cNvSpPr/>
            <p:nvPr/>
          </p:nvSpPr>
          <p:spPr>
            <a:xfrm>
              <a:off x="4319250" y="3360925"/>
              <a:ext cx="817050" cy="79000"/>
            </a:xfrm>
            <a:custGeom>
              <a:rect b="b" l="l" r="r" t="t"/>
              <a:pathLst>
                <a:path extrusionOk="0" h="3160" w="32682">
                  <a:moveTo>
                    <a:pt x="29390" y="0"/>
                  </a:moveTo>
                  <a:cubicBezTo>
                    <a:pt x="29382" y="0"/>
                    <a:pt x="29374" y="1"/>
                    <a:pt x="29367" y="1"/>
                  </a:cubicBezTo>
                  <a:cubicBezTo>
                    <a:pt x="20294" y="477"/>
                    <a:pt x="11222" y="953"/>
                    <a:pt x="2149" y="1404"/>
                  </a:cubicBezTo>
                  <a:cubicBezTo>
                    <a:pt x="1" y="1528"/>
                    <a:pt x="2232" y="3160"/>
                    <a:pt x="3425" y="3160"/>
                  </a:cubicBezTo>
                  <a:cubicBezTo>
                    <a:pt x="3442" y="3160"/>
                    <a:pt x="3460" y="3160"/>
                    <a:pt x="3477" y="3159"/>
                  </a:cubicBezTo>
                  <a:cubicBezTo>
                    <a:pt x="11910" y="2716"/>
                    <a:pt x="20343" y="2274"/>
                    <a:pt x="28776" y="1831"/>
                  </a:cubicBezTo>
                  <a:lnTo>
                    <a:pt x="28776" y="1831"/>
                  </a:lnTo>
                  <a:cubicBezTo>
                    <a:pt x="29195" y="1987"/>
                    <a:pt x="29661" y="2088"/>
                    <a:pt x="30045" y="2088"/>
                  </a:cubicBezTo>
                  <a:cubicBezTo>
                    <a:pt x="30263" y="2088"/>
                    <a:pt x="30455" y="2055"/>
                    <a:pt x="30595" y="1981"/>
                  </a:cubicBezTo>
                  <a:cubicBezTo>
                    <a:pt x="30846" y="1856"/>
                    <a:pt x="31096" y="1730"/>
                    <a:pt x="31347" y="1580"/>
                  </a:cubicBezTo>
                  <a:cubicBezTo>
                    <a:pt x="32682" y="863"/>
                    <a:pt x="29947" y="0"/>
                    <a:pt x="29390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5"/>
            <p:cNvSpPr/>
            <p:nvPr/>
          </p:nvSpPr>
          <p:spPr>
            <a:xfrm>
              <a:off x="4359800" y="3368900"/>
              <a:ext cx="757150" cy="121750"/>
            </a:xfrm>
            <a:custGeom>
              <a:rect b="b" l="l" r="r" t="t"/>
              <a:pathLst>
                <a:path extrusionOk="0" h="4870" w="30286">
                  <a:moveTo>
                    <a:pt x="28493" y="1"/>
                  </a:moveTo>
                  <a:cubicBezTo>
                    <a:pt x="28461" y="1"/>
                    <a:pt x="28429" y="3"/>
                    <a:pt x="28397" y="8"/>
                  </a:cubicBezTo>
                  <a:cubicBezTo>
                    <a:pt x="19399" y="1311"/>
                    <a:pt x="10377" y="1737"/>
                    <a:pt x="1279" y="1762"/>
                  </a:cubicBezTo>
                  <a:cubicBezTo>
                    <a:pt x="1" y="1762"/>
                    <a:pt x="1153" y="4870"/>
                    <a:pt x="2281" y="4870"/>
                  </a:cubicBezTo>
                  <a:cubicBezTo>
                    <a:pt x="10690" y="4847"/>
                    <a:pt x="19035" y="4481"/>
                    <a:pt x="27355" y="3377"/>
                  </a:cubicBezTo>
                  <a:lnTo>
                    <a:pt x="27355" y="3377"/>
                  </a:lnTo>
                  <a:cubicBezTo>
                    <a:pt x="27588" y="3629"/>
                    <a:pt x="27849" y="3792"/>
                    <a:pt x="28107" y="3792"/>
                  </a:cubicBezTo>
                  <a:cubicBezTo>
                    <a:pt x="28112" y="3792"/>
                    <a:pt x="28117" y="3792"/>
                    <a:pt x="28121" y="3792"/>
                  </a:cubicBezTo>
                  <a:cubicBezTo>
                    <a:pt x="28948" y="3767"/>
                    <a:pt x="29349" y="3567"/>
                    <a:pt x="29800" y="2890"/>
                  </a:cubicBezTo>
                  <a:cubicBezTo>
                    <a:pt x="30286" y="2186"/>
                    <a:pt x="29478" y="1"/>
                    <a:pt x="28493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5"/>
            <p:cNvSpPr/>
            <p:nvPr/>
          </p:nvSpPr>
          <p:spPr>
            <a:xfrm>
              <a:off x="4369825" y="3442375"/>
              <a:ext cx="758625" cy="151550"/>
            </a:xfrm>
            <a:custGeom>
              <a:rect b="b" l="l" r="r" t="t"/>
              <a:pathLst>
                <a:path extrusionOk="0" h="6062" w="30345">
                  <a:moveTo>
                    <a:pt x="27667" y="0"/>
                  </a:moveTo>
                  <a:cubicBezTo>
                    <a:pt x="27659" y="0"/>
                    <a:pt x="27652" y="1"/>
                    <a:pt x="27645" y="1"/>
                  </a:cubicBezTo>
                  <a:lnTo>
                    <a:pt x="3646" y="1123"/>
                  </a:lnTo>
                  <a:lnTo>
                    <a:pt x="3646" y="1123"/>
                  </a:lnTo>
                  <a:cubicBezTo>
                    <a:pt x="3428" y="965"/>
                    <a:pt x="3215" y="867"/>
                    <a:pt x="3033" y="867"/>
                  </a:cubicBezTo>
                  <a:cubicBezTo>
                    <a:pt x="2999" y="867"/>
                    <a:pt x="2965" y="871"/>
                    <a:pt x="2933" y="878"/>
                  </a:cubicBezTo>
                  <a:cubicBezTo>
                    <a:pt x="2407" y="979"/>
                    <a:pt x="1880" y="1104"/>
                    <a:pt x="1379" y="1229"/>
                  </a:cubicBezTo>
                  <a:cubicBezTo>
                    <a:pt x="778" y="1346"/>
                    <a:pt x="1456" y="2486"/>
                    <a:pt x="2212" y="3219"/>
                  </a:cubicBezTo>
                  <a:lnTo>
                    <a:pt x="2212" y="3219"/>
                  </a:lnTo>
                  <a:cubicBezTo>
                    <a:pt x="2182" y="3219"/>
                    <a:pt x="2151" y="3219"/>
                    <a:pt x="2119" y="3219"/>
                  </a:cubicBezTo>
                  <a:cubicBezTo>
                    <a:pt x="1796" y="3219"/>
                    <a:pt x="1444" y="3229"/>
                    <a:pt x="1311" y="3313"/>
                  </a:cubicBezTo>
                  <a:lnTo>
                    <a:pt x="1311" y="3313"/>
                  </a:lnTo>
                  <a:cubicBezTo>
                    <a:pt x="1155" y="3219"/>
                    <a:pt x="995" y="3149"/>
                    <a:pt x="860" y="3149"/>
                  </a:cubicBezTo>
                  <a:cubicBezTo>
                    <a:pt x="779" y="3149"/>
                    <a:pt x="708" y="3174"/>
                    <a:pt x="652" y="3234"/>
                  </a:cubicBezTo>
                  <a:cubicBezTo>
                    <a:pt x="627" y="3284"/>
                    <a:pt x="577" y="3309"/>
                    <a:pt x="527" y="3360"/>
                  </a:cubicBezTo>
                  <a:cubicBezTo>
                    <a:pt x="1" y="3936"/>
                    <a:pt x="1429" y="5289"/>
                    <a:pt x="1805" y="5590"/>
                  </a:cubicBezTo>
                  <a:cubicBezTo>
                    <a:pt x="2288" y="5941"/>
                    <a:pt x="2862" y="6062"/>
                    <a:pt x="3473" y="6062"/>
                  </a:cubicBezTo>
                  <a:cubicBezTo>
                    <a:pt x="4607" y="6062"/>
                    <a:pt x="5866" y="5645"/>
                    <a:pt x="6893" y="5515"/>
                  </a:cubicBezTo>
                  <a:cubicBezTo>
                    <a:pt x="9449" y="5189"/>
                    <a:pt x="12031" y="4989"/>
                    <a:pt x="14612" y="4863"/>
                  </a:cubicBezTo>
                  <a:cubicBezTo>
                    <a:pt x="19750" y="4613"/>
                    <a:pt x="24838" y="4462"/>
                    <a:pt x="29675" y="2558"/>
                  </a:cubicBezTo>
                  <a:cubicBezTo>
                    <a:pt x="30345" y="2310"/>
                    <a:pt x="28364" y="0"/>
                    <a:pt x="27667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5"/>
            <p:cNvSpPr/>
            <p:nvPr/>
          </p:nvSpPr>
          <p:spPr>
            <a:xfrm>
              <a:off x="4409400" y="3507550"/>
              <a:ext cx="682250" cy="94025"/>
            </a:xfrm>
            <a:custGeom>
              <a:rect b="b" l="l" r="r" t="t"/>
              <a:pathLst>
                <a:path extrusionOk="0" h="3761" w="27290">
                  <a:moveTo>
                    <a:pt x="25285" y="1"/>
                  </a:moveTo>
                  <a:cubicBezTo>
                    <a:pt x="17165" y="251"/>
                    <a:pt x="9044" y="477"/>
                    <a:pt x="949" y="702"/>
                  </a:cubicBezTo>
                  <a:cubicBezTo>
                    <a:pt x="0" y="727"/>
                    <a:pt x="1165" y="3760"/>
                    <a:pt x="2016" y="3760"/>
                  </a:cubicBezTo>
                  <a:cubicBezTo>
                    <a:pt x="2020" y="3760"/>
                    <a:pt x="2023" y="3760"/>
                    <a:pt x="2027" y="3760"/>
                  </a:cubicBezTo>
                  <a:cubicBezTo>
                    <a:pt x="9646" y="3525"/>
                    <a:pt x="17265" y="3312"/>
                    <a:pt x="24863" y="3100"/>
                  </a:cubicBezTo>
                  <a:lnTo>
                    <a:pt x="24863" y="3100"/>
                  </a:lnTo>
                  <a:cubicBezTo>
                    <a:pt x="25030" y="3255"/>
                    <a:pt x="25204" y="3348"/>
                    <a:pt x="25373" y="3348"/>
                  </a:cubicBezTo>
                  <a:cubicBezTo>
                    <a:pt x="25411" y="3348"/>
                    <a:pt x="25448" y="3344"/>
                    <a:pt x="25485" y="3334"/>
                  </a:cubicBezTo>
                  <a:lnTo>
                    <a:pt x="26538" y="3033"/>
                  </a:lnTo>
                  <a:cubicBezTo>
                    <a:pt x="27290" y="2833"/>
                    <a:pt x="26037" y="1"/>
                    <a:pt x="25285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5"/>
            <p:cNvSpPr/>
            <p:nvPr/>
          </p:nvSpPr>
          <p:spPr>
            <a:xfrm>
              <a:off x="4327875" y="3557000"/>
              <a:ext cx="818000" cy="104125"/>
            </a:xfrm>
            <a:custGeom>
              <a:rect b="b" l="l" r="r" t="t"/>
              <a:pathLst>
                <a:path extrusionOk="0" h="4165" w="32720">
                  <a:moveTo>
                    <a:pt x="29952" y="0"/>
                  </a:moveTo>
                  <a:cubicBezTo>
                    <a:pt x="29926" y="0"/>
                    <a:pt x="29900" y="1"/>
                    <a:pt x="29874" y="3"/>
                  </a:cubicBezTo>
                  <a:cubicBezTo>
                    <a:pt x="21416" y="652"/>
                    <a:pt x="12935" y="1193"/>
                    <a:pt x="4454" y="1648"/>
                  </a:cubicBezTo>
                  <a:lnTo>
                    <a:pt x="4454" y="1648"/>
                  </a:lnTo>
                  <a:cubicBezTo>
                    <a:pt x="4095" y="1453"/>
                    <a:pt x="3671" y="1328"/>
                    <a:pt x="3270" y="1328"/>
                  </a:cubicBezTo>
                  <a:cubicBezTo>
                    <a:pt x="3044" y="1328"/>
                    <a:pt x="2826" y="1368"/>
                    <a:pt x="2631" y="1456"/>
                  </a:cubicBezTo>
                  <a:cubicBezTo>
                    <a:pt x="2280" y="1607"/>
                    <a:pt x="1954" y="1757"/>
                    <a:pt x="1603" y="1907"/>
                  </a:cubicBezTo>
                  <a:cubicBezTo>
                    <a:pt x="0" y="2647"/>
                    <a:pt x="1698" y="4164"/>
                    <a:pt x="2804" y="4164"/>
                  </a:cubicBezTo>
                  <a:cubicBezTo>
                    <a:pt x="2822" y="4164"/>
                    <a:pt x="2839" y="4164"/>
                    <a:pt x="2857" y="4163"/>
                  </a:cubicBezTo>
                  <a:cubicBezTo>
                    <a:pt x="11239" y="3728"/>
                    <a:pt x="19621" y="3209"/>
                    <a:pt x="27984" y="2587"/>
                  </a:cubicBezTo>
                  <a:lnTo>
                    <a:pt x="27984" y="2587"/>
                  </a:lnTo>
                  <a:cubicBezTo>
                    <a:pt x="28355" y="2794"/>
                    <a:pt x="28798" y="2928"/>
                    <a:pt x="29213" y="2928"/>
                  </a:cubicBezTo>
                  <a:cubicBezTo>
                    <a:pt x="29429" y="2928"/>
                    <a:pt x="29637" y="2891"/>
                    <a:pt x="29824" y="2810"/>
                  </a:cubicBezTo>
                  <a:cubicBezTo>
                    <a:pt x="30250" y="2634"/>
                    <a:pt x="30701" y="2434"/>
                    <a:pt x="31127" y="2233"/>
                  </a:cubicBezTo>
                  <a:cubicBezTo>
                    <a:pt x="32719" y="1547"/>
                    <a:pt x="31080" y="0"/>
                    <a:pt x="29952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5"/>
            <p:cNvSpPr/>
            <p:nvPr/>
          </p:nvSpPr>
          <p:spPr>
            <a:xfrm>
              <a:off x="4492625" y="3568500"/>
              <a:ext cx="516700" cy="88850"/>
            </a:xfrm>
            <a:custGeom>
              <a:rect b="b" l="l" r="r" t="t"/>
              <a:pathLst>
                <a:path extrusionOk="0" h="3554" w="20668">
                  <a:moveTo>
                    <a:pt x="19918" y="0"/>
                  </a:moveTo>
                  <a:cubicBezTo>
                    <a:pt x="19858" y="0"/>
                    <a:pt x="19794" y="6"/>
                    <a:pt x="19725" y="19"/>
                  </a:cubicBezTo>
                  <a:cubicBezTo>
                    <a:pt x="14111" y="846"/>
                    <a:pt x="8447" y="1297"/>
                    <a:pt x="2758" y="1297"/>
                  </a:cubicBezTo>
                  <a:cubicBezTo>
                    <a:pt x="1956" y="1297"/>
                    <a:pt x="1204" y="1673"/>
                    <a:pt x="678" y="2300"/>
                  </a:cubicBezTo>
                  <a:cubicBezTo>
                    <a:pt x="402" y="2600"/>
                    <a:pt x="1" y="3553"/>
                    <a:pt x="803" y="3553"/>
                  </a:cubicBezTo>
                  <a:cubicBezTo>
                    <a:pt x="967" y="3553"/>
                    <a:pt x="1130" y="3554"/>
                    <a:pt x="1294" y="3554"/>
                  </a:cubicBezTo>
                  <a:cubicBezTo>
                    <a:pt x="7018" y="3554"/>
                    <a:pt x="12719" y="3127"/>
                    <a:pt x="18372" y="2274"/>
                  </a:cubicBezTo>
                  <a:cubicBezTo>
                    <a:pt x="19149" y="2174"/>
                    <a:pt x="19951" y="1673"/>
                    <a:pt x="20352" y="996"/>
                  </a:cubicBezTo>
                  <a:cubicBezTo>
                    <a:pt x="20667" y="478"/>
                    <a:pt x="20456" y="0"/>
                    <a:pt x="19918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5" name="Google Shape;2065;p65"/>
          <p:cNvSpPr txBox="1"/>
          <p:nvPr>
            <p:ph type="title"/>
          </p:nvPr>
        </p:nvSpPr>
        <p:spPr>
          <a:xfrm>
            <a:off x="1918650" y="1075924"/>
            <a:ext cx="5306700" cy="266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Hall’s Extension Lemma</a:t>
            </a:r>
            <a:endParaRPr/>
          </a:p>
        </p:txBody>
      </p:sp>
      <p:sp>
        <p:nvSpPr>
          <p:cNvPr id="2066" name="Google Shape;2066;p65"/>
          <p:cNvSpPr txBox="1"/>
          <p:nvPr>
            <p:ph idx="1" type="subTitle"/>
          </p:nvPr>
        </p:nvSpPr>
        <p:spPr>
          <a:xfrm>
            <a:off x="3117150" y="3228426"/>
            <a:ext cx="2909700" cy="10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Another lemma before ‘the’ lemma…. </a:t>
            </a:r>
            <a:endParaRPr/>
          </a:p>
        </p:txBody>
      </p:sp>
      <p:grpSp>
        <p:nvGrpSpPr>
          <p:cNvPr id="2067" name="Google Shape;2067;p65"/>
          <p:cNvGrpSpPr/>
          <p:nvPr/>
        </p:nvGrpSpPr>
        <p:grpSpPr>
          <a:xfrm>
            <a:off x="1729837" y="1971300"/>
            <a:ext cx="5670591" cy="176025"/>
            <a:chOff x="4345425" y="2175475"/>
            <a:chExt cx="800750" cy="176025"/>
          </a:xfrm>
        </p:grpSpPr>
        <p:sp>
          <p:nvSpPr>
            <p:cNvPr id="2068" name="Google Shape;2068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0" name="Google Shape;2070;p65"/>
          <p:cNvGrpSpPr/>
          <p:nvPr/>
        </p:nvGrpSpPr>
        <p:grpSpPr>
          <a:xfrm>
            <a:off x="3029119" y="2853732"/>
            <a:ext cx="3071997" cy="176025"/>
            <a:chOff x="4345425" y="2175475"/>
            <a:chExt cx="800750" cy="176025"/>
          </a:xfrm>
        </p:grpSpPr>
        <p:sp>
          <p:nvSpPr>
            <p:cNvPr id="2071" name="Google Shape;2071;p6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65"/>
          <p:cNvGrpSpPr/>
          <p:nvPr/>
        </p:nvGrpSpPr>
        <p:grpSpPr>
          <a:xfrm flipH="1" rot="372491">
            <a:off x="1097518" y="3478413"/>
            <a:ext cx="595061" cy="675849"/>
            <a:chOff x="5464100" y="4208075"/>
            <a:chExt cx="494625" cy="579650"/>
          </a:xfrm>
        </p:grpSpPr>
        <p:sp>
          <p:nvSpPr>
            <p:cNvPr id="2074" name="Google Shape;2074;p65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5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5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5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5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5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5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5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5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5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5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5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6" name="Google Shape;2086;p65"/>
          <p:cNvGrpSpPr/>
          <p:nvPr/>
        </p:nvGrpSpPr>
        <p:grpSpPr>
          <a:xfrm rot="9456294">
            <a:off x="6849678" y="3273665"/>
            <a:ext cx="2306042" cy="512923"/>
            <a:chOff x="7051300" y="3461525"/>
            <a:chExt cx="2305989" cy="512912"/>
          </a:xfrm>
        </p:grpSpPr>
        <p:sp>
          <p:nvSpPr>
            <p:cNvPr id="2087" name="Google Shape;2087;p65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5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5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5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5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5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5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5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5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5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5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5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5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5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5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5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5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5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5" name="Google Shape;2105;p65"/>
          <p:cNvGrpSpPr/>
          <p:nvPr/>
        </p:nvGrpSpPr>
        <p:grpSpPr>
          <a:xfrm rot="854098">
            <a:off x="7782856" y="510397"/>
            <a:ext cx="639528" cy="438002"/>
            <a:chOff x="5501450" y="2545600"/>
            <a:chExt cx="639525" cy="438000"/>
          </a:xfrm>
        </p:grpSpPr>
        <p:sp>
          <p:nvSpPr>
            <p:cNvPr id="2106" name="Google Shape;2106;p65"/>
            <p:cNvSpPr/>
            <p:nvPr/>
          </p:nvSpPr>
          <p:spPr>
            <a:xfrm>
              <a:off x="5501450" y="2545600"/>
              <a:ext cx="639525" cy="438000"/>
            </a:xfrm>
            <a:custGeom>
              <a:rect b="b" l="l" r="r" t="t"/>
              <a:pathLst>
                <a:path extrusionOk="0" h="17520" w="25581">
                  <a:moveTo>
                    <a:pt x="2054" y="916"/>
                  </a:moveTo>
                  <a:cubicBezTo>
                    <a:pt x="4249" y="1273"/>
                    <a:pt x="6534" y="1376"/>
                    <a:pt x="8837" y="1376"/>
                  </a:cubicBezTo>
                  <a:cubicBezTo>
                    <a:pt x="11993" y="1376"/>
                    <a:pt x="15185" y="1183"/>
                    <a:pt x="18229" y="1183"/>
                  </a:cubicBezTo>
                  <a:cubicBezTo>
                    <a:pt x="18767" y="1183"/>
                    <a:pt x="19366" y="1142"/>
                    <a:pt x="19969" y="1142"/>
                  </a:cubicBezTo>
                  <a:cubicBezTo>
                    <a:pt x="21476" y="1142"/>
                    <a:pt x="23008" y="1398"/>
                    <a:pt x="23668" y="3189"/>
                  </a:cubicBezTo>
                  <a:cubicBezTo>
                    <a:pt x="24139" y="4443"/>
                    <a:pt x="23998" y="6292"/>
                    <a:pt x="24045" y="7625"/>
                  </a:cubicBezTo>
                  <a:cubicBezTo>
                    <a:pt x="24154" y="10242"/>
                    <a:pt x="24076" y="12876"/>
                    <a:pt x="23904" y="15493"/>
                  </a:cubicBezTo>
                  <a:cubicBezTo>
                    <a:pt x="19549" y="16044"/>
                    <a:pt x="15184" y="16308"/>
                    <a:pt x="10802" y="16308"/>
                  </a:cubicBezTo>
                  <a:cubicBezTo>
                    <a:pt x="9570" y="16308"/>
                    <a:pt x="8336" y="16287"/>
                    <a:pt x="7101" y="16246"/>
                  </a:cubicBezTo>
                  <a:cubicBezTo>
                    <a:pt x="5141" y="16167"/>
                    <a:pt x="2398" y="16543"/>
                    <a:pt x="1505" y="14036"/>
                  </a:cubicBezTo>
                  <a:cubicBezTo>
                    <a:pt x="1066" y="12782"/>
                    <a:pt x="1270" y="10916"/>
                    <a:pt x="1207" y="9600"/>
                  </a:cubicBezTo>
                  <a:cubicBezTo>
                    <a:pt x="1160" y="8659"/>
                    <a:pt x="235" y="1700"/>
                    <a:pt x="2054" y="916"/>
                  </a:cubicBezTo>
                  <a:close/>
                  <a:moveTo>
                    <a:pt x="1928" y="0"/>
                  </a:moveTo>
                  <a:cubicBezTo>
                    <a:pt x="478" y="0"/>
                    <a:pt x="29" y="2119"/>
                    <a:pt x="16" y="3518"/>
                  </a:cubicBezTo>
                  <a:cubicBezTo>
                    <a:pt x="0" y="5869"/>
                    <a:pt x="204" y="8252"/>
                    <a:pt x="282" y="10603"/>
                  </a:cubicBezTo>
                  <a:cubicBezTo>
                    <a:pt x="345" y="12139"/>
                    <a:pt x="157" y="14098"/>
                    <a:pt x="1003" y="15462"/>
                  </a:cubicBezTo>
                  <a:cubicBezTo>
                    <a:pt x="2119" y="17247"/>
                    <a:pt x="4806" y="17520"/>
                    <a:pt x="7212" y="17520"/>
                  </a:cubicBezTo>
                  <a:cubicBezTo>
                    <a:pt x="8268" y="17520"/>
                    <a:pt x="9269" y="17467"/>
                    <a:pt x="10061" y="17467"/>
                  </a:cubicBezTo>
                  <a:cubicBezTo>
                    <a:pt x="10126" y="17467"/>
                    <a:pt x="10189" y="17468"/>
                    <a:pt x="10251" y="17468"/>
                  </a:cubicBezTo>
                  <a:cubicBezTo>
                    <a:pt x="10550" y="17471"/>
                    <a:pt x="10848" y="17473"/>
                    <a:pt x="11146" y="17473"/>
                  </a:cubicBezTo>
                  <a:cubicBezTo>
                    <a:pt x="15785" y="17473"/>
                    <a:pt x="20422" y="17132"/>
                    <a:pt x="25016" y="16528"/>
                  </a:cubicBezTo>
                  <a:cubicBezTo>
                    <a:pt x="25581" y="16449"/>
                    <a:pt x="25549" y="15791"/>
                    <a:pt x="25189" y="15509"/>
                  </a:cubicBezTo>
                  <a:cubicBezTo>
                    <a:pt x="25440" y="11857"/>
                    <a:pt x="25534" y="8126"/>
                    <a:pt x="25110" y="4490"/>
                  </a:cubicBezTo>
                  <a:cubicBezTo>
                    <a:pt x="24907" y="2766"/>
                    <a:pt x="24515" y="995"/>
                    <a:pt x="22728" y="305"/>
                  </a:cubicBezTo>
                  <a:cubicBezTo>
                    <a:pt x="22098" y="64"/>
                    <a:pt x="21403" y="15"/>
                    <a:pt x="20716" y="15"/>
                  </a:cubicBezTo>
                  <a:cubicBezTo>
                    <a:pt x="20240" y="15"/>
                    <a:pt x="19769" y="38"/>
                    <a:pt x="19327" y="38"/>
                  </a:cubicBezTo>
                  <a:cubicBezTo>
                    <a:pt x="17132" y="38"/>
                    <a:pt x="14954" y="70"/>
                    <a:pt x="12759" y="70"/>
                  </a:cubicBezTo>
                  <a:cubicBezTo>
                    <a:pt x="12545" y="72"/>
                    <a:pt x="12330" y="73"/>
                    <a:pt x="12115" y="73"/>
                  </a:cubicBezTo>
                  <a:cubicBezTo>
                    <a:pt x="10641" y="73"/>
                    <a:pt x="9140" y="30"/>
                    <a:pt x="7640" y="30"/>
                  </a:cubicBezTo>
                  <a:cubicBezTo>
                    <a:pt x="6052" y="30"/>
                    <a:pt x="4466" y="78"/>
                    <a:pt x="2916" y="274"/>
                  </a:cubicBezTo>
                  <a:cubicBezTo>
                    <a:pt x="2544" y="84"/>
                    <a:pt x="2216" y="0"/>
                    <a:pt x="19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5"/>
            <p:cNvSpPr/>
            <p:nvPr/>
          </p:nvSpPr>
          <p:spPr>
            <a:xfrm>
              <a:off x="5714775" y="2654925"/>
              <a:ext cx="280075" cy="257600"/>
            </a:xfrm>
            <a:custGeom>
              <a:rect b="b" l="l" r="r" t="t"/>
              <a:pathLst>
                <a:path extrusionOk="0" h="10304" w="11203">
                  <a:moveTo>
                    <a:pt x="652" y="289"/>
                  </a:moveTo>
                  <a:cubicBezTo>
                    <a:pt x="809" y="415"/>
                    <a:pt x="966" y="540"/>
                    <a:pt x="1138" y="650"/>
                  </a:cubicBezTo>
                  <a:cubicBezTo>
                    <a:pt x="1076" y="697"/>
                    <a:pt x="1044" y="775"/>
                    <a:pt x="1029" y="854"/>
                  </a:cubicBezTo>
                  <a:cubicBezTo>
                    <a:pt x="1029" y="1042"/>
                    <a:pt x="1044" y="1214"/>
                    <a:pt x="1044" y="1387"/>
                  </a:cubicBezTo>
                  <a:cubicBezTo>
                    <a:pt x="919" y="1449"/>
                    <a:pt x="825" y="1543"/>
                    <a:pt x="778" y="1669"/>
                  </a:cubicBezTo>
                  <a:cubicBezTo>
                    <a:pt x="746" y="1214"/>
                    <a:pt x="699" y="760"/>
                    <a:pt x="652" y="305"/>
                  </a:cubicBezTo>
                  <a:cubicBezTo>
                    <a:pt x="652" y="305"/>
                    <a:pt x="652" y="289"/>
                    <a:pt x="652" y="289"/>
                  </a:cubicBezTo>
                  <a:close/>
                  <a:moveTo>
                    <a:pt x="5778" y="4208"/>
                  </a:moveTo>
                  <a:lnTo>
                    <a:pt x="5778" y="4208"/>
                  </a:lnTo>
                  <a:cubicBezTo>
                    <a:pt x="6217" y="4333"/>
                    <a:pt x="6671" y="4443"/>
                    <a:pt x="7126" y="4521"/>
                  </a:cubicBezTo>
                  <a:cubicBezTo>
                    <a:pt x="7142" y="4537"/>
                    <a:pt x="7142" y="4537"/>
                    <a:pt x="7157" y="4553"/>
                  </a:cubicBezTo>
                  <a:cubicBezTo>
                    <a:pt x="6844" y="4725"/>
                    <a:pt x="6530" y="4913"/>
                    <a:pt x="6232" y="5101"/>
                  </a:cubicBezTo>
                  <a:cubicBezTo>
                    <a:pt x="6138" y="4804"/>
                    <a:pt x="5966" y="4490"/>
                    <a:pt x="5778" y="4208"/>
                  </a:cubicBezTo>
                  <a:close/>
                  <a:moveTo>
                    <a:pt x="840" y="2296"/>
                  </a:moveTo>
                  <a:lnTo>
                    <a:pt x="840" y="2296"/>
                  </a:lnTo>
                  <a:cubicBezTo>
                    <a:pt x="919" y="2672"/>
                    <a:pt x="1013" y="3032"/>
                    <a:pt x="1076" y="3393"/>
                  </a:cubicBezTo>
                  <a:cubicBezTo>
                    <a:pt x="1123" y="4694"/>
                    <a:pt x="1201" y="5995"/>
                    <a:pt x="1264" y="7280"/>
                  </a:cubicBezTo>
                  <a:cubicBezTo>
                    <a:pt x="1279" y="7500"/>
                    <a:pt x="1436" y="7641"/>
                    <a:pt x="1609" y="7688"/>
                  </a:cubicBezTo>
                  <a:cubicBezTo>
                    <a:pt x="1624" y="7923"/>
                    <a:pt x="1656" y="8142"/>
                    <a:pt x="1671" y="8377"/>
                  </a:cubicBezTo>
                  <a:cubicBezTo>
                    <a:pt x="1671" y="8503"/>
                    <a:pt x="1734" y="8612"/>
                    <a:pt x="1812" y="8706"/>
                  </a:cubicBezTo>
                  <a:cubicBezTo>
                    <a:pt x="1781" y="8753"/>
                    <a:pt x="1765" y="8801"/>
                    <a:pt x="1734" y="8848"/>
                  </a:cubicBezTo>
                  <a:cubicBezTo>
                    <a:pt x="1718" y="8910"/>
                    <a:pt x="1718" y="8957"/>
                    <a:pt x="1703" y="9004"/>
                  </a:cubicBezTo>
                  <a:cubicBezTo>
                    <a:pt x="1577" y="9130"/>
                    <a:pt x="1436" y="9239"/>
                    <a:pt x="1295" y="9365"/>
                  </a:cubicBezTo>
                  <a:cubicBezTo>
                    <a:pt x="1154" y="7014"/>
                    <a:pt x="1029" y="4647"/>
                    <a:pt x="840" y="2296"/>
                  </a:cubicBezTo>
                  <a:close/>
                  <a:moveTo>
                    <a:pt x="299" y="0"/>
                  </a:moveTo>
                  <a:cubicBezTo>
                    <a:pt x="146" y="0"/>
                    <a:pt x="0" y="102"/>
                    <a:pt x="10" y="305"/>
                  </a:cubicBezTo>
                  <a:cubicBezTo>
                    <a:pt x="88" y="3440"/>
                    <a:pt x="355" y="6575"/>
                    <a:pt x="574" y="9710"/>
                  </a:cubicBezTo>
                  <a:cubicBezTo>
                    <a:pt x="590" y="9866"/>
                    <a:pt x="684" y="9976"/>
                    <a:pt x="793" y="10023"/>
                  </a:cubicBezTo>
                  <a:cubicBezTo>
                    <a:pt x="841" y="10176"/>
                    <a:pt x="985" y="10303"/>
                    <a:pt x="1148" y="10303"/>
                  </a:cubicBezTo>
                  <a:cubicBezTo>
                    <a:pt x="1201" y="10303"/>
                    <a:pt x="1256" y="10289"/>
                    <a:pt x="1311" y="10258"/>
                  </a:cubicBezTo>
                  <a:cubicBezTo>
                    <a:pt x="1718" y="10070"/>
                    <a:pt x="2110" y="9851"/>
                    <a:pt x="2486" y="9647"/>
                  </a:cubicBezTo>
                  <a:cubicBezTo>
                    <a:pt x="2627" y="9631"/>
                    <a:pt x="2753" y="9569"/>
                    <a:pt x="2847" y="9475"/>
                  </a:cubicBezTo>
                  <a:cubicBezTo>
                    <a:pt x="2894" y="9427"/>
                    <a:pt x="2941" y="9396"/>
                    <a:pt x="2988" y="9349"/>
                  </a:cubicBezTo>
                  <a:cubicBezTo>
                    <a:pt x="5417" y="7938"/>
                    <a:pt x="7721" y="6199"/>
                    <a:pt x="10151" y="4819"/>
                  </a:cubicBezTo>
                  <a:cubicBezTo>
                    <a:pt x="10229" y="4757"/>
                    <a:pt x="10292" y="4694"/>
                    <a:pt x="10323" y="4615"/>
                  </a:cubicBezTo>
                  <a:cubicBezTo>
                    <a:pt x="10383" y="4639"/>
                    <a:pt x="10441" y="4649"/>
                    <a:pt x="10497" y="4649"/>
                  </a:cubicBezTo>
                  <a:cubicBezTo>
                    <a:pt x="10925" y="4649"/>
                    <a:pt x="11203" y="4024"/>
                    <a:pt x="10731" y="3816"/>
                  </a:cubicBezTo>
                  <a:cubicBezTo>
                    <a:pt x="9101" y="3032"/>
                    <a:pt x="7439" y="2296"/>
                    <a:pt x="5762" y="1606"/>
                  </a:cubicBezTo>
                  <a:cubicBezTo>
                    <a:pt x="4238" y="987"/>
                    <a:pt x="2525" y="34"/>
                    <a:pt x="860" y="34"/>
                  </a:cubicBezTo>
                  <a:cubicBezTo>
                    <a:pt x="796" y="34"/>
                    <a:pt x="732" y="36"/>
                    <a:pt x="668" y="39"/>
                  </a:cubicBezTo>
                  <a:cubicBezTo>
                    <a:pt x="621" y="39"/>
                    <a:pt x="590" y="70"/>
                    <a:pt x="558" y="117"/>
                  </a:cubicBezTo>
                  <a:cubicBezTo>
                    <a:pt x="492" y="39"/>
                    <a:pt x="394" y="0"/>
                    <a:pt x="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2" name="Google Shape;211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8950" y="2095005"/>
            <a:ext cx="2149850" cy="2687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3" name="Google Shape;2113;p66"/>
          <p:cNvGrpSpPr/>
          <p:nvPr/>
        </p:nvGrpSpPr>
        <p:grpSpPr>
          <a:xfrm rot="471394">
            <a:off x="1218602" y="413977"/>
            <a:ext cx="2407633" cy="404732"/>
            <a:chOff x="4345425" y="2175475"/>
            <a:chExt cx="800750" cy="176025"/>
          </a:xfrm>
        </p:grpSpPr>
        <p:sp>
          <p:nvSpPr>
            <p:cNvPr id="2114" name="Google Shape;2114;p6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6" name="Google Shape;2116;p66"/>
          <p:cNvGrpSpPr/>
          <p:nvPr/>
        </p:nvGrpSpPr>
        <p:grpSpPr>
          <a:xfrm rot="474737">
            <a:off x="715460" y="2374330"/>
            <a:ext cx="2049331" cy="585348"/>
            <a:chOff x="4345425" y="2175475"/>
            <a:chExt cx="800750" cy="176025"/>
          </a:xfrm>
        </p:grpSpPr>
        <p:sp>
          <p:nvSpPr>
            <p:cNvPr id="2117" name="Google Shape;2117;p6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6"/>
          <p:cNvSpPr txBox="1"/>
          <p:nvPr>
            <p:ph idx="3" type="subTitle"/>
          </p:nvPr>
        </p:nvSpPr>
        <p:spPr>
          <a:xfrm>
            <a:off x="433000" y="914400"/>
            <a:ext cx="7715100" cy="1071300"/>
          </a:xfrm>
          <a:prstGeom prst="rect">
            <a:avLst/>
          </a:prstGeom>
          <a:ln cap="flat" cmpd="sng" w="28575">
            <a:solidFill>
              <a:srgbClr val="FFBBA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Let G be a bipartite graph with a bipartition (A,B). There exists a </a:t>
            </a:r>
            <a:r>
              <a:rPr b="1" lang="en" sz="2200">
                <a:highlight>
                  <a:srgbClr val="FFD966"/>
                </a:highlight>
              </a:rPr>
              <a:t>q-expansion from A to B</a:t>
            </a:r>
            <a:r>
              <a:rPr lang="en" sz="2200"/>
              <a:t> if and only if </a:t>
            </a:r>
            <a:r>
              <a:rPr b="1" lang="en" sz="2200">
                <a:highlight>
                  <a:srgbClr val="8E7CC3"/>
                </a:highlight>
              </a:rPr>
              <a:t>∣N(X)∣≥q∣X∣,for every subset X⊆A</a:t>
            </a:r>
            <a:r>
              <a:rPr lang="en" sz="2200"/>
              <a:t>.</a:t>
            </a:r>
            <a:endParaRPr sz="2200"/>
          </a:p>
        </p:txBody>
      </p:sp>
      <p:sp>
        <p:nvSpPr>
          <p:cNvPr id="2120" name="Google Shape;2120;p66"/>
          <p:cNvSpPr txBox="1"/>
          <p:nvPr>
            <p:ph idx="1" type="subTitle"/>
          </p:nvPr>
        </p:nvSpPr>
        <p:spPr>
          <a:xfrm>
            <a:off x="487025" y="2357375"/>
            <a:ext cx="250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Algorithmic Claim</a:t>
            </a:r>
            <a:endParaRPr sz="2200"/>
          </a:p>
        </p:txBody>
      </p:sp>
      <p:sp>
        <p:nvSpPr>
          <p:cNvPr id="2121" name="Google Shape;2121;p66"/>
          <p:cNvSpPr txBox="1"/>
          <p:nvPr>
            <p:ph idx="2" type="subTitle"/>
          </p:nvPr>
        </p:nvSpPr>
        <p:spPr>
          <a:xfrm>
            <a:off x="1169325" y="253796"/>
            <a:ext cx="2506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Statement</a:t>
            </a:r>
            <a:endParaRPr sz="3000"/>
          </a:p>
        </p:txBody>
      </p:sp>
      <p:sp>
        <p:nvSpPr>
          <p:cNvPr id="2122" name="Google Shape;2122;p66"/>
          <p:cNvSpPr txBox="1"/>
          <p:nvPr>
            <p:ph idx="4" type="subTitle"/>
          </p:nvPr>
        </p:nvSpPr>
        <p:spPr>
          <a:xfrm>
            <a:off x="839750" y="2834400"/>
            <a:ext cx="3988800" cy="161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there is </a:t>
            </a:r>
            <a:r>
              <a:rPr b="1" lang="en" sz="2000">
                <a:highlight>
                  <a:srgbClr val="FFBBAA"/>
                </a:highlight>
              </a:rPr>
              <a:t>no q-expansion from A into B</a:t>
            </a:r>
            <a:r>
              <a:rPr lang="en" sz="2000"/>
              <a:t>, then </a:t>
            </a:r>
            <a:r>
              <a:rPr b="1" lang="en" sz="2000">
                <a:highlight>
                  <a:srgbClr val="9FC5E8"/>
                </a:highlight>
              </a:rPr>
              <a:t>a set X ⊆ A</a:t>
            </a:r>
            <a:r>
              <a:rPr lang="en" sz="2000"/>
              <a:t> with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|</a:t>
            </a:r>
            <a:r>
              <a:rPr b="1" lang="en" sz="2000">
                <a:highlight>
                  <a:srgbClr val="D9EAD3"/>
                </a:highlight>
              </a:rPr>
              <a:t>N(X)| &lt;q|X|</a:t>
            </a:r>
            <a:r>
              <a:rPr lang="en" sz="2000"/>
              <a:t> can be found in </a:t>
            </a:r>
            <a:r>
              <a:rPr b="1" lang="en" sz="2000">
                <a:highlight>
                  <a:srgbClr val="F9CB9C"/>
                </a:highlight>
              </a:rPr>
              <a:t>polynomial time.</a:t>
            </a:r>
            <a:endParaRPr b="1" sz="2000">
              <a:highlight>
                <a:srgbClr val="F9CB9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66"/>
          <p:cNvGrpSpPr/>
          <p:nvPr/>
        </p:nvGrpSpPr>
        <p:grpSpPr>
          <a:xfrm rot="-6801366">
            <a:off x="7150352" y="2387442"/>
            <a:ext cx="2830254" cy="1313173"/>
            <a:chOff x="6563688" y="1203747"/>
            <a:chExt cx="2086349" cy="968018"/>
          </a:xfrm>
        </p:grpSpPr>
        <p:sp>
          <p:nvSpPr>
            <p:cNvPr id="2124" name="Google Shape;2124;p66"/>
            <p:cNvSpPr/>
            <p:nvPr/>
          </p:nvSpPr>
          <p:spPr>
            <a:xfrm>
              <a:off x="8304770" y="1884263"/>
              <a:ext cx="130601" cy="220004"/>
            </a:xfrm>
            <a:custGeom>
              <a:rect b="b" l="l" r="r" t="t"/>
              <a:pathLst>
                <a:path extrusionOk="0" h="2355" w="1398">
                  <a:moveTo>
                    <a:pt x="729" y="0"/>
                  </a:moveTo>
                  <a:cubicBezTo>
                    <a:pt x="729" y="0"/>
                    <a:pt x="623" y="258"/>
                    <a:pt x="517" y="593"/>
                  </a:cubicBezTo>
                  <a:cubicBezTo>
                    <a:pt x="410" y="851"/>
                    <a:pt x="319" y="1140"/>
                    <a:pt x="228" y="1398"/>
                  </a:cubicBezTo>
                  <a:cubicBezTo>
                    <a:pt x="91" y="1778"/>
                    <a:pt x="0" y="2066"/>
                    <a:pt x="0" y="2066"/>
                  </a:cubicBezTo>
                  <a:lnTo>
                    <a:pt x="638" y="2355"/>
                  </a:lnTo>
                  <a:lnTo>
                    <a:pt x="669" y="2279"/>
                  </a:lnTo>
                  <a:lnTo>
                    <a:pt x="1398" y="304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66"/>
            <p:cNvSpPr/>
            <p:nvPr/>
          </p:nvSpPr>
          <p:spPr>
            <a:xfrm>
              <a:off x="8291394" y="1881137"/>
              <a:ext cx="87535" cy="209634"/>
            </a:xfrm>
            <a:custGeom>
              <a:rect b="b" l="l" r="r" t="t"/>
              <a:pathLst>
                <a:path extrusionOk="0" h="2244" w="937">
                  <a:moveTo>
                    <a:pt x="916" y="158"/>
                  </a:moveTo>
                  <a:cubicBezTo>
                    <a:pt x="900" y="193"/>
                    <a:pt x="871" y="206"/>
                    <a:pt x="830" y="206"/>
                  </a:cubicBezTo>
                  <a:lnTo>
                    <a:pt x="830" y="190"/>
                  </a:lnTo>
                  <a:cubicBezTo>
                    <a:pt x="867" y="190"/>
                    <a:pt x="897" y="180"/>
                    <a:pt x="916" y="158"/>
                  </a:cubicBezTo>
                  <a:close/>
                  <a:moveTo>
                    <a:pt x="827" y="0"/>
                  </a:moveTo>
                  <a:cubicBezTo>
                    <a:pt x="783" y="0"/>
                    <a:pt x="738" y="27"/>
                    <a:pt x="724" y="84"/>
                  </a:cubicBezTo>
                  <a:cubicBezTo>
                    <a:pt x="542" y="388"/>
                    <a:pt x="405" y="722"/>
                    <a:pt x="284" y="1072"/>
                  </a:cubicBezTo>
                  <a:cubicBezTo>
                    <a:pt x="162" y="1406"/>
                    <a:pt x="71" y="1770"/>
                    <a:pt x="10" y="2120"/>
                  </a:cubicBezTo>
                  <a:cubicBezTo>
                    <a:pt x="0" y="2197"/>
                    <a:pt x="59" y="2244"/>
                    <a:pt x="114" y="2244"/>
                  </a:cubicBezTo>
                  <a:cubicBezTo>
                    <a:pt x="145" y="2244"/>
                    <a:pt x="176" y="2229"/>
                    <a:pt x="192" y="2196"/>
                  </a:cubicBezTo>
                  <a:cubicBezTo>
                    <a:pt x="555" y="1560"/>
                    <a:pt x="798" y="865"/>
                    <a:pt x="920" y="154"/>
                  </a:cubicBezTo>
                  <a:lnTo>
                    <a:pt x="920" y="154"/>
                  </a:lnTo>
                  <a:cubicBezTo>
                    <a:pt x="931" y="140"/>
                    <a:pt x="937" y="121"/>
                    <a:pt x="937" y="99"/>
                  </a:cubicBezTo>
                  <a:cubicBezTo>
                    <a:pt x="929" y="35"/>
                    <a:pt x="878" y="0"/>
                    <a:pt x="8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66"/>
            <p:cNvSpPr/>
            <p:nvPr/>
          </p:nvSpPr>
          <p:spPr>
            <a:xfrm>
              <a:off x="8353799" y="1910751"/>
              <a:ext cx="88469" cy="201320"/>
            </a:xfrm>
            <a:custGeom>
              <a:rect b="b" l="l" r="r" t="t"/>
              <a:pathLst>
                <a:path extrusionOk="0" h="2155" w="947">
                  <a:moveTo>
                    <a:pt x="831" y="0"/>
                  </a:moveTo>
                  <a:cubicBezTo>
                    <a:pt x="797" y="0"/>
                    <a:pt x="762" y="17"/>
                    <a:pt x="740" y="56"/>
                  </a:cubicBezTo>
                  <a:cubicBezTo>
                    <a:pt x="390" y="663"/>
                    <a:pt x="132" y="1332"/>
                    <a:pt x="10" y="2031"/>
                  </a:cubicBezTo>
                  <a:cubicBezTo>
                    <a:pt x="1" y="2108"/>
                    <a:pt x="59" y="2155"/>
                    <a:pt x="118" y="2155"/>
                  </a:cubicBezTo>
                  <a:cubicBezTo>
                    <a:pt x="152" y="2155"/>
                    <a:pt x="186" y="2140"/>
                    <a:pt x="208" y="2107"/>
                  </a:cubicBezTo>
                  <a:cubicBezTo>
                    <a:pt x="557" y="1484"/>
                    <a:pt x="800" y="815"/>
                    <a:pt x="937" y="116"/>
                  </a:cubicBezTo>
                  <a:cubicBezTo>
                    <a:pt x="947" y="49"/>
                    <a:pt x="889" y="0"/>
                    <a:pt x="8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7" name="Google Shape;2127;p66"/>
            <p:cNvGrpSpPr/>
            <p:nvPr/>
          </p:nvGrpSpPr>
          <p:grpSpPr>
            <a:xfrm>
              <a:off x="6563688" y="1203747"/>
              <a:ext cx="2086349" cy="968018"/>
              <a:chOff x="6563688" y="1203747"/>
              <a:chExt cx="2086349" cy="968018"/>
            </a:xfrm>
          </p:grpSpPr>
          <p:sp>
            <p:nvSpPr>
              <p:cNvPr id="2128" name="Google Shape;2128;p66"/>
              <p:cNvSpPr/>
              <p:nvPr/>
            </p:nvSpPr>
            <p:spPr>
              <a:xfrm>
                <a:off x="6904033" y="1327945"/>
                <a:ext cx="1449038" cy="686917"/>
              </a:xfrm>
              <a:custGeom>
                <a:rect b="b" l="l" r="r" t="t"/>
                <a:pathLst>
                  <a:path extrusionOk="0" h="7353" w="15511">
                    <a:moveTo>
                      <a:pt x="547" y="0"/>
                    </a:moveTo>
                    <a:cubicBezTo>
                      <a:pt x="623" y="46"/>
                      <a:pt x="654" y="137"/>
                      <a:pt x="623" y="213"/>
                    </a:cubicBezTo>
                    <a:cubicBezTo>
                      <a:pt x="587" y="303"/>
                      <a:pt x="493" y="320"/>
                      <a:pt x="391" y="320"/>
                    </a:cubicBezTo>
                    <a:cubicBezTo>
                      <a:pt x="333" y="320"/>
                      <a:pt x="273" y="314"/>
                      <a:pt x="218" y="314"/>
                    </a:cubicBezTo>
                    <a:cubicBezTo>
                      <a:pt x="125" y="314"/>
                      <a:pt x="48" y="329"/>
                      <a:pt x="31" y="410"/>
                    </a:cubicBezTo>
                    <a:cubicBezTo>
                      <a:pt x="0" y="577"/>
                      <a:pt x="243" y="745"/>
                      <a:pt x="350" y="912"/>
                    </a:cubicBezTo>
                    <a:lnTo>
                      <a:pt x="15131" y="7322"/>
                    </a:lnTo>
                    <a:lnTo>
                      <a:pt x="15222" y="7353"/>
                    </a:lnTo>
                    <a:cubicBezTo>
                      <a:pt x="15313" y="7095"/>
                      <a:pt x="15420" y="6806"/>
                      <a:pt x="15511" y="6548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66"/>
              <p:cNvSpPr/>
              <p:nvPr/>
            </p:nvSpPr>
            <p:spPr>
              <a:xfrm>
                <a:off x="6923838" y="1276844"/>
                <a:ext cx="1449131" cy="662815"/>
              </a:xfrm>
              <a:custGeom>
                <a:rect b="b" l="l" r="r" t="t"/>
                <a:pathLst>
                  <a:path extrusionOk="0" h="7095" w="15512">
                    <a:moveTo>
                      <a:pt x="593" y="0"/>
                    </a:moveTo>
                    <a:cubicBezTo>
                      <a:pt x="593" y="0"/>
                      <a:pt x="47" y="0"/>
                      <a:pt x="16" y="198"/>
                    </a:cubicBezTo>
                    <a:cubicBezTo>
                      <a:pt x="1" y="319"/>
                      <a:pt x="214" y="426"/>
                      <a:pt x="335" y="547"/>
                    </a:cubicBezTo>
                    <a:lnTo>
                      <a:pt x="15299" y="7095"/>
                    </a:lnTo>
                    <a:cubicBezTo>
                      <a:pt x="15405" y="6760"/>
                      <a:pt x="15511" y="6502"/>
                      <a:pt x="15511" y="6502"/>
                    </a:cubicBez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66"/>
              <p:cNvSpPr/>
              <p:nvPr/>
            </p:nvSpPr>
            <p:spPr>
              <a:xfrm>
                <a:off x="6889833" y="1413051"/>
                <a:ext cx="1436332" cy="664310"/>
              </a:xfrm>
              <a:custGeom>
                <a:rect b="b" l="l" r="r" t="t"/>
                <a:pathLst>
                  <a:path extrusionOk="0" h="7111" w="15375">
                    <a:moveTo>
                      <a:pt x="502" y="1"/>
                    </a:moveTo>
                    <a:cubicBezTo>
                      <a:pt x="532" y="46"/>
                      <a:pt x="562" y="92"/>
                      <a:pt x="562" y="137"/>
                    </a:cubicBezTo>
                    <a:cubicBezTo>
                      <a:pt x="553" y="287"/>
                      <a:pt x="365" y="316"/>
                      <a:pt x="208" y="316"/>
                    </a:cubicBezTo>
                    <a:cubicBezTo>
                      <a:pt x="110" y="316"/>
                      <a:pt x="24" y="304"/>
                      <a:pt x="0" y="304"/>
                    </a:cubicBezTo>
                    <a:lnTo>
                      <a:pt x="137" y="396"/>
                    </a:lnTo>
                    <a:lnTo>
                      <a:pt x="15146" y="7110"/>
                    </a:lnTo>
                    <a:cubicBezTo>
                      <a:pt x="15146" y="7110"/>
                      <a:pt x="15237" y="6806"/>
                      <a:pt x="15374" y="6442"/>
                    </a:cubicBezTo>
                    <a:lnTo>
                      <a:pt x="15283" y="6411"/>
                    </a:lnTo>
                    <a:lnTo>
                      <a:pt x="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66"/>
              <p:cNvSpPr/>
              <p:nvPr/>
            </p:nvSpPr>
            <p:spPr>
              <a:xfrm>
                <a:off x="6672726" y="1221446"/>
                <a:ext cx="306604" cy="220845"/>
              </a:xfrm>
              <a:custGeom>
                <a:rect b="b" l="l" r="r" t="t"/>
                <a:pathLst>
                  <a:path extrusionOk="0" h="2364" w="3282">
                    <a:moveTo>
                      <a:pt x="425" y="1"/>
                    </a:moveTo>
                    <a:cubicBezTo>
                      <a:pt x="425" y="1"/>
                      <a:pt x="608" y="305"/>
                      <a:pt x="0" y="563"/>
                    </a:cubicBezTo>
                    <a:cubicBezTo>
                      <a:pt x="760" y="1186"/>
                      <a:pt x="1929" y="2052"/>
                      <a:pt x="2324" y="2340"/>
                    </a:cubicBezTo>
                    <a:cubicBezTo>
                      <a:pt x="2350" y="2347"/>
                      <a:pt x="2449" y="2363"/>
                      <a:pt x="2557" y="2363"/>
                    </a:cubicBezTo>
                    <a:cubicBezTo>
                      <a:pt x="2708" y="2363"/>
                      <a:pt x="2878" y="2330"/>
                      <a:pt x="2886" y="2188"/>
                    </a:cubicBezTo>
                    <a:cubicBezTo>
                      <a:pt x="2871" y="2128"/>
                      <a:pt x="2856" y="2082"/>
                      <a:pt x="2826" y="2036"/>
                    </a:cubicBezTo>
                    <a:cubicBezTo>
                      <a:pt x="2719" y="1869"/>
                      <a:pt x="2476" y="1717"/>
                      <a:pt x="2507" y="1550"/>
                    </a:cubicBezTo>
                    <a:cubicBezTo>
                      <a:pt x="2524" y="1469"/>
                      <a:pt x="2601" y="1454"/>
                      <a:pt x="2694" y="1454"/>
                    </a:cubicBezTo>
                    <a:cubicBezTo>
                      <a:pt x="2749" y="1454"/>
                      <a:pt x="2809" y="1460"/>
                      <a:pt x="2867" y="1460"/>
                    </a:cubicBezTo>
                    <a:cubicBezTo>
                      <a:pt x="2969" y="1460"/>
                      <a:pt x="3063" y="1443"/>
                      <a:pt x="3099" y="1353"/>
                    </a:cubicBezTo>
                    <a:cubicBezTo>
                      <a:pt x="3130" y="1277"/>
                      <a:pt x="3099" y="1186"/>
                      <a:pt x="3023" y="1140"/>
                    </a:cubicBezTo>
                    <a:cubicBezTo>
                      <a:pt x="2902" y="1019"/>
                      <a:pt x="2689" y="912"/>
                      <a:pt x="2704" y="791"/>
                    </a:cubicBezTo>
                    <a:cubicBezTo>
                      <a:pt x="2735" y="593"/>
                      <a:pt x="3281" y="593"/>
                      <a:pt x="3281" y="593"/>
                    </a:cubicBezTo>
                    <a:cubicBezTo>
                      <a:pt x="3281" y="593"/>
                      <a:pt x="1595" y="198"/>
                      <a:pt x="42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66"/>
              <p:cNvSpPr/>
              <p:nvPr/>
            </p:nvSpPr>
            <p:spPr>
              <a:xfrm>
                <a:off x="8364372" y="1912569"/>
                <a:ext cx="283903" cy="236539"/>
              </a:xfrm>
              <a:custGeom>
                <a:rect b="b" l="l" r="r" t="t"/>
                <a:pathLst>
                  <a:path extrusionOk="0" h="2532" w="3039">
                    <a:moveTo>
                      <a:pt x="760" y="1"/>
                    </a:moveTo>
                    <a:lnTo>
                      <a:pt x="31" y="1976"/>
                    </a:lnTo>
                    <a:lnTo>
                      <a:pt x="0" y="2052"/>
                    </a:lnTo>
                    <a:lnTo>
                      <a:pt x="471" y="2264"/>
                    </a:lnTo>
                    <a:cubicBezTo>
                      <a:pt x="471" y="2264"/>
                      <a:pt x="1004" y="2531"/>
                      <a:pt x="1547" y="2531"/>
                    </a:cubicBezTo>
                    <a:cubicBezTo>
                      <a:pt x="1938" y="2531"/>
                      <a:pt x="2333" y="2392"/>
                      <a:pt x="2537" y="1915"/>
                    </a:cubicBezTo>
                    <a:cubicBezTo>
                      <a:pt x="3038" y="761"/>
                      <a:pt x="1322" y="244"/>
                      <a:pt x="1322" y="244"/>
                    </a:cubicBezTo>
                    <a:lnTo>
                      <a:pt x="76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66"/>
              <p:cNvSpPr/>
              <p:nvPr/>
            </p:nvSpPr>
            <p:spPr>
              <a:xfrm>
                <a:off x="6610585" y="1211781"/>
                <a:ext cx="120699" cy="64180"/>
              </a:xfrm>
              <a:custGeom>
                <a:rect b="b" l="l" r="r" t="t"/>
                <a:pathLst>
                  <a:path extrusionOk="0" h="687" w="1292">
                    <a:moveTo>
                      <a:pt x="167" y="0"/>
                    </a:moveTo>
                    <a:cubicBezTo>
                      <a:pt x="104" y="0"/>
                      <a:pt x="62" y="6"/>
                      <a:pt x="46" y="18"/>
                    </a:cubicBezTo>
                    <a:cubicBezTo>
                      <a:pt x="0" y="79"/>
                      <a:pt x="289" y="352"/>
                      <a:pt x="699" y="686"/>
                    </a:cubicBezTo>
                    <a:cubicBezTo>
                      <a:pt x="1292" y="428"/>
                      <a:pt x="1124" y="124"/>
                      <a:pt x="1124" y="124"/>
                    </a:cubicBezTo>
                    <a:cubicBezTo>
                      <a:pt x="698" y="46"/>
                      <a:pt x="346" y="0"/>
                      <a:pt x="1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66"/>
              <p:cNvSpPr/>
              <p:nvPr/>
            </p:nvSpPr>
            <p:spPr>
              <a:xfrm>
                <a:off x="6563688" y="1203747"/>
                <a:ext cx="2086349" cy="968018"/>
              </a:xfrm>
              <a:custGeom>
                <a:rect b="b" l="l" r="r" t="t"/>
                <a:pathLst>
                  <a:path extrusionOk="0" h="10362" w="22333">
                    <a:moveTo>
                      <a:pt x="750" y="301"/>
                    </a:moveTo>
                    <a:lnTo>
                      <a:pt x="750" y="301"/>
                    </a:lnTo>
                    <a:cubicBezTo>
                      <a:pt x="1904" y="407"/>
                      <a:pt x="3323" y="813"/>
                      <a:pt x="4346" y="1000"/>
                    </a:cubicBezTo>
                    <a:cubicBezTo>
                      <a:pt x="5318" y="1426"/>
                      <a:pt x="6412" y="1851"/>
                      <a:pt x="7399" y="2276"/>
                    </a:cubicBezTo>
                    <a:cubicBezTo>
                      <a:pt x="10164" y="3492"/>
                      <a:pt x="13704" y="5148"/>
                      <a:pt x="16499" y="6241"/>
                    </a:cubicBezTo>
                    <a:cubicBezTo>
                      <a:pt x="17851" y="6819"/>
                      <a:pt x="19172" y="7441"/>
                      <a:pt x="20509" y="8034"/>
                    </a:cubicBezTo>
                    <a:cubicBezTo>
                      <a:pt x="21330" y="8307"/>
                      <a:pt x="22180" y="9021"/>
                      <a:pt x="21421" y="9826"/>
                    </a:cubicBezTo>
                    <a:cubicBezTo>
                      <a:pt x="21223" y="9979"/>
                      <a:pt x="21006" y="10039"/>
                      <a:pt x="20782" y="10039"/>
                    </a:cubicBezTo>
                    <a:cubicBezTo>
                      <a:pt x="20181" y="10039"/>
                      <a:pt x="19521" y="9611"/>
                      <a:pt x="18990" y="9401"/>
                    </a:cubicBezTo>
                    <a:cubicBezTo>
                      <a:pt x="17304" y="8611"/>
                      <a:pt x="15542" y="7973"/>
                      <a:pt x="13856" y="7198"/>
                    </a:cubicBezTo>
                    <a:cubicBezTo>
                      <a:pt x="12367" y="6530"/>
                      <a:pt x="10255" y="5558"/>
                      <a:pt x="8751" y="4889"/>
                    </a:cubicBezTo>
                    <a:cubicBezTo>
                      <a:pt x="7050" y="4130"/>
                      <a:pt x="5333" y="3385"/>
                      <a:pt x="3632" y="2656"/>
                    </a:cubicBezTo>
                    <a:lnTo>
                      <a:pt x="3510" y="2550"/>
                    </a:lnTo>
                    <a:lnTo>
                      <a:pt x="3495" y="2565"/>
                    </a:lnTo>
                    <a:cubicBezTo>
                      <a:pt x="3494" y="2564"/>
                      <a:pt x="3493" y="2563"/>
                      <a:pt x="3492" y="2563"/>
                    </a:cubicBezTo>
                    <a:lnTo>
                      <a:pt x="3492" y="2563"/>
                    </a:lnTo>
                    <a:cubicBezTo>
                      <a:pt x="2703" y="1956"/>
                      <a:pt x="1945" y="1349"/>
                      <a:pt x="1186" y="727"/>
                    </a:cubicBezTo>
                    <a:cubicBezTo>
                      <a:pt x="1025" y="589"/>
                      <a:pt x="882" y="452"/>
                      <a:pt x="750" y="301"/>
                    </a:cubicBezTo>
                    <a:close/>
                    <a:moveTo>
                      <a:pt x="670" y="0"/>
                    </a:moveTo>
                    <a:cubicBezTo>
                      <a:pt x="600" y="0"/>
                      <a:pt x="529" y="4"/>
                      <a:pt x="457" y="13"/>
                    </a:cubicBezTo>
                    <a:cubicBezTo>
                      <a:pt x="1" y="210"/>
                      <a:pt x="837" y="742"/>
                      <a:pt x="1019" y="924"/>
                    </a:cubicBezTo>
                    <a:cubicBezTo>
                      <a:pt x="1794" y="1532"/>
                      <a:pt x="2599" y="2109"/>
                      <a:pt x="3404" y="2671"/>
                    </a:cubicBezTo>
                    <a:cubicBezTo>
                      <a:pt x="3404" y="2672"/>
                      <a:pt x="3404" y="2672"/>
                      <a:pt x="3404" y="2672"/>
                    </a:cubicBezTo>
                    <a:lnTo>
                      <a:pt x="3404" y="2672"/>
                    </a:lnTo>
                    <a:cubicBezTo>
                      <a:pt x="3408" y="2677"/>
                      <a:pt x="3413" y="2682"/>
                      <a:pt x="3419" y="2687"/>
                    </a:cubicBezTo>
                    <a:lnTo>
                      <a:pt x="3541" y="2778"/>
                    </a:lnTo>
                    <a:cubicBezTo>
                      <a:pt x="4391" y="3188"/>
                      <a:pt x="5242" y="3583"/>
                      <a:pt x="6093" y="3963"/>
                    </a:cubicBezTo>
                    <a:cubicBezTo>
                      <a:pt x="8539" y="5087"/>
                      <a:pt x="11303" y="6272"/>
                      <a:pt x="13764" y="7381"/>
                    </a:cubicBezTo>
                    <a:cubicBezTo>
                      <a:pt x="15466" y="8110"/>
                      <a:pt x="17122" y="9006"/>
                      <a:pt x="18823" y="9735"/>
                    </a:cubicBezTo>
                    <a:cubicBezTo>
                      <a:pt x="19441" y="9994"/>
                      <a:pt x="20100" y="10362"/>
                      <a:pt x="20775" y="10362"/>
                    </a:cubicBezTo>
                    <a:cubicBezTo>
                      <a:pt x="20813" y="10362"/>
                      <a:pt x="20851" y="10361"/>
                      <a:pt x="20889" y="10358"/>
                    </a:cubicBezTo>
                    <a:cubicBezTo>
                      <a:pt x="21740" y="10358"/>
                      <a:pt x="22332" y="9280"/>
                      <a:pt x="21831" y="8596"/>
                    </a:cubicBezTo>
                    <a:cubicBezTo>
                      <a:pt x="21558" y="8171"/>
                      <a:pt x="20995" y="7912"/>
                      <a:pt x="20616" y="7776"/>
                    </a:cubicBezTo>
                    <a:cubicBezTo>
                      <a:pt x="19264" y="7198"/>
                      <a:pt x="17912" y="6651"/>
                      <a:pt x="16560" y="6044"/>
                    </a:cubicBezTo>
                    <a:cubicBezTo>
                      <a:pt x="13871" y="4753"/>
                      <a:pt x="10240" y="3279"/>
                      <a:pt x="7475" y="2079"/>
                    </a:cubicBezTo>
                    <a:cubicBezTo>
                      <a:pt x="6488" y="1638"/>
                      <a:pt x="5424" y="1122"/>
                      <a:pt x="4437" y="696"/>
                    </a:cubicBezTo>
                    <a:cubicBezTo>
                      <a:pt x="3480" y="469"/>
                      <a:pt x="2508" y="271"/>
                      <a:pt x="1535" y="104"/>
                    </a:cubicBezTo>
                    <a:cubicBezTo>
                      <a:pt x="1240" y="67"/>
                      <a:pt x="965" y="0"/>
                      <a:pt x="6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66"/>
              <p:cNvSpPr/>
              <p:nvPr/>
            </p:nvSpPr>
            <p:spPr>
              <a:xfrm>
                <a:off x="6880568" y="1277829"/>
                <a:ext cx="104817" cy="177778"/>
              </a:xfrm>
              <a:custGeom>
                <a:rect b="b" l="l" r="r" t="t"/>
                <a:pathLst>
                  <a:path extrusionOk="0" h="1903" w="1122">
                    <a:moveTo>
                      <a:pt x="855" y="0"/>
                    </a:moveTo>
                    <a:cubicBezTo>
                      <a:pt x="749" y="0"/>
                      <a:pt x="628" y="15"/>
                      <a:pt x="559" y="40"/>
                    </a:cubicBezTo>
                    <a:cubicBezTo>
                      <a:pt x="376" y="55"/>
                      <a:pt x="285" y="268"/>
                      <a:pt x="407" y="420"/>
                    </a:cubicBezTo>
                    <a:cubicBezTo>
                      <a:pt x="498" y="541"/>
                      <a:pt x="711" y="617"/>
                      <a:pt x="771" y="754"/>
                    </a:cubicBezTo>
                    <a:cubicBezTo>
                      <a:pt x="771" y="851"/>
                      <a:pt x="674" y="861"/>
                      <a:pt x="589" y="861"/>
                    </a:cubicBezTo>
                    <a:cubicBezTo>
                      <a:pt x="567" y="861"/>
                      <a:pt x="547" y="860"/>
                      <a:pt x="528" y="860"/>
                    </a:cubicBezTo>
                    <a:cubicBezTo>
                      <a:pt x="508" y="859"/>
                      <a:pt x="487" y="858"/>
                      <a:pt x="466" y="858"/>
                    </a:cubicBezTo>
                    <a:cubicBezTo>
                      <a:pt x="296" y="858"/>
                      <a:pt x="113" y="918"/>
                      <a:pt x="194" y="1134"/>
                    </a:cubicBezTo>
                    <a:cubicBezTo>
                      <a:pt x="255" y="1316"/>
                      <a:pt x="711" y="1605"/>
                      <a:pt x="468" y="1742"/>
                    </a:cubicBezTo>
                    <a:cubicBezTo>
                      <a:pt x="331" y="1772"/>
                      <a:pt x="194" y="1772"/>
                      <a:pt x="57" y="1772"/>
                    </a:cubicBezTo>
                    <a:cubicBezTo>
                      <a:pt x="54" y="1771"/>
                      <a:pt x="50" y="1771"/>
                      <a:pt x="47" y="1771"/>
                    </a:cubicBezTo>
                    <a:cubicBezTo>
                      <a:pt x="0" y="1771"/>
                      <a:pt x="0" y="1863"/>
                      <a:pt x="47" y="1864"/>
                    </a:cubicBezTo>
                    <a:lnTo>
                      <a:pt x="47" y="1864"/>
                    </a:lnTo>
                    <a:cubicBezTo>
                      <a:pt x="117" y="1886"/>
                      <a:pt x="217" y="1903"/>
                      <a:pt x="317" y="1903"/>
                    </a:cubicBezTo>
                    <a:cubicBezTo>
                      <a:pt x="499" y="1903"/>
                      <a:pt x="680" y="1845"/>
                      <a:pt x="680" y="1650"/>
                    </a:cubicBezTo>
                    <a:cubicBezTo>
                      <a:pt x="665" y="1377"/>
                      <a:pt x="285" y="1286"/>
                      <a:pt x="300" y="1028"/>
                    </a:cubicBezTo>
                    <a:cubicBezTo>
                      <a:pt x="316" y="1012"/>
                      <a:pt x="316" y="997"/>
                      <a:pt x="346" y="997"/>
                    </a:cubicBezTo>
                    <a:cubicBezTo>
                      <a:pt x="373" y="991"/>
                      <a:pt x="401" y="988"/>
                      <a:pt x="430" y="988"/>
                    </a:cubicBezTo>
                    <a:cubicBezTo>
                      <a:pt x="495" y="988"/>
                      <a:pt x="565" y="1000"/>
                      <a:pt x="638" y="1000"/>
                    </a:cubicBezTo>
                    <a:cubicBezTo>
                      <a:pt x="682" y="1000"/>
                      <a:pt x="727" y="995"/>
                      <a:pt x="771" y="982"/>
                    </a:cubicBezTo>
                    <a:cubicBezTo>
                      <a:pt x="1014" y="891"/>
                      <a:pt x="954" y="633"/>
                      <a:pt x="787" y="511"/>
                    </a:cubicBezTo>
                    <a:cubicBezTo>
                      <a:pt x="741" y="466"/>
                      <a:pt x="544" y="314"/>
                      <a:pt x="544" y="268"/>
                    </a:cubicBezTo>
                    <a:cubicBezTo>
                      <a:pt x="635" y="162"/>
                      <a:pt x="878" y="146"/>
                      <a:pt x="1014" y="101"/>
                    </a:cubicBezTo>
                    <a:cubicBezTo>
                      <a:pt x="1121" y="30"/>
                      <a:pt x="1004" y="0"/>
                      <a:pt x="8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66"/>
              <p:cNvSpPr/>
              <p:nvPr/>
            </p:nvSpPr>
            <p:spPr>
              <a:xfrm>
                <a:off x="6945495" y="1327809"/>
                <a:ext cx="1412137" cy="625073"/>
              </a:xfrm>
              <a:custGeom>
                <a:rect b="b" l="l" r="r" t="t"/>
                <a:pathLst>
                  <a:path extrusionOk="0" h="6691" w="15116">
                    <a:moveTo>
                      <a:pt x="89" y="1"/>
                    </a:moveTo>
                    <a:cubicBezTo>
                      <a:pt x="61" y="1"/>
                      <a:pt x="42" y="15"/>
                      <a:pt x="31" y="37"/>
                    </a:cubicBezTo>
                    <a:cubicBezTo>
                      <a:pt x="0" y="67"/>
                      <a:pt x="16" y="113"/>
                      <a:pt x="61" y="128"/>
                    </a:cubicBezTo>
                    <a:cubicBezTo>
                      <a:pt x="669" y="447"/>
                      <a:pt x="1277" y="720"/>
                      <a:pt x="1899" y="994"/>
                    </a:cubicBezTo>
                    <a:cubicBezTo>
                      <a:pt x="2522" y="1267"/>
                      <a:pt x="3175" y="1510"/>
                      <a:pt x="3783" y="1799"/>
                    </a:cubicBezTo>
                    <a:cubicBezTo>
                      <a:pt x="4406" y="2088"/>
                      <a:pt x="4968" y="2467"/>
                      <a:pt x="5621" y="2680"/>
                    </a:cubicBezTo>
                    <a:cubicBezTo>
                      <a:pt x="6563" y="3090"/>
                      <a:pt x="7505" y="3455"/>
                      <a:pt x="8462" y="3850"/>
                    </a:cubicBezTo>
                    <a:cubicBezTo>
                      <a:pt x="9343" y="4366"/>
                      <a:pt x="10315" y="4670"/>
                      <a:pt x="11257" y="5096"/>
                    </a:cubicBezTo>
                    <a:cubicBezTo>
                      <a:pt x="12473" y="5703"/>
                      <a:pt x="13718" y="6235"/>
                      <a:pt x="15010" y="6691"/>
                    </a:cubicBezTo>
                    <a:cubicBezTo>
                      <a:pt x="15040" y="6691"/>
                      <a:pt x="15070" y="6691"/>
                      <a:pt x="15101" y="6660"/>
                    </a:cubicBezTo>
                    <a:cubicBezTo>
                      <a:pt x="15116" y="6615"/>
                      <a:pt x="15101" y="6569"/>
                      <a:pt x="15070" y="6554"/>
                    </a:cubicBezTo>
                    <a:cubicBezTo>
                      <a:pt x="14159" y="6068"/>
                      <a:pt x="13247" y="5642"/>
                      <a:pt x="12290" y="5247"/>
                    </a:cubicBezTo>
                    <a:cubicBezTo>
                      <a:pt x="11333" y="4913"/>
                      <a:pt x="10422" y="4442"/>
                      <a:pt x="9495" y="4017"/>
                    </a:cubicBezTo>
                    <a:cubicBezTo>
                      <a:pt x="8872" y="3744"/>
                      <a:pt x="8204" y="3561"/>
                      <a:pt x="7611" y="3227"/>
                    </a:cubicBezTo>
                    <a:cubicBezTo>
                      <a:pt x="6685" y="2802"/>
                      <a:pt x="5773" y="2331"/>
                      <a:pt x="4831" y="1951"/>
                    </a:cubicBezTo>
                    <a:cubicBezTo>
                      <a:pt x="3206" y="1450"/>
                      <a:pt x="1732" y="569"/>
                      <a:pt x="122" y="6"/>
                    </a:cubicBezTo>
                    <a:cubicBezTo>
                      <a:pt x="110" y="2"/>
                      <a:pt x="99" y="1"/>
                      <a:pt x="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66"/>
              <p:cNvSpPr/>
              <p:nvPr/>
            </p:nvSpPr>
            <p:spPr>
              <a:xfrm>
                <a:off x="6926998" y="1412074"/>
                <a:ext cx="1393733" cy="612368"/>
              </a:xfrm>
              <a:custGeom>
                <a:rect b="b" l="l" r="r" t="t"/>
                <a:pathLst>
                  <a:path extrusionOk="0" h="6555" w="14919">
                    <a:moveTo>
                      <a:pt x="107" y="1"/>
                    </a:moveTo>
                    <a:cubicBezTo>
                      <a:pt x="77" y="1"/>
                      <a:pt x="31" y="16"/>
                      <a:pt x="16" y="46"/>
                    </a:cubicBezTo>
                    <a:cubicBezTo>
                      <a:pt x="1" y="77"/>
                      <a:pt x="16" y="122"/>
                      <a:pt x="47" y="137"/>
                    </a:cubicBezTo>
                    <a:cubicBezTo>
                      <a:pt x="639" y="441"/>
                      <a:pt x="1262" y="715"/>
                      <a:pt x="1870" y="988"/>
                    </a:cubicBezTo>
                    <a:cubicBezTo>
                      <a:pt x="2492" y="1262"/>
                      <a:pt x="3115" y="1490"/>
                      <a:pt x="3723" y="1763"/>
                    </a:cubicBezTo>
                    <a:cubicBezTo>
                      <a:pt x="4331" y="2052"/>
                      <a:pt x="4893" y="2431"/>
                      <a:pt x="5546" y="2629"/>
                    </a:cubicBezTo>
                    <a:cubicBezTo>
                      <a:pt x="6473" y="3009"/>
                      <a:pt x="7414" y="3388"/>
                      <a:pt x="8341" y="3768"/>
                    </a:cubicBezTo>
                    <a:cubicBezTo>
                      <a:pt x="9207" y="4285"/>
                      <a:pt x="10179" y="4589"/>
                      <a:pt x="11106" y="4984"/>
                    </a:cubicBezTo>
                    <a:cubicBezTo>
                      <a:pt x="12306" y="5591"/>
                      <a:pt x="13552" y="6108"/>
                      <a:pt x="14813" y="6548"/>
                    </a:cubicBezTo>
                    <a:cubicBezTo>
                      <a:pt x="14821" y="6552"/>
                      <a:pt x="14830" y="6554"/>
                      <a:pt x="14839" y="6554"/>
                    </a:cubicBezTo>
                    <a:cubicBezTo>
                      <a:pt x="14865" y="6554"/>
                      <a:pt x="14893" y="6540"/>
                      <a:pt x="14904" y="6518"/>
                    </a:cubicBezTo>
                    <a:cubicBezTo>
                      <a:pt x="14919" y="6487"/>
                      <a:pt x="14904" y="6442"/>
                      <a:pt x="14873" y="6412"/>
                    </a:cubicBezTo>
                    <a:cubicBezTo>
                      <a:pt x="13977" y="5941"/>
                      <a:pt x="13066" y="5515"/>
                      <a:pt x="12139" y="5135"/>
                    </a:cubicBezTo>
                    <a:cubicBezTo>
                      <a:pt x="11182" y="4816"/>
                      <a:pt x="10286" y="4345"/>
                      <a:pt x="9374" y="3920"/>
                    </a:cubicBezTo>
                    <a:cubicBezTo>
                      <a:pt x="8751" y="3677"/>
                      <a:pt x="8098" y="3495"/>
                      <a:pt x="7506" y="3161"/>
                    </a:cubicBezTo>
                    <a:cubicBezTo>
                      <a:pt x="6594" y="2750"/>
                      <a:pt x="5698" y="2295"/>
                      <a:pt x="4756" y="1915"/>
                    </a:cubicBezTo>
                    <a:cubicBezTo>
                      <a:pt x="3146" y="1429"/>
                      <a:pt x="1702" y="563"/>
                      <a:pt x="107" y="16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38" name="Google Shape;2138;p66"/>
          <p:cNvGrpSpPr/>
          <p:nvPr/>
        </p:nvGrpSpPr>
        <p:grpSpPr>
          <a:xfrm rot="-4672720">
            <a:off x="4279163" y="3623965"/>
            <a:ext cx="1530300" cy="993929"/>
            <a:chOff x="5118990" y="4122087"/>
            <a:chExt cx="1882464" cy="1222659"/>
          </a:xfrm>
        </p:grpSpPr>
        <p:sp>
          <p:nvSpPr>
            <p:cNvPr id="2139" name="Google Shape;2139;p66"/>
            <p:cNvSpPr/>
            <p:nvPr/>
          </p:nvSpPr>
          <p:spPr>
            <a:xfrm rot="787510">
              <a:off x="5385771" y="4227679"/>
              <a:ext cx="603559" cy="359284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66"/>
            <p:cNvSpPr/>
            <p:nvPr/>
          </p:nvSpPr>
          <p:spPr>
            <a:xfrm rot="787510">
              <a:off x="5335021" y="4244664"/>
              <a:ext cx="556881" cy="639813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66"/>
            <p:cNvSpPr/>
            <p:nvPr/>
          </p:nvSpPr>
          <p:spPr>
            <a:xfrm rot="787510">
              <a:off x="5274233" y="4284717"/>
              <a:ext cx="108494" cy="89486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66"/>
            <p:cNvSpPr/>
            <p:nvPr/>
          </p:nvSpPr>
          <p:spPr>
            <a:xfrm rot="787510">
              <a:off x="5276253" y="4313238"/>
              <a:ext cx="125778" cy="126468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66"/>
            <p:cNvSpPr/>
            <p:nvPr/>
          </p:nvSpPr>
          <p:spPr>
            <a:xfrm rot="787510">
              <a:off x="5556472" y="4350491"/>
              <a:ext cx="214919" cy="68331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66"/>
            <p:cNvSpPr/>
            <p:nvPr/>
          </p:nvSpPr>
          <p:spPr>
            <a:xfrm rot="787510">
              <a:off x="5858154" y="4388382"/>
              <a:ext cx="1087855" cy="60559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66"/>
            <p:cNvSpPr/>
            <p:nvPr/>
          </p:nvSpPr>
          <p:spPr>
            <a:xfrm rot="787510">
              <a:off x="6027045" y="4465191"/>
              <a:ext cx="608388" cy="226071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66"/>
            <p:cNvSpPr/>
            <p:nvPr/>
          </p:nvSpPr>
          <p:spPr>
            <a:xfrm rot="787510">
              <a:off x="5717956" y="4731255"/>
              <a:ext cx="1111348" cy="47701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66"/>
            <p:cNvSpPr/>
            <p:nvPr/>
          </p:nvSpPr>
          <p:spPr>
            <a:xfrm rot="787510">
              <a:off x="5192958" y="4307909"/>
              <a:ext cx="1734529" cy="851015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66"/>
            <p:cNvSpPr/>
            <p:nvPr/>
          </p:nvSpPr>
          <p:spPr>
            <a:xfrm rot="787510">
              <a:off x="5746899" y="4608508"/>
              <a:ext cx="88489" cy="329239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66"/>
            <p:cNvSpPr/>
            <p:nvPr/>
          </p:nvSpPr>
          <p:spPr>
            <a:xfrm rot="787510">
              <a:off x="5433551" y="4425988"/>
              <a:ext cx="32192" cy="86573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66"/>
            <p:cNvSpPr/>
            <p:nvPr/>
          </p:nvSpPr>
          <p:spPr>
            <a:xfrm rot="787510">
              <a:off x="5891335" y="4294059"/>
              <a:ext cx="94353" cy="35583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66"/>
            <p:cNvSpPr/>
            <p:nvPr/>
          </p:nvSpPr>
          <p:spPr>
            <a:xfrm rot="787510">
              <a:off x="5743083" y="4284862"/>
              <a:ext cx="155517" cy="62138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66"/>
            <p:cNvSpPr/>
            <p:nvPr/>
          </p:nvSpPr>
          <p:spPr>
            <a:xfrm rot="787510">
              <a:off x="5468329" y="4339170"/>
              <a:ext cx="37327" cy="108648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66"/>
            <p:cNvSpPr/>
            <p:nvPr/>
          </p:nvSpPr>
          <p:spPr>
            <a:xfrm rot="787510">
              <a:off x="5364359" y="4323181"/>
              <a:ext cx="43919" cy="135666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4" name="Google Shape;2154;p66"/>
          <p:cNvGrpSpPr/>
          <p:nvPr/>
        </p:nvGrpSpPr>
        <p:grpSpPr>
          <a:xfrm>
            <a:off x="7858031" y="2095000"/>
            <a:ext cx="428976" cy="1173468"/>
            <a:chOff x="3443472" y="1907731"/>
            <a:chExt cx="454327" cy="1325503"/>
          </a:xfrm>
        </p:grpSpPr>
        <p:sp>
          <p:nvSpPr>
            <p:cNvPr id="2155" name="Google Shape;2155;p66"/>
            <p:cNvSpPr/>
            <p:nvPr/>
          </p:nvSpPr>
          <p:spPr>
            <a:xfrm>
              <a:off x="3456297" y="1920208"/>
              <a:ext cx="427196" cy="1302484"/>
            </a:xfrm>
            <a:custGeom>
              <a:rect b="b" l="l" r="r" t="t"/>
              <a:pathLst>
                <a:path extrusionOk="0" h="20879" w="7495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66"/>
            <p:cNvSpPr/>
            <p:nvPr/>
          </p:nvSpPr>
          <p:spPr>
            <a:xfrm>
              <a:off x="3443472" y="1907731"/>
              <a:ext cx="454327" cy="1325503"/>
            </a:xfrm>
            <a:custGeom>
              <a:rect b="b" l="l" r="r" t="t"/>
              <a:pathLst>
                <a:path extrusionOk="0" h="21248" w="7971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7" name="Google Shape;2157;p66"/>
          <p:cNvGrpSpPr/>
          <p:nvPr/>
        </p:nvGrpSpPr>
        <p:grpSpPr>
          <a:xfrm rot="-1845096">
            <a:off x="5440226" y="3235953"/>
            <a:ext cx="391003" cy="1284199"/>
            <a:chOff x="1276425" y="1928068"/>
            <a:chExt cx="378577" cy="1391130"/>
          </a:xfrm>
        </p:grpSpPr>
        <p:sp>
          <p:nvSpPr>
            <p:cNvPr id="2158" name="Google Shape;2158;p66"/>
            <p:cNvSpPr/>
            <p:nvPr/>
          </p:nvSpPr>
          <p:spPr>
            <a:xfrm>
              <a:off x="1282125" y="1942105"/>
              <a:ext cx="360053" cy="1366551"/>
            </a:xfrm>
            <a:custGeom>
              <a:rect b="b" l="l" r="r" t="t"/>
              <a:pathLst>
                <a:path extrusionOk="0" h="21906" w="6317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66"/>
            <p:cNvSpPr/>
            <p:nvPr/>
          </p:nvSpPr>
          <p:spPr>
            <a:xfrm>
              <a:off x="1276425" y="1928068"/>
              <a:ext cx="378577" cy="1391130"/>
            </a:xfrm>
            <a:custGeom>
              <a:rect b="b" l="l" r="r" t="t"/>
              <a:pathLst>
                <a:path extrusionOk="0" h="22300" w="6642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66"/>
          <p:cNvGrpSpPr/>
          <p:nvPr/>
        </p:nvGrpSpPr>
        <p:grpSpPr>
          <a:xfrm>
            <a:off x="105749" y="364644"/>
            <a:ext cx="806657" cy="421744"/>
            <a:chOff x="1822875" y="1377000"/>
            <a:chExt cx="548075" cy="286550"/>
          </a:xfrm>
        </p:grpSpPr>
        <p:sp>
          <p:nvSpPr>
            <p:cNvPr id="2161" name="Google Shape;2161;p66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66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66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66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66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66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66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66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66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4" name="Google Shape;2174;p67"/>
          <p:cNvGrpSpPr/>
          <p:nvPr/>
        </p:nvGrpSpPr>
        <p:grpSpPr>
          <a:xfrm rot="688283">
            <a:off x="990566" y="1541390"/>
            <a:ext cx="1861371" cy="585388"/>
            <a:chOff x="4345425" y="2175475"/>
            <a:chExt cx="800750" cy="176025"/>
          </a:xfrm>
        </p:grpSpPr>
        <p:sp>
          <p:nvSpPr>
            <p:cNvPr id="2175" name="Google Shape;2175;p6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7" name="Google Shape;2177;p67"/>
          <p:cNvSpPr txBox="1"/>
          <p:nvPr>
            <p:ph idx="5" type="subTitle"/>
          </p:nvPr>
        </p:nvSpPr>
        <p:spPr>
          <a:xfrm>
            <a:off x="2689825" y="1480213"/>
            <a:ext cx="48600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There is a q-expansion from A to B</a:t>
            </a:r>
            <a:r>
              <a:rPr b="1" lang="en"/>
              <a:t>.</a:t>
            </a:r>
            <a:endParaRPr b="1"/>
          </a:p>
        </p:txBody>
      </p:sp>
      <p:sp>
        <p:nvSpPr>
          <p:cNvPr id="2178" name="Google Shape;2178;p67"/>
          <p:cNvSpPr txBox="1"/>
          <p:nvPr>
            <p:ph idx="4" type="ctrTitle"/>
          </p:nvPr>
        </p:nvSpPr>
        <p:spPr>
          <a:xfrm>
            <a:off x="811705" y="1520538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Assumption:</a:t>
            </a:r>
            <a:endParaRPr sz="2200"/>
          </a:p>
        </p:txBody>
      </p:sp>
      <p:sp>
        <p:nvSpPr>
          <p:cNvPr id="2179" name="Google Shape;2179;p67"/>
          <p:cNvSpPr txBox="1"/>
          <p:nvPr>
            <p:ph idx="8" type="title"/>
          </p:nvPr>
        </p:nvSpPr>
        <p:spPr>
          <a:xfrm>
            <a:off x="720000" y="540000"/>
            <a:ext cx="30747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Necessity Proof:</a:t>
            </a:r>
            <a:endParaRPr/>
          </a:p>
        </p:txBody>
      </p:sp>
      <p:grpSp>
        <p:nvGrpSpPr>
          <p:cNvPr id="2180" name="Google Shape;2180;p67"/>
          <p:cNvGrpSpPr/>
          <p:nvPr/>
        </p:nvGrpSpPr>
        <p:grpSpPr>
          <a:xfrm>
            <a:off x="811886" y="990100"/>
            <a:ext cx="2983034" cy="176025"/>
            <a:chOff x="4345425" y="2175475"/>
            <a:chExt cx="800750" cy="176025"/>
          </a:xfrm>
        </p:grpSpPr>
        <p:sp>
          <p:nvSpPr>
            <p:cNvPr id="2181" name="Google Shape;2181;p6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6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3" name="Google Shape;2183;p67"/>
          <p:cNvSpPr/>
          <p:nvPr/>
        </p:nvSpPr>
        <p:spPr>
          <a:xfrm rot="-9268491">
            <a:off x="1109050" y="3549112"/>
            <a:ext cx="740151" cy="406785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4" name="Google Shape;2184;p67"/>
          <p:cNvGrpSpPr/>
          <p:nvPr/>
        </p:nvGrpSpPr>
        <p:grpSpPr>
          <a:xfrm>
            <a:off x="7035175" y="2908900"/>
            <a:ext cx="1178302" cy="1479749"/>
            <a:chOff x="7035175" y="2908900"/>
            <a:chExt cx="1178302" cy="1479749"/>
          </a:xfrm>
        </p:grpSpPr>
        <p:sp>
          <p:nvSpPr>
            <p:cNvPr id="2185" name="Google Shape;2185;p67"/>
            <p:cNvSpPr/>
            <p:nvPr/>
          </p:nvSpPr>
          <p:spPr>
            <a:xfrm>
              <a:off x="7553669" y="3989932"/>
              <a:ext cx="210357" cy="327043"/>
            </a:xfrm>
            <a:custGeom>
              <a:rect b="b" l="l" r="r" t="t"/>
              <a:pathLst>
                <a:path extrusionOk="0" h="7716" w="4963">
                  <a:moveTo>
                    <a:pt x="3679" y="1"/>
                  </a:moveTo>
                  <a:lnTo>
                    <a:pt x="1" y="680"/>
                  </a:lnTo>
                  <a:lnTo>
                    <a:pt x="1284" y="7716"/>
                  </a:lnTo>
                  <a:lnTo>
                    <a:pt x="4963" y="7049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67"/>
            <p:cNvSpPr/>
            <p:nvPr/>
          </p:nvSpPr>
          <p:spPr>
            <a:xfrm>
              <a:off x="7548455" y="3984634"/>
              <a:ext cx="221334" cy="337046"/>
            </a:xfrm>
            <a:custGeom>
              <a:rect b="b" l="l" r="r" t="t"/>
              <a:pathLst>
                <a:path extrusionOk="0" h="7952" w="5222">
                  <a:moveTo>
                    <a:pt x="3728" y="249"/>
                  </a:moveTo>
                  <a:lnTo>
                    <a:pt x="4962" y="7063"/>
                  </a:lnTo>
                  <a:lnTo>
                    <a:pt x="1506" y="7693"/>
                  </a:lnTo>
                  <a:lnTo>
                    <a:pt x="259" y="879"/>
                  </a:lnTo>
                  <a:lnTo>
                    <a:pt x="3728" y="249"/>
                  </a:lnTo>
                  <a:close/>
                  <a:moveTo>
                    <a:pt x="3813" y="0"/>
                  </a:moveTo>
                  <a:cubicBezTo>
                    <a:pt x="3805" y="0"/>
                    <a:pt x="3798" y="1"/>
                    <a:pt x="3790" y="2"/>
                  </a:cubicBezTo>
                  <a:lnTo>
                    <a:pt x="99" y="669"/>
                  </a:lnTo>
                  <a:cubicBezTo>
                    <a:pt x="74" y="681"/>
                    <a:pt x="50" y="694"/>
                    <a:pt x="25" y="718"/>
                  </a:cubicBezTo>
                  <a:cubicBezTo>
                    <a:pt x="13" y="743"/>
                    <a:pt x="0" y="780"/>
                    <a:pt x="13" y="805"/>
                  </a:cubicBezTo>
                  <a:lnTo>
                    <a:pt x="1296" y="7853"/>
                  </a:lnTo>
                  <a:cubicBezTo>
                    <a:pt x="1309" y="7902"/>
                    <a:pt x="1358" y="7952"/>
                    <a:pt x="1407" y="7952"/>
                  </a:cubicBezTo>
                  <a:lnTo>
                    <a:pt x="1432" y="7952"/>
                  </a:lnTo>
                  <a:lnTo>
                    <a:pt x="5111" y="7273"/>
                  </a:lnTo>
                  <a:cubicBezTo>
                    <a:pt x="5172" y="7261"/>
                    <a:pt x="5222" y="7199"/>
                    <a:pt x="5209" y="7137"/>
                  </a:cubicBezTo>
                  <a:lnTo>
                    <a:pt x="3926" y="101"/>
                  </a:lnTo>
                  <a:cubicBezTo>
                    <a:pt x="3915" y="36"/>
                    <a:pt x="3866" y="0"/>
                    <a:pt x="3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67"/>
            <p:cNvSpPr/>
            <p:nvPr/>
          </p:nvSpPr>
          <p:spPr>
            <a:xfrm>
              <a:off x="7554177" y="4008794"/>
              <a:ext cx="101554" cy="307164"/>
            </a:xfrm>
            <a:custGeom>
              <a:rect b="b" l="l" r="r" t="t"/>
              <a:pathLst>
                <a:path extrusionOk="0" h="7247" w="2396">
                  <a:moveTo>
                    <a:pt x="1112" y="0"/>
                  </a:moveTo>
                  <a:lnTo>
                    <a:pt x="1" y="198"/>
                  </a:lnTo>
                  <a:lnTo>
                    <a:pt x="1285" y="7246"/>
                  </a:lnTo>
                  <a:lnTo>
                    <a:pt x="2396" y="7036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67"/>
            <p:cNvSpPr/>
            <p:nvPr/>
          </p:nvSpPr>
          <p:spPr>
            <a:xfrm>
              <a:off x="7548455" y="4004386"/>
              <a:ext cx="111981" cy="317294"/>
            </a:xfrm>
            <a:custGeom>
              <a:rect b="b" l="l" r="r" t="t"/>
              <a:pathLst>
                <a:path extrusionOk="0" h="7486" w="2642">
                  <a:moveTo>
                    <a:pt x="1148" y="265"/>
                  </a:moveTo>
                  <a:lnTo>
                    <a:pt x="2383" y="7078"/>
                  </a:lnTo>
                  <a:lnTo>
                    <a:pt x="1506" y="7227"/>
                  </a:lnTo>
                  <a:lnTo>
                    <a:pt x="259" y="413"/>
                  </a:lnTo>
                  <a:lnTo>
                    <a:pt x="1148" y="265"/>
                  </a:lnTo>
                  <a:close/>
                  <a:moveTo>
                    <a:pt x="1247" y="0"/>
                  </a:moveTo>
                  <a:cubicBezTo>
                    <a:pt x="1238" y="0"/>
                    <a:pt x="1229" y="2"/>
                    <a:pt x="1222" y="5"/>
                  </a:cubicBezTo>
                  <a:lnTo>
                    <a:pt x="99" y="203"/>
                  </a:lnTo>
                  <a:cubicBezTo>
                    <a:pt x="37" y="215"/>
                    <a:pt x="0" y="277"/>
                    <a:pt x="13" y="339"/>
                  </a:cubicBezTo>
                  <a:lnTo>
                    <a:pt x="1296" y="7387"/>
                  </a:lnTo>
                  <a:cubicBezTo>
                    <a:pt x="1309" y="7436"/>
                    <a:pt x="1358" y="7486"/>
                    <a:pt x="1407" y="7486"/>
                  </a:cubicBezTo>
                  <a:lnTo>
                    <a:pt x="1432" y="7473"/>
                  </a:lnTo>
                  <a:lnTo>
                    <a:pt x="2543" y="7276"/>
                  </a:lnTo>
                  <a:cubicBezTo>
                    <a:pt x="2580" y="7276"/>
                    <a:pt x="2605" y="7251"/>
                    <a:pt x="2617" y="7227"/>
                  </a:cubicBezTo>
                  <a:cubicBezTo>
                    <a:pt x="2642" y="7202"/>
                    <a:pt x="2642" y="7177"/>
                    <a:pt x="2642" y="7140"/>
                  </a:cubicBezTo>
                  <a:lnTo>
                    <a:pt x="1358" y="92"/>
                  </a:lnTo>
                  <a:cubicBezTo>
                    <a:pt x="1346" y="67"/>
                    <a:pt x="1333" y="42"/>
                    <a:pt x="1309" y="18"/>
                  </a:cubicBezTo>
                  <a:cubicBezTo>
                    <a:pt x="1291" y="9"/>
                    <a:pt x="1268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67"/>
            <p:cNvSpPr/>
            <p:nvPr/>
          </p:nvSpPr>
          <p:spPr>
            <a:xfrm>
              <a:off x="7417105" y="4208894"/>
              <a:ext cx="547826" cy="174796"/>
            </a:xfrm>
            <a:custGeom>
              <a:rect b="b" l="l" r="r" t="t"/>
              <a:pathLst>
                <a:path extrusionOk="0" h="4124" w="12925">
                  <a:moveTo>
                    <a:pt x="11743" y="1"/>
                  </a:moveTo>
                  <a:cubicBezTo>
                    <a:pt x="11677" y="1"/>
                    <a:pt x="11610" y="7"/>
                    <a:pt x="11542" y="19"/>
                  </a:cubicBezTo>
                  <a:lnTo>
                    <a:pt x="1001" y="1945"/>
                  </a:lnTo>
                  <a:cubicBezTo>
                    <a:pt x="396" y="2044"/>
                    <a:pt x="1" y="2624"/>
                    <a:pt x="112" y="3216"/>
                  </a:cubicBezTo>
                  <a:cubicBezTo>
                    <a:pt x="210" y="3752"/>
                    <a:pt x="668" y="4124"/>
                    <a:pt x="1192" y="4124"/>
                  </a:cubicBezTo>
                  <a:cubicBezTo>
                    <a:pt x="1259" y="4124"/>
                    <a:pt x="1327" y="4118"/>
                    <a:pt x="1396" y="4105"/>
                  </a:cubicBezTo>
                  <a:lnTo>
                    <a:pt x="11937" y="2179"/>
                  </a:lnTo>
                  <a:cubicBezTo>
                    <a:pt x="12530" y="2068"/>
                    <a:pt x="12925" y="1501"/>
                    <a:pt x="12826" y="908"/>
                  </a:cubicBezTo>
                  <a:cubicBezTo>
                    <a:pt x="12728" y="372"/>
                    <a:pt x="12261" y="1"/>
                    <a:pt x="11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67"/>
            <p:cNvSpPr/>
            <p:nvPr/>
          </p:nvSpPr>
          <p:spPr>
            <a:xfrm>
              <a:off x="7413968" y="4204104"/>
              <a:ext cx="556727" cy="184544"/>
            </a:xfrm>
            <a:custGeom>
              <a:rect b="b" l="l" r="r" t="t"/>
              <a:pathLst>
                <a:path extrusionOk="0" h="4354" w="13135">
                  <a:moveTo>
                    <a:pt x="11814" y="231"/>
                  </a:moveTo>
                  <a:cubicBezTo>
                    <a:pt x="12295" y="231"/>
                    <a:pt x="12703" y="577"/>
                    <a:pt x="12789" y="1046"/>
                  </a:cubicBezTo>
                  <a:cubicBezTo>
                    <a:pt x="12876" y="1576"/>
                    <a:pt x="12530" y="2083"/>
                    <a:pt x="11999" y="2181"/>
                  </a:cubicBezTo>
                  <a:lnTo>
                    <a:pt x="1445" y="4107"/>
                  </a:lnTo>
                  <a:cubicBezTo>
                    <a:pt x="1392" y="4116"/>
                    <a:pt x="1339" y="4120"/>
                    <a:pt x="1287" y="4120"/>
                  </a:cubicBezTo>
                  <a:cubicBezTo>
                    <a:pt x="819" y="4120"/>
                    <a:pt x="411" y="3783"/>
                    <a:pt x="322" y="3317"/>
                  </a:cubicBezTo>
                  <a:cubicBezTo>
                    <a:pt x="223" y="2786"/>
                    <a:pt x="569" y="2280"/>
                    <a:pt x="1099" y="2169"/>
                  </a:cubicBezTo>
                  <a:lnTo>
                    <a:pt x="11641" y="243"/>
                  </a:lnTo>
                  <a:cubicBezTo>
                    <a:pt x="11691" y="243"/>
                    <a:pt x="11752" y="231"/>
                    <a:pt x="11814" y="231"/>
                  </a:cubicBezTo>
                  <a:close/>
                  <a:moveTo>
                    <a:pt x="11815" y="1"/>
                  </a:moveTo>
                  <a:cubicBezTo>
                    <a:pt x="11742" y="1"/>
                    <a:pt x="11667" y="7"/>
                    <a:pt x="11592" y="21"/>
                  </a:cubicBezTo>
                  <a:lnTo>
                    <a:pt x="1050" y="1947"/>
                  </a:lnTo>
                  <a:cubicBezTo>
                    <a:pt x="433" y="2058"/>
                    <a:pt x="1" y="2626"/>
                    <a:pt x="63" y="3255"/>
                  </a:cubicBezTo>
                  <a:cubicBezTo>
                    <a:pt x="112" y="3872"/>
                    <a:pt x="643" y="4354"/>
                    <a:pt x="1272" y="4354"/>
                  </a:cubicBezTo>
                  <a:cubicBezTo>
                    <a:pt x="1346" y="4354"/>
                    <a:pt x="1420" y="4354"/>
                    <a:pt x="1482" y="4342"/>
                  </a:cubicBezTo>
                  <a:lnTo>
                    <a:pt x="12036" y="2416"/>
                  </a:lnTo>
                  <a:cubicBezTo>
                    <a:pt x="12690" y="2292"/>
                    <a:pt x="13135" y="1663"/>
                    <a:pt x="13011" y="996"/>
                  </a:cubicBezTo>
                  <a:cubicBezTo>
                    <a:pt x="12902" y="416"/>
                    <a:pt x="12394" y="1"/>
                    <a:pt x="1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67"/>
            <p:cNvSpPr/>
            <p:nvPr/>
          </p:nvSpPr>
          <p:spPr>
            <a:xfrm>
              <a:off x="7420792" y="4277685"/>
              <a:ext cx="127706" cy="105072"/>
            </a:xfrm>
            <a:custGeom>
              <a:rect b="b" l="l" r="r" t="t"/>
              <a:pathLst>
                <a:path extrusionOk="0" h="2479" w="3013">
                  <a:moveTo>
                    <a:pt x="3012" y="2161"/>
                  </a:moveTo>
                  <a:lnTo>
                    <a:pt x="3007" y="2162"/>
                  </a:lnTo>
                  <a:lnTo>
                    <a:pt x="3007" y="2162"/>
                  </a:lnTo>
                  <a:cubicBezTo>
                    <a:pt x="3009" y="2162"/>
                    <a:pt x="3010" y="2161"/>
                    <a:pt x="3012" y="2161"/>
                  </a:cubicBezTo>
                  <a:close/>
                  <a:moveTo>
                    <a:pt x="2617" y="1"/>
                  </a:moveTo>
                  <a:lnTo>
                    <a:pt x="914" y="310"/>
                  </a:lnTo>
                  <a:cubicBezTo>
                    <a:pt x="358" y="458"/>
                    <a:pt x="0" y="1013"/>
                    <a:pt x="99" y="1581"/>
                  </a:cubicBezTo>
                  <a:cubicBezTo>
                    <a:pt x="201" y="2103"/>
                    <a:pt x="658" y="2479"/>
                    <a:pt x="1172" y="2479"/>
                  </a:cubicBezTo>
                  <a:cubicBezTo>
                    <a:pt x="1217" y="2479"/>
                    <a:pt x="1263" y="2476"/>
                    <a:pt x="1309" y="2470"/>
                  </a:cubicBezTo>
                  <a:lnTo>
                    <a:pt x="3007" y="2162"/>
                  </a:lnTo>
                  <a:lnTo>
                    <a:pt x="3007" y="2162"/>
                  </a:lnTo>
                  <a:cubicBezTo>
                    <a:pt x="2940" y="2174"/>
                    <a:pt x="2873" y="2180"/>
                    <a:pt x="2808" y="2180"/>
                  </a:cubicBezTo>
                  <a:cubicBezTo>
                    <a:pt x="2284" y="2180"/>
                    <a:pt x="1827" y="1810"/>
                    <a:pt x="1728" y="1285"/>
                  </a:cubicBezTo>
                  <a:cubicBezTo>
                    <a:pt x="1617" y="692"/>
                    <a:pt x="2012" y="112"/>
                    <a:pt x="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67"/>
            <p:cNvSpPr/>
            <p:nvPr/>
          </p:nvSpPr>
          <p:spPr>
            <a:xfrm>
              <a:off x="7413968" y="4273404"/>
              <a:ext cx="139235" cy="115245"/>
            </a:xfrm>
            <a:custGeom>
              <a:rect b="b" l="l" r="r" t="t"/>
              <a:pathLst>
                <a:path extrusionOk="0" h="2719" w="3285">
                  <a:moveTo>
                    <a:pt x="2099" y="349"/>
                  </a:moveTo>
                  <a:cubicBezTo>
                    <a:pt x="1828" y="633"/>
                    <a:pt x="1704" y="1028"/>
                    <a:pt x="1778" y="1410"/>
                  </a:cubicBezTo>
                  <a:cubicBezTo>
                    <a:pt x="1840" y="1731"/>
                    <a:pt x="2013" y="2015"/>
                    <a:pt x="2284" y="2188"/>
                  </a:cubicBezTo>
                  <a:cubicBezTo>
                    <a:pt x="2334" y="2225"/>
                    <a:pt x="2383" y="2262"/>
                    <a:pt x="2445" y="2287"/>
                  </a:cubicBezTo>
                  <a:lnTo>
                    <a:pt x="1445" y="2472"/>
                  </a:lnTo>
                  <a:cubicBezTo>
                    <a:pt x="1392" y="2481"/>
                    <a:pt x="1339" y="2485"/>
                    <a:pt x="1287" y="2485"/>
                  </a:cubicBezTo>
                  <a:cubicBezTo>
                    <a:pt x="819" y="2485"/>
                    <a:pt x="411" y="2148"/>
                    <a:pt x="322" y="1682"/>
                  </a:cubicBezTo>
                  <a:cubicBezTo>
                    <a:pt x="223" y="1151"/>
                    <a:pt x="569" y="645"/>
                    <a:pt x="1087" y="534"/>
                  </a:cubicBezTo>
                  <a:lnTo>
                    <a:pt x="2099" y="349"/>
                  </a:lnTo>
                  <a:close/>
                  <a:moveTo>
                    <a:pt x="2777" y="1"/>
                  </a:moveTo>
                  <a:cubicBezTo>
                    <a:pt x="2769" y="1"/>
                    <a:pt x="2761" y="2"/>
                    <a:pt x="2754" y="3"/>
                  </a:cubicBezTo>
                  <a:lnTo>
                    <a:pt x="1050" y="312"/>
                  </a:lnTo>
                  <a:cubicBezTo>
                    <a:pt x="433" y="423"/>
                    <a:pt x="1" y="991"/>
                    <a:pt x="63" y="1620"/>
                  </a:cubicBezTo>
                  <a:cubicBezTo>
                    <a:pt x="112" y="2237"/>
                    <a:pt x="643" y="2719"/>
                    <a:pt x="1272" y="2719"/>
                  </a:cubicBezTo>
                  <a:cubicBezTo>
                    <a:pt x="1346" y="2719"/>
                    <a:pt x="1420" y="2719"/>
                    <a:pt x="1482" y="2707"/>
                  </a:cubicBezTo>
                  <a:lnTo>
                    <a:pt x="3186" y="2398"/>
                  </a:lnTo>
                  <a:cubicBezTo>
                    <a:pt x="3247" y="2386"/>
                    <a:pt x="3284" y="2324"/>
                    <a:pt x="3272" y="2262"/>
                  </a:cubicBezTo>
                  <a:cubicBezTo>
                    <a:pt x="3261" y="2207"/>
                    <a:pt x="3220" y="2161"/>
                    <a:pt x="3167" y="2161"/>
                  </a:cubicBezTo>
                  <a:cubicBezTo>
                    <a:pt x="3161" y="2161"/>
                    <a:pt x="3155" y="2162"/>
                    <a:pt x="3149" y="2163"/>
                  </a:cubicBezTo>
                  <a:cubicBezTo>
                    <a:pt x="3088" y="2174"/>
                    <a:pt x="3027" y="2180"/>
                    <a:pt x="2968" y="2180"/>
                  </a:cubicBezTo>
                  <a:cubicBezTo>
                    <a:pt x="2497" y="2180"/>
                    <a:pt x="2088" y="1845"/>
                    <a:pt x="2001" y="1373"/>
                  </a:cubicBezTo>
                  <a:cubicBezTo>
                    <a:pt x="1902" y="843"/>
                    <a:pt x="2260" y="324"/>
                    <a:pt x="2791" y="225"/>
                  </a:cubicBezTo>
                  <a:cubicBezTo>
                    <a:pt x="2852" y="213"/>
                    <a:pt x="2889" y="151"/>
                    <a:pt x="2877" y="90"/>
                  </a:cubicBezTo>
                  <a:cubicBezTo>
                    <a:pt x="2866" y="36"/>
                    <a:pt x="2827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67"/>
            <p:cNvSpPr/>
            <p:nvPr/>
          </p:nvSpPr>
          <p:spPr>
            <a:xfrm>
              <a:off x="7035175" y="3005284"/>
              <a:ext cx="999354" cy="942854"/>
            </a:xfrm>
            <a:custGeom>
              <a:rect b="b" l="l" r="r" t="t"/>
              <a:pathLst>
                <a:path extrusionOk="0" h="22245" w="23578">
                  <a:moveTo>
                    <a:pt x="11847" y="1"/>
                  </a:moveTo>
                  <a:cubicBezTo>
                    <a:pt x="11181" y="1"/>
                    <a:pt x="10505" y="61"/>
                    <a:pt x="9827" y="186"/>
                  </a:cubicBezTo>
                  <a:cubicBezTo>
                    <a:pt x="5407" y="988"/>
                    <a:pt x="1902" y="4383"/>
                    <a:pt x="951" y="8777"/>
                  </a:cubicBezTo>
                  <a:cubicBezTo>
                    <a:pt x="1" y="13172"/>
                    <a:pt x="1803" y="17714"/>
                    <a:pt x="5494" y="20269"/>
                  </a:cubicBezTo>
                  <a:cubicBezTo>
                    <a:pt x="7398" y="21583"/>
                    <a:pt x="9612" y="22244"/>
                    <a:pt x="11828" y="22244"/>
                  </a:cubicBezTo>
                  <a:cubicBezTo>
                    <a:pt x="13921" y="22244"/>
                    <a:pt x="16015" y="21654"/>
                    <a:pt x="17850" y="20467"/>
                  </a:cubicBezTo>
                  <a:cubicBezTo>
                    <a:pt x="21640" y="18035"/>
                    <a:pt x="23578" y="13554"/>
                    <a:pt x="22775" y="9135"/>
                  </a:cubicBezTo>
                  <a:cubicBezTo>
                    <a:pt x="21789" y="3765"/>
                    <a:pt x="17116" y="1"/>
                    <a:pt x="11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67"/>
            <p:cNvSpPr/>
            <p:nvPr/>
          </p:nvSpPr>
          <p:spPr>
            <a:xfrm>
              <a:off x="7354333" y="3005792"/>
              <a:ext cx="706897" cy="942558"/>
            </a:xfrm>
            <a:custGeom>
              <a:rect b="b" l="l" r="r" t="t"/>
              <a:pathLst>
                <a:path extrusionOk="0" h="22238" w="16678">
                  <a:moveTo>
                    <a:pt x="4876" y="1"/>
                  </a:moveTo>
                  <a:lnTo>
                    <a:pt x="4876" y="1"/>
                  </a:lnTo>
                  <a:cubicBezTo>
                    <a:pt x="9863" y="2099"/>
                    <a:pt x="12628" y="7469"/>
                    <a:pt x="11431" y="12740"/>
                  </a:cubicBezTo>
                  <a:cubicBezTo>
                    <a:pt x="10266" y="17818"/>
                    <a:pt x="5743" y="21384"/>
                    <a:pt x="590" y="21384"/>
                  </a:cubicBezTo>
                  <a:cubicBezTo>
                    <a:pt x="394" y="21384"/>
                    <a:pt x="198" y="21379"/>
                    <a:pt x="1" y="21368"/>
                  </a:cubicBezTo>
                  <a:lnTo>
                    <a:pt x="1" y="21368"/>
                  </a:lnTo>
                  <a:cubicBezTo>
                    <a:pt x="1414" y="21960"/>
                    <a:pt x="2870" y="22237"/>
                    <a:pt x="4297" y="22237"/>
                  </a:cubicBezTo>
                  <a:cubicBezTo>
                    <a:pt x="9300" y="22237"/>
                    <a:pt x="13946" y="18826"/>
                    <a:pt x="15147" y="13592"/>
                  </a:cubicBezTo>
                  <a:cubicBezTo>
                    <a:pt x="16677" y="6864"/>
                    <a:pt x="11777" y="371"/>
                    <a:pt x="4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67"/>
            <p:cNvSpPr/>
            <p:nvPr/>
          </p:nvSpPr>
          <p:spPr>
            <a:xfrm>
              <a:off x="7040431" y="2999053"/>
              <a:ext cx="1002999" cy="954298"/>
            </a:xfrm>
            <a:custGeom>
              <a:rect b="b" l="l" r="r" t="t"/>
              <a:pathLst>
                <a:path extrusionOk="0" h="22515" w="23664">
                  <a:moveTo>
                    <a:pt x="11727" y="259"/>
                  </a:moveTo>
                  <a:cubicBezTo>
                    <a:pt x="17035" y="283"/>
                    <a:pt x="21577" y="4073"/>
                    <a:pt x="22528" y="9294"/>
                  </a:cubicBezTo>
                  <a:cubicBezTo>
                    <a:pt x="23330" y="13677"/>
                    <a:pt x="21405" y="18108"/>
                    <a:pt x="17664" y="20515"/>
                  </a:cubicBezTo>
                  <a:cubicBezTo>
                    <a:pt x="15843" y="21693"/>
                    <a:pt x="13765" y="22280"/>
                    <a:pt x="11689" y="22280"/>
                  </a:cubicBezTo>
                  <a:cubicBezTo>
                    <a:pt x="9502" y="22280"/>
                    <a:pt x="7319" y="21628"/>
                    <a:pt x="5444" y="20330"/>
                  </a:cubicBezTo>
                  <a:cubicBezTo>
                    <a:pt x="1778" y="17799"/>
                    <a:pt x="0" y="13306"/>
                    <a:pt x="938" y="8949"/>
                  </a:cubicBezTo>
                  <a:cubicBezTo>
                    <a:pt x="1877" y="4604"/>
                    <a:pt x="5345" y="1246"/>
                    <a:pt x="9715" y="444"/>
                  </a:cubicBezTo>
                  <a:cubicBezTo>
                    <a:pt x="10381" y="320"/>
                    <a:pt x="11048" y="259"/>
                    <a:pt x="11727" y="259"/>
                  </a:cubicBezTo>
                  <a:close/>
                  <a:moveTo>
                    <a:pt x="11714" y="0"/>
                  </a:moveTo>
                  <a:cubicBezTo>
                    <a:pt x="11367" y="0"/>
                    <a:pt x="11017" y="16"/>
                    <a:pt x="10665" y="49"/>
                  </a:cubicBezTo>
                  <a:cubicBezTo>
                    <a:pt x="4666" y="592"/>
                    <a:pt x="161" y="5739"/>
                    <a:pt x="432" y="11763"/>
                  </a:cubicBezTo>
                  <a:cubicBezTo>
                    <a:pt x="704" y="17775"/>
                    <a:pt x="5654" y="22515"/>
                    <a:pt x="11678" y="22515"/>
                  </a:cubicBezTo>
                  <a:cubicBezTo>
                    <a:pt x="12369" y="22515"/>
                    <a:pt x="13048" y="22453"/>
                    <a:pt x="13714" y="22330"/>
                  </a:cubicBezTo>
                  <a:cubicBezTo>
                    <a:pt x="19639" y="21243"/>
                    <a:pt x="23664" y="15689"/>
                    <a:pt x="22849" y="9726"/>
                  </a:cubicBezTo>
                  <a:cubicBezTo>
                    <a:pt x="22082" y="4114"/>
                    <a:pt x="17279" y="0"/>
                    <a:pt x="1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67"/>
            <p:cNvSpPr/>
            <p:nvPr/>
          </p:nvSpPr>
          <p:spPr>
            <a:xfrm>
              <a:off x="7086969" y="3608551"/>
              <a:ext cx="230278" cy="267916"/>
            </a:xfrm>
            <a:custGeom>
              <a:rect b="b" l="l" r="r" t="t"/>
              <a:pathLst>
                <a:path extrusionOk="0" h="6321" w="5433">
                  <a:moveTo>
                    <a:pt x="766" y="0"/>
                  </a:moveTo>
                  <a:cubicBezTo>
                    <a:pt x="495" y="37"/>
                    <a:pt x="235" y="124"/>
                    <a:pt x="1" y="247"/>
                  </a:cubicBezTo>
                  <a:cubicBezTo>
                    <a:pt x="791" y="2765"/>
                    <a:pt x="2457" y="4925"/>
                    <a:pt x="4704" y="6320"/>
                  </a:cubicBezTo>
                  <a:cubicBezTo>
                    <a:pt x="4938" y="6073"/>
                    <a:pt x="5173" y="5789"/>
                    <a:pt x="5222" y="5530"/>
                  </a:cubicBezTo>
                  <a:cubicBezTo>
                    <a:pt x="5333" y="5049"/>
                    <a:pt x="4914" y="4666"/>
                    <a:pt x="4975" y="4197"/>
                  </a:cubicBezTo>
                  <a:cubicBezTo>
                    <a:pt x="5037" y="3691"/>
                    <a:pt x="5432" y="3247"/>
                    <a:pt x="5074" y="2753"/>
                  </a:cubicBezTo>
                  <a:cubicBezTo>
                    <a:pt x="4692" y="2210"/>
                    <a:pt x="4050" y="2592"/>
                    <a:pt x="3618" y="2247"/>
                  </a:cubicBezTo>
                  <a:cubicBezTo>
                    <a:pt x="3231" y="1938"/>
                    <a:pt x="3289" y="1628"/>
                    <a:pt x="2891" y="1628"/>
                  </a:cubicBezTo>
                  <a:cubicBezTo>
                    <a:pt x="2844" y="1628"/>
                    <a:pt x="2790" y="1633"/>
                    <a:pt x="2729" y="1642"/>
                  </a:cubicBezTo>
                  <a:cubicBezTo>
                    <a:pt x="2573" y="1662"/>
                    <a:pt x="2450" y="1674"/>
                    <a:pt x="2342" y="1674"/>
                  </a:cubicBezTo>
                  <a:cubicBezTo>
                    <a:pt x="2059" y="1674"/>
                    <a:pt x="1890" y="1591"/>
                    <a:pt x="1531" y="1358"/>
                  </a:cubicBezTo>
                  <a:cubicBezTo>
                    <a:pt x="1223" y="1148"/>
                    <a:pt x="951" y="1049"/>
                    <a:pt x="853" y="654"/>
                  </a:cubicBezTo>
                  <a:cubicBezTo>
                    <a:pt x="791" y="432"/>
                    <a:pt x="877" y="210"/>
                    <a:pt x="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67"/>
            <p:cNvSpPr/>
            <p:nvPr/>
          </p:nvSpPr>
          <p:spPr>
            <a:xfrm>
              <a:off x="7081247" y="3603295"/>
              <a:ext cx="237017" cy="278385"/>
            </a:xfrm>
            <a:custGeom>
              <a:rect b="b" l="l" r="r" t="t"/>
              <a:pathLst>
                <a:path extrusionOk="0" h="6568" w="5592">
                  <a:moveTo>
                    <a:pt x="827" y="248"/>
                  </a:moveTo>
                  <a:cubicBezTo>
                    <a:pt x="852" y="322"/>
                    <a:pt x="852" y="408"/>
                    <a:pt x="852" y="494"/>
                  </a:cubicBezTo>
                  <a:cubicBezTo>
                    <a:pt x="839" y="593"/>
                    <a:pt x="852" y="692"/>
                    <a:pt x="876" y="803"/>
                  </a:cubicBezTo>
                  <a:cubicBezTo>
                    <a:pt x="975" y="1173"/>
                    <a:pt x="1197" y="1321"/>
                    <a:pt x="1457" y="1470"/>
                  </a:cubicBezTo>
                  <a:cubicBezTo>
                    <a:pt x="1506" y="1507"/>
                    <a:pt x="1555" y="1531"/>
                    <a:pt x="1617" y="1568"/>
                  </a:cubicBezTo>
                  <a:cubicBezTo>
                    <a:pt x="1994" y="1819"/>
                    <a:pt x="2162" y="1914"/>
                    <a:pt x="2467" y="1914"/>
                  </a:cubicBezTo>
                  <a:cubicBezTo>
                    <a:pt x="2582" y="1914"/>
                    <a:pt x="2716" y="1901"/>
                    <a:pt x="2889" y="1877"/>
                  </a:cubicBezTo>
                  <a:cubicBezTo>
                    <a:pt x="2943" y="1870"/>
                    <a:pt x="2990" y="1867"/>
                    <a:pt x="3030" y="1867"/>
                  </a:cubicBezTo>
                  <a:cubicBezTo>
                    <a:pt x="3205" y="1867"/>
                    <a:pt x="3255" y="1934"/>
                    <a:pt x="3345" y="2074"/>
                  </a:cubicBezTo>
                  <a:cubicBezTo>
                    <a:pt x="3444" y="2223"/>
                    <a:pt x="3555" y="2346"/>
                    <a:pt x="3679" y="2457"/>
                  </a:cubicBezTo>
                  <a:cubicBezTo>
                    <a:pt x="3873" y="2586"/>
                    <a:pt x="4085" y="2659"/>
                    <a:pt x="4309" y="2659"/>
                  </a:cubicBezTo>
                  <a:cubicBezTo>
                    <a:pt x="4341" y="2659"/>
                    <a:pt x="4374" y="2658"/>
                    <a:pt x="4407" y="2655"/>
                  </a:cubicBezTo>
                  <a:cubicBezTo>
                    <a:pt x="4691" y="2667"/>
                    <a:pt x="4938" y="2679"/>
                    <a:pt x="5123" y="2939"/>
                  </a:cubicBezTo>
                  <a:cubicBezTo>
                    <a:pt x="5333" y="3235"/>
                    <a:pt x="5234" y="3519"/>
                    <a:pt x="5123" y="3827"/>
                  </a:cubicBezTo>
                  <a:cubicBezTo>
                    <a:pt x="5061" y="3975"/>
                    <a:pt x="5024" y="4136"/>
                    <a:pt x="4987" y="4296"/>
                  </a:cubicBezTo>
                  <a:cubicBezTo>
                    <a:pt x="4975" y="4543"/>
                    <a:pt x="5024" y="4778"/>
                    <a:pt x="5135" y="4988"/>
                  </a:cubicBezTo>
                  <a:cubicBezTo>
                    <a:pt x="5234" y="5185"/>
                    <a:pt x="5271" y="5407"/>
                    <a:pt x="5246" y="5629"/>
                  </a:cubicBezTo>
                  <a:cubicBezTo>
                    <a:pt x="5160" y="5876"/>
                    <a:pt x="5012" y="6111"/>
                    <a:pt x="4827" y="6296"/>
                  </a:cubicBezTo>
                  <a:cubicBezTo>
                    <a:pt x="2679" y="4926"/>
                    <a:pt x="1062" y="2852"/>
                    <a:pt x="272" y="433"/>
                  </a:cubicBezTo>
                  <a:cubicBezTo>
                    <a:pt x="457" y="346"/>
                    <a:pt x="642" y="285"/>
                    <a:pt x="827" y="248"/>
                  </a:cubicBezTo>
                  <a:close/>
                  <a:moveTo>
                    <a:pt x="889" y="1"/>
                  </a:moveTo>
                  <a:cubicBezTo>
                    <a:pt x="642" y="38"/>
                    <a:pt x="383" y="112"/>
                    <a:pt x="161" y="235"/>
                  </a:cubicBezTo>
                  <a:lnTo>
                    <a:pt x="86" y="260"/>
                  </a:lnTo>
                  <a:cubicBezTo>
                    <a:pt x="37" y="285"/>
                    <a:pt x="0" y="346"/>
                    <a:pt x="25" y="396"/>
                  </a:cubicBezTo>
                  <a:cubicBezTo>
                    <a:pt x="827" y="2951"/>
                    <a:pt x="2518" y="5123"/>
                    <a:pt x="4777" y="6543"/>
                  </a:cubicBezTo>
                  <a:cubicBezTo>
                    <a:pt x="4802" y="6555"/>
                    <a:pt x="4827" y="6568"/>
                    <a:pt x="4839" y="6568"/>
                  </a:cubicBezTo>
                  <a:cubicBezTo>
                    <a:pt x="4876" y="6568"/>
                    <a:pt x="4901" y="6555"/>
                    <a:pt x="4925" y="6531"/>
                  </a:cubicBezTo>
                  <a:cubicBezTo>
                    <a:pt x="5160" y="6284"/>
                    <a:pt x="5407" y="5987"/>
                    <a:pt x="5468" y="5691"/>
                  </a:cubicBezTo>
                  <a:cubicBezTo>
                    <a:pt x="5505" y="5420"/>
                    <a:pt x="5468" y="5148"/>
                    <a:pt x="5345" y="4914"/>
                  </a:cubicBezTo>
                  <a:cubicBezTo>
                    <a:pt x="5246" y="4741"/>
                    <a:pt x="5209" y="4543"/>
                    <a:pt x="5222" y="4346"/>
                  </a:cubicBezTo>
                  <a:cubicBezTo>
                    <a:pt x="5246" y="4198"/>
                    <a:pt x="5283" y="4049"/>
                    <a:pt x="5333" y="3914"/>
                  </a:cubicBezTo>
                  <a:cubicBezTo>
                    <a:pt x="5456" y="3593"/>
                    <a:pt x="5592" y="3210"/>
                    <a:pt x="5308" y="2815"/>
                  </a:cubicBezTo>
                  <a:cubicBezTo>
                    <a:pt x="5049" y="2469"/>
                    <a:pt x="4715" y="2457"/>
                    <a:pt x="4407" y="2445"/>
                  </a:cubicBezTo>
                  <a:cubicBezTo>
                    <a:pt x="4390" y="2446"/>
                    <a:pt x="4373" y="2446"/>
                    <a:pt x="4357" y="2446"/>
                  </a:cubicBezTo>
                  <a:cubicBezTo>
                    <a:pt x="4174" y="2446"/>
                    <a:pt x="3985" y="2386"/>
                    <a:pt x="3827" y="2284"/>
                  </a:cubicBezTo>
                  <a:cubicBezTo>
                    <a:pt x="3703" y="2198"/>
                    <a:pt x="3617" y="2074"/>
                    <a:pt x="3530" y="1951"/>
                  </a:cubicBezTo>
                  <a:cubicBezTo>
                    <a:pt x="3424" y="1781"/>
                    <a:pt x="3327" y="1630"/>
                    <a:pt x="3020" y="1630"/>
                  </a:cubicBezTo>
                  <a:cubicBezTo>
                    <a:pt x="2970" y="1630"/>
                    <a:pt x="2914" y="1634"/>
                    <a:pt x="2852" y="1642"/>
                  </a:cubicBezTo>
                  <a:cubicBezTo>
                    <a:pt x="2683" y="1668"/>
                    <a:pt x="2557" y="1683"/>
                    <a:pt x="2450" y="1683"/>
                  </a:cubicBezTo>
                  <a:cubicBezTo>
                    <a:pt x="2199" y="1683"/>
                    <a:pt x="2058" y="1600"/>
                    <a:pt x="1728" y="1383"/>
                  </a:cubicBezTo>
                  <a:lnTo>
                    <a:pt x="1580" y="1284"/>
                  </a:lnTo>
                  <a:cubicBezTo>
                    <a:pt x="1333" y="1124"/>
                    <a:pt x="1173" y="1025"/>
                    <a:pt x="1099" y="754"/>
                  </a:cubicBezTo>
                  <a:cubicBezTo>
                    <a:pt x="1086" y="667"/>
                    <a:pt x="1074" y="581"/>
                    <a:pt x="1074" y="494"/>
                  </a:cubicBezTo>
                  <a:cubicBezTo>
                    <a:pt x="1086" y="346"/>
                    <a:pt x="1062" y="198"/>
                    <a:pt x="1012" y="62"/>
                  </a:cubicBezTo>
                  <a:cubicBezTo>
                    <a:pt x="988" y="25"/>
                    <a:pt x="938" y="1"/>
                    <a:pt x="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67"/>
            <p:cNvSpPr/>
            <p:nvPr/>
          </p:nvSpPr>
          <p:spPr>
            <a:xfrm>
              <a:off x="7884864" y="3561928"/>
              <a:ext cx="115160" cy="225573"/>
            </a:xfrm>
            <a:custGeom>
              <a:rect b="b" l="l" r="r" t="t"/>
              <a:pathLst>
                <a:path extrusionOk="0" h="5322" w="2717">
                  <a:moveTo>
                    <a:pt x="2185" y="0"/>
                  </a:moveTo>
                  <a:cubicBezTo>
                    <a:pt x="1759" y="0"/>
                    <a:pt x="1428" y="202"/>
                    <a:pt x="1321" y="878"/>
                  </a:cubicBezTo>
                  <a:cubicBezTo>
                    <a:pt x="1259" y="1285"/>
                    <a:pt x="1654" y="1557"/>
                    <a:pt x="1568" y="1940"/>
                  </a:cubicBezTo>
                  <a:cubicBezTo>
                    <a:pt x="1506" y="2260"/>
                    <a:pt x="1087" y="2335"/>
                    <a:pt x="963" y="2594"/>
                  </a:cubicBezTo>
                  <a:cubicBezTo>
                    <a:pt x="827" y="2841"/>
                    <a:pt x="1000" y="3174"/>
                    <a:pt x="803" y="3421"/>
                  </a:cubicBezTo>
                  <a:cubicBezTo>
                    <a:pt x="618" y="3680"/>
                    <a:pt x="309" y="3692"/>
                    <a:pt x="148" y="3989"/>
                  </a:cubicBezTo>
                  <a:cubicBezTo>
                    <a:pt x="0" y="4235"/>
                    <a:pt x="13" y="4816"/>
                    <a:pt x="148" y="5322"/>
                  </a:cubicBezTo>
                  <a:cubicBezTo>
                    <a:pt x="1445" y="3840"/>
                    <a:pt x="2333" y="2026"/>
                    <a:pt x="2716" y="76"/>
                  </a:cubicBezTo>
                  <a:cubicBezTo>
                    <a:pt x="2530" y="31"/>
                    <a:pt x="2350" y="0"/>
                    <a:pt x="2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67"/>
            <p:cNvSpPr/>
            <p:nvPr/>
          </p:nvSpPr>
          <p:spPr>
            <a:xfrm>
              <a:off x="7879608" y="3557011"/>
              <a:ext cx="125121" cy="235745"/>
            </a:xfrm>
            <a:custGeom>
              <a:rect b="b" l="l" r="r" t="t"/>
              <a:pathLst>
                <a:path extrusionOk="0" h="5562" w="2952">
                  <a:moveTo>
                    <a:pt x="2253" y="239"/>
                  </a:moveTo>
                  <a:cubicBezTo>
                    <a:pt x="2272" y="239"/>
                    <a:pt x="2290" y="239"/>
                    <a:pt x="2309" y="241"/>
                  </a:cubicBezTo>
                  <a:cubicBezTo>
                    <a:pt x="2445" y="241"/>
                    <a:pt x="2568" y="253"/>
                    <a:pt x="2692" y="278"/>
                  </a:cubicBezTo>
                  <a:cubicBezTo>
                    <a:pt x="2334" y="2093"/>
                    <a:pt x="1519" y="3784"/>
                    <a:pt x="334" y="5191"/>
                  </a:cubicBezTo>
                  <a:cubicBezTo>
                    <a:pt x="248" y="4771"/>
                    <a:pt x="272" y="4351"/>
                    <a:pt x="371" y="4166"/>
                  </a:cubicBezTo>
                  <a:cubicBezTo>
                    <a:pt x="458" y="4043"/>
                    <a:pt x="569" y="3944"/>
                    <a:pt x="692" y="3882"/>
                  </a:cubicBezTo>
                  <a:cubicBezTo>
                    <a:pt x="828" y="3821"/>
                    <a:pt x="939" y="3722"/>
                    <a:pt x="1025" y="3611"/>
                  </a:cubicBezTo>
                  <a:cubicBezTo>
                    <a:pt x="1124" y="3463"/>
                    <a:pt x="1174" y="3278"/>
                    <a:pt x="1149" y="3092"/>
                  </a:cubicBezTo>
                  <a:cubicBezTo>
                    <a:pt x="1137" y="2981"/>
                    <a:pt x="1149" y="2870"/>
                    <a:pt x="1186" y="2771"/>
                  </a:cubicBezTo>
                  <a:cubicBezTo>
                    <a:pt x="1248" y="2673"/>
                    <a:pt x="1334" y="2599"/>
                    <a:pt x="1433" y="2537"/>
                  </a:cubicBezTo>
                  <a:cubicBezTo>
                    <a:pt x="1606" y="2438"/>
                    <a:pt x="1741" y="2278"/>
                    <a:pt x="1803" y="2080"/>
                  </a:cubicBezTo>
                  <a:cubicBezTo>
                    <a:pt x="1828" y="1870"/>
                    <a:pt x="1791" y="1661"/>
                    <a:pt x="1680" y="1488"/>
                  </a:cubicBezTo>
                  <a:cubicBezTo>
                    <a:pt x="1593" y="1340"/>
                    <a:pt x="1544" y="1179"/>
                    <a:pt x="1556" y="1019"/>
                  </a:cubicBezTo>
                  <a:cubicBezTo>
                    <a:pt x="1618" y="685"/>
                    <a:pt x="1729" y="463"/>
                    <a:pt x="1902" y="340"/>
                  </a:cubicBezTo>
                  <a:cubicBezTo>
                    <a:pt x="2010" y="275"/>
                    <a:pt x="2127" y="239"/>
                    <a:pt x="2253" y="239"/>
                  </a:cubicBezTo>
                  <a:close/>
                  <a:moveTo>
                    <a:pt x="2309" y="0"/>
                  </a:moveTo>
                  <a:cubicBezTo>
                    <a:pt x="2121" y="0"/>
                    <a:pt x="1933" y="37"/>
                    <a:pt x="1766" y="142"/>
                  </a:cubicBezTo>
                  <a:cubicBezTo>
                    <a:pt x="1544" y="303"/>
                    <a:pt x="1396" y="574"/>
                    <a:pt x="1322" y="982"/>
                  </a:cubicBezTo>
                  <a:cubicBezTo>
                    <a:pt x="1309" y="1191"/>
                    <a:pt x="1359" y="1401"/>
                    <a:pt x="1470" y="1586"/>
                  </a:cubicBezTo>
                  <a:cubicBezTo>
                    <a:pt x="1556" y="1710"/>
                    <a:pt x="1593" y="1870"/>
                    <a:pt x="1581" y="2031"/>
                  </a:cubicBezTo>
                  <a:cubicBezTo>
                    <a:pt x="1544" y="2167"/>
                    <a:pt x="1420" y="2253"/>
                    <a:pt x="1285" y="2352"/>
                  </a:cubicBezTo>
                  <a:cubicBezTo>
                    <a:pt x="1161" y="2426"/>
                    <a:pt x="1063" y="2537"/>
                    <a:pt x="976" y="2660"/>
                  </a:cubicBezTo>
                  <a:cubicBezTo>
                    <a:pt x="927" y="2796"/>
                    <a:pt x="902" y="2944"/>
                    <a:pt x="914" y="3105"/>
                  </a:cubicBezTo>
                  <a:cubicBezTo>
                    <a:pt x="927" y="3228"/>
                    <a:pt x="902" y="3364"/>
                    <a:pt x="840" y="3475"/>
                  </a:cubicBezTo>
                  <a:cubicBezTo>
                    <a:pt x="766" y="3561"/>
                    <a:pt x="680" y="3623"/>
                    <a:pt x="581" y="3685"/>
                  </a:cubicBezTo>
                  <a:cubicBezTo>
                    <a:pt x="408" y="3759"/>
                    <a:pt x="272" y="3882"/>
                    <a:pt x="174" y="4043"/>
                  </a:cubicBezTo>
                  <a:cubicBezTo>
                    <a:pt x="1" y="4364"/>
                    <a:pt x="38" y="5006"/>
                    <a:pt x="149" y="5475"/>
                  </a:cubicBezTo>
                  <a:cubicBezTo>
                    <a:pt x="161" y="5512"/>
                    <a:pt x="198" y="5549"/>
                    <a:pt x="235" y="5561"/>
                  </a:cubicBezTo>
                  <a:lnTo>
                    <a:pt x="272" y="5561"/>
                  </a:lnTo>
                  <a:cubicBezTo>
                    <a:pt x="297" y="5561"/>
                    <a:pt x="322" y="5536"/>
                    <a:pt x="347" y="5524"/>
                  </a:cubicBezTo>
                  <a:cubicBezTo>
                    <a:pt x="1667" y="4018"/>
                    <a:pt x="2556" y="2179"/>
                    <a:pt x="2939" y="216"/>
                  </a:cubicBezTo>
                  <a:cubicBezTo>
                    <a:pt x="2951" y="155"/>
                    <a:pt x="2914" y="93"/>
                    <a:pt x="2852" y="80"/>
                  </a:cubicBezTo>
                  <a:cubicBezTo>
                    <a:pt x="2686" y="37"/>
                    <a:pt x="2497" y="0"/>
                    <a:pt x="2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67"/>
            <p:cNvSpPr/>
            <p:nvPr/>
          </p:nvSpPr>
          <p:spPr>
            <a:xfrm>
              <a:off x="7070778" y="3119851"/>
              <a:ext cx="190478" cy="283089"/>
            </a:xfrm>
            <a:custGeom>
              <a:rect b="b" l="l" r="r" t="t"/>
              <a:pathLst>
                <a:path extrusionOk="0" h="6679" w="4494">
                  <a:moveTo>
                    <a:pt x="3703" y="1"/>
                  </a:moveTo>
                  <a:lnTo>
                    <a:pt x="3703" y="1"/>
                  </a:lnTo>
                  <a:cubicBezTo>
                    <a:pt x="1716" y="1729"/>
                    <a:pt x="408" y="4087"/>
                    <a:pt x="0" y="6679"/>
                  </a:cubicBezTo>
                  <a:cubicBezTo>
                    <a:pt x="173" y="6679"/>
                    <a:pt x="346" y="6630"/>
                    <a:pt x="506" y="6543"/>
                  </a:cubicBezTo>
                  <a:cubicBezTo>
                    <a:pt x="741" y="6358"/>
                    <a:pt x="593" y="6284"/>
                    <a:pt x="617" y="6000"/>
                  </a:cubicBezTo>
                  <a:cubicBezTo>
                    <a:pt x="667" y="5506"/>
                    <a:pt x="1111" y="5000"/>
                    <a:pt x="1420" y="4642"/>
                  </a:cubicBezTo>
                  <a:cubicBezTo>
                    <a:pt x="1753" y="4235"/>
                    <a:pt x="2531" y="4371"/>
                    <a:pt x="2778" y="3926"/>
                  </a:cubicBezTo>
                  <a:cubicBezTo>
                    <a:pt x="2876" y="3753"/>
                    <a:pt x="2778" y="3593"/>
                    <a:pt x="2876" y="3433"/>
                  </a:cubicBezTo>
                  <a:cubicBezTo>
                    <a:pt x="3000" y="3235"/>
                    <a:pt x="3407" y="3124"/>
                    <a:pt x="3605" y="3013"/>
                  </a:cubicBezTo>
                  <a:cubicBezTo>
                    <a:pt x="3814" y="2889"/>
                    <a:pt x="4358" y="2717"/>
                    <a:pt x="4432" y="2470"/>
                  </a:cubicBezTo>
                  <a:cubicBezTo>
                    <a:pt x="4493" y="2272"/>
                    <a:pt x="4419" y="2198"/>
                    <a:pt x="4284" y="2038"/>
                  </a:cubicBezTo>
                  <a:cubicBezTo>
                    <a:pt x="4049" y="1754"/>
                    <a:pt x="3901" y="1778"/>
                    <a:pt x="3777" y="1396"/>
                  </a:cubicBezTo>
                  <a:cubicBezTo>
                    <a:pt x="3666" y="1013"/>
                    <a:pt x="3765" y="458"/>
                    <a:pt x="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67"/>
            <p:cNvSpPr/>
            <p:nvPr/>
          </p:nvSpPr>
          <p:spPr>
            <a:xfrm>
              <a:off x="7065523" y="3115570"/>
              <a:ext cx="201498" cy="293135"/>
            </a:xfrm>
            <a:custGeom>
              <a:rect b="b" l="l" r="r" t="t"/>
              <a:pathLst>
                <a:path extrusionOk="0" h="6916" w="4754">
                  <a:moveTo>
                    <a:pt x="3729" y="361"/>
                  </a:moveTo>
                  <a:cubicBezTo>
                    <a:pt x="3729" y="472"/>
                    <a:pt x="3729" y="608"/>
                    <a:pt x="3729" y="731"/>
                  </a:cubicBezTo>
                  <a:cubicBezTo>
                    <a:pt x="3716" y="1003"/>
                    <a:pt x="3729" y="1275"/>
                    <a:pt x="3803" y="1534"/>
                  </a:cubicBezTo>
                  <a:cubicBezTo>
                    <a:pt x="3840" y="1731"/>
                    <a:pt x="3963" y="1892"/>
                    <a:pt x="4111" y="2015"/>
                  </a:cubicBezTo>
                  <a:cubicBezTo>
                    <a:pt x="4198" y="2077"/>
                    <a:pt x="4259" y="2151"/>
                    <a:pt x="4321" y="2225"/>
                  </a:cubicBezTo>
                  <a:lnTo>
                    <a:pt x="4358" y="2262"/>
                  </a:lnTo>
                  <a:cubicBezTo>
                    <a:pt x="4469" y="2386"/>
                    <a:pt x="4494" y="2398"/>
                    <a:pt x="4445" y="2534"/>
                  </a:cubicBezTo>
                  <a:cubicBezTo>
                    <a:pt x="4408" y="2682"/>
                    <a:pt x="4074" y="2830"/>
                    <a:pt x="3864" y="2929"/>
                  </a:cubicBezTo>
                  <a:cubicBezTo>
                    <a:pt x="3790" y="2966"/>
                    <a:pt x="3729" y="2990"/>
                    <a:pt x="3679" y="3015"/>
                  </a:cubicBezTo>
                  <a:cubicBezTo>
                    <a:pt x="3630" y="3040"/>
                    <a:pt x="3556" y="3077"/>
                    <a:pt x="3482" y="3114"/>
                  </a:cubicBezTo>
                  <a:cubicBezTo>
                    <a:pt x="3260" y="3200"/>
                    <a:pt x="3013" y="3311"/>
                    <a:pt x="2902" y="3484"/>
                  </a:cubicBezTo>
                  <a:cubicBezTo>
                    <a:pt x="2840" y="3571"/>
                    <a:pt x="2815" y="3682"/>
                    <a:pt x="2828" y="3793"/>
                  </a:cubicBezTo>
                  <a:cubicBezTo>
                    <a:pt x="2840" y="3854"/>
                    <a:pt x="2828" y="3916"/>
                    <a:pt x="2803" y="3978"/>
                  </a:cubicBezTo>
                  <a:cubicBezTo>
                    <a:pt x="2692" y="4175"/>
                    <a:pt x="2457" y="4237"/>
                    <a:pt x="2186" y="4311"/>
                  </a:cubicBezTo>
                  <a:cubicBezTo>
                    <a:pt x="1914" y="4385"/>
                    <a:pt x="1630" y="4459"/>
                    <a:pt x="1457" y="4669"/>
                  </a:cubicBezTo>
                  <a:lnTo>
                    <a:pt x="1433" y="4694"/>
                  </a:lnTo>
                  <a:cubicBezTo>
                    <a:pt x="1112" y="5064"/>
                    <a:pt x="680" y="5583"/>
                    <a:pt x="630" y="6101"/>
                  </a:cubicBezTo>
                  <a:cubicBezTo>
                    <a:pt x="618" y="6187"/>
                    <a:pt x="618" y="6274"/>
                    <a:pt x="643" y="6360"/>
                  </a:cubicBezTo>
                  <a:cubicBezTo>
                    <a:pt x="655" y="6459"/>
                    <a:pt x="655" y="6471"/>
                    <a:pt x="556" y="6558"/>
                  </a:cubicBezTo>
                  <a:cubicBezTo>
                    <a:pt x="470" y="6607"/>
                    <a:pt x="371" y="6644"/>
                    <a:pt x="260" y="6657"/>
                  </a:cubicBezTo>
                  <a:cubicBezTo>
                    <a:pt x="680" y="4225"/>
                    <a:pt x="1902" y="2015"/>
                    <a:pt x="3729" y="361"/>
                  </a:cubicBezTo>
                  <a:close/>
                  <a:moveTo>
                    <a:pt x="3816" y="0"/>
                  </a:moveTo>
                  <a:cubicBezTo>
                    <a:pt x="3790" y="0"/>
                    <a:pt x="3764" y="9"/>
                    <a:pt x="3741" y="28"/>
                  </a:cubicBezTo>
                  <a:cubicBezTo>
                    <a:pt x="1741" y="1768"/>
                    <a:pt x="420" y="4163"/>
                    <a:pt x="1" y="6780"/>
                  </a:cubicBezTo>
                  <a:cubicBezTo>
                    <a:pt x="1" y="6817"/>
                    <a:pt x="13" y="6854"/>
                    <a:pt x="38" y="6879"/>
                  </a:cubicBezTo>
                  <a:cubicBezTo>
                    <a:pt x="62" y="6891"/>
                    <a:pt x="87" y="6916"/>
                    <a:pt x="124" y="6916"/>
                  </a:cubicBezTo>
                  <a:lnTo>
                    <a:pt x="137" y="6903"/>
                  </a:lnTo>
                  <a:cubicBezTo>
                    <a:pt x="334" y="6903"/>
                    <a:pt x="532" y="6842"/>
                    <a:pt x="704" y="6731"/>
                  </a:cubicBezTo>
                  <a:cubicBezTo>
                    <a:pt x="840" y="6644"/>
                    <a:pt x="914" y="6484"/>
                    <a:pt x="865" y="6323"/>
                  </a:cubicBezTo>
                  <a:cubicBezTo>
                    <a:pt x="852" y="6249"/>
                    <a:pt x="852" y="6187"/>
                    <a:pt x="852" y="6126"/>
                  </a:cubicBezTo>
                  <a:cubicBezTo>
                    <a:pt x="902" y="5669"/>
                    <a:pt x="1309" y="5188"/>
                    <a:pt x="1605" y="4842"/>
                  </a:cubicBezTo>
                  <a:lnTo>
                    <a:pt x="1630" y="4817"/>
                  </a:lnTo>
                  <a:cubicBezTo>
                    <a:pt x="1766" y="4657"/>
                    <a:pt x="2000" y="4595"/>
                    <a:pt x="2247" y="4533"/>
                  </a:cubicBezTo>
                  <a:cubicBezTo>
                    <a:pt x="2544" y="4447"/>
                    <a:pt x="2852" y="4373"/>
                    <a:pt x="3000" y="4089"/>
                  </a:cubicBezTo>
                  <a:cubicBezTo>
                    <a:pt x="3050" y="4003"/>
                    <a:pt x="3074" y="3892"/>
                    <a:pt x="3062" y="3780"/>
                  </a:cubicBezTo>
                  <a:cubicBezTo>
                    <a:pt x="3050" y="3719"/>
                    <a:pt x="3062" y="3657"/>
                    <a:pt x="3087" y="3608"/>
                  </a:cubicBezTo>
                  <a:cubicBezTo>
                    <a:pt x="3161" y="3497"/>
                    <a:pt x="3383" y="3398"/>
                    <a:pt x="3568" y="3324"/>
                  </a:cubicBezTo>
                  <a:cubicBezTo>
                    <a:pt x="3655" y="3287"/>
                    <a:pt x="3741" y="3237"/>
                    <a:pt x="3790" y="3213"/>
                  </a:cubicBezTo>
                  <a:cubicBezTo>
                    <a:pt x="3840" y="3188"/>
                    <a:pt x="3901" y="3163"/>
                    <a:pt x="3963" y="3139"/>
                  </a:cubicBezTo>
                  <a:cubicBezTo>
                    <a:pt x="4247" y="3003"/>
                    <a:pt x="4593" y="2855"/>
                    <a:pt x="4667" y="2608"/>
                  </a:cubicBezTo>
                  <a:cubicBezTo>
                    <a:pt x="4753" y="2361"/>
                    <a:pt x="4654" y="2250"/>
                    <a:pt x="4531" y="2102"/>
                  </a:cubicBezTo>
                  <a:lnTo>
                    <a:pt x="4506" y="2077"/>
                  </a:lnTo>
                  <a:cubicBezTo>
                    <a:pt x="4432" y="1991"/>
                    <a:pt x="4346" y="1916"/>
                    <a:pt x="4272" y="1842"/>
                  </a:cubicBezTo>
                  <a:cubicBezTo>
                    <a:pt x="4136" y="1744"/>
                    <a:pt x="4050" y="1620"/>
                    <a:pt x="4013" y="1472"/>
                  </a:cubicBezTo>
                  <a:cubicBezTo>
                    <a:pt x="3963" y="1225"/>
                    <a:pt x="3938" y="978"/>
                    <a:pt x="3963" y="731"/>
                  </a:cubicBezTo>
                  <a:cubicBezTo>
                    <a:pt x="3963" y="522"/>
                    <a:pt x="3963" y="312"/>
                    <a:pt x="3938" y="102"/>
                  </a:cubicBezTo>
                  <a:cubicBezTo>
                    <a:pt x="3930" y="42"/>
                    <a:pt x="3874" y="0"/>
                    <a:pt x="3816" y="0"/>
                  </a:cubicBezTo>
                  <a:close/>
                </a:path>
              </a:pathLst>
            </a:custGeom>
            <a:solidFill>
              <a:srgbClr val="272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67"/>
            <p:cNvSpPr/>
            <p:nvPr/>
          </p:nvSpPr>
          <p:spPr>
            <a:xfrm>
              <a:off x="7305166" y="3030418"/>
              <a:ext cx="703210" cy="839223"/>
            </a:xfrm>
            <a:custGeom>
              <a:rect b="b" l="l" r="r" t="t"/>
              <a:pathLst>
                <a:path extrusionOk="0" h="19800" w="16591">
                  <a:moveTo>
                    <a:pt x="9110" y="0"/>
                  </a:moveTo>
                  <a:lnTo>
                    <a:pt x="9098" y="12"/>
                  </a:lnTo>
                  <a:cubicBezTo>
                    <a:pt x="9085" y="222"/>
                    <a:pt x="9024" y="432"/>
                    <a:pt x="8913" y="605"/>
                  </a:cubicBezTo>
                  <a:cubicBezTo>
                    <a:pt x="8802" y="765"/>
                    <a:pt x="8481" y="864"/>
                    <a:pt x="8271" y="951"/>
                  </a:cubicBezTo>
                  <a:cubicBezTo>
                    <a:pt x="8082" y="1031"/>
                    <a:pt x="7560" y="1191"/>
                    <a:pt x="7195" y="1191"/>
                  </a:cubicBezTo>
                  <a:cubicBezTo>
                    <a:pt x="7058" y="1191"/>
                    <a:pt x="6943" y="1168"/>
                    <a:pt x="6876" y="1111"/>
                  </a:cubicBezTo>
                  <a:cubicBezTo>
                    <a:pt x="6654" y="938"/>
                    <a:pt x="6901" y="333"/>
                    <a:pt x="6715" y="148"/>
                  </a:cubicBezTo>
                  <a:cubicBezTo>
                    <a:pt x="6668" y="94"/>
                    <a:pt x="6597" y="73"/>
                    <a:pt x="6515" y="73"/>
                  </a:cubicBezTo>
                  <a:cubicBezTo>
                    <a:pt x="6299" y="73"/>
                    <a:pt x="6004" y="218"/>
                    <a:pt x="5851" y="272"/>
                  </a:cubicBezTo>
                  <a:cubicBezTo>
                    <a:pt x="5444" y="432"/>
                    <a:pt x="5037" y="543"/>
                    <a:pt x="4617" y="679"/>
                  </a:cubicBezTo>
                  <a:cubicBezTo>
                    <a:pt x="4308" y="778"/>
                    <a:pt x="4135" y="938"/>
                    <a:pt x="3852" y="1099"/>
                  </a:cubicBezTo>
                  <a:cubicBezTo>
                    <a:pt x="3074" y="1506"/>
                    <a:pt x="3629" y="1346"/>
                    <a:pt x="3926" y="1864"/>
                  </a:cubicBezTo>
                  <a:cubicBezTo>
                    <a:pt x="3197" y="2271"/>
                    <a:pt x="3247" y="3358"/>
                    <a:pt x="3308" y="4086"/>
                  </a:cubicBezTo>
                  <a:cubicBezTo>
                    <a:pt x="3765" y="4061"/>
                    <a:pt x="4160" y="3777"/>
                    <a:pt x="4210" y="3382"/>
                  </a:cubicBezTo>
                  <a:cubicBezTo>
                    <a:pt x="4284" y="2839"/>
                    <a:pt x="4098" y="2271"/>
                    <a:pt x="4827" y="2074"/>
                  </a:cubicBezTo>
                  <a:cubicBezTo>
                    <a:pt x="4963" y="2321"/>
                    <a:pt x="5456" y="2296"/>
                    <a:pt x="5555" y="2555"/>
                  </a:cubicBezTo>
                  <a:cubicBezTo>
                    <a:pt x="5666" y="2827"/>
                    <a:pt x="5283" y="3173"/>
                    <a:pt x="5111" y="3321"/>
                  </a:cubicBezTo>
                  <a:cubicBezTo>
                    <a:pt x="4740" y="3691"/>
                    <a:pt x="4345" y="3913"/>
                    <a:pt x="3901" y="4172"/>
                  </a:cubicBezTo>
                  <a:cubicBezTo>
                    <a:pt x="3716" y="4283"/>
                    <a:pt x="3444" y="4370"/>
                    <a:pt x="3284" y="4506"/>
                  </a:cubicBezTo>
                  <a:cubicBezTo>
                    <a:pt x="3173" y="4617"/>
                    <a:pt x="3173" y="4839"/>
                    <a:pt x="3012" y="4876"/>
                  </a:cubicBezTo>
                  <a:cubicBezTo>
                    <a:pt x="2995" y="4879"/>
                    <a:pt x="2979" y="4880"/>
                    <a:pt x="2963" y="4880"/>
                  </a:cubicBezTo>
                  <a:cubicBezTo>
                    <a:pt x="2607" y="4880"/>
                    <a:pt x="2484" y="4163"/>
                    <a:pt x="1981" y="4163"/>
                  </a:cubicBezTo>
                  <a:cubicBezTo>
                    <a:pt x="1948" y="4163"/>
                    <a:pt x="1913" y="4166"/>
                    <a:pt x="1877" y="4172"/>
                  </a:cubicBezTo>
                  <a:cubicBezTo>
                    <a:pt x="1765" y="4604"/>
                    <a:pt x="1148" y="4382"/>
                    <a:pt x="914" y="4728"/>
                  </a:cubicBezTo>
                  <a:cubicBezTo>
                    <a:pt x="740" y="4980"/>
                    <a:pt x="874" y="5062"/>
                    <a:pt x="1096" y="5062"/>
                  </a:cubicBezTo>
                  <a:cubicBezTo>
                    <a:pt x="1362" y="5062"/>
                    <a:pt x="1754" y="4944"/>
                    <a:pt x="1889" y="4864"/>
                  </a:cubicBezTo>
                  <a:cubicBezTo>
                    <a:pt x="2012" y="5049"/>
                    <a:pt x="2432" y="5073"/>
                    <a:pt x="2457" y="5308"/>
                  </a:cubicBezTo>
                  <a:cubicBezTo>
                    <a:pt x="2457" y="5407"/>
                    <a:pt x="1951" y="5851"/>
                    <a:pt x="1815" y="5925"/>
                  </a:cubicBezTo>
                  <a:cubicBezTo>
                    <a:pt x="1753" y="5955"/>
                    <a:pt x="1684" y="5966"/>
                    <a:pt x="1613" y="5966"/>
                  </a:cubicBezTo>
                  <a:cubicBezTo>
                    <a:pt x="1386" y="5966"/>
                    <a:pt x="1129" y="5851"/>
                    <a:pt x="960" y="5851"/>
                  </a:cubicBezTo>
                  <a:cubicBezTo>
                    <a:pt x="918" y="5851"/>
                    <a:pt x="881" y="5858"/>
                    <a:pt x="852" y="5876"/>
                  </a:cubicBezTo>
                  <a:cubicBezTo>
                    <a:pt x="531" y="6036"/>
                    <a:pt x="778" y="6357"/>
                    <a:pt x="815" y="6530"/>
                  </a:cubicBezTo>
                  <a:cubicBezTo>
                    <a:pt x="840" y="6703"/>
                    <a:pt x="753" y="7271"/>
                    <a:pt x="889" y="7394"/>
                  </a:cubicBezTo>
                  <a:cubicBezTo>
                    <a:pt x="956" y="7456"/>
                    <a:pt x="1013" y="7481"/>
                    <a:pt x="1062" y="7481"/>
                  </a:cubicBezTo>
                  <a:cubicBezTo>
                    <a:pt x="1237" y="7481"/>
                    <a:pt x="1311" y="7163"/>
                    <a:pt x="1407" y="7086"/>
                  </a:cubicBezTo>
                  <a:cubicBezTo>
                    <a:pt x="1593" y="6937"/>
                    <a:pt x="1938" y="7011"/>
                    <a:pt x="2074" y="6839"/>
                  </a:cubicBezTo>
                  <a:cubicBezTo>
                    <a:pt x="2210" y="6666"/>
                    <a:pt x="2111" y="6370"/>
                    <a:pt x="2272" y="6160"/>
                  </a:cubicBezTo>
                  <a:cubicBezTo>
                    <a:pt x="2531" y="5802"/>
                    <a:pt x="2889" y="5777"/>
                    <a:pt x="3012" y="5320"/>
                  </a:cubicBezTo>
                  <a:cubicBezTo>
                    <a:pt x="3469" y="5592"/>
                    <a:pt x="3531" y="5419"/>
                    <a:pt x="3654" y="5999"/>
                  </a:cubicBezTo>
                  <a:cubicBezTo>
                    <a:pt x="3815" y="5975"/>
                    <a:pt x="3987" y="5938"/>
                    <a:pt x="4148" y="5888"/>
                  </a:cubicBezTo>
                  <a:lnTo>
                    <a:pt x="4148" y="5888"/>
                  </a:lnTo>
                  <a:cubicBezTo>
                    <a:pt x="4104" y="6008"/>
                    <a:pt x="3775" y="6327"/>
                    <a:pt x="4006" y="6327"/>
                  </a:cubicBezTo>
                  <a:cubicBezTo>
                    <a:pt x="4038" y="6327"/>
                    <a:pt x="4080" y="6321"/>
                    <a:pt x="4135" y="6308"/>
                  </a:cubicBezTo>
                  <a:cubicBezTo>
                    <a:pt x="4365" y="6262"/>
                    <a:pt x="4467" y="5907"/>
                    <a:pt x="4758" y="5907"/>
                  </a:cubicBezTo>
                  <a:cubicBezTo>
                    <a:pt x="4779" y="5907"/>
                    <a:pt x="4803" y="5909"/>
                    <a:pt x="4827" y="5913"/>
                  </a:cubicBezTo>
                  <a:cubicBezTo>
                    <a:pt x="5074" y="5950"/>
                    <a:pt x="5049" y="6221"/>
                    <a:pt x="5259" y="6283"/>
                  </a:cubicBezTo>
                  <a:cubicBezTo>
                    <a:pt x="5298" y="6298"/>
                    <a:pt x="5338" y="6304"/>
                    <a:pt x="5378" y="6304"/>
                  </a:cubicBezTo>
                  <a:cubicBezTo>
                    <a:pt x="5612" y="6304"/>
                    <a:pt x="5850" y="6087"/>
                    <a:pt x="6061" y="6024"/>
                  </a:cubicBezTo>
                  <a:cubicBezTo>
                    <a:pt x="6132" y="6006"/>
                    <a:pt x="6196" y="5999"/>
                    <a:pt x="6257" y="5999"/>
                  </a:cubicBezTo>
                  <a:cubicBezTo>
                    <a:pt x="6533" y="5999"/>
                    <a:pt x="6722" y="6154"/>
                    <a:pt x="7036" y="6184"/>
                  </a:cubicBezTo>
                  <a:cubicBezTo>
                    <a:pt x="7057" y="6187"/>
                    <a:pt x="7078" y="6187"/>
                    <a:pt x="7098" y="6187"/>
                  </a:cubicBezTo>
                  <a:cubicBezTo>
                    <a:pt x="7440" y="6187"/>
                    <a:pt x="7722" y="5909"/>
                    <a:pt x="8049" y="5851"/>
                  </a:cubicBezTo>
                  <a:cubicBezTo>
                    <a:pt x="8084" y="5846"/>
                    <a:pt x="8117" y="5843"/>
                    <a:pt x="8148" y="5843"/>
                  </a:cubicBezTo>
                  <a:cubicBezTo>
                    <a:pt x="8701" y="5843"/>
                    <a:pt x="8579" y="6641"/>
                    <a:pt x="8567" y="7086"/>
                  </a:cubicBezTo>
                  <a:cubicBezTo>
                    <a:pt x="8555" y="7308"/>
                    <a:pt x="8493" y="7505"/>
                    <a:pt x="8407" y="7703"/>
                  </a:cubicBezTo>
                  <a:cubicBezTo>
                    <a:pt x="8098" y="7666"/>
                    <a:pt x="8234" y="7295"/>
                    <a:pt x="8024" y="7110"/>
                  </a:cubicBezTo>
                  <a:cubicBezTo>
                    <a:pt x="7802" y="6987"/>
                    <a:pt x="7567" y="6900"/>
                    <a:pt x="7320" y="6839"/>
                  </a:cubicBezTo>
                  <a:cubicBezTo>
                    <a:pt x="7279" y="6831"/>
                    <a:pt x="7239" y="6827"/>
                    <a:pt x="7199" y="6827"/>
                  </a:cubicBezTo>
                  <a:cubicBezTo>
                    <a:pt x="6660" y="6827"/>
                    <a:pt x="6171" y="7511"/>
                    <a:pt x="5630" y="7511"/>
                  </a:cubicBezTo>
                  <a:cubicBezTo>
                    <a:pt x="5601" y="7511"/>
                    <a:pt x="5572" y="7509"/>
                    <a:pt x="5543" y="7505"/>
                  </a:cubicBezTo>
                  <a:cubicBezTo>
                    <a:pt x="5123" y="7443"/>
                    <a:pt x="4642" y="6937"/>
                    <a:pt x="4247" y="6765"/>
                  </a:cubicBezTo>
                  <a:cubicBezTo>
                    <a:pt x="4140" y="6723"/>
                    <a:pt x="4032" y="6706"/>
                    <a:pt x="3923" y="6706"/>
                  </a:cubicBezTo>
                  <a:cubicBezTo>
                    <a:pt x="3512" y="6706"/>
                    <a:pt x="3081" y="6946"/>
                    <a:pt x="2642" y="7024"/>
                  </a:cubicBezTo>
                  <a:cubicBezTo>
                    <a:pt x="2494" y="7061"/>
                    <a:pt x="2333" y="7073"/>
                    <a:pt x="2185" y="7086"/>
                  </a:cubicBezTo>
                  <a:cubicBezTo>
                    <a:pt x="2049" y="7369"/>
                    <a:pt x="1617" y="7518"/>
                    <a:pt x="1321" y="7518"/>
                  </a:cubicBezTo>
                  <a:cubicBezTo>
                    <a:pt x="1321" y="7752"/>
                    <a:pt x="1111" y="7826"/>
                    <a:pt x="1012" y="8024"/>
                  </a:cubicBezTo>
                  <a:cubicBezTo>
                    <a:pt x="827" y="8332"/>
                    <a:pt x="877" y="8629"/>
                    <a:pt x="790" y="8949"/>
                  </a:cubicBezTo>
                  <a:cubicBezTo>
                    <a:pt x="729" y="9233"/>
                    <a:pt x="568" y="9381"/>
                    <a:pt x="445" y="9641"/>
                  </a:cubicBezTo>
                  <a:cubicBezTo>
                    <a:pt x="297" y="9974"/>
                    <a:pt x="358" y="10258"/>
                    <a:pt x="395" y="10604"/>
                  </a:cubicBezTo>
                  <a:cubicBezTo>
                    <a:pt x="445" y="11245"/>
                    <a:pt x="0" y="11900"/>
                    <a:pt x="346" y="12467"/>
                  </a:cubicBezTo>
                  <a:cubicBezTo>
                    <a:pt x="655" y="12937"/>
                    <a:pt x="1185" y="13233"/>
                    <a:pt x="1753" y="13233"/>
                  </a:cubicBezTo>
                  <a:cubicBezTo>
                    <a:pt x="1798" y="13236"/>
                    <a:pt x="1843" y="13237"/>
                    <a:pt x="1888" y="13237"/>
                  </a:cubicBezTo>
                  <a:cubicBezTo>
                    <a:pt x="2044" y="13237"/>
                    <a:pt x="2205" y="13219"/>
                    <a:pt x="2358" y="13171"/>
                  </a:cubicBezTo>
                  <a:cubicBezTo>
                    <a:pt x="2506" y="13109"/>
                    <a:pt x="2506" y="13023"/>
                    <a:pt x="2617" y="12961"/>
                  </a:cubicBezTo>
                  <a:cubicBezTo>
                    <a:pt x="3099" y="12714"/>
                    <a:pt x="3617" y="12554"/>
                    <a:pt x="4160" y="12504"/>
                  </a:cubicBezTo>
                  <a:cubicBezTo>
                    <a:pt x="4206" y="12500"/>
                    <a:pt x="4246" y="12497"/>
                    <a:pt x="4283" y="12497"/>
                  </a:cubicBezTo>
                  <a:cubicBezTo>
                    <a:pt x="4611" y="12497"/>
                    <a:pt x="4593" y="12698"/>
                    <a:pt x="4716" y="13109"/>
                  </a:cubicBezTo>
                  <a:cubicBezTo>
                    <a:pt x="4827" y="13443"/>
                    <a:pt x="4950" y="13776"/>
                    <a:pt x="5296" y="13961"/>
                  </a:cubicBezTo>
                  <a:cubicBezTo>
                    <a:pt x="5382" y="14010"/>
                    <a:pt x="5456" y="14017"/>
                    <a:pt x="5527" y="14017"/>
                  </a:cubicBezTo>
                  <a:cubicBezTo>
                    <a:pt x="5551" y="14017"/>
                    <a:pt x="5574" y="14016"/>
                    <a:pt x="5598" y="14016"/>
                  </a:cubicBezTo>
                  <a:cubicBezTo>
                    <a:pt x="5644" y="14016"/>
                    <a:pt x="5691" y="14019"/>
                    <a:pt x="5740" y="14035"/>
                  </a:cubicBezTo>
                  <a:cubicBezTo>
                    <a:pt x="5888" y="14122"/>
                    <a:pt x="6012" y="14220"/>
                    <a:pt x="6135" y="14319"/>
                  </a:cubicBezTo>
                  <a:cubicBezTo>
                    <a:pt x="6481" y="14554"/>
                    <a:pt x="6678" y="14554"/>
                    <a:pt x="6826" y="14973"/>
                  </a:cubicBezTo>
                  <a:cubicBezTo>
                    <a:pt x="7061" y="15603"/>
                    <a:pt x="6913" y="16467"/>
                    <a:pt x="6999" y="17096"/>
                  </a:cubicBezTo>
                  <a:cubicBezTo>
                    <a:pt x="7147" y="18109"/>
                    <a:pt x="8666" y="18689"/>
                    <a:pt x="8234" y="19800"/>
                  </a:cubicBezTo>
                  <a:cubicBezTo>
                    <a:pt x="8937" y="19479"/>
                    <a:pt x="10530" y="18652"/>
                    <a:pt x="10690" y="17788"/>
                  </a:cubicBezTo>
                  <a:cubicBezTo>
                    <a:pt x="10764" y="17417"/>
                    <a:pt x="10443" y="17109"/>
                    <a:pt x="10443" y="16763"/>
                  </a:cubicBezTo>
                  <a:cubicBezTo>
                    <a:pt x="10443" y="16553"/>
                    <a:pt x="10826" y="15911"/>
                    <a:pt x="11048" y="15874"/>
                  </a:cubicBezTo>
                  <a:cubicBezTo>
                    <a:pt x="11074" y="15868"/>
                    <a:pt x="11098" y="15866"/>
                    <a:pt x="11121" y="15866"/>
                  </a:cubicBezTo>
                  <a:cubicBezTo>
                    <a:pt x="11433" y="15866"/>
                    <a:pt x="11542" y="16372"/>
                    <a:pt x="11875" y="16430"/>
                  </a:cubicBezTo>
                  <a:cubicBezTo>
                    <a:pt x="11888" y="16432"/>
                    <a:pt x="11903" y="16433"/>
                    <a:pt x="11918" y="16433"/>
                  </a:cubicBezTo>
                  <a:cubicBezTo>
                    <a:pt x="12151" y="16433"/>
                    <a:pt x="12640" y="16184"/>
                    <a:pt x="12813" y="16010"/>
                  </a:cubicBezTo>
                  <a:cubicBezTo>
                    <a:pt x="13406" y="15393"/>
                    <a:pt x="12134" y="14862"/>
                    <a:pt x="11628" y="14689"/>
                  </a:cubicBezTo>
                  <a:cubicBezTo>
                    <a:pt x="11530" y="14665"/>
                    <a:pt x="11431" y="14652"/>
                    <a:pt x="11320" y="14652"/>
                  </a:cubicBezTo>
                  <a:cubicBezTo>
                    <a:pt x="11258" y="14368"/>
                    <a:pt x="11110" y="13973"/>
                    <a:pt x="11172" y="13690"/>
                  </a:cubicBezTo>
                  <a:cubicBezTo>
                    <a:pt x="11258" y="13171"/>
                    <a:pt x="11764" y="13035"/>
                    <a:pt x="12097" y="12727"/>
                  </a:cubicBezTo>
                  <a:cubicBezTo>
                    <a:pt x="12357" y="12492"/>
                    <a:pt x="13282" y="11110"/>
                    <a:pt x="12998" y="10739"/>
                  </a:cubicBezTo>
                  <a:cubicBezTo>
                    <a:pt x="12850" y="10542"/>
                    <a:pt x="11863" y="10492"/>
                    <a:pt x="11579" y="10406"/>
                  </a:cubicBezTo>
                  <a:cubicBezTo>
                    <a:pt x="11344" y="10332"/>
                    <a:pt x="10986" y="10332"/>
                    <a:pt x="10777" y="10184"/>
                  </a:cubicBezTo>
                  <a:cubicBezTo>
                    <a:pt x="10591" y="10073"/>
                    <a:pt x="10604" y="9962"/>
                    <a:pt x="10468" y="9838"/>
                  </a:cubicBezTo>
                  <a:cubicBezTo>
                    <a:pt x="10098" y="9505"/>
                    <a:pt x="9900" y="9443"/>
                    <a:pt x="9690" y="8962"/>
                  </a:cubicBezTo>
                  <a:cubicBezTo>
                    <a:pt x="9567" y="8641"/>
                    <a:pt x="9592" y="8320"/>
                    <a:pt x="9493" y="8024"/>
                  </a:cubicBezTo>
                  <a:cubicBezTo>
                    <a:pt x="9406" y="7801"/>
                    <a:pt x="8900" y="7320"/>
                    <a:pt x="9283" y="7073"/>
                  </a:cubicBezTo>
                  <a:cubicBezTo>
                    <a:pt x="9366" y="7019"/>
                    <a:pt x="9440" y="6995"/>
                    <a:pt x="9506" y="6995"/>
                  </a:cubicBezTo>
                  <a:cubicBezTo>
                    <a:pt x="9919" y="6995"/>
                    <a:pt x="10019" y="7932"/>
                    <a:pt x="10147" y="8135"/>
                  </a:cubicBezTo>
                  <a:cubicBezTo>
                    <a:pt x="10369" y="8480"/>
                    <a:pt x="11048" y="8925"/>
                    <a:pt x="11406" y="9147"/>
                  </a:cubicBezTo>
                  <a:cubicBezTo>
                    <a:pt x="11697" y="9310"/>
                    <a:pt x="12021" y="9392"/>
                    <a:pt x="12347" y="9392"/>
                  </a:cubicBezTo>
                  <a:cubicBezTo>
                    <a:pt x="12587" y="9392"/>
                    <a:pt x="12829" y="9347"/>
                    <a:pt x="13060" y="9258"/>
                  </a:cubicBezTo>
                  <a:cubicBezTo>
                    <a:pt x="12998" y="8826"/>
                    <a:pt x="12875" y="8468"/>
                    <a:pt x="13122" y="8085"/>
                  </a:cubicBezTo>
                  <a:cubicBezTo>
                    <a:pt x="13319" y="7789"/>
                    <a:pt x="13653" y="7616"/>
                    <a:pt x="13381" y="7246"/>
                  </a:cubicBezTo>
                  <a:cubicBezTo>
                    <a:pt x="13671" y="7175"/>
                    <a:pt x="13912" y="7126"/>
                    <a:pt x="14107" y="7126"/>
                  </a:cubicBezTo>
                  <a:cubicBezTo>
                    <a:pt x="14485" y="7126"/>
                    <a:pt x="14690" y="7309"/>
                    <a:pt x="14739" y="7863"/>
                  </a:cubicBezTo>
                  <a:cubicBezTo>
                    <a:pt x="14776" y="8332"/>
                    <a:pt x="14912" y="8271"/>
                    <a:pt x="15134" y="8567"/>
                  </a:cubicBezTo>
                  <a:cubicBezTo>
                    <a:pt x="15356" y="8851"/>
                    <a:pt x="15307" y="9159"/>
                    <a:pt x="15368" y="9530"/>
                  </a:cubicBezTo>
                  <a:cubicBezTo>
                    <a:pt x="15466" y="10112"/>
                    <a:pt x="15849" y="10456"/>
                    <a:pt x="16448" y="10456"/>
                  </a:cubicBezTo>
                  <a:cubicBezTo>
                    <a:pt x="16458" y="10456"/>
                    <a:pt x="16469" y="10456"/>
                    <a:pt x="16479" y="10455"/>
                  </a:cubicBezTo>
                  <a:lnTo>
                    <a:pt x="16591" y="10455"/>
                  </a:lnTo>
                  <a:cubicBezTo>
                    <a:pt x="16566" y="5740"/>
                    <a:pt x="13566" y="1543"/>
                    <a:pt x="9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67"/>
            <p:cNvSpPr/>
            <p:nvPr/>
          </p:nvSpPr>
          <p:spPr>
            <a:xfrm>
              <a:off x="7304615" y="3026392"/>
              <a:ext cx="707406" cy="848505"/>
            </a:xfrm>
            <a:custGeom>
              <a:rect b="b" l="l" r="r" t="t"/>
              <a:pathLst>
                <a:path extrusionOk="0" h="20019" w="16690">
                  <a:moveTo>
                    <a:pt x="3099" y="5601"/>
                  </a:moveTo>
                  <a:cubicBezTo>
                    <a:pt x="3173" y="5638"/>
                    <a:pt x="3235" y="5662"/>
                    <a:pt x="3284" y="5687"/>
                  </a:cubicBezTo>
                  <a:cubicBezTo>
                    <a:pt x="3457" y="5761"/>
                    <a:pt x="3482" y="5773"/>
                    <a:pt x="3568" y="6144"/>
                  </a:cubicBezTo>
                  <a:cubicBezTo>
                    <a:pt x="3581" y="6193"/>
                    <a:pt x="3630" y="6230"/>
                    <a:pt x="3692" y="6230"/>
                  </a:cubicBezTo>
                  <a:cubicBezTo>
                    <a:pt x="3766" y="6218"/>
                    <a:pt x="3840" y="6205"/>
                    <a:pt x="3914" y="6193"/>
                  </a:cubicBezTo>
                  <a:lnTo>
                    <a:pt x="3914" y="6193"/>
                  </a:lnTo>
                  <a:cubicBezTo>
                    <a:pt x="3840" y="6304"/>
                    <a:pt x="3803" y="6403"/>
                    <a:pt x="3865" y="6489"/>
                  </a:cubicBezTo>
                  <a:cubicBezTo>
                    <a:pt x="3903" y="6547"/>
                    <a:pt x="3969" y="6565"/>
                    <a:pt x="4034" y="6565"/>
                  </a:cubicBezTo>
                  <a:cubicBezTo>
                    <a:pt x="4092" y="6565"/>
                    <a:pt x="4150" y="6550"/>
                    <a:pt x="4186" y="6539"/>
                  </a:cubicBezTo>
                  <a:cubicBezTo>
                    <a:pt x="4309" y="6502"/>
                    <a:pt x="4408" y="6415"/>
                    <a:pt x="4494" y="6316"/>
                  </a:cubicBezTo>
                  <a:cubicBezTo>
                    <a:pt x="4591" y="6209"/>
                    <a:pt x="4669" y="6139"/>
                    <a:pt x="4769" y="6139"/>
                  </a:cubicBezTo>
                  <a:cubicBezTo>
                    <a:pt x="4784" y="6139"/>
                    <a:pt x="4799" y="6140"/>
                    <a:pt x="4815" y="6144"/>
                  </a:cubicBezTo>
                  <a:cubicBezTo>
                    <a:pt x="4901" y="6156"/>
                    <a:pt x="4926" y="6193"/>
                    <a:pt x="4988" y="6279"/>
                  </a:cubicBezTo>
                  <a:cubicBezTo>
                    <a:pt x="5037" y="6391"/>
                    <a:pt x="5124" y="6477"/>
                    <a:pt x="5235" y="6514"/>
                  </a:cubicBezTo>
                  <a:cubicBezTo>
                    <a:pt x="5285" y="6531"/>
                    <a:pt x="5335" y="6538"/>
                    <a:pt x="5385" y="6538"/>
                  </a:cubicBezTo>
                  <a:cubicBezTo>
                    <a:pt x="5555" y="6538"/>
                    <a:pt x="5721" y="6452"/>
                    <a:pt x="5864" y="6366"/>
                  </a:cubicBezTo>
                  <a:cubicBezTo>
                    <a:pt x="5938" y="6316"/>
                    <a:pt x="6025" y="6279"/>
                    <a:pt x="6111" y="6255"/>
                  </a:cubicBezTo>
                  <a:cubicBezTo>
                    <a:pt x="6172" y="6237"/>
                    <a:pt x="6235" y="6229"/>
                    <a:pt x="6298" y="6229"/>
                  </a:cubicBezTo>
                  <a:cubicBezTo>
                    <a:pt x="6412" y="6229"/>
                    <a:pt x="6526" y="6256"/>
                    <a:pt x="6630" y="6304"/>
                  </a:cubicBezTo>
                  <a:cubicBezTo>
                    <a:pt x="6765" y="6353"/>
                    <a:pt x="6901" y="6391"/>
                    <a:pt x="7037" y="6403"/>
                  </a:cubicBezTo>
                  <a:cubicBezTo>
                    <a:pt x="7272" y="6403"/>
                    <a:pt x="7506" y="6341"/>
                    <a:pt x="7704" y="6230"/>
                  </a:cubicBezTo>
                  <a:cubicBezTo>
                    <a:pt x="7827" y="6156"/>
                    <a:pt x="7950" y="6107"/>
                    <a:pt x="8086" y="6070"/>
                  </a:cubicBezTo>
                  <a:cubicBezTo>
                    <a:pt x="8109" y="6063"/>
                    <a:pt x="8133" y="6060"/>
                    <a:pt x="8158" y="6060"/>
                  </a:cubicBezTo>
                  <a:cubicBezTo>
                    <a:pt x="8224" y="6060"/>
                    <a:pt x="8291" y="6083"/>
                    <a:pt x="8345" y="6119"/>
                  </a:cubicBezTo>
                  <a:cubicBezTo>
                    <a:pt x="8506" y="6267"/>
                    <a:pt x="8494" y="6687"/>
                    <a:pt x="8469" y="6995"/>
                  </a:cubicBezTo>
                  <a:cubicBezTo>
                    <a:pt x="8469" y="7057"/>
                    <a:pt x="8469" y="7131"/>
                    <a:pt x="8469" y="7181"/>
                  </a:cubicBezTo>
                  <a:cubicBezTo>
                    <a:pt x="8457" y="7341"/>
                    <a:pt x="8420" y="7501"/>
                    <a:pt x="8358" y="7650"/>
                  </a:cubicBezTo>
                  <a:cubicBezTo>
                    <a:pt x="8308" y="7600"/>
                    <a:pt x="8284" y="7526"/>
                    <a:pt x="8284" y="7464"/>
                  </a:cubicBezTo>
                  <a:cubicBezTo>
                    <a:pt x="8271" y="7329"/>
                    <a:pt x="8210" y="7205"/>
                    <a:pt x="8111" y="7106"/>
                  </a:cubicBezTo>
                  <a:cubicBezTo>
                    <a:pt x="7987" y="6995"/>
                    <a:pt x="7457" y="6835"/>
                    <a:pt x="7346" y="6823"/>
                  </a:cubicBezTo>
                  <a:cubicBezTo>
                    <a:pt x="7296" y="6810"/>
                    <a:pt x="7247" y="6798"/>
                    <a:pt x="7185" y="6798"/>
                  </a:cubicBezTo>
                  <a:lnTo>
                    <a:pt x="7185" y="6810"/>
                  </a:lnTo>
                  <a:cubicBezTo>
                    <a:pt x="6889" y="6810"/>
                    <a:pt x="6630" y="7008"/>
                    <a:pt x="6358" y="7193"/>
                  </a:cubicBezTo>
                  <a:cubicBezTo>
                    <a:pt x="6105" y="7354"/>
                    <a:pt x="5874" y="7504"/>
                    <a:pt x="5634" y="7504"/>
                  </a:cubicBezTo>
                  <a:cubicBezTo>
                    <a:pt x="5616" y="7504"/>
                    <a:pt x="5598" y="7503"/>
                    <a:pt x="5580" y="7501"/>
                  </a:cubicBezTo>
                  <a:cubicBezTo>
                    <a:pt x="5358" y="7464"/>
                    <a:pt x="5099" y="7279"/>
                    <a:pt x="4852" y="7106"/>
                  </a:cubicBezTo>
                  <a:cubicBezTo>
                    <a:pt x="4692" y="6971"/>
                    <a:pt x="4506" y="6860"/>
                    <a:pt x="4309" y="6773"/>
                  </a:cubicBezTo>
                  <a:cubicBezTo>
                    <a:pt x="4184" y="6721"/>
                    <a:pt x="4058" y="6700"/>
                    <a:pt x="3932" y="6700"/>
                  </a:cubicBezTo>
                  <a:cubicBezTo>
                    <a:pt x="3671" y="6700"/>
                    <a:pt x="3410" y="6789"/>
                    <a:pt x="3161" y="6872"/>
                  </a:cubicBezTo>
                  <a:cubicBezTo>
                    <a:pt x="2988" y="6934"/>
                    <a:pt x="2815" y="6983"/>
                    <a:pt x="2643" y="7020"/>
                  </a:cubicBezTo>
                  <a:lnTo>
                    <a:pt x="2606" y="7020"/>
                  </a:lnTo>
                  <a:cubicBezTo>
                    <a:pt x="2470" y="7057"/>
                    <a:pt x="2334" y="7069"/>
                    <a:pt x="2198" y="7082"/>
                  </a:cubicBezTo>
                  <a:cubicBezTo>
                    <a:pt x="2192" y="7080"/>
                    <a:pt x="2185" y="7079"/>
                    <a:pt x="2179" y="7079"/>
                  </a:cubicBezTo>
                  <a:cubicBezTo>
                    <a:pt x="2139" y="7079"/>
                    <a:pt x="2108" y="7111"/>
                    <a:pt x="2087" y="7143"/>
                  </a:cubicBezTo>
                  <a:cubicBezTo>
                    <a:pt x="2001" y="7353"/>
                    <a:pt x="1667" y="7489"/>
                    <a:pt x="1383" y="7501"/>
                  </a:cubicBezTo>
                  <a:cubicBezTo>
                    <a:pt x="1396" y="7477"/>
                    <a:pt x="1420" y="7440"/>
                    <a:pt x="1433" y="7415"/>
                  </a:cubicBezTo>
                  <a:cubicBezTo>
                    <a:pt x="1445" y="7366"/>
                    <a:pt x="1470" y="7329"/>
                    <a:pt x="1507" y="7292"/>
                  </a:cubicBezTo>
                  <a:cubicBezTo>
                    <a:pt x="1581" y="7242"/>
                    <a:pt x="1680" y="7218"/>
                    <a:pt x="1778" y="7218"/>
                  </a:cubicBezTo>
                  <a:cubicBezTo>
                    <a:pt x="1927" y="7205"/>
                    <a:pt x="2075" y="7143"/>
                    <a:pt x="2186" y="7032"/>
                  </a:cubicBezTo>
                  <a:cubicBezTo>
                    <a:pt x="2260" y="6921"/>
                    <a:pt x="2309" y="6786"/>
                    <a:pt x="2309" y="6650"/>
                  </a:cubicBezTo>
                  <a:cubicBezTo>
                    <a:pt x="2297" y="6539"/>
                    <a:pt x="2334" y="6428"/>
                    <a:pt x="2383" y="6341"/>
                  </a:cubicBezTo>
                  <a:cubicBezTo>
                    <a:pt x="2470" y="6230"/>
                    <a:pt x="2581" y="6131"/>
                    <a:pt x="2692" y="6057"/>
                  </a:cubicBezTo>
                  <a:cubicBezTo>
                    <a:pt x="2865" y="5946"/>
                    <a:pt x="3013" y="5786"/>
                    <a:pt x="3099" y="5601"/>
                  </a:cubicBezTo>
                  <a:close/>
                  <a:moveTo>
                    <a:pt x="9197" y="293"/>
                  </a:moveTo>
                  <a:cubicBezTo>
                    <a:pt x="12888" y="1626"/>
                    <a:pt x="15579" y="4811"/>
                    <a:pt x="16295" y="8674"/>
                  </a:cubicBezTo>
                  <a:cubicBezTo>
                    <a:pt x="16406" y="9267"/>
                    <a:pt x="16455" y="9871"/>
                    <a:pt x="16468" y="10476"/>
                  </a:cubicBezTo>
                  <a:cubicBezTo>
                    <a:pt x="15925" y="10476"/>
                    <a:pt x="15567" y="10180"/>
                    <a:pt x="15480" y="9637"/>
                  </a:cubicBezTo>
                  <a:cubicBezTo>
                    <a:pt x="15468" y="9538"/>
                    <a:pt x="15456" y="9439"/>
                    <a:pt x="15456" y="9353"/>
                  </a:cubicBezTo>
                  <a:cubicBezTo>
                    <a:pt x="15456" y="9094"/>
                    <a:pt x="15381" y="8835"/>
                    <a:pt x="15221" y="8625"/>
                  </a:cubicBezTo>
                  <a:cubicBezTo>
                    <a:pt x="15172" y="8551"/>
                    <a:pt x="15110" y="8477"/>
                    <a:pt x="15036" y="8415"/>
                  </a:cubicBezTo>
                  <a:cubicBezTo>
                    <a:pt x="14925" y="8304"/>
                    <a:pt x="14875" y="8267"/>
                    <a:pt x="14851" y="7983"/>
                  </a:cubicBezTo>
                  <a:cubicBezTo>
                    <a:pt x="14826" y="7613"/>
                    <a:pt x="14727" y="7378"/>
                    <a:pt x="14542" y="7255"/>
                  </a:cubicBezTo>
                  <a:cubicBezTo>
                    <a:pt x="14422" y="7163"/>
                    <a:pt x="14280" y="7124"/>
                    <a:pt x="14104" y="7124"/>
                  </a:cubicBezTo>
                  <a:cubicBezTo>
                    <a:pt x="13902" y="7124"/>
                    <a:pt x="13655" y="7175"/>
                    <a:pt x="13345" y="7255"/>
                  </a:cubicBezTo>
                  <a:cubicBezTo>
                    <a:pt x="13308" y="7255"/>
                    <a:pt x="13283" y="7292"/>
                    <a:pt x="13271" y="7329"/>
                  </a:cubicBezTo>
                  <a:cubicBezTo>
                    <a:pt x="13258" y="7366"/>
                    <a:pt x="13258" y="7403"/>
                    <a:pt x="13283" y="7440"/>
                  </a:cubicBezTo>
                  <a:cubicBezTo>
                    <a:pt x="13431" y="7625"/>
                    <a:pt x="13369" y="7724"/>
                    <a:pt x="13184" y="7921"/>
                  </a:cubicBezTo>
                  <a:cubicBezTo>
                    <a:pt x="13135" y="7995"/>
                    <a:pt x="13073" y="8057"/>
                    <a:pt x="13024" y="8131"/>
                  </a:cubicBezTo>
                  <a:cubicBezTo>
                    <a:pt x="12789" y="8501"/>
                    <a:pt x="12851" y="8835"/>
                    <a:pt x="12913" y="9180"/>
                  </a:cubicBezTo>
                  <a:cubicBezTo>
                    <a:pt x="12913" y="9217"/>
                    <a:pt x="12925" y="9254"/>
                    <a:pt x="12925" y="9304"/>
                  </a:cubicBezTo>
                  <a:cubicBezTo>
                    <a:pt x="12739" y="9366"/>
                    <a:pt x="12545" y="9396"/>
                    <a:pt x="12352" y="9396"/>
                  </a:cubicBezTo>
                  <a:cubicBezTo>
                    <a:pt x="12046" y="9396"/>
                    <a:pt x="11741" y="9319"/>
                    <a:pt x="11468" y="9168"/>
                  </a:cubicBezTo>
                  <a:cubicBezTo>
                    <a:pt x="10641" y="8662"/>
                    <a:pt x="10345" y="8353"/>
                    <a:pt x="10246" y="8193"/>
                  </a:cubicBezTo>
                  <a:cubicBezTo>
                    <a:pt x="10197" y="8094"/>
                    <a:pt x="10160" y="7995"/>
                    <a:pt x="10135" y="7884"/>
                  </a:cubicBezTo>
                  <a:cubicBezTo>
                    <a:pt x="10037" y="7538"/>
                    <a:pt x="9913" y="7119"/>
                    <a:pt x="9629" y="7008"/>
                  </a:cubicBezTo>
                  <a:cubicBezTo>
                    <a:pt x="9588" y="6997"/>
                    <a:pt x="9546" y="6991"/>
                    <a:pt x="9502" y="6991"/>
                  </a:cubicBezTo>
                  <a:cubicBezTo>
                    <a:pt x="9402" y="6991"/>
                    <a:pt x="9300" y="7021"/>
                    <a:pt x="9222" y="7082"/>
                  </a:cubicBezTo>
                  <a:cubicBezTo>
                    <a:pt x="9123" y="7143"/>
                    <a:pt x="9061" y="7242"/>
                    <a:pt x="9037" y="7341"/>
                  </a:cubicBezTo>
                  <a:cubicBezTo>
                    <a:pt x="8987" y="7563"/>
                    <a:pt x="9148" y="7798"/>
                    <a:pt x="9271" y="7983"/>
                  </a:cubicBezTo>
                  <a:cubicBezTo>
                    <a:pt x="9308" y="8045"/>
                    <a:pt x="9345" y="8106"/>
                    <a:pt x="9370" y="8168"/>
                  </a:cubicBezTo>
                  <a:cubicBezTo>
                    <a:pt x="9419" y="8304"/>
                    <a:pt x="9444" y="8427"/>
                    <a:pt x="9456" y="8575"/>
                  </a:cubicBezTo>
                  <a:cubicBezTo>
                    <a:pt x="9481" y="8761"/>
                    <a:pt x="9518" y="8933"/>
                    <a:pt x="9580" y="9106"/>
                  </a:cubicBezTo>
                  <a:cubicBezTo>
                    <a:pt x="9703" y="9402"/>
                    <a:pt x="9901" y="9662"/>
                    <a:pt x="10160" y="9847"/>
                  </a:cubicBezTo>
                  <a:cubicBezTo>
                    <a:pt x="10222" y="9896"/>
                    <a:pt x="10296" y="9958"/>
                    <a:pt x="10382" y="10032"/>
                  </a:cubicBezTo>
                  <a:cubicBezTo>
                    <a:pt x="10419" y="10069"/>
                    <a:pt x="10456" y="10118"/>
                    <a:pt x="10481" y="10168"/>
                  </a:cubicBezTo>
                  <a:cubicBezTo>
                    <a:pt x="10530" y="10254"/>
                    <a:pt x="10604" y="10341"/>
                    <a:pt x="10691" y="10390"/>
                  </a:cubicBezTo>
                  <a:cubicBezTo>
                    <a:pt x="10876" y="10489"/>
                    <a:pt x="11061" y="10550"/>
                    <a:pt x="11259" y="10563"/>
                  </a:cubicBezTo>
                  <a:cubicBezTo>
                    <a:pt x="11357" y="10575"/>
                    <a:pt x="11444" y="10600"/>
                    <a:pt x="11543" y="10624"/>
                  </a:cubicBezTo>
                  <a:cubicBezTo>
                    <a:pt x="11703" y="10662"/>
                    <a:pt x="11863" y="10699"/>
                    <a:pt x="12024" y="10711"/>
                  </a:cubicBezTo>
                  <a:cubicBezTo>
                    <a:pt x="12283" y="10748"/>
                    <a:pt x="12826" y="10822"/>
                    <a:pt x="12900" y="10921"/>
                  </a:cubicBezTo>
                  <a:cubicBezTo>
                    <a:pt x="13098" y="11192"/>
                    <a:pt x="12320" y="12476"/>
                    <a:pt x="12012" y="12760"/>
                  </a:cubicBezTo>
                  <a:cubicBezTo>
                    <a:pt x="11900" y="12834"/>
                    <a:pt x="11802" y="12908"/>
                    <a:pt x="11691" y="12982"/>
                  </a:cubicBezTo>
                  <a:cubicBezTo>
                    <a:pt x="11419" y="13155"/>
                    <a:pt x="11110" y="13365"/>
                    <a:pt x="11036" y="13772"/>
                  </a:cubicBezTo>
                  <a:cubicBezTo>
                    <a:pt x="11024" y="14044"/>
                    <a:pt x="11061" y="14315"/>
                    <a:pt x="11148" y="14575"/>
                  </a:cubicBezTo>
                  <a:cubicBezTo>
                    <a:pt x="11172" y="14649"/>
                    <a:pt x="11185" y="14723"/>
                    <a:pt x="11197" y="14784"/>
                  </a:cubicBezTo>
                  <a:cubicBezTo>
                    <a:pt x="11209" y="14834"/>
                    <a:pt x="11259" y="14871"/>
                    <a:pt x="11320" y="14883"/>
                  </a:cubicBezTo>
                  <a:cubicBezTo>
                    <a:pt x="11343" y="14880"/>
                    <a:pt x="11368" y="14878"/>
                    <a:pt x="11392" y="14878"/>
                  </a:cubicBezTo>
                  <a:cubicBezTo>
                    <a:pt x="11459" y="14878"/>
                    <a:pt x="11529" y="14890"/>
                    <a:pt x="11592" y="14908"/>
                  </a:cubicBezTo>
                  <a:cubicBezTo>
                    <a:pt x="12123" y="15093"/>
                    <a:pt x="12765" y="15426"/>
                    <a:pt x="12839" y="15735"/>
                  </a:cubicBezTo>
                  <a:cubicBezTo>
                    <a:pt x="12851" y="15846"/>
                    <a:pt x="12814" y="15957"/>
                    <a:pt x="12728" y="16043"/>
                  </a:cubicBezTo>
                  <a:cubicBezTo>
                    <a:pt x="12563" y="16208"/>
                    <a:pt x="12086" y="16428"/>
                    <a:pt x="11913" y="16428"/>
                  </a:cubicBezTo>
                  <a:cubicBezTo>
                    <a:pt x="11904" y="16428"/>
                    <a:pt x="11895" y="16427"/>
                    <a:pt x="11888" y="16426"/>
                  </a:cubicBezTo>
                  <a:cubicBezTo>
                    <a:pt x="11765" y="16401"/>
                    <a:pt x="11678" y="16290"/>
                    <a:pt x="11580" y="16167"/>
                  </a:cubicBezTo>
                  <a:cubicBezTo>
                    <a:pt x="11460" y="16026"/>
                    <a:pt x="11332" y="15847"/>
                    <a:pt x="11110" y="15847"/>
                  </a:cubicBezTo>
                  <a:cubicBezTo>
                    <a:pt x="11079" y="15847"/>
                    <a:pt x="11047" y="15851"/>
                    <a:pt x="11012" y="15858"/>
                  </a:cubicBezTo>
                  <a:cubicBezTo>
                    <a:pt x="10740" y="15932"/>
                    <a:pt x="10333" y="16611"/>
                    <a:pt x="10320" y="16870"/>
                  </a:cubicBezTo>
                  <a:cubicBezTo>
                    <a:pt x="10333" y="17043"/>
                    <a:pt x="10382" y="17216"/>
                    <a:pt x="10456" y="17364"/>
                  </a:cubicBezTo>
                  <a:cubicBezTo>
                    <a:pt x="10543" y="17525"/>
                    <a:pt x="10592" y="17698"/>
                    <a:pt x="10567" y="17883"/>
                  </a:cubicBezTo>
                  <a:cubicBezTo>
                    <a:pt x="10432" y="18623"/>
                    <a:pt x="9086" y="19364"/>
                    <a:pt x="8407" y="19685"/>
                  </a:cubicBezTo>
                  <a:cubicBezTo>
                    <a:pt x="8506" y="19117"/>
                    <a:pt x="8123" y="18673"/>
                    <a:pt x="7753" y="18241"/>
                  </a:cubicBezTo>
                  <a:cubicBezTo>
                    <a:pt x="7469" y="17920"/>
                    <a:pt x="7173" y="17574"/>
                    <a:pt x="7111" y="17191"/>
                  </a:cubicBezTo>
                  <a:cubicBezTo>
                    <a:pt x="7086" y="16920"/>
                    <a:pt x="7074" y="16661"/>
                    <a:pt x="7086" y="16389"/>
                  </a:cubicBezTo>
                  <a:cubicBezTo>
                    <a:pt x="7086" y="15920"/>
                    <a:pt x="7086" y="15439"/>
                    <a:pt x="6926" y="15031"/>
                  </a:cubicBezTo>
                  <a:cubicBezTo>
                    <a:pt x="6852" y="14784"/>
                    <a:pt x="6667" y="14575"/>
                    <a:pt x="6432" y="14476"/>
                  </a:cubicBezTo>
                  <a:cubicBezTo>
                    <a:pt x="6346" y="14439"/>
                    <a:pt x="6284" y="14389"/>
                    <a:pt x="6198" y="14328"/>
                  </a:cubicBezTo>
                  <a:cubicBezTo>
                    <a:pt x="6148" y="14291"/>
                    <a:pt x="6086" y="14254"/>
                    <a:pt x="6037" y="14217"/>
                  </a:cubicBezTo>
                  <a:cubicBezTo>
                    <a:pt x="5963" y="14142"/>
                    <a:pt x="5877" y="14081"/>
                    <a:pt x="5778" y="14031"/>
                  </a:cubicBezTo>
                  <a:cubicBezTo>
                    <a:pt x="5704" y="14007"/>
                    <a:pt x="5642" y="13994"/>
                    <a:pt x="5568" y="13994"/>
                  </a:cubicBezTo>
                  <a:lnTo>
                    <a:pt x="5531" y="14031"/>
                  </a:lnTo>
                  <a:cubicBezTo>
                    <a:pt x="5517" y="14034"/>
                    <a:pt x="5504" y="14035"/>
                    <a:pt x="5490" y="14035"/>
                  </a:cubicBezTo>
                  <a:cubicBezTo>
                    <a:pt x="5430" y="14035"/>
                    <a:pt x="5372" y="14015"/>
                    <a:pt x="5321" y="13994"/>
                  </a:cubicBezTo>
                  <a:cubicBezTo>
                    <a:pt x="5025" y="13834"/>
                    <a:pt x="4914" y="13538"/>
                    <a:pt x="4803" y="13204"/>
                  </a:cubicBezTo>
                  <a:cubicBezTo>
                    <a:pt x="4778" y="13130"/>
                    <a:pt x="4766" y="13069"/>
                    <a:pt x="4741" y="13007"/>
                  </a:cubicBezTo>
                  <a:cubicBezTo>
                    <a:pt x="4672" y="12721"/>
                    <a:pt x="4614" y="12509"/>
                    <a:pt x="4223" y="12509"/>
                  </a:cubicBezTo>
                  <a:cubicBezTo>
                    <a:pt x="4192" y="12509"/>
                    <a:pt x="4159" y="12510"/>
                    <a:pt x="4124" y="12513"/>
                  </a:cubicBezTo>
                  <a:cubicBezTo>
                    <a:pt x="3581" y="12575"/>
                    <a:pt x="3038" y="12723"/>
                    <a:pt x="2544" y="12982"/>
                  </a:cubicBezTo>
                  <a:cubicBezTo>
                    <a:pt x="2494" y="13007"/>
                    <a:pt x="2445" y="13044"/>
                    <a:pt x="2408" y="13093"/>
                  </a:cubicBezTo>
                  <a:cubicBezTo>
                    <a:pt x="2371" y="13130"/>
                    <a:pt x="2334" y="13167"/>
                    <a:pt x="2285" y="13180"/>
                  </a:cubicBezTo>
                  <a:cubicBezTo>
                    <a:pt x="2162" y="13217"/>
                    <a:pt x="2032" y="13233"/>
                    <a:pt x="1901" y="13233"/>
                  </a:cubicBezTo>
                  <a:cubicBezTo>
                    <a:pt x="1860" y="13233"/>
                    <a:pt x="1819" y="13232"/>
                    <a:pt x="1778" y="13229"/>
                  </a:cubicBezTo>
                  <a:lnTo>
                    <a:pt x="1729" y="13229"/>
                  </a:lnTo>
                  <a:cubicBezTo>
                    <a:pt x="1211" y="13229"/>
                    <a:pt x="717" y="12970"/>
                    <a:pt x="421" y="12525"/>
                  </a:cubicBezTo>
                  <a:cubicBezTo>
                    <a:pt x="235" y="12217"/>
                    <a:pt x="310" y="11871"/>
                    <a:pt x="396" y="11501"/>
                  </a:cubicBezTo>
                  <a:cubicBezTo>
                    <a:pt x="458" y="11242"/>
                    <a:pt x="495" y="10982"/>
                    <a:pt x="482" y="10723"/>
                  </a:cubicBezTo>
                  <a:cubicBezTo>
                    <a:pt x="470" y="10662"/>
                    <a:pt x="470" y="10612"/>
                    <a:pt x="470" y="10563"/>
                  </a:cubicBezTo>
                  <a:cubicBezTo>
                    <a:pt x="421" y="10316"/>
                    <a:pt x="445" y="10044"/>
                    <a:pt x="532" y="9810"/>
                  </a:cubicBezTo>
                  <a:cubicBezTo>
                    <a:pt x="581" y="9723"/>
                    <a:pt x="630" y="9637"/>
                    <a:pt x="680" y="9551"/>
                  </a:cubicBezTo>
                  <a:cubicBezTo>
                    <a:pt x="779" y="9402"/>
                    <a:pt x="840" y="9254"/>
                    <a:pt x="890" y="9081"/>
                  </a:cubicBezTo>
                  <a:cubicBezTo>
                    <a:pt x="914" y="8970"/>
                    <a:pt x="927" y="8859"/>
                    <a:pt x="939" y="8748"/>
                  </a:cubicBezTo>
                  <a:cubicBezTo>
                    <a:pt x="951" y="8551"/>
                    <a:pt x="1001" y="8353"/>
                    <a:pt x="1100" y="8193"/>
                  </a:cubicBezTo>
                  <a:cubicBezTo>
                    <a:pt x="1124" y="8131"/>
                    <a:pt x="1174" y="8082"/>
                    <a:pt x="1223" y="8032"/>
                  </a:cubicBezTo>
                  <a:cubicBezTo>
                    <a:pt x="1309" y="7946"/>
                    <a:pt x="1383" y="7847"/>
                    <a:pt x="1408" y="7724"/>
                  </a:cubicBezTo>
                  <a:cubicBezTo>
                    <a:pt x="1729" y="7699"/>
                    <a:pt x="2087" y="7551"/>
                    <a:pt x="2248" y="7292"/>
                  </a:cubicBezTo>
                  <a:cubicBezTo>
                    <a:pt x="2371" y="7279"/>
                    <a:pt x="2507" y="7267"/>
                    <a:pt x="2630" y="7242"/>
                  </a:cubicBezTo>
                  <a:lnTo>
                    <a:pt x="2655" y="7242"/>
                  </a:lnTo>
                  <a:cubicBezTo>
                    <a:pt x="2852" y="7205"/>
                    <a:pt x="3025" y="7156"/>
                    <a:pt x="3210" y="7082"/>
                  </a:cubicBezTo>
                  <a:cubicBezTo>
                    <a:pt x="3457" y="7005"/>
                    <a:pt x="3686" y="6929"/>
                    <a:pt x="3905" y="6929"/>
                  </a:cubicBezTo>
                  <a:cubicBezTo>
                    <a:pt x="4004" y="6929"/>
                    <a:pt x="4102" y="6945"/>
                    <a:pt x="4198" y="6983"/>
                  </a:cubicBezTo>
                  <a:cubicBezTo>
                    <a:pt x="4383" y="7069"/>
                    <a:pt x="4544" y="7168"/>
                    <a:pt x="4704" y="7292"/>
                  </a:cubicBezTo>
                  <a:cubicBezTo>
                    <a:pt x="4976" y="7477"/>
                    <a:pt x="5247" y="7687"/>
                    <a:pt x="5519" y="7724"/>
                  </a:cubicBezTo>
                  <a:cubicBezTo>
                    <a:pt x="5546" y="7727"/>
                    <a:pt x="5573" y="7728"/>
                    <a:pt x="5599" y="7728"/>
                  </a:cubicBezTo>
                  <a:cubicBezTo>
                    <a:pt x="5914" y="7728"/>
                    <a:pt x="6208" y="7536"/>
                    <a:pt x="6469" y="7366"/>
                  </a:cubicBezTo>
                  <a:cubicBezTo>
                    <a:pt x="6720" y="7202"/>
                    <a:pt x="6951" y="7049"/>
                    <a:pt x="7188" y="7049"/>
                  </a:cubicBezTo>
                  <a:cubicBezTo>
                    <a:pt x="7220" y="7049"/>
                    <a:pt x="7252" y="7051"/>
                    <a:pt x="7284" y="7057"/>
                  </a:cubicBezTo>
                  <a:cubicBezTo>
                    <a:pt x="7518" y="7106"/>
                    <a:pt x="7741" y="7193"/>
                    <a:pt x="7950" y="7292"/>
                  </a:cubicBezTo>
                  <a:cubicBezTo>
                    <a:pt x="8000" y="7366"/>
                    <a:pt x="8037" y="7440"/>
                    <a:pt x="8049" y="7526"/>
                  </a:cubicBezTo>
                  <a:cubicBezTo>
                    <a:pt x="8086" y="7687"/>
                    <a:pt x="8123" y="7896"/>
                    <a:pt x="8395" y="7921"/>
                  </a:cubicBezTo>
                  <a:cubicBezTo>
                    <a:pt x="8401" y="7923"/>
                    <a:pt x="8408" y="7924"/>
                    <a:pt x="8414" y="7924"/>
                  </a:cubicBezTo>
                  <a:cubicBezTo>
                    <a:pt x="8457" y="7924"/>
                    <a:pt x="8497" y="7890"/>
                    <a:pt x="8518" y="7847"/>
                  </a:cubicBezTo>
                  <a:cubicBezTo>
                    <a:pt x="8605" y="7650"/>
                    <a:pt x="8666" y="7427"/>
                    <a:pt x="8679" y="7205"/>
                  </a:cubicBezTo>
                  <a:lnTo>
                    <a:pt x="8679" y="7008"/>
                  </a:lnTo>
                  <a:cubicBezTo>
                    <a:pt x="8703" y="6637"/>
                    <a:pt x="8728" y="6181"/>
                    <a:pt x="8481" y="5958"/>
                  </a:cubicBezTo>
                  <a:cubicBezTo>
                    <a:pt x="8389" y="5875"/>
                    <a:pt x="8268" y="5834"/>
                    <a:pt x="8146" y="5834"/>
                  </a:cubicBezTo>
                  <a:cubicBezTo>
                    <a:pt x="8106" y="5834"/>
                    <a:pt x="8065" y="5838"/>
                    <a:pt x="8024" y="5847"/>
                  </a:cubicBezTo>
                  <a:cubicBezTo>
                    <a:pt x="7876" y="5884"/>
                    <a:pt x="7716" y="5934"/>
                    <a:pt x="7580" y="6020"/>
                  </a:cubicBezTo>
                  <a:cubicBezTo>
                    <a:pt x="7420" y="6119"/>
                    <a:pt x="7234" y="6168"/>
                    <a:pt x="7037" y="6168"/>
                  </a:cubicBezTo>
                  <a:cubicBezTo>
                    <a:pt x="6914" y="6156"/>
                    <a:pt x="6802" y="6131"/>
                    <a:pt x="6691" y="6082"/>
                  </a:cubicBezTo>
                  <a:cubicBezTo>
                    <a:pt x="6561" y="6028"/>
                    <a:pt x="6421" y="5998"/>
                    <a:pt x="6280" y="5998"/>
                  </a:cubicBezTo>
                  <a:cubicBezTo>
                    <a:pt x="6194" y="5998"/>
                    <a:pt x="6109" y="6009"/>
                    <a:pt x="6025" y="6033"/>
                  </a:cubicBezTo>
                  <a:cubicBezTo>
                    <a:pt x="5926" y="6057"/>
                    <a:pt x="5827" y="6107"/>
                    <a:pt x="5729" y="6168"/>
                  </a:cubicBezTo>
                  <a:cubicBezTo>
                    <a:pt x="5601" y="6237"/>
                    <a:pt x="5480" y="6306"/>
                    <a:pt x="5368" y="6306"/>
                  </a:cubicBezTo>
                  <a:cubicBezTo>
                    <a:pt x="5340" y="6306"/>
                    <a:pt x="5312" y="6302"/>
                    <a:pt x="5284" y="6292"/>
                  </a:cubicBezTo>
                  <a:cubicBezTo>
                    <a:pt x="5235" y="6279"/>
                    <a:pt x="5210" y="6230"/>
                    <a:pt x="5161" y="6156"/>
                  </a:cubicBezTo>
                  <a:cubicBezTo>
                    <a:pt x="5099" y="6033"/>
                    <a:pt x="4976" y="5934"/>
                    <a:pt x="4840" y="5909"/>
                  </a:cubicBezTo>
                  <a:cubicBezTo>
                    <a:pt x="4814" y="5905"/>
                    <a:pt x="4789" y="5904"/>
                    <a:pt x="4765" y="5904"/>
                  </a:cubicBezTo>
                  <a:cubicBezTo>
                    <a:pt x="4549" y="5904"/>
                    <a:pt x="4409" y="6045"/>
                    <a:pt x="4309" y="6156"/>
                  </a:cubicBezTo>
                  <a:cubicBezTo>
                    <a:pt x="4247" y="6218"/>
                    <a:pt x="4186" y="6279"/>
                    <a:pt x="4099" y="6316"/>
                  </a:cubicBezTo>
                  <a:lnTo>
                    <a:pt x="4074" y="6316"/>
                  </a:lnTo>
                  <a:lnTo>
                    <a:pt x="4136" y="6218"/>
                  </a:lnTo>
                  <a:cubicBezTo>
                    <a:pt x="4186" y="6156"/>
                    <a:pt x="4223" y="6094"/>
                    <a:pt x="4247" y="6020"/>
                  </a:cubicBezTo>
                  <a:cubicBezTo>
                    <a:pt x="4260" y="5983"/>
                    <a:pt x="4247" y="5934"/>
                    <a:pt x="4223" y="5909"/>
                  </a:cubicBezTo>
                  <a:cubicBezTo>
                    <a:pt x="4207" y="5886"/>
                    <a:pt x="4181" y="5877"/>
                    <a:pt x="4155" y="5877"/>
                  </a:cubicBezTo>
                  <a:cubicBezTo>
                    <a:pt x="4140" y="5877"/>
                    <a:pt x="4125" y="5880"/>
                    <a:pt x="4111" y="5884"/>
                  </a:cubicBezTo>
                  <a:lnTo>
                    <a:pt x="4025" y="5897"/>
                  </a:lnTo>
                  <a:cubicBezTo>
                    <a:pt x="3939" y="5934"/>
                    <a:pt x="3840" y="5958"/>
                    <a:pt x="3741" y="5971"/>
                  </a:cubicBezTo>
                  <a:cubicBezTo>
                    <a:pt x="3655" y="5625"/>
                    <a:pt x="3568" y="5563"/>
                    <a:pt x="3346" y="5465"/>
                  </a:cubicBezTo>
                  <a:cubicBezTo>
                    <a:pt x="3247" y="5428"/>
                    <a:pt x="3149" y="5378"/>
                    <a:pt x="3062" y="5329"/>
                  </a:cubicBezTo>
                  <a:cubicBezTo>
                    <a:pt x="3044" y="5317"/>
                    <a:pt x="3025" y="5310"/>
                    <a:pt x="3008" y="5310"/>
                  </a:cubicBezTo>
                  <a:cubicBezTo>
                    <a:pt x="2991" y="5310"/>
                    <a:pt x="2976" y="5317"/>
                    <a:pt x="2963" y="5329"/>
                  </a:cubicBezTo>
                  <a:cubicBezTo>
                    <a:pt x="2926" y="5341"/>
                    <a:pt x="2902" y="5366"/>
                    <a:pt x="2889" y="5403"/>
                  </a:cubicBezTo>
                  <a:cubicBezTo>
                    <a:pt x="2840" y="5601"/>
                    <a:pt x="2704" y="5761"/>
                    <a:pt x="2531" y="5860"/>
                  </a:cubicBezTo>
                  <a:cubicBezTo>
                    <a:pt x="2396" y="5958"/>
                    <a:pt x="2272" y="6070"/>
                    <a:pt x="2173" y="6193"/>
                  </a:cubicBezTo>
                  <a:cubicBezTo>
                    <a:pt x="2087" y="6316"/>
                    <a:pt x="2050" y="6465"/>
                    <a:pt x="2050" y="6613"/>
                  </a:cubicBezTo>
                  <a:cubicBezTo>
                    <a:pt x="2050" y="6711"/>
                    <a:pt x="2025" y="6798"/>
                    <a:pt x="1976" y="6884"/>
                  </a:cubicBezTo>
                  <a:cubicBezTo>
                    <a:pt x="1902" y="6934"/>
                    <a:pt x="1803" y="6971"/>
                    <a:pt x="1704" y="6971"/>
                  </a:cubicBezTo>
                  <a:cubicBezTo>
                    <a:pt x="1581" y="6983"/>
                    <a:pt x="1445" y="7032"/>
                    <a:pt x="1334" y="7106"/>
                  </a:cubicBezTo>
                  <a:cubicBezTo>
                    <a:pt x="1272" y="7156"/>
                    <a:pt x="1235" y="7218"/>
                    <a:pt x="1198" y="7292"/>
                  </a:cubicBezTo>
                  <a:cubicBezTo>
                    <a:pt x="1161" y="7353"/>
                    <a:pt x="1112" y="7464"/>
                    <a:pt x="1063" y="7464"/>
                  </a:cubicBezTo>
                  <a:cubicBezTo>
                    <a:pt x="1060" y="7467"/>
                    <a:pt x="1055" y="7469"/>
                    <a:pt x="1050" y="7469"/>
                  </a:cubicBezTo>
                  <a:cubicBezTo>
                    <a:pt x="1032" y="7469"/>
                    <a:pt x="1001" y="7453"/>
                    <a:pt x="964" y="7415"/>
                  </a:cubicBezTo>
                  <a:cubicBezTo>
                    <a:pt x="914" y="7353"/>
                    <a:pt x="927" y="7045"/>
                    <a:pt x="927" y="6909"/>
                  </a:cubicBezTo>
                  <a:cubicBezTo>
                    <a:pt x="939" y="6810"/>
                    <a:pt x="939" y="6711"/>
                    <a:pt x="927" y="6613"/>
                  </a:cubicBezTo>
                  <a:cubicBezTo>
                    <a:pt x="914" y="6563"/>
                    <a:pt x="902" y="6502"/>
                    <a:pt x="877" y="6452"/>
                  </a:cubicBezTo>
                  <a:cubicBezTo>
                    <a:pt x="791" y="6230"/>
                    <a:pt x="779" y="6156"/>
                    <a:pt x="902" y="6082"/>
                  </a:cubicBezTo>
                  <a:cubicBezTo>
                    <a:pt x="928" y="6079"/>
                    <a:pt x="954" y="6077"/>
                    <a:pt x="979" y="6077"/>
                  </a:cubicBezTo>
                  <a:cubicBezTo>
                    <a:pt x="1060" y="6077"/>
                    <a:pt x="1135" y="6094"/>
                    <a:pt x="1211" y="6131"/>
                  </a:cubicBezTo>
                  <a:cubicBezTo>
                    <a:pt x="1329" y="6154"/>
                    <a:pt x="1470" y="6185"/>
                    <a:pt x="1609" y="6185"/>
                  </a:cubicBezTo>
                  <a:cubicBezTo>
                    <a:pt x="1701" y="6185"/>
                    <a:pt x="1793" y="6171"/>
                    <a:pt x="1877" y="6131"/>
                  </a:cubicBezTo>
                  <a:cubicBezTo>
                    <a:pt x="1939" y="6094"/>
                    <a:pt x="2593" y="5613"/>
                    <a:pt x="2581" y="5403"/>
                  </a:cubicBezTo>
                  <a:cubicBezTo>
                    <a:pt x="2568" y="5193"/>
                    <a:pt x="2371" y="5107"/>
                    <a:pt x="2210" y="5045"/>
                  </a:cubicBezTo>
                  <a:cubicBezTo>
                    <a:pt x="2136" y="5008"/>
                    <a:pt x="2050" y="4959"/>
                    <a:pt x="1988" y="4897"/>
                  </a:cubicBezTo>
                  <a:cubicBezTo>
                    <a:pt x="1966" y="4867"/>
                    <a:pt x="1934" y="4851"/>
                    <a:pt x="1902" y="4851"/>
                  </a:cubicBezTo>
                  <a:cubicBezTo>
                    <a:pt x="1881" y="4851"/>
                    <a:pt x="1860" y="4858"/>
                    <a:pt x="1840" y="4872"/>
                  </a:cubicBezTo>
                  <a:cubicBezTo>
                    <a:pt x="1680" y="4957"/>
                    <a:pt x="1295" y="5049"/>
                    <a:pt x="1090" y="5049"/>
                  </a:cubicBezTo>
                  <a:cubicBezTo>
                    <a:pt x="1027" y="5049"/>
                    <a:pt x="981" y="5041"/>
                    <a:pt x="964" y="5020"/>
                  </a:cubicBezTo>
                  <a:cubicBezTo>
                    <a:pt x="964" y="5020"/>
                    <a:pt x="951" y="4983"/>
                    <a:pt x="1025" y="4897"/>
                  </a:cubicBezTo>
                  <a:cubicBezTo>
                    <a:pt x="1100" y="4773"/>
                    <a:pt x="1260" y="4749"/>
                    <a:pt x="1433" y="4712"/>
                  </a:cubicBezTo>
                  <a:cubicBezTo>
                    <a:pt x="1630" y="4675"/>
                    <a:pt x="1877" y="4625"/>
                    <a:pt x="1976" y="4378"/>
                  </a:cubicBezTo>
                  <a:cubicBezTo>
                    <a:pt x="2173" y="4378"/>
                    <a:pt x="2309" y="4527"/>
                    <a:pt x="2482" y="4736"/>
                  </a:cubicBezTo>
                  <a:cubicBezTo>
                    <a:pt x="2601" y="4910"/>
                    <a:pt x="2749" y="5093"/>
                    <a:pt x="2959" y="5093"/>
                  </a:cubicBezTo>
                  <a:cubicBezTo>
                    <a:pt x="2988" y="5093"/>
                    <a:pt x="3018" y="5090"/>
                    <a:pt x="3050" y="5082"/>
                  </a:cubicBezTo>
                  <a:cubicBezTo>
                    <a:pt x="3173" y="5045"/>
                    <a:pt x="3272" y="4946"/>
                    <a:pt x="3309" y="4823"/>
                  </a:cubicBezTo>
                  <a:cubicBezTo>
                    <a:pt x="3321" y="4773"/>
                    <a:pt x="3346" y="4736"/>
                    <a:pt x="3371" y="4699"/>
                  </a:cubicBezTo>
                  <a:cubicBezTo>
                    <a:pt x="3482" y="4613"/>
                    <a:pt x="3593" y="4539"/>
                    <a:pt x="3729" y="4490"/>
                  </a:cubicBezTo>
                  <a:cubicBezTo>
                    <a:pt x="3803" y="4453"/>
                    <a:pt x="3889" y="4415"/>
                    <a:pt x="3963" y="4366"/>
                  </a:cubicBezTo>
                  <a:lnTo>
                    <a:pt x="4136" y="4267"/>
                  </a:lnTo>
                  <a:cubicBezTo>
                    <a:pt x="4519" y="4070"/>
                    <a:pt x="4877" y="3811"/>
                    <a:pt x="5198" y="3527"/>
                  </a:cubicBezTo>
                  <a:lnTo>
                    <a:pt x="5247" y="3477"/>
                  </a:lnTo>
                  <a:cubicBezTo>
                    <a:pt x="5445" y="3280"/>
                    <a:pt x="5790" y="2947"/>
                    <a:pt x="5667" y="2626"/>
                  </a:cubicBezTo>
                  <a:cubicBezTo>
                    <a:pt x="5593" y="2453"/>
                    <a:pt x="5408" y="2379"/>
                    <a:pt x="5235" y="2317"/>
                  </a:cubicBezTo>
                  <a:cubicBezTo>
                    <a:pt x="5111" y="2292"/>
                    <a:pt x="5000" y="2231"/>
                    <a:pt x="4926" y="2144"/>
                  </a:cubicBezTo>
                  <a:cubicBezTo>
                    <a:pt x="4906" y="2103"/>
                    <a:pt x="4860" y="2079"/>
                    <a:pt x="4817" y="2079"/>
                  </a:cubicBezTo>
                  <a:cubicBezTo>
                    <a:pt x="4808" y="2079"/>
                    <a:pt x="4799" y="2080"/>
                    <a:pt x="4790" y="2083"/>
                  </a:cubicBezTo>
                  <a:cubicBezTo>
                    <a:pt x="4148" y="2268"/>
                    <a:pt x="4124" y="2737"/>
                    <a:pt x="4111" y="3144"/>
                  </a:cubicBezTo>
                  <a:cubicBezTo>
                    <a:pt x="4111" y="3255"/>
                    <a:pt x="4111" y="3366"/>
                    <a:pt x="4099" y="3477"/>
                  </a:cubicBezTo>
                  <a:cubicBezTo>
                    <a:pt x="4050" y="3786"/>
                    <a:pt x="3778" y="4020"/>
                    <a:pt x="3408" y="4070"/>
                  </a:cubicBezTo>
                  <a:cubicBezTo>
                    <a:pt x="3358" y="3268"/>
                    <a:pt x="3396" y="2416"/>
                    <a:pt x="3988" y="2083"/>
                  </a:cubicBezTo>
                  <a:cubicBezTo>
                    <a:pt x="4013" y="2070"/>
                    <a:pt x="4037" y="2045"/>
                    <a:pt x="4037" y="2021"/>
                  </a:cubicBezTo>
                  <a:cubicBezTo>
                    <a:pt x="4050" y="1984"/>
                    <a:pt x="4050" y="1959"/>
                    <a:pt x="4025" y="1922"/>
                  </a:cubicBezTo>
                  <a:cubicBezTo>
                    <a:pt x="3939" y="1762"/>
                    <a:pt x="3803" y="1626"/>
                    <a:pt x="3642" y="1527"/>
                  </a:cubicBezTo>
                  <a:lnTo>
                    <a:pt x="3605" y="1502"/>
                  </a:lnTo>
                  <a:cubicBezTo>
                    <a:pt x="3704" y="1428"/>
                    <a:pt x="3803" y="1367"/>
                    <a:pt x="3914" y="1317"/>
                  </a:cubicBezTo>
                  <a:cubicBezTo>
                    <a:pt x="4013" y="1268"/>
                    <a:pt x="4099" y="1206"/>
                    <a:pt x="4186" y="1157"/>
                  </a:cubicBezTo>
                  <a:cubicBezTo>
                    <a:pt x="4334" y="1058"/>
                    <a:pt x="4494" y="972"/>
                    <a:pt x="4667" y="910"/>
                  </a:cubicBezTo>
                  <a:cubicBezTo>
                    <a:pt x="4827" y="860"/>
                    <a:pt x="4976" y="811"/>
                    <a:pt x="5136" y="762"/>
                  </a:cubicBezTo>
                  <a:cubicBezTo>
                    <a:pt x="5395" y="675"/>
                    <a:pt x="5654" y="601"/>
                    <a:pt x="5901" y="502"/>
                  </a:cubicBezTo>
                  <a:lnTo>
                    <a:pt x="6025" y="453"/>
                  </a:lnTo>
                  <a:cubicBezTo>
                    <a:pt x="6154" y="398"/>
                    <a:pt x="6388" y="307"/>
                    <a:pt x="6533" y="307"/>
                  </a:cubicBezTo>
                  <a:cubicBezTo>
                    <a:pt x="6582" y="307"/>
                    <a:pt x="6620" y="317"/>
                    <a:pt x="6642" y="342"/>
                  </a:cubicBezTo>
                  <a:cubicBezTo>
                    <a:pt x="6704" y="391"/>
                    <a:pt x="6691" y="577"/>
                    <a:pt x="6679" y="725"/>
                  </a:cubicBezTo>
                  <a:cubicBezTo>
                    <a:pt x="6667" y="959"/>
                    <a:pt x="6654" y="1194"/>
                    <a:pt x="6815" y="1330"/>
                  </a:cubicBezTo>
                  <a:cubicBezTo>
                    <a:pt x="6901" y="1398"/>
                    <a:pt x="7034" y="1424"/>
                    <a:pt x="7185" y="1424"/>
                  </a:cubicBezTo>
                  <a:cubicBezTo>
                    <a:pt x="7657" y="1424"/>
                    <a:pt x="8311" y="1169"/>
                    <a:pt x="8321" y="1169"/>
                  </a:cubicBezTo>
                  <a:lnTo>
                    <a:pt x="8407" y="1132"/>
                  </a:lnTo>
                  <a:cubicBezTo>
                    <a:pt x="8617" y="1046"/>
                    <a:pt x="8889" y="947"/>
                    <a:pt x="9012" y="786"/>
                  </a:cubicBezTo>
                  <a:cubicBezTo>
                    <a:pt x="9111" y="638"/>
                    <a:pt x="9172" y="465"/>
                    <a:pt x="9197" y="293"/>
                  </a:cubicBezTo>
                  <a:close/>
                  <a:moveTo>
                    <a:pt x="9087" y="1"/>
                  </a:moveTo>
                  <a:cubicBezTo>
                    <a:pt x="9068" y="1"/>
                    <a:pt x="9046" y="7"/>
                    <a:pt x="9024" y="21"/>
                  </a:cubicBezTo>
                  <a:cubicBezTo>
                    <a:pt x="9000" y="33"/>
                    <a:pt x="8975" y="70"/>
                    <a:pt x="8975" y="107"/>
                  </a:cubicBezTo>
                  <a:cubicBezTo>
                    <a:pt x="8963" y="293"/>
                    <a:pt x="8913" y="478"/>
                    <a:pt x="8815" y="638"/>
                  </a:cubicBezTo>
                  <a:cubicBezTo>
                    <a:pt x="8740" y="737"/>
                    <a:pt x="8481" y="836"/>
                    <a:pt x="8321" y="910"/>
                  </a:cubicBezTo>
                  <a:lnTo>
                    <a:pt x="8234" y="935"/>
                  </a:lnTo>
                  <a:cubicBezTo>
                    <a:pt x="7978" y="1044"/>
                    <a:pt x="7493" y="1174"/>
                    <a:pt x="7187" y="1174"/>
                  </a:cubicBezTo>
                  <a:cubicBezTo>
                    <a:pt x="7080" y="1174"/>
                    <a:pt x="6995" y="1158"/>
                    <a:pt x="6951" y="1120"/>
                  </a:cubicBezTo>
                  <a:cubicBezTo>
                    <a:pt x="6889" y="1070"/>
                    <a:pt x="6901" y="873"/>
                    <a:pt x="6901" y="712"/>
                  </a:cubicBezTo>
                  <a:cubicBezTo>
                    <a:pt x="6914" y="502"/>
                    <a:pt x="6938" y="280"/>
                    <a:pt x="6815" y="157"/>
                  </a:cubicBezTo>
                  <a:cubicBezTo>
                    <a:pt x="6740" y="82"/>
                    <a:pt x="6641" y="55"/>
                    <a:pt x="6532" y="55"/>
                  </a:cubicBezTo>
                  <a:cubicBezTo>
                    <a:pt x="6335" y="55"/>
                    <a:pt x="6106" y="147"/>
                    <a:pt x="5938" y="219"/>
                  </a:cubicBezTo>
                  <a:lnTo>
                    <a:pt x="5815" y="268"/>
                  </a:lnTo>
                  <a:cubicBezTo>
                    <a:pt x="5568" y="354"/>
                    <a:pt x="5309" y="441"/>
                    <a:pt x="5062" y="515"/>
                  </a:cubicBezTo>
                  <a:cubicBezTo>
                    <a:pt x="4901" y="564"/>
                    <a:pt x="4741" y="614"/>
                    <a:pt x="4593" y="663"/>
                  </a:cubicBezTo>
                  <a:cubicBezTo>
                    <a:pt x="4408" y="737"/>
                    <a:pt x="4223" y="823"/>
                    <a:pt x="4062" y="935"/>
                  </a:cubicBezTo>
                  <a:cubicBezTo>
                    <a:pt x="3976" y="984"/>
                    <a:pt x="3889" y="1046"/>
                    <a:pt x="3791" y="1095"/>
                  </a:cubicBezTo>
                  <a:cubicBezTo>
                    <a:pt x="3470" y="1268"/>
                    <a:pt x="3346" y="1367"/>
                    <a:pt x="3346" y="1478"/>
                  </a:cubicBezTo>
                  <a:cubicBezTo>
                    <a:pt x="3334" y="1576"/>
                    <a:pt x="3420" y="1638"/>
                    <a:pt x="3507" y="1700"/>
                  </a:cubicBezTo>
                  <a:cubicBezTo>
                    <a:pt x="3605" y="1762"/>
                    <a:pt x="3692" y="1836"/>
                    <a:pt x="3766" y="1934"/>
                  </a:cubicBezTo>
                  <a:cubicBezTo>
                    <a:pt x="3124" y="2379"/>
                    <a:pt x="3112" y="3317"/>
                    <a:pt x="3186" y="4193"/>
                  </a:cubicBezTo>
                  <a:cubicBezTo>
                    <a:pt x="3198" y="4255"/>
                    <a:pt x="3247" y="4304"/>
                    <a:pt x="3309" y="4304"/>
                  </a:cubicBezTo>
                  <a:cubicBezTo>
                    <a:pt x="3840" y="4280"/>
                    <a:pt x="4260" y="3934"/>
                    <a:pt x="4321" y="3490"/>
                  </a:cubicBezTo>
                  <a:cubicBezTo>
                    <a:pt x="4334" y="3379"/>
                    <a:pt x="4346" y="3255"/>
                    <a:pt x="4346" y="3144"/>
                  </a:cubicBezTo>
                  <a:cubicBezTo>
                    <a:pt x="4358" y="2749"/>
                    <a:pt x="4358" y="2453"/>
                    <a:pt x="4778" y="2317"/>
                  </a:cubicBezTo>
                  <a:cubicBezTo>
                    <a:pt x="4877" y="2403"/>
                    <a:pt x="5013" y="2478"/>
                    <a:pt x="5148" y="2515"/>
                  </a:cubicBezTo>
                  <a:cubicBezTo>
                    <a:pt x="5284" y="2564"/>
                    <a:pt x="5408" y="2613"/>
                    <a:pt x="5445" y="2700"/>
                  </a:cubicBezTo>
                  <a:cubicBezTo>
                    <a:pt x="5506" y="2873"/>
                    <a:pt x="5235" y="3144"/>
                    <a:pt x="5074" y="3292"/>
                  </a:cubicBezTo>
                  <a:lnTo>
                    <a:pt x="5025" y="3342"/>
                  </a:lnTo>
                  <a:cubicBezTo>
                    <a:pt x="4716" y="3625"/>
                    <a:pt x="4371" y="3872"/>
                    <a:pt x="4013" y="4070"/>
                  </a:cubicBezTo>
                  <a:lnTo>
                    <a:pt x="3828" y="4169"/>
                  </a:lnTo>
                  <a:cubicBezTo>
                    <a:pt x="3766" y="4218"/>
                    <a:pt x="3692" y="4255"/>
                    <a:pt x="3618" y="4292"/>
                  </a:cubicBezTo>
                  <a:cubicBezTo>
                    <a:pt x="3470" y="4341"/>
                    <a:pt x="3321" y="4428"/>
                    <a:pt x="3198" y="4527"/>
                  </a:cubicBezTo>
                  <a:cubicBezTo>
                    <a:pt x="3149" y="4588"/>
                    <a:pt x="3112" y="4662"/>
                    <a:pt x="3075" y="4736"/>
                  </a:cubicBezTo>
                  <a:cubicBezTo>
                    <a:pt x="3050" y="4811"/>
                    <a:pt x="3025" y="4860"/>
                    <a:pt x="2988" y="4860"/>
                  </a:cubicBezTo>
                  <a:cubicBezTo>
                    <a:pt x="2978" y="4862"/>
                    <a:pt x="2968" y="4863"/>
                    <a:pt x="2958" y="4863"/>
                  </a:cubicBezTo>
                  <a:cubicBezTo>
                    <a:pt x="2860" y="4863"/>
                    <a:pt x="2777" y="4757"/>
                    <a:pt x="2643" y="4601"/>
                  </a:cubicBezTo>
                  <a:cubicBezTo>
                    <a:pt x="2500" y="4403"/>
                    <a:pt x="2308" y="4157"/>
                    <a:pt x="1990" y="4157"/>
                  </a:cubicBezTo>
                  <a:cubicBezTo>
                    <a:pt x="1950" y="4157"/>
                    <a:pt x="1909" y="4160"/>
                    <a:pt x="1865" y="4169"/>
                  </a:cubicBezTo>
                  <a:cubicBezTo>
                    <a:pt x="1815" y="4169"/>
                    <a:pt x="1778" y="4206"/>
                    <a:pt x="1766" y="4255"/>
                  </a:cubicBezTo>
                  <a:cubicBezTo>
                    <a:pt x="1729" y="4403"/>
                    <a:pt x="1593" y="4440"/>
                    <a:pt x="1371" y="4490"/>
                  </a:cubicBezTo>
                  <a:cubicBezTo>
                    <a:pt x="1161" y="4502"/>
                    <a:pt x="951" y="4601"/>
                    <a:pt x="816" y="4761"/>
                  </a:cubicBezTo>
                  <a:cubicBezTo>
                    <a:pt x="668" y="4983"/>
                    <a:pt x="717" y="5107"/>
                    <a:pt x="779" y="5181"/>
                  </a:cubicBezTo>
                  <a:cubicBezTo>
                    <a:pt x="846" y="5248"/>
                    <a:pt x="963" y="5274"/>
                    <a:pt x="1099" y="5274"/>
                  </a:cubicBezTo>
                  <a:cubicBezTo>
                    <a:pt x="1359" y="5274"/>
                    <a:pt x="1686" y="5180"/>
                    <a:pt x="1865" y="5107"/>
                  </a:cubicBezTo>
                  <a:cubicBezTo>
                    <a:pt x="1939" y="5168"/>
                    <a:pt x="2013" y="5218"/>
                    <a:pt x="2099" y="5255"/>
                  </a:cubicBezTo>
                  <a:cubicBezTo>
                    <a:pt x="2210" y="5292"/>
                    <a:pt x="2309" y="5341"/>
                    <a:pt x="2334" y="5403"/>
                  </a:cubicBezTo>
                  <a:cubicBezTo>
                    <a:pt x="2161" y="5601"/>
                    <a:pt x="1964" y="5773"/>
                    <a:pt x="1754" y="5921"/>
                  </a:cubicBezTo>
                  <a:cubicBezTo>
                    <a:pt x="1712" y="5947"/>
                    <a:pt x="1661" y="5956"/>
                    <a:pt x="1605" y="5956"/>
                  </a:cubicBezTo>
                  <a:cubicBezTo>
                    <a:pt x="1498" y="5956"/>
                    <a:pt x="1374" y="5921"/>
                    <a:pt x="1260" y="5897"/>
                  </a:cubicBezTo>
                  <a:cubicBezTo>
                    <a:pt x="1174" y="5861"/>
                    <a:pt x="1083" y="5842"/>
                    <a:pt x="991" y="5842"/>
                  </a:cubicBezTo>
                  <a:cubicBezTo>
                    <a:pt x="925" y="5842"/>
                    <a:pt x="858" y="5851"/>
                    <a:pt x="791" y="5872"/>
                  </a:cubicBezTo>
                  <a:cubicBezTo>
                    <a:pt x="458" y="6045"/>
                    <a:pt x="581" y="6366"/>
                    <a:pt x="655" y="6539"/>
                  </a:cubicBezTo>
                  <a:cubicBezTo>
                    <a:pt x="668" y="6576"/>
                    <a:pt x="680" y="6613"/>
                    <a:pt x="692" y="6650"/>
                  </a:cubicBezTo>
                  <a:cubicBezTo>
                    <a:pt x="705" y="6736"/>
                    <a:pt x="705" y="6823"/>
                    <a:pt x="692" y="6897"/>
                  </a:cubicBezTo>
                  <a:cubicBezTo>
                    <a:pt x="692" y="7230"/>
                    <a:pt x="692" y="7464"/>
                    <a:pt x="803" y="7576"/>
                  </a:cubicBezTo>
                  <a:cubicBezTo>
                    <a:pt x="870" y="7653"/>
                    <a:pt x="976" y="7701"/>
                    <a:pt x="1078" y="7701"/>
                  </a:cubicBezTo>
                  <a:cubicBezTo>
                    <a:pt x="1089" y="7701"/>
                    <a:pt x="1101" y="7700"/>
                    <a:pt x="1112" y="7699"/>
                  </a:cubicBezTo>
                  <a:cubicBezTo>
                    <a:pt x="1137" y="7687"/>
                    <a:pt x="1161" y="7687"/>
                    <a:pt x="1186" y="7674"/>
                  </a:cubicBezTo>
                  <a:lnTo>
                    <a:pt x="1186" y="7674"/>
                  </a:lnTo>
                  <a:cubicBezTo>
                    <a:pt x="1161" y="7748"/>
                    <a:pt x="1112" y="7810"/>
                    <a:pt x="1050" y="7859"/>
                  </a:cubicBezTo>
                  <a:cubicBezTo>
                    <a:pt x="988" y="7921"/>
                    <a:pt x="939" y="7983"/>
                    <a:pt x="902" y="8057"/>
                  </a:cubicBezTo>
                  <a:cubicBezTo>
                    <a:pt x="791" y="8254"/>
                    <a:pt x="729" y="8477"/>
                    <a:pt x="717" y="8711"/>
                  </a:cubicBezTo>
                  <a:cubicBezTo>
                    <a:pt x="705" y="8810"/>
                    <a:pt x="692" y="8909"/>
                    <a:pt x="668" y="9020"/>
                  </a:cubicBezTo>
                  <a:cubicBezTo>
                    <a:pt x="630" y="9156"/>
                    <a:pt x="569" y="9279"/>
                    <a:pt x="495" y="9402"/>
                  </a:cubicBezTo>
                  <a:cubicBezTo>
                    <a:pt x="433" y="9489"/>
                    <a:pt x="384" y="9588"/>
                    <a:pt x="334" y="9686"/>
                  </a:cubicBezTo>
                  <a:cubicBezTo>
                    <a:pt x="235" y="9970"/>
                    <a:pt x="198" y="10266"/>
                    <a:pt x="248" y="10563"/>
                  </a:cubicBezTo>
                  <a:cubicBezTo>
                    <a:pt x="260" y="10612"/>
                    <a:pt x="272" y="10662"/>
                    <a:pt x="272" y="10711"/>
                  </a:cubicBezTo>
                  <a:cubicBezTo>
                    <a:pt x="272" y="10958"/>
                    <a:pt x="248" y="11192"/>
                    <a:pt x="186" y="11427"/>
                  </a:cubicBezTo>
                  <a:cubicBezTo>
                    <a:pt x="100" y="11834"/>
                    <a:pt x="1" y="12242"/>
                    <a:pt x="235" y="12624"/>
                  </a:cubicBezTo>
                  <a:cubicBezTo>
                    <a:pt x="569" y="13130"/>
                    <a:pt x="1137" y="13439"/>
                    <a:pt x="1741" y="13439"/>
                  </a:cubicBezTo>
                  <a:lnTo>
                    <a:pt x="1791" y="13439"/>
                  </a:lnTo>
                  <a:cubicBezTo>
                    <a:pt x="1842" y="13445"/>
                    <a:pt x="1894" y="13448"/>
                    <a:pt x="1946" y="13448"/>
                  </a:cubicBezTo>
                  <a:cubicBezTo>
                    <a:pt x="2096" y="13448"/>
                    <a:pt x="2249" y="13423"/>
                    <a:pt x="2396" y="13377"/>
                  </a:cubicBezTo>
                  <a:cubicBezTo>
                    <a:pt x="2470" y="13340"/>
                    <a:pt x="2544" y="13291"/>
                    <a:pt x="2593" y="13217"/>
                  </a:cubicBezTo>
                  <a:cubicBezTo>
                    <a:pt x="2618" y="13192"/>
                    <a:pt x="2643" y="13167"/>
                    <a:pt x="2667" y="13155"/>
                  </a:cubicBezTo>
                  <a:cubicBezTo>
                    <a:pt x="3136" y="12920"/>
                    <a:pt x="3642" y="12772"/>
                    <a:pt x="4161" y="12711"/>
                  </a:cubicBezTo>
                  <a:cubicBezTo>
                    <a:pt x="4206" y="12707"/>
                    <a:pt x="4244" y="12704"/>
                    <a:pt x="4276" y="12704"/>
                  </a:cubicBezTo>
                  <a:cubicBezTo>
                    <a:pt x="4450" y="12704"/>
                    <a:pt x="4471" y="12772"/>
                    <a:pt x="4544" y="13032"/>
                  </a:cubicBezTo>
                  <a:cubicBezTo>
                    <a:pt x="4556" y="13093"/>
                    <a:pt x="4581" y="13167"/>
                    <a:pt x="4605" y="13241"/>
                  </a:cubicBezTo>
                  <a:cubicBezTo>
                    <a:pt x="4716" y="13612"/>
                    <a:pt x="4852" y="13957"/>
                    <a:pt x="5235" y="14167"/>
                  </a:cubicBezTo>
                  <a:cubicBezTo>
                    <a:pt x="5317" y="14208"/>
                    <a:pt x="5407" y="14232"/>
                    <a:pt x="5492" y="14232"/>
                  </a:cubicBezTo>
                  <a:cubicBezTo>
                    <a:pt x="5509" y="14232"/>
                    <a:pt x="5526" y="14231"/>
                    <a:pt x="5543" y="14229"/>
                  </a:cubicBezTo>
                  <a:cubicBezTo>
                    <a:pt x="5593" y="14229"/>
                    <a:pt x="5642" y="14229"/>
                    <a:pt x="5691" y="14254"/>
                  </a:cubicBezTo>
                  <a:cubicBezTo>
                    <a:pt x="5766" y="14291"/>
                    <a:pt x="5840" y="14328"/>
                    <a:pt x="5901" y="14389"/>
                  </a:cubicBezTo>
                  <a:cubicBezTo>
                    <a:pt x="5951" y="14426"/>
                    <a:pt x="6000" y="14476"/>
                    <a:pt x="6062" y="14525"/>
                  </a:cubicBezTo>
                  <a:cubicBezTo>
                    <a:pt x="6161" y="14587"/>
                    <a:pt x="6235" y="14636"/>
                    <a:pt x="6309" y="14673"/>
                  </a:cubicBezTo>
                  <a:cubicBezTo>
                    <a:pt x="6506" y="14760"/>
                    <a:pt x="6642" y="14908"/>
                    <a:pt x="6704" y="15105"/>
                  </a:cubicBezTo>
                  <a:cubicBezTo>
                    <a:pt x="6852" y="15476"/>
                    <a:pt x="6852" y="15945"/>
                    <a:pt x="6852" y="16389"/>
                  </a:cubicBezTo>
                  <a:cubicBezTo>
                    <a:pt x="6839" y="16673"/>
                    <a:pt x="6852" y="16945"/>
                    <a:pt x="6877" y="17216"/>
                  </a:cubicBezTo>
                  <a:cubicBezTo>
                    <a:pt x="6951" y="17685"/>
                    <a:pt x="7259" y="18043"/>
                    <a:pt x="7568" y="18401"/>
                  </a:cubicBezTo>
                  <a:cubicBezTo>
                    <a:pt x="7987" y="18870"/>
                    <a:pt x="8345" y="19290"/>
                    <a:pt x="8123" y="19858"/>
                  </a:cubicBezTo>
                  <a:cubicBezTo>
                    <a:pt x="8099" y="19907"/>
                    <a:pt x="8111" y="19956"/>
                    <a:pt x="8148" y="19981"/>
                  </a:cubicBezTo>
                  <a:cubicBezTo>
                    <a:pt x="8173" y="20006"/>
                    <a:pt x="8197" y="20018"/>
                    <a:pt x="8234" y="20018"/>
                  </a:cubicBezTo>
                  <a:lnTo>
                    <a:pt x="8284" y="20018"/>
                  </a:lnTo>
                  <a:cubicBezTo>
                    <a:pt x="8975" y="19697"/>
                    <a:pt x="10617" y="18858"/>
                    <a:pt x="10802" y="17932"/>
                  </a:cubicBezTo>
                  <a:cubicBezTo>
                    <a:pt x="10827" y="17710"/>
                    <a:pt x="10777" y="17475"/>
                    <a:pt x="10666" y="17278"/>
                  </a:cubicBezTo>
                  <a:cubicBezTo>
                    <a:pt x="10604" y="17154"/>
                    <a:pt x="10567" y="17019"/>
                    <a:pt x="10555" y="16883"/>
                  </a:cubicBezTo>
                  <a:cubicBezTo>
                    <a:pt x="10567" y="16698"/>
                    <a:pt x="10925" y="16130"/>
                    <a:pt x="11061" y="16093"/>
                  </a:cubicBezTo>
                  <a:cubicBezTo>
                    <a:pt x="11077" y="16090"/>
                    <a:pt x="11091" y="16088"/>
                    <a:pt x="11105" y="16088"/>
                  </a:cubicBezTo>
                  <a:cubicBezTo>
                    <a:pt x="11204" y="16088"/>
                    <a:pt x="11276" y="16164"/>
                    <a:pt x="11394" y="16315"/>
                  </a:cubicBezTo>
                  <a:cubicBezTo>
                    <a:pt x="11505" y="16488"/>
                    <a:pt x="11666" y="16611"/>
                    <a:pt x="11851" y="16661"/>
                  </a:cubicBezTo>
                  <a:cubicBezTo>
                    <a:pt x="11861" y="16662"/>
                    <a:pt x="11872" y="16662"/>
                    <a:pt x="11883" y="16662"/>
                  </a:cubicBezTo>
                  <a:cubicBezTo>
                    <a:pt x="12156" y="16662"/>
                    <a:pt x="12698" y="16381"/>
                    <a:pt x="12888" y="16192"/>
                  </a:cubicBezTo>
                  <a:cubicBezTo>
                    <a:pt x="13036" y="16068"/>
                    <a:pt x="13098" y="15871"/>
                    <a:pt x="13061" y="15673"/>
                  </a:cubicBezTo>
                  <a:cubicBezTo>
                    <a:pt x="12950" y="15179"/>
                    <a:pt x="12049" y="14821"/>
                    <a:pt x="11666" y="14698"/>
                  </a:cubicBezTo>
                  <a:cubicBezTo>
                    <a:pt x="11592" y="14661"/>
                    <a:pt x="11505" y="14649"/>
                    <a:pt x="11407" y="14649"/>
                  </a:cubicBezTo>
                  <a:cubicBezTo>
                    <a:pt x="11407" y="14612"/>
                    <a:pt x="11394" y="14562"/>
                    <a:pt x="11382" y="14525"/>
                  </a:cubicBezTo>
                  <a:cubicBezTo>
                    <a:pt x="11296" y="14291"/>
                    <a:pt x="11259" y="14056"/>
                    <a:pt x="11271" y="13809"/>
                  </a:cubicBezTo>
                  <a:cubicBezTo>
                    <a:pt x="11320" y="13501"/>
                    <a:pt x="11555" y="13352"/>
                    <a:pt x="11826" y="13180"/>
                  </a:cubicBezTo>
                  <a:cubicBezTo>
                    <a:pt x="11950" y="13106"/>
                    <a:pt x="12061" y="13019"/>
                    <a:pt x="12172" y="12920"/>
                  </a:cubicBezTo>
                  <a:cubicBezTo>
                    <a:pt x="12431" y="12686"/>
                    <a:pt x="13443" y="11229"/>
                    <a:pt x="13086" y="10773"/>
                  </a:cubicBezTo>
                  <a:cubicBezTo>
                    <a:pt x="12974" y="10612"/>
                    <a:pt x="12604" y="10550"/>
                    <a:pt x="12073" y="10476"/>
                  </a:cubicBezTo>
                  <a:cubicBezTo>
                    <a:pt x="11913" y="10464"/>
                    <a:pt x="11765" y="10439"/>
                    <a:pt x="11617" y="10402"/>
                  </a:cubicBezTo>
                  <a:cubicBezTo>
                    <a:pt x="11518" y="10378"/>
                    <a:pt x="11419" y="10353"/>
                    <a:pt x="11308" y="10341"/>
                  </a:cubicBezTo>
                  <a:cubicBezTo>
                    <a:pt x="11148" y="10316"/>
                    <a:pt x="10987" y="10279"/>
                    <a:pt x="10839" y="10205"/>
                  </a:cubicBezTo>
                  <a:cubicBezTo>
                    <a:pt x="10777" y="10155"/>
                    <a:pt x="10715" y="10106"/>
                    <a:pt x="10678" y="10044"/>
                  </a:cubicBezTo>
                  <a:cubicBezTo>
                    <a:pt x="10641" y="9983"/>
                    <a:pt x="10592" y="9921"/>
                    <a:pt x="10543" y="9871"/>
                  </a:cubicBezTo>
                  <a:cubicBezTo>
                    <a:pt x="10456" y="9785"/>
                    <a:pt x="10382" y="9723"/>
                    <a:pt x="10308" y="9674"/>
                  </a:cubicBezTo>
                  <a:cubicBezTo>
                    <a:pt x="10061" y="9501"/>
                    <a:pt x="9876" y="9267"/>
                    <a:pt x="9777" y="8995"/>
                  </a:cubicBezTo>
                  <a:cubicBezTo>
                    <a:pt x="9716" y="8847"/>
                    <a:pt x="9679" y="8686"/>
                    <a:pt x="9666" y="8514"/>
                  </a:cubicBezTo>
                  <a:cubicBezTo>
                    <a:pt x="9654" y="8366"/>
                    <a:pt x="9617" y="8217"/>
                    <a:pt x="9567" y="8069"/>
                  </a:cubicBezTo>
                  <a:cubicBezTo>
                    <a:pt x="9543" y="7983"/>
                    <a:pt x="9493" y="7909"/>
                    <a:pt x="9444" y="7835"/>
                  </a:cubicBezTo>
                  <a:cubicBezTo>
                    <a:pt x="9345" y="7699"/>
                    <a:pt x="9210" y="7501"/>
                    <a:pt x="9234" y="7378"/>
                  </a:cubicBezTo>
                  <a:cubicBezTo>
                    <a:pt x="9247" y="7329"/>
                    <a:pt x="9284" y="7279"/>
                    <a:pt x="9333" y="7267"/>
                  </a:cubicBezTo>
                  <a:cubicBezTo>
                    <a:pt x="9404" y="7212"/>
                    <a:pt x="9459" y="7202"/>
                    <a:pt x="9494" y="7202"/>
                  </a:cubicBezTo>
                  <a:cubicBezTo>
                    <a:pt x="9513" y="7202"/>
                    <a:pt x="9526" y="7205"/>
                    <a:pt x="9530" y="7205"/>
                  </a:cubicBezTo>
                  <a:cubicBezTo>
                    <a:pt x="9703" y="7279"/>
                    <a:pt x="9814" y="7674"/>
                    <a:pt x="9901" y="7934"/>
                  </a:cubicBezTo>
                  <a:cubicBezTo>
                    <a:pt x="9925" y="8057"/>
                    <a:pt x="9975" y="8180"/>
                    <a:pt x="10024" y="8291"/>
                  </a:cubicBezTo>
                  <a:cubicBezTo>
                    <a:pt x="10197" y="8563"/>
                    <a:pt x="10617" y="8896"/>
                    <a:pt x="11320" y="9341"/>
                  </a:cubicBezTo>
                  <a:cubicBezTo>
                    <a:pt x="11633" y="9511"/>
                    <a:pt x="11978" y="9600"/>
                    <a:pt x="12325" y="9600"/>
                  </a:cubicBezTo>
                  <a:cubicBezTo>
                    <a:pt x="12581" y="9600"/>
                    <a:pt x="12839" y="9551"/>
                    <a:pt x="13086" y="9452"/>
                  </a:cubicBezTo>
                  <a:cubicBezTo>
                    <a:pt x="13135" y="9427"/>
                    <a:pt x="13160" y="9378"/>
                    <a:pt x="13147" y="9328"/>
                  </a:cubicBezTo>
                  <a:cubicBezTo>
                    <a:pt x="13135" y="9254"/>
                    <a:pt x="13123" y="9180"/>
                    <a:pt x="13110" y="9119"/>
                  </a:cubicBezTo>
                  <a:cubicBezTo>
                    <a:pt x="13061" y="8785"/>
                    <a:pt x="13011" y="8526"/>
                    <a:pt x="13197" y="8242"/>
                  </a:cubicBezTo>
                  <a:cubicBezTo>
                    <a:pt x="13246" y="8168"/>
                    <a:pt x="13295" y="8106"/>
                    <a:pt x="13345" y="8045"/>
                  </a:cubicBezTo>
                  <a:cubicBezTo>
                    <a:pt x="13493" y="7884"/>
                    <a:pt x="13666" y="7687"/>
                    <a:pt x="13542" y="7415"/>
                  </a:cubicBezTo>
                  <a:cubicBezTo>
                    <a:pt x="13765" y="7369"/>
                    <a:pt x="13946" y="7341"/>
                    <a:pt x="14091" y="7341"/>
                  </a:cubicBezTo>
                  <a:cubicBezTo>
                    <a:pt x="14219" y="7341"/>
                    <a:pt x="14319" y="7363"/>
                    <a:pt x="14394" y="7415"/>
                  </a:cubicBezTo>
                  <a:cubicBezTo>
                    <a:pt x="14517" y="7501"/>
                    <a:pt x="14579" y="7687"/>
                    <a:pt x="14604" y="7983"/>
                  </a:cubicBezTo>
                  <a:cubicBezTo>
                    <a:pt x="14641" y="8329"/>
                    <a:pt x="14727" y="8427"/>
                    <a:pt x="14863" y="8563"/>
                  </a:cubicBezTo>
                  <a:cubicBezTo>
                    <a:pt x="14925" y="8612"/>
                    <a:pt x="14974" y="8674"/>
                    <a:pt x="15024" y="8736"/>
                  </a:cubicBezTo>
                  <a:cubicBezTo>
                    <a:pt x="15147" y="8921"/>
                    <a:pt x="15209" y="9131"/>
                    <a:pt x="15209" y="9341"/>
                  </a:cubicBezTo>
                  <a:cubicBezTo>
                    <a:pt x="15221" y="9439"/>
                    <a:pt x="15221" y="9538"/>
                    <a:pt x="15246" y="9649"/>
                  </a:cubicBezTo>
                  <a:cubicBezTo>
                    <a:pt x="15357" y="10304"/>
                    <a:pt x="15789" y="10686"/>
                    <a:pt x="16431" y="10686"/>
                  </a:cubicBezTo>
                  <a:lnTo>
                    <a:pt x="16591" y="10686"/>
                  </a:lnTo>
                  <a:cubicBezTo>
                    <a:pt x="16653" y="10674"/>
                    <a:pt x="16690" y="10624"/>
                    <a:pt x="16690" y="10563"/>
                  </a:cubicBezTo>
                  <a:cubicBezTo>
                    <a:pt x="16690" y="9909"/>
                    <a:pt x="16628" y="9254"/>
                    <a:pt x="16505" y="8612"/>
                  </a:cubicBezTo>
                  <a:cubicBezTo>
                    <a:pt x="15776" y="4625"/>
                    <a:pt x="12962" y="1342"/>
                    <a:pt x="9123" y="9"/>
                  </a:cubicBezTo>
                  <a:cubicBezTo>
                    <a:pt x="9113" y="4"/>
                    <a:pt x="9101" y="1"/>
                    <a:pt x="9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67"/>
            <p:cNvSpPr/>
            <p:nvPr/>
          </p:nvSpPr>
          <p:spPr>
            <a:xfrm>
              <a:off x="7194245" y="2985914"/>
              <a:ext cx="1019232" cy="1088574"/>
            </a:xfrm>
            <a:custGeom>
              <a:rect b="b" l="l" r="r" t="t"/>
              <a:pathLst>
                <a:path extrusionOk="0" h="25683" w="24047">
                  <a:moveTo>
                    <a:pt x="15640" y="1"/>
                  </a:moveTo>
                  <a:lnTo>
                    <a:pt x="14825" y="1198"/>
                  </a:lnTo>
                  <a:cubicBezTo>
                    <a:pt x="20862" y="4951"/>
                    <a:pt x="22565" y="12962"/>
                    <a:pt x="18578" y="18825"/>
                  </a:cubicBezTo>
                  <a:cubicBezTo>
                    <a:pt x="16159" y="22402"/>
                    <a:pt x="12221" y="24318"/>
                    <a:pt x="8220" y="24318"/>
                  </a:cubicBezTo>
                  <a:cubicBezTo>
                    <a:pt x="5649" y="24318"/>
                    <a:pt x="3051" y="23526"/>
                    <a:pt x="815" y="21874"/>
                  </a:cubicBezTo>
                  <a:lnTo>
                    <a:pt x="0" y="23084"/>
                  </a:lnTo>
                  <a:cubicBezTo>
                    <a:pt x="2461" y="24840"/>
                    <a:pt x="5292" y="25682"/>
                    <a:pt x="8094" y="25682"/>
                  </a:cubicBezTo>
                  <a:cubicBezTo>
                    <a:pt x="12560" y="25682"/>
                    <a:pt x="16952" y="23543"/>
                    <a:pt x="19652" y="19554"/>
                  </a:cubicBezTo>
                  <a:cubicBezTo>
                    <a:pt x="24046" y="13073"/>
                    <a:pt x="22232" y="4235"/>
                    <a:pt x="15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67"/>
            <p:cNvSpPr/>
            <p:nvPr/>
          </p:nvSpPr>
          <p:spPr>
            <a:xfrm>
              <a:off x="7188990" y="2981209"/>
              <a:ext cx="1014527" cy="1097729"/>
            </a:xfrm>
            <a:custGeom>
              <a:rect b="b" l="l" r="r" t="t"/>
              <a:pathLst>
                <a:path extrusionOk="0" h="25899" w="23936">
                  <a:moveTo>
                    <a:pt x="15801" y="272"/>
                  </a:moveTo>
                  <a:cubicBezTo>
                    <a:pt x="22220" y="4519"/>
                    <a:pt x="23936" y="13196"/>
                    <a:pt x="19615" y="19566"/>
                  </a:cubicBezTo>
                  <a:cubicBezTo>
                    <a:pt x="16946" y="23513"/>
                    <a:pt x="12588" y="25635"/>
                    <a:pt x="8155" y="25635"/>
                  </a:cubicBezTo>
                  <a:cubicBezTo>
                    <a:pt x="5436" y="25635"/>
                    <a:pt x="2688" y="24837"/>
                    <a:pt x="285" y="23170"/>
                  </a:cubicBezTo>
                  <a:lnTo>
                    <a:pt x="976" y="22158"/>
                  </a:lnTo>
                  <a:cubicBezTo>
                    <a:pt x="3107" y="23658"/>
                    <a:pt x="5637" y="24448"/>
                    <a:pt x="8211" y="24448"/>
                  </a:cubicBezTo>
                  <a:cubicBezTo>
                    <a:pt x="8963" y="24448"/>
                    <a:pt x="9718" y="24381"/>
                    <a:pt x="10469" y="24244"/>
                  </a:cubicBezTo>
                  <a:cubicBezTo>
                    <a:pt x="15542" y="23318"/>
                    <a:pt x="19541" y="19393"/>
                    <a:pt x="20566" y="14332"/>
                  </a:cubicBezTo>
                  <a:cubicBezTo>
                    <a:pt x="21590" y="9271"/>
                    <a:pt x="19430" y="4111"/>
                    <a:pt x="15110" y="1285"/>
                  </a:cubicBezTo>
                  <a:lnTo>
                    <a:pt x="15801" y="272"/>
                  </a:lnTo>
                  <a:close/>
                  <a:moveTo>
                    <a:pt x="15771" y="1"/>
                  </a:moveTo>
                  <a:cubicBezTo>
                    <a:pt x="15731" y="1"/>
                    <a:pt x="15690" y="17"/>
                    <a:pt x="15665" y="50"/>
                  </a:cubicBezTo>
                  <a:lnTo>
                    <a:pt x="14851" y="1248"/>
                  </a:lnTo>
                  <a:cubicBezTo>
                    <a:pt x="14838" y="1272"/>
                    <a:pt x="14826" y="1309"/>
                    <a:pt x="14838" y="1334"/>
                  </a:cubicBezTo>
                  <a:cubicBezTo>
                    <a:pt x="14838" y="1371"/>
                    <a:pt x="14863" y="1396"/>
                    <a:pt x="14888" y="1408"/>
                  </a:cubicBezTo>
                  <a:cubicBezTo>
                    <a:pt x="17776" y="3272"/>
                    <a:pt x="19764" y="6234"/>
                    <a:pt x="20381" y="9617"/>
                  </a:cubicBezTo>
                  <a:cubicBezTo>
                    <a:pt x="21282" y="14579"/>
                    <a:pt x="19085" y="19591"/>
                    <a:pt x="14826" y="22294"/>
                  </a:cubicBezTo>
                  <a:cubicBezTo>
                    <a:pt x="12799" y="23580"/>
                    <a:pt x="10499" y="24218"/>
                    <a:pt x="8202" y="24218"/>
                  </a:cubicBezTo>
                  <a:cubicBezTo>
                    <a:pt x="5673" y="24218"/>
                    <a:pt x="3149" y="23444"/>
                    <a:pt x="1001" y="21911"/>
                  </a:cubicBezTo>
                  <a:cubicBezTo>
                    <a:pt x="981" y="21897"/>
                    <a:pt x="958" y="21890"/>
                    <a:pt x="935" y="21890"/>
                  </a:cubicBezTo>
                  <a:cubicBezTo>
                    <a:pt x="899" y="21890"/>
                    <a:pt x="863" y="21906"/>
                    <a:pt x="840" y="21936"/>
                  </a:cubicBezTo>
                  <a:lnTo>
                    <a:pt x="26" y="23133"/>
                  </a:lnTo>
                  <a:cubicBezTo>
                    <a:pt x="1" y="23183"/>
                    <a:pt x="13" y="23257"/>
                    <a:pt x="63" y="23294"/>
                  </a:cubicBezTo>
                  <a:cubicBezTo>
                    <a:pt x="2420" y="24985"/>
                    <a:pt x="5259" y="25898"/>
                    <a:pt x="8173" y="25898"/>
                  </a:cubicBezTo>
                  <a:cubicBezTo>
                    <a:pt x="9024" y="25898"/>
                    <a:pt x="9876" y="25812"/>
                    <a:pt x="10728" y="25664"/>
                  </a:cubicBezTo>
                  <a:cubicBezTo>
                    <a:pt x="18356" y="24257"/>
                    <a:pt x="23417" y="16949"/>
                    <a:pt x="22035" y="9308"/>
                  </a:cubicBezTo>
                  <a:cubicBezTo>
                    <a:pt x="21356" y="5481"/>
                    <a:pt x="19097" y="2112"/>
                    <a:pt x="15826" y="13"/>
                  </a:cubicBezTo>
                  <a:cubicBezTo>
                    <a:pt x="15809" y="5"/>
                    <a:pt x="15790" y="1"/>
                    <a:pt x="15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67"/>
            <p:cNvSpPr/>
            <p:nvPr/>
          </p:nvSpPr>
          <p:spPr>
            <a:xfrm>
              <a:off x="7739950" y="2915554"/>
              <a:ext cx="173185" cy="193996"/>
            </a:xfrm>
            <a:custGeom>
              <a:rect b="b" l="l" r="r" t="t"/>
              <a:pathLst>
                <a:path extrusionOk="0" h="4577" w="4086">
                  <a:moveTo>
                    <a:pt x="2885" y="0"/>
                  </a:moveTo>
                  <a:cubicBezTo>
                    <a:pt x="2553" y="0"/>
                    <a:pt x="2229" y="156"/>
                    <a:pt x="2025" y="451"/>
                  </a:cubicBezTo>
                  <a:lnTo>
                    <a:pt x="333" y="2920"/>
                  </a:lnTo>
                  <a:cubicBezTo>
                    <a:pt x="0" y="3401"/>
                    <a:pt x="111" y="4056"/>
                    <a:pt x="593" y="4389"/>
                  </a:cubicBezTo>
                  <a:cubicBezTo>
                    <a:pt x="776" y="4516"/>
                    <a:pt x="984" y="4576"/>
                    <a:pt x="1190" y="4576"/>
                  </a:cubicBezTo>
                  <a:cubicBezTo>
                    <a:pt x="1525" y="4576"/>
                    <a:pt x="1855" y="4416"/>
                    <a:pt x="2062" y="4117"/>
                  </a:cubicBezTo>
                  <a:lnTo>
                    <a:pt x="3753" y="1649"/>
                  </a:lnTo>
                  <a:cubicBezTo>
                    <a:pt x="4086" y="1180"/>
                    <a:pt x="3975" y="513"/>
                    <a:pt x="3493" y="192"/>
                  </a:cubicBezTo>
                  <a:cubicBezTo>
                    <a:pt x="3307" y="63"/>
                    <a:pt x="3094" y="0"/>
                    <a:pt x="2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67"/>
            <p:cNvSpPr/>
            <p:nvPr/>
          </p:nvSpPr>
          <p:spPr>
            <a:xfrm>
              <a:off x="7726853" y="2908900"/>
              <a:ext cx="192597" cy="205271"/>
            </a:xfrm>
            <a:custGeom>
              <a:rect b="b" l="l" r="r" t="t"/>
              <a:pathLst>
                <a:path extrusionOk="0" h="4843" w="4544">
                  <a:moveTo>
                    <a:pt x="3198" y="275"/>
                  </a:moveTo>
                  <a:cubicBezTo>
                    <a:pt x="3395" y="275"/>
                    <a:pt x="3580" y="324"/>
                    <a:pt x="3741" y="435"/>
                  </a:cubicBezTo>
                  <a:cubicBezTo>
                    <a:pt x="4160" y="732"/>
                    <a:pt x="4272" y="1312"/>
                    <a:pt x="3975" y="1744"/>
                  </a:cubicBezTo>
                  <a:lnTo>
                    <a:pt x="2272" y="4213"/>
                  </a:lnTo>
                  <a:cubicBezTo>
                    <a:pt x="2068" y="4490"/>
                    <a:pt x="1802" y="4606"/>
                    <a:pt x="1541" y="4606"/>
                  </a:cubicBezTo>
                  <a:cubicBezTo>
                    <a:pt x="886" y="4606"/>
                    <a:pt x="261" y="3875"/>
                    <a:pt x="729" y="3151"/>
                  </a:cubicBezTo>
                  <a:lnTo>
                    <a:pt x="2432" y="682"/>
                  </a:lnTo>
                  <a:cubicBezTo>
                    <a:pt x="2568" y="472"/>
                    <a:pt x="2790" y="337"/>
                    <a:pt x="3037" y="287"/>
                  </a:cubicBezTo>
                  <a:cubicBezTo>
                    <a:pt x="3086" y="275"/>
                    <a:pt x="3148" y="275"/>
                    <a:pt x="3198" y="275"/>
                  </a:cubicBezTo>
                  <a:close/>
                  <a:moveTo>
                    <a:pt x="3212" y="1"/>
                  </a:moveTo>
                  <a:cubicBezTo>
                    <a:pt x="2831" y="1"/>
                    <a:pt x="2458" y="192"/>
                    <a:pt x="2235" y="546"/>
                  </a:cubicBezTo>
                  <a:lnTo>
                    <a:pt x="531" y="3015"/>
                  </a:lnTo>
                  <a:cubicBezTo>
                    <a:pt x="0" y="3781"/>
                    <a:pt x="556" y="4842"/>
                    <a:pt x="1494" y="4842"/>
                  </a:cubicBezTo>
                  <a:cubicBezTo>
                    <a:pt x="1877" y="4842"/>
                    <a:pt x="2235" y="4657"/>
                    <a:pt x="2457" y="4336"/>
                  </a:cubicBezTo>
                  <a:lnTo>
                    <a:pt x="4160" y="1867"/>
                  </a:lnTo>
                  <a:cubicBezTo>
                    <a:pt x="4543" y="1337"/>
                    <a:pt x="4420" y="584"/>
                    <a:pt x="3876" y="213"/>
                  </a:cubicBezTo>
                  <a:cubicBezTo>
                    <a:pt x="3673" y="70"/>
                    <a:pt x="3441" y="1"/>
                    <a:pt x="3212" y="1"/>
                  </a:cubicBezTo>
                  <a:close/>
                </a:path>
              </a:pathLst>
            </a:custGeom>
            <a:solidFill>
              <a:srgbClr val="272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67"/>
            <p:cNvSpPr/>
            <p:nvPr/>
          </p:nvSpPr>
          <p:spPr>
            <a:xfrm>
              <a:off x="7750377" y="2915554"/>
              <a:ext cx="163309" cy="130080"/>
            </a:xfrm>
            <a:custGeom>
              <a:rect b="b" l="l" r="r" t="t"/>
              <a:pathLst>
                <a:path extrusionOk="0" h="3069" w="3853">
                  <a:moveTo>
                    <a:pt x="2639" y="0"/>
                  </a:moveTo>
                  <a:cubicBezTo>
                    <a:pt x="2307" y="0"/>
                    <a:pt x="1983" y="156"/>
                    <a:pt x="1779" y="451"/>
                  </a:cubicBezTo>
                  <a:lnTo>
                    <a:pt x="87" y="2920"/>
                  </a:lnTo>
                  <a:cubicBezTo>
                    <a:pt x="50" y="2969"/>
                    <a:pt x="26" y="3019"/>
                    <a:pt x="1" y="3068"/>
                  </a:cubicBezTo>
                  <a:lnTo>
                    <a:pt x="1198" y="1352"/>
                  </a:lnTo>
                  <a:cubicBezTo>
                    <a:pt x="1421" y="1024"/>
                    <a:pt x="1729" y="886"/>
                    <a:pt x="2034" y="886"/>
                  </a:cubicBezTo>
                  <a:cubicBezTo>
                    <a:pt x="2724" y="886"/>
                    <a:pt x="3395" y="1596"/>
                    <a:pt x="3001" y="2402"/>
                  </a:cubicBezTo>
                  <a:lnTo>
                    <a:pt x="3519" y="1661"/>
                  </a:lnTo>
                  <a:cubicBezTo>
                    <a:pt x="3852" y="1180"/>
                    <a:pt x="3729" y="513"/>
                    <a:pt x="3247" y="192"/>
                  </a:cubicBezTo>
                  <a:cubicBezTo>
                    <a:pt x="3061" y="63"/>
                    <a:pt x="2848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67"/>
            <p:cNvSpPr/>
            <p:nvPr/>
          </p:nvSpPr>
          <p:spPr>
            <a:xfrm>
              <a:off x="7744655" y="2909281"/>
              <a:ext cx="174796" cy="141057"/>
            </a:xfrm>
            <a:custGeom>
              <a:rect b="b" l="l" r="r" t="t"/>
              <a:pathLst>
                <a:path extrusionOk="0" h="3328" w="4124">
                  <a:moveTo>
                    <a:pt x="2775" y="269"/>
                  </a:moveTo>
                  <a:cubicBezTo>
                    <a:pt x="2960" y="269"/>
                    <a:pt x="3146" y="324"/>
                    <a:pt x="3308" y="439"/>
                  </a:cubicBezTo>
                  <a:cubicBezTo>
                    <a:pt x="3740" y="723"/>
                    <a:pt x="3852" y="1315"/>
                    <a:pt x="3555" y="1735"/>
                  </a:cubicBezTo>
                  <a:lnTo>
                    <a:pt x="3358" y="2031"/>
                  </a:lnTo>
                  <a:cubicBezTo>
                    <a:pt x="3321" y="1414"/>
                    <a:pt x="2802" y="920"/>
                    <a:pt x="2185" y="920"/>
                  </a:cubicBezTo>
                  <a:cubicBezTo>
                    <a:pt x="2123" y="920"/>
                    <a:pt x="2049" y="932"/>
                    <a:pt x="1975" y="945"/>
                  </a:cubicBezTo>
                  <a:cubicBezTo>
                    <a:pt x="1914" y="957"/>
                    <a:pt x="1852" y="970"/>
                    <a:pt x="1790" y="994"/>
                  </a:cubicBezTo>
                  <a:lnTo>
                    <a:pt x="2012" y="673"/>
                  </a:lnTo>
                  <a:cubicBezTo>
                    <a:pt x="2194" y="408"/>
                    <a:pt x="2482" y="269"/>
                    <a:pt x="2775" y="269"/>
                  </a:cubicBezTo>
                  <a:close/>
                  <a:moveTo>
                    <a:pt x="2798" y="0"/>
                  </a:moveTo>
                  <a:cubicBezTo>
                    <a:pt x="2415" y="0"/>
                    <a:pt x="2040" y="189"/>
                    <a:pt x="1815" y="537"/>
                  </a:cubicBezTo>
                  <a:lnTo>
                    <a:pt x="111" y="3006"/>
                  </a:lnTo>
                  <a:cubicBezTo>
                    <a:pt x="87" y="3056"/>
                    <a:pt x="50" y="3105"/>
                    <a:pt x="25" y="3154"/>
                  </a:cubicBezTo>
                  <a:cubicBezTo>
                    <a:pt x="0" y="3216"/>
                    <a:pt x="25" y="3278"/>
                    <a:pt x="74" y="3315"/>
                  </a:cubicBezTo>
                  <a:cubicBezTo>
                    <a:pt x="87" y="3327"/>
                    <a:pt x="111" y="3327"/>
                    <a:pt x="136" y="3327"/>
                  </a:cubicBezTo>
                  <a:cubicBezTo>
                    <a:pt x="173" y="3327"/>
                    <a:pt x="198" y="3303"/>
                    <a:pt x="222" y="3278"/>
                  </a:cubicBezTo>
                  <a:lnTo>
                    <a:pt x="1407" y="1550"/>
                  </a:lnTo>
                  <a:cubicBezTo>
                    <a:pt x="1607" y="1256"/>
                    <a:pt x="1883" y="1132"/>
                    <a:pt x="2155" y="1132"/>
                  </a:cubicBezTo>
                  <a:cubicBezTo>
                    <a:pt x="2775" y="1132"/>
                    <a:pt x="3376" y="1771"/>
                    <a:pt x="3024" y="2500"/>
                  </a:cubicBezTo>
                  <a:cubicBezTo>
                    <a:pt x="2982" y="2586"/>
                    <a:pt x="3052" y="2660"/>
                    <a:pt x="3128" y="2660"/>
                  </a:cubicBezTo>
                  <a:cubicBezTo>
                    <a:pt x="3161" y="2660"/>
                    <a:pt x="3196" y="2645"/>
                    <a:pt x="3222" y="2611"/>
                  </a:cubicBezTo>
                  <a:lnTo>
                    <a:pt x="3740" y="1871"/>
                  </a:lnTo>
                  <a:cubicBezTo>
                    <a:pt x="4123" y="1328"/>
                    <a:pt x="4000" y="587"/>
                    <a:pt x="3456" y="204"/>
                  </a:cubicBezTo>
                  <a:cubicBezTo>
                    <a:pt x="3254" y="66"/>
                    <a:pt x="3025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67"/>
            <p:cNvSpPr/>
            <p:nvPr/>
          </p:nvSpPr>
          <p:spPr>
            <a:xfrm>
              <a:off x="7127786" y="3833235"/>
              <a:ext cx="173736" cy="193996"/>
            </a:xfrm>
            <a:custGeom>
              <a:rect b="b" l="l" r="r" t="t"/>
              <a:pathLst>
                <a:path extrusionOk="0" h="4577" w="4099">
                  <a:moveTo>
                    <a:pt x="2885" y="1"/>
                  </a:moveTo>
                  <a:cubicBezTo>
                    <a:pt x="2554" y="1"/>
                    <a:pt x="2229" y="157"/>
                    <a:pt x="2025" y="451"/>
                  </a:cubicBezTo>
                  <a:lnTo>
                    <a:pt x="334" y="2920"/>
                  </a:lnTo>
                  <a:cubicBezTo>
                    <a:pt x="1" y="3402"/>
                    <a:pt x="124" y="4056"/>
                    <a:pt x="606" y="4389"/>
                  </a:cubicBezTo>
                  <a:cubicBezTo>
                    <a:pt x="784" y="4516"/>
                    <a:pt x="991" y="4577"/>
                    <a:pt x="1197" y="4577"/>
                  </a:cubicBezTo>
                  <a:cubicBezTo>
                    <a:pt x="1532" y="4577"/>
                    <a:pt x="1863" y="4416"/>
                    <a:pt x="2062" y="4118"/>
                  </a:cubicBezTo>
                  <a:lnTo>
                    <a:pt x="3766" y="1649"/>
                  </a:lnTo>
                  <a:cubicBezTo>
                    <a:pt x="4099" y="1167"/>
                    <a:pt x="3975" y="513"/>
                    <a:pt x="3494" y="192"/>
                  </a:cubicBezTo>
                  <a:cubicBezTo>
                    <a:pt x="3307" y="63"/>
                    <a:pt x="3095" y="1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67"/>
            <p:cNvSpPr/>
            <p:nvPr/>
          </p:nvSpPr>
          <p:spPr>
            <a:xfrm>
              <a:off x="7115240" y="3826962"/>
              <a:ext cx="193106" cy="204889"/>
            </a:xfrm>
            <a:custGeom>
              <a:rect b="b" l="l" r="r" t="t"/>
              <a:pathLst>
                <a:path extrusionOk="0" h="4834" w="4556">
                  <a:moveTo>
                    <a:pt x="3210" y="266"/>
                  </a:moveTo>
                  <a:cubicBezTo>
                    <a:pt x="3963" y="266"/>
                    <a:pt x="4407" y="1118"/>
                    <a:pt x="3975" y="1735"/>
                  </a:cubicBezTo>
                  <a:lnTo>
                    <a:pt x="2284" y="4204"/>
                  </a:lnTo>
                  <a:cubicBezTo>
                    <a:pt x="2100" y="4472"/>
                    <a:pt x="1803" y="4611"/>
                    <a:pt x="1504" y="4611"/>
                  </a:cubicBezTo>
                  <a:cubicBezTo>
                    <a:pt x="1320" y="4611"/>
                    <a:pt x="1135" y="4559"/>
                    <a:pt x="976" y="4451"/>
                  </a:cubicBezTo>
                  <a:cubicBezTo>
                    <a:pt x="544" y="4154"/>
                    <a:pt x="445" y="3562"/>
                    <a:pt x="741" y="3142"/>
                  </a:cubicBezTo>
                  <a:lnTo>
                    <a:pt x="2432" y="673"/>
                  </a:lnTo>
                  <a:cubicBezTo>
                    <a:pt x="2605" y="414"/>
                    <a:pt x="2901" y="266"/>
                    <a:pt x="3210" y="266"/>
                  </a:cubicBezTo>
                  <a:close/>
                  <a:moveTo>
                    <a:pt x="3221" y="1"/>
                  </a:moveTo>
                  <a:cubicBezTo>
                    <a:pt x="2835" y="1"/>
                    <a:pt x="2459" y="189"/>
                    <a:pt x="2235" y="538"/>
                  </a:cubicBezTo>
                  <a:lnTo>
                    <a:pt x="531" y="3006"/>
                  </a:lnTo>
                  <a:cubicBezTo>
                    <a:pt x="0" y="3784"/>
                    <a:pt x="556" y="4833"/>
                    <a:pt x="1494" y="4833"/>
                  </a:cubicBezTo>
                  <a:cubicBezTo>
                    <a:pt x="1877" y="4833"/>
                    <a:pt x="2235" y="4648"/>
                    <a:pt x="2457" y="4340"/>
                  </a:cubicBezTo>
                  <a:lnTo>
                    <a:pt x="4160" y="1871"/>
                  </a:lnTo>
                  <a:cubicBezTo>
                    <a:pt x="4555" y="1340"/>
                    <a:pt x="4432" y="587"/>
                    <a:pt x="3889" y="204"/>
                  </a:cubicBezTo>
                  <a:cubicBezTo>
                    <a:pt x="3682" y="67"/>
                    <a:pt x="3450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67"/>
            <p:cNvSpPr/>
            <p:nvPr/>
          </p:nvSpPr>
          <p:spPr>
            <a:xfrm>
              <a:off x="7127786" y="3847095"/>
              <a:ext cx="109396" cy="179755"/>
            </a:xfrm>
            <a:custGeom>
              <a:rect b="b" l="l" r="r" t="t"/>
              <a:pathLst>
                <a:path extrusionOk="0" h="4241" w="2581">
                  <a:moveTo>
                    <a:pt x="2136" y="1"/>
                  </a:moveTo>
                  <a:lnTo>
                    <a:pt x="2136" y="1"/>
                  </a:lnTo>
                  <a:cubicBezTo>
                    <a:pt x="2099" y="38"/>
                    <a:pt x="2062" y="87"/>
                    <a:pt x="2037" y="124"/>
                  </a:cubicBezTo>
                  <a:lnTo>
                    <a:pt x="334" y="2593"/>
                  </a:lnTo>
                  <a:cubicBezTo>
                    <a:pt x="1" y="3075"/>
                    <a:pt x="124" y="3729"/>
                    <a:pt x="606" y="4062"/>
                  </a:cubicBezTo>
                  <a:cubicBezTo>
                    <a:pt x="787" y="4183"/>
                    <a:pt x="991" y="4241"/>
                    <a:pt x="1193" y="4241"/>
                  </a:cubicBezTo>
                  <a:cubicBezTo>
                    <a:pt x="1527" y="4241"/>
                    <a:pt x="1854" y="4083"/>
                    <a:pt x="2062" y="3791"/>
                  </a:cubicBezTo>
                  <a:lnTo>
                    <a:pt x="2581" y="3038"/>
                  </a:lnTo>
                  <a:lnTo>
                    <a:pt x="2581" y="3038"/>
                  </a:lnTo>
                  <a:cubicBezTo>
                    <a:pt x="2353" y="3281"/>
                    <a:pt x="2087" y="3383"/>
                    <a:pt x="1829" y="3383"/>
                  </a:cubicBezTo>
                  <a:cubicBezTo>
                    <a:pt x="1079" y="3383"/>
                    <a:pt x="400" y="2516"/>
                    <a:pt x="951" y="1717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67"/>
            <p:cNvSpPr/>
            <p:nvPr/>
          </p:nvSpPr>
          <p:spPr>
            <a:xfrm>
              <a:off x="7115240" y="3842347"/>
              <a:ext cx="127960" cy="189503"/>
            </a:xfrm>
            <a:custGeom>
              <a:rect b="b" l="l" r="r" t="t"/>
              <a:pathLst>
                <a:path extrusionOk="0" h="4471" w="3019">
                  <a:moveTo>
                    <a:pt x="951" y="2458"/>
                  </a:moveTo>
                  <a:cubicBezTo>
                    <a:pt x="951" y="2520"/>
                    <a:pt x="951" y="2582"/>
                    <a:pt x="963" y="2643"/>
                  </a:cubicBezTo>
                  <a:cubicBezTo>
                    <a:pt x="1076" y="3216"/>
                    <a:pt x="1569" y="3610"/>
                    <a:pt x="2120" y="3610"/>
                  </a:cubicBezTo>
                  <a:cubicBezTo>
                    <a:pt x="2235" y="3610"/>
                    <a:pt x="2352" y="3593"/>
                    <a:pt x="2469" y="3557"/>
                  </a:cubicBezTo>
                  <a:lnTo>
                    <a:pt x="2469" y="3557"/>
                  </a:lnTo>
                  <a:lnTo>
                    <a:pt x="2272" y="3841"/>
                  </a:lnTo>
                  <a:cubicBezTo>
                    <a:pt x="2088" y="4100"/>
                    <a:pt x="1796" y="4242"/>
                    <a:pt x="1498" y="4242"/>
                  </a:cubicBezTo>
                  <a:cubicBezTo>
                    <a:pt x="1314" y="4242"/>
                    <a:pt x="1128" y="4188"/>
                    <a:pt x="963" y="4075"/>
                  </a:cubicBezTo>
                  <a:cubicBezTo>
                    <a:pt x="544" y="3779"/>
                    <a:pt x="432" y="3199"/>
                    <a:pt x="729" y="2779"/>
                  </a:cubicBezTo>
                  <a:lnTo>
                    <a:pt x="951" y="2458"/>
                  </a:lnTo>
                  <a:close/>
                  <a:moveTo>
                    <a:pt x="2428" y="0"/>
                  </a:moveTo>
                  <a:cubicBezTo>
                    <a:pt x="2396" y="0"/>
                    <a:pt x="2366" y="12"/>
                    <a:pt x="2346" y="39"/>
                  </a:cubicBezTo>
                  <a:cubicBezTo>
                    <a:pt x="2309" y="76"/>
                    <a:pt x="2272" y="125"/>
                    <a:pt x="2235" y="175"/>
                  </a:cubicBezTo>
                  <a:lnTo>
                    <a:pt x="531" y="2643"/>
                  </a:lnTo>
                  <a:cubicBezTo>
                    <a:pt x="0" y="3421"/>
                    <a:pt x="556" y="4470"/>
                    <a:pt x="1494" y="4470"/>
                  </a:cubicBezTo>
                  <a:cubicBezTo>
                    <a:pt x="1877" y="4470"/>
                    <a:pt x="2235" y="4285"/>
                    <a:pt x="2445" y="3964"/>
                  </a:cubicBezTo>
                  <a:lnTo>
                    <a:pt x="2963" y="3224"/>
                  </a:lnTo>
                  <a:cubicBezTo>
                    <a:pt x="3018" y="3132"/>
                    <a:pt x="2950" y="3040"/>
                    <a:pt x="2871" y="3040"/>
                  </a:cubicBezTo>
                  <a:cubicBezTo>
                    <a:pt x="2844" y="3040"/>
                    <a:pt x="2815" y="3050"/>
                    <a:pt x="2790" y="3075"/>
                  </a:cubicBezTo>
                  <a:cubicBezTo>
                    <a:pt x="2585" y="3294"/>
                    <a:pt x="2345" y="3385"/>
                    <a:pt x="2114" y="3385"/>
                  </a:cubicBezTo>
                  <a:cubicBezTo>
                    <a:pt x="1442" y="3385"/>
                    <a:pt x="838" y="2610"/>
                    <a:pt x="1334" y="1903"/>
                  </a:cubicBezTo>
                  <a:lnTo>
                    <a:pt x="2531" y="187"/>
                  </a:lnTo>
                  <a:cubicBezTo>
                    <a:pt x="2556" y="125"/>
                    <a:pt x="2543" y="64"/>
                    <a:pt x="2506" y="27"/>
                  </a:cubicBezTo>
                  <a:cubicBezTo>
                    <a:pt x="2483" y="9"/>
                    <a:pt x="2455" y="0"/>
                    <a:pt x="2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4" name="Google Shape;2214;p67"/>
          <p:cNvGrpSpPr/>
          <p:nvPr/>
        </p:nvGrpSpPr>
        <p:grpSpPr>
          <a:xfrm>
            <a:off x="442323" y="278500"/>
            <a:ext cx="615195" cy="485584"/>
            <a:chOff x="442323" y="278500"/>
            <a:chExt cx="615195" cy="485584"/>
          </a:xfrm>
        </p:grpSpPr>
        <p:sp>
          <p:nvSpPr>
            <p:cNvPr id="2215" name="Google Shape;2215;p67"/>
            <p:cNvSpPr/>
            <p:nvPr/>
          </p:nvSpPr>
          <p:spPr>
            <a:xfrm>
              <a:off x="443044" y="278500"/>
              <a:ext cx="597423" cy="485104"/>
            </a:xfrm>
            <a:custGeom>
              <a:rect b="b" l="l" r="r" t="t"/>
              <a:pathLst>
                <a:path extrusionOk="0" h="8079" w="9950">
                  <a:moveTo>
                    <a:pt x="7409" y="1"/>
                  </a:moveTo>
                  <a:cubicBezTo>
                    <a:pt x="7193" y="1"/>
                    <a:pt x="6952" y="72"/>
                    <a:pt x="6654" y="183"/>
                  </a:cubicBezTo>
                  <a:cubicBezTo>
                    <a:pt x="5876" y="454"/>
                    <a:pt x="5086" y="689"/>
                    <a:pt x="4333" y="1047"/>
                  </a:cubicBezTo>
                  <a:cubicBezTo>
                    <a:pt x="2852" y="1738"/>
                    <a:pt x="1506" y="2688"/>
                    <a:pt x="346" y="3849"/>
                  </a:cubicBezTo>
                  <a:cubicBezTo>
                    <a:pt x="210" y="3960"/>
                    <a:pt x="99" y="4120"/>
                    <a:pt x="50" y="4281"/>
                  </a:cubicBezTo>
                  <a:cubicBezTo>
                    <a:pt x="0" y="4503"/>
                    <a:pt x="99" y="4737"/>
                    <a:pt x="198" y="4947"/>
                  </a:cubicBezTo>
                  <a:cubicBezTo>
                    <a:pt x="223" y="4984"/>
                    <a:pt x="235" y="5021"/>
                    <a:pt x="260" y="5058"/>
                  </a:cubicBezTo>
                  <a:cubicBezTo>
                    <a:pt x="544" y="5663"/>
                    <a:pt x="865" y="6256"/>
                    <a:pt x="1210" y="6824"/>
                  </a:cubicBezTo>
                  <a:cubicBezTo>
                    <a:pt x="1519" y="7305"/>
                    <a:pt x="1889" y="7774"/>
                    <a:pt x="2432" y="7972"/>
                  </a:cubicBezTo>
                  <a:cubicBezTo>
                    <a:pt x="2629" y="8048"/>
                    <a:pt x="2834" y="8078"/>
                    <a:pt x="3041" y="8078"/>
                  </a:cubicBezTo>
                  <a:cubicBezTo>
                    <a:pt x="3405" y="8078"/>
                    <a:pt x="3777" y="7983"/>
                    <a:pt x="4123" y="7873"/>
                  </a:cubicBezTo>
                  <a:cubicBezTo>
                    <a:pt x="5901" y="7330"/>
                    <a:pt x="7530" y="6416"/>
                    <a:pt x="8913" y="5182"/>
                  </a:cubicBezTo>
                  <a:cubicBezTo>
                    <a:pt x="9419" y="4737"/>
                    <a:pt x="9913" y="4194"/>
                    <a:pt x="9937" y="3515"/>
                  </a:cubicBezTo>
                  <a:cubicBezTo>
                    <a:pt x="9950" y="2923"/>
                    <a:pt x="9604" y="2404"/>
                    <a:pt x="9258" y="1923"/>
                  </a:cubicBezTo>
                  <a:lnTo>
                    <a:pt x="8481" y="812"/>
                  </a:lnTo>
                  <a:cubicBezTo>
                    <a:pt x="8431" y="763"/>
                    <a:pt x="8394" y="713"/>
                    <a:pt x="8357" y="652"/>
                  </a:cubicBezTo>
                  <a:cubicBezTo>
                    <a:pt x="8025" y="177"/>
                    <a:pt x="7749" y="1"/>
                    <a:pt x="7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67"/>
            <p:cNvSpPr/>
            <p:nvPr/>
          </p:nvSpPr>
          <p:spPr>
            <a:xfrm>
              <a:off x="756521" y="495974"/>
              <a:ext cx="129211" cy="119550"/>
            </a:xfrm>
            <a:custGeom>
              <a:rect b="b" l="l" r="r" t="t"/>
              <a:pathLst>
                <a:path extrusionOk="0" h="1991" w="2152">
                  <a:moveTo>
                    <a:pt x="1104" y="0"/>
                  </a:moveTo>
                  <a:cubicBezTo>
                    <a:pt x="837" y="0"/>
                    <a:pt x="565" y="109"/>
                    <a:pt x="359" y="350"/>
                  </a:cubicBezTo>
                  <a:cubicBezTo>
                    <a:pt x="1" y="757"/>
                    <a:pt x="50" y="1387"/>
                    <a:pt x="458" y="1745"/>
                  </a:cubicBezTo>
                  <a:cubicBezTo>
                    <a:pt x="657" y="1915"/>
                    <a:pt x="886" y="1991"/>
                    <a:pt x="1110" y="1991"/>
                  </a:cubicBezTo>
                  <a:cubicBezTo>
                    <a:pt x="1649" y="1991"/>
                    <a:pt x="2152" y="1550"/>
                    <a:pt x="2099" y="930"/>
                  </a:cubicBezTo>
                  <a:cubicBezTo>
                    <a:pt x="2060" y="357"/>
                    <a:pt x="1589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67"/>
            <p:cNvSpPr/>
            <p:nvPr/>
          </p:nvSpPr>
          <p:spPr>
            <a:xfrm>
              <a:off x="748416" y="498256"/>
              <a:ext cx="129752" cy="75837"/>
            </a:xfrm>
            <a:custGeom>
              <a:rect b="b" l="l" r="r" t="t"/>
              <a:pathLst>
                <a:path extrusionOk="0" h="1263" w="2161">
                  <a:moveTo>
                    <a:pt x="1178" y="1"/>
                  </a:moveTo>
                  <a:cubicBezTo>
                    <a:pt x="582" y="1"/>
                    <a:pt x="0" y="538"/>
                    <a:pt x="198" y="1263"/>
                  </a:cubicBezTo>
                  <a:cubicBezTo>
                    <a:pt x="574" y="1012"/>
                    <a:pt x="990" y="905"/>
                    <a:pt x="1418" y="905"/>
                  </a:cubicBezTo>
                  <a:cubicBezTo>
                    <a:pt x="1663" y="905"/>
                    <a:pt x="1913" y="940"/>
                    <a:pt x="2160" y="1003"/>
                  </a:cubicBezTo>
                  <a:cubicBezTo>
                    <a:pt x="2160" y="806"/>
                    <a:pt x="2099" y="608"/>
                    <a:pt x="1988" y="448"/>
                  </a:cubicBezTo>
                  <a:cubicBezTo>
                    <a:pt x="1778" y="135"/>
                    <a:pt x="1476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67"/>
            <p:cNvSpPr/>
            <p:nvPr/>
          </p:nvSpPr>
          <p:spPr>
            <a:xfrm>
              <a:off x="560125" y="387237"/>
              <a:ext cx="228342" cy="114986"/>
            </a:xfrm>
            <a:custGeom>
              <a:rect b="b" l="l" r="r" t="t"/>
              <a:pathLst>
                <a:path extrusionOk="0" h="1915" w="3803">
                  <a:moveTo>
                    <a:pt x="1512" y="0"/>
                  </a:moveTo>
                  <a:cubicBezTo>
                    <a:pt x="979" y="0"/>
                    <a:pt x="428" y="435"/>
                    <a:pt x="1" y="705"/>
                  </a:cubicBezTo>
                  <a:lnTo>
                    <a:pt x="1791" y="1791"/>
                  </a:lnTo>
                  <a:cubicBezTo>
                    <a:pt x="1889" y="1853"/>
                    <a:pt x="1988" y="1890"/>
                    <a:pt x="2099" y="1914"/>
                  </a:cubicBezTo>
                  <a:cubicBezTo>
                    <a:pt x="2210" y="1914"/>
                    <a:pt x="2321" y="1877"/>
                    <a:pt x="2408" y="1840"/>
                  </a:cubicBezTo>
                  <a:cubicBezTo>
                    <a:pt x="2889" y="1630"/>
                    <a:pt x="3358" y="1396"/>
                    <a:pt x="3803" y="1149"/>
                  </a:cubicBezTo>
                  <a:lnTo>
                    <a:pt x="3803" y="1149"/>
                  </a:lnTo>
                  <a:cubicBezTo>
                    <a:pt x="3786" y="1157"/>
                    <a:pt x="3766" y="1162"/>
                    <a:pt x="3742" y="1162"/>
                  </a:cubicBezTo>
                  <a:cubicBezTo>
                    <a:pt x="3355" y="1162"/>
                    <a:pt x="2039" y="83"/>
                    <a:pt x="1667" y="13"/>
                  </a:cubicBezTo>
                  <a:cubicBezTo>
                    <a:pt x="1616" y="5"/>
                    <a:pt x="1564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67"/>
            <p:cNvSpPr/>
            <p:nvPr/>
          </p:nvSpPr>
          <p:spPr>
            <a:xfrm>
              <a:off x="634997" y="414857"/>
              <a:ext cx="54999" cy="50618"/>
            </a:xfrm>
            <a:custGeom>
              <a:rect b="b" l="l" r="r" t="t"/>
              <a:pathLst>
                <a:path extrusionOk="0" h="843" w="916">
                  <a:moveTo>
                    <a:pt x="472" y="1"/>
                  </a:moveTo>
                  <a:cubicBezTo>
                    <a:pt x="361" y="1"/>
                    <a:pt x="248" y="46"/>
                    <a:pt x="161" y="146"/>
                  </a:cubicBezTo>
                  <a:cubicBezTo>
                    <a:pt x="1" y="319"/>
                    <a:pt x="25" y="590"/>
                    <a:pt x="198" y="738"/>
                  </a:cubicBezTo>
                  <a:cubicBezTo>
                    <a:pt x="281" y="811"/>
                    <a:pt x="378" y="843"/>
                    <a:pt x="472" y="843"/>
                  </a:cubicBezTo>
                  <a:cubicBezTo>
                    <a:pt x="701" y="843"/>
                    <a:pt x="916" y="655"/>
                    <a:pt x="889" y="393"/>
                  </a:cubicBezTo>
                  <a:cubicBezTo>
                    <a:pt x="873" y="153"/>
                    <a:pt x="676" y="1"/>
                    <a:pt x="47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67"/>
            <p:cNvSpPr/>
            <p:nvPr/>
          </p:nvSpPr>
          <p:spPr>
            <a:xfrm>
              <a:off x="644664" y="359077"/>
              <a:ext cx="167519" cy="96432"/>
            </a:xfrm>
            <a:custGeom>
              <a:rect b="b" l="l" r="r" t="t"/>
              <a:pathLst>
                <a:path extrusionOk="0" h="1606" w="2790">
                  <a:moveTo>
                    <a:pt x="494" y="1"/>
                  </a:moveTo>
                  <a:lnTo>
                    <a:pt x="0" y="297"/>
                  </a:lnTo>
                  <a:lnTo>
                    <a:pt x="2407" y="1606"/>
                  </a:lnTo>
                  <a:lnTo>
                    <a:pt x="2790" y="1272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67"/>
            <p:cNvSpPr/>
            <p:nvPr/>
          </p:nvSpPr>
          <p:spPr>
            <a:xfrm>
              <a:off x="442323" y="279160"/>
              <a:ext cx="615195" cy="484923"/>
            </a:xfrm>
            <a:custGeom>
              <a:rect b="b" l="l" r="r" t="t"/>
              <a:pathLst>
                <a:path extrusionOk="0" h="8076" w="10246">
                  <a:moveTo>
                    <a:pt x="7098" y="172"/>
                  </a:moveTo>
                  <a:cubicBezTo>
                    <a:pt x="7197" y="172"/>
                    <a:pt x="7271" y="172"/>
                    <a:pt x="7345" y="184"/>
                  </a:cubicBezTo>
                  <a:cubicBezTo>
                    <a:pt x="7363" y="187"/>
                    <a:pt x="7381" y="188"/>
                    <a:pt x="7398" y="188"/>
                  </a:cubicBezTo>
                  <a:cubicBezTo>
                    <a:pt x="7415" y="188"/>
                    <a:pt x="7432" y="187"/>
                    <a:pt x="7448" y="187"/>
                  </a:cubicBezTo>
                  <a:cubicBezTo>
                    <a:pt x="7481" y="187"/>
                    <a:pt x="7511" y="190"/>
                    <a:pt x="7542" y="209"/>
                  </a:cubicBezTo>
                  <a:cubicBezTo>
                    <a:pt x="7604" y="246"/>
                    <a:pt x="7690" y="209"/>
                    <a:pt x="7764" y="258"/>
                  </a:cubicBezTo>
                  <a:cubicBezTo>
                    <a:pt x="7839" y="295"/>
                    <a:pt x="7913" y="320"/>
                    <a:pt x="7987" y="344"/>
                  </a:cubicBezTo>
                  <a:lnTo>
                    <a:pt x="8011" y="406"/>
                  </a:lnTo>
                  <a:cubicBezTo>
                    <a:pt x="8110" y="406"/>
                    <a:pt x="8159" y="505"/>
                    <a:pt x="8234" y="542"/>
                  </a:cubicBezTo>
                  <a:cubicBezTo>
                    <a:pt x="8258" y="591"/>
                    <a:pt x="8283" y="641"/>
                    <a:pt x="8295" y="678"/>
                  </a:cubicBezTo>
                  <a:cubicBezTo>
                    <a:pt x="8295" y="764"/>
                    <a:pt x="8271" y="863"/>
                    <a:pt x="8234" y="937"/>
                  </a:cubicBezTo>
                  <a:cubicBezTo>
                    <a:pt x="8221" y="974"/>
                    <a:pt x="8184" y="986"/>
                    <a:pt x="8172" y="1011"/>
                  </a:cubicBezTo>
                  <a:cubicBezTo>
                    <a:pt x="8147" y="1048"/>
                    <a:pt x="8147" y="1110"/>
                    <a:pt x="8110" y="1134"/>
                  </a:cubicBezTo>
                  <a:cubicBezTo>
                    <a:pt x="8085" y="1171"/>
                    <a:pt x="8061" y="1184"/>
                    <a:pt x="8048" y="1208"/>
                  </a:cubicBezTo>
                  <a:cubicBezTo>
                    <a:pt x="7987" y="1270"/>
                    <a:pt x="7937" y="1332"/>
                    <a:pt x="7888" y="1394"/>
                  </a:cubicBezTo>
                  <a:cubicBezTo>
                    <a:pt x="7863" y="1443"/>
                    <a:pt x="7764" y="1431"/>
                    <a:pt x="7764" y="1517"/>
                  </a:cubicBezTo>
                  <a:cubicBezTo>
                    <a:pt x="7764" y="1517"/>
                    <a:pt x="7752" y="1529"/>
                    <a:pt x="7740" y="1529"/>
                  </a:cubicBezTo>
                  <a:lnTo>
                    <a:pt x="7616" y="1591"/>
                  </a:lnTo>
                  <a:cubicBezTo>
                    <a:pt x="7592" y="1616"/>
                    <a:pt x="7592" y="1628"/>
                    <a:pt x="7579" y="1665"/>
                  </a:cubicBezTo>
                  <a:lnTo>
                    <a:pt x="7382" y="1752"/>
                  </a:lnTo>
                  <a:lnTo>
                    <a:pt x="7357" y="1813"/>
                  </a:lnTo>
                  <a:lnTo>
                    <a:pt x="7061" y="1937"/>
                  </a:lnTo>
                  <a:lnTo>
                    <a:pt x="7024" y="2011"/>
                  </a:lnTo>
                  <a:lnTo>
                    <a:pt x="6839" y="2085"/>
                  </a:lnTo>
                  <a:cubicBezTo>
                    <a:pt x="6826" y="2110"/>
                    <a:pt x="6814" y="2134"/>
                    <a:pt x="6802" y="2159"/>
                  </a:cubicBezTo>
                  <a:lnTo>
                    <a:pt x="6654" y="2221"/>
                  </a:lnTo>
                  <a:cubicBezTo>
                    <a:pt x="6654" y="2245"/>
                    <a:pt x="6641" y="2258"/>
                    <a:pt x="6629" y="2295"/>
                  </a:cubicBezTo>
                  <a:cubicBezTo>
                    <a:pt x="6567" y="2319"/>
                    <a:pt x="6493" y="2344"/>
                    <a:pt x="6431" y="2369"/>
                  </a:cubicBezTo>
                  <a:cubicBezTo>
                    <a:pt x="6419" y="2393"/>
                    <a:pt x="6419" y="2418"/>
                    <a:pt x="6407" y="2443"/>
                  </a:cubicBezTo>
                  <a:lnTo>
                    <a:pt x="6234" y="2517"/>
                  </a:lnTo>
                  <a:cubicBezTo>
                    <a:pt x="6221" y="2492"/>
                    <a:pt x="6209" y="2468"/>
                    <a:pt x="6197" y="2455"/>
                  </a:cubicBezTo>
                  <a:cubicBezTo>
                    <a:pt x="6135" y="2431"/>
                    <a:pt x="6073" y="2393"/>
                    <a:pt x="6024" y="2356"/>
                  </a:cubicBezTo>
                  <a:cubicBezTo>
                    <a:pt x="5962" y="2307"/>
                    <a:pt x="5901" y="2282"/>
                    <a:pt x="5826" y="2270"/>
                  </a:cubicBezTo>
                  <a:cubicBezTo>
                    <a:pt x="5752" y="2245"/>
                    <a:pt x="5728" y="2171"/>
                    <a:pt x="5654" y="2147"/>
                  </a:cubicBezTo>
                  <a:cubicBezTo>
                    <a:pt x="5543" y="2122"/>
                    <a:pt x="5431" y="2073"/>
                    <a:pt x="5333" y="1986"/>
                  </a:cubicBezTo>
                  <a:cubicBezTo>
                    <a:pt x="5296" y="1949"/>
                    <a:pt x="5222" y="1937"/>
                    <a:pt x="5160" y="1912"/>
                  </a:cubicBezTo>
                  <a:cubicBezTo>
                    <a:pt x="5111" y="1887"/>
                    <a:pt x="5049" y="1887"/>
                    <a:pt x="5024" y="1850"/>
                  </a:cubicBezTo>
                  <a:cubicBezTo>
                    <a:pt x="4987" y="1801"/>
                    <a:pt x="4925" y="1764"/>
                    <a:pt x="4864" y="1752"/>
                  </a:cubicBezTo>
                  <a:cubicBezTo>
                    <a:pt x="4802" y="1739"/>
                    <a:pt x="4777" y="1678"/>
                    <a:pt x="4728" y="1653"/>
                  </a:cubicBezTo>
                  <a:cubicBezTo>
                    <a:pt x="4641" y="1616"/>
                    <a:pt x="4555" y="1591"/>
                    <a:pt x="4469" y="1554"/>
                  </a:cubicBezTo>
                  <a:cubicBezTo>
                    <a:pt x="4432" y="1443"/>
                    <a:pt x="4308" y="1468"/>
                    <a:pt x="4234" y="1418"/>
                  </a:cubicBezTo>
                  <a:cubicBezTo>
                    <a:pt x="4209" y="1406"/>
                    <a:pt x="4185" y="1394"/>
                    <a:pt x="4160" y="1381"/>
                  </a:cubicBezTo>
                  <a:cubicBezTo>
                    <a:pt x="4148" y="1369"/>
                    <a:pt x="4160" y="1344"/>
                    <a:pt x="4148" y="1307"/>
                  </a:cubicBezTo>
                  <a:cubicBezTo>
                    <a:pt x="4382" y="1208"/>
                    <a:pt x="4617" y="1110"/>
                    <a:pt x="4851" y="999"/>
                  </a:cubicBezTo>
                  <a:lnTo>
                    <a:pt x="4888" y="937"/>
                  </a:lnTo>
                  <a:lnTo>
                    <a:pt x="5580" y="641"/>
                  </a:lnTo>
                  <a:lnTo>
                    <a:pt x="5641" y="665"/>
                  </a:lnTo>
                  <a:lnTo>
                    <a:pt x="5851" y="579"/>
                  </a:lnTo>
                  <a:lnTo>
                    <a:pt x="5876" y="530"/>
                  </a:lnTo>
                  <a:lnTo>
                    <a:pt x="6221" y="369"/>
                  </a:lnTo>
                  <a:lnTo>
                    <a:pt x="6296" y="394"/>
                  </a:lnTo>
                  <a:lnTo>
                    <a:pt x="6542" y="295"/>
                  </a:lnTo>
                  <a:lnTo>
                    <a:pt x="6616" y="320"/>
                  </a:lnTo>
                  <a:lnTo>
                    <a:pt x="6863" y="221"/>
                  </a:lnTo>
                  <a:lnTo>
                    <a:pt x="6925" y="246"/>
                  </a:lnTo>
                  <a:lnTo>
                    <a:pt x="7098" y="172"/>
                  </a:lnTo>
                  <a:close/>
                  <a:moveTo>
                    <a:pt x="3765" y="1480"/>
                  </a:moveTo>
                  <a:lnTo>
                    <a:pt x="4629" y="1838"/>
                  </a:lnTo>
                  <a:cubicBezTo>
                    <a:pt x="4641" y="1850"/>
                    <a:pt x="4654" y="1875"/>
                    <a:pt x="4666" y="1875"/>
                  </a:cubicBezTo>
                  <a:cubicBezTo>
                    <a:pt x="4753" y="1924"/>
                    <a:pt x="4851" y="1961"/>
                    <a:pt x="4950" y="2011"/>
                  </a:cubicBezTo>
                  <a:cubicBezTo>
                    <a:pt x="4950" y="2023"/>
                    <a:pt x="4962" y="2036"/>
                    <a:pt x="4975" y="2060"/>
                  </a:cubicBezTo>
                  <a:lnTo>
                    <a:pt x="5246" y="2171"/>
                  </a:lnTo>
                  <a:cubicBezTo>
                    <a:pt x="5246" y="2184"/>
                    <a:pt x="5259" y="2196"/>
                    <a:pt x="5271" y="2221"/>
                  </a:cubicBezTo>
                  <a:cubicBezTo>
                    <a:pt x="5320" y="2245"/>
                    <a:pt x="5382" y="2270"/>
                    <a:pt x="5444" y="2282"/>
                  </a:cubicBezTo>
                  <a:cubicBezTo>
                    <a:pt x="5493" y="2307"/>
                    <a:pt x="5518" y="2369"/>
                    <a:pt x="5580" y="2393"/>
                  </a:cubicBezTo>
                  <a:cubicBezTo>
                    <a:pt x="5641" y="2393"/>
                    <a:pt x="5703" y="2431"/>
                    <a:pt x="5740" y="2480"/>
                  </a:cubicBezTo>
                  <a:cubicBezTo>
                    <a:pt x="5765" y="2529"/>
                    <a:pt x="5851" y="2517"/>
                    <a:pt x="5888" y="2566"/>
                  </a:cubicBezTo>
                  <a:cubicBezTo>
                    <a:pt x="5925" y="2628"/>
                    <a:pt x="5999" y="2616"/>
                    <a:pt x="6036" y="2665"/>
                  </a:cubicBezTo>
                  <a:cubicBezTo>
                    <a:pt x="6036" y="2665"/>
                    <a:pt x="6036" y="2677"/>
                    <a:pt x="6024" y="2690"/>
                  </a:cubicBezTo>
                  <a:lnTo>
                    <a:pt x="5826" y="2764"/>
                  </a:lnTo>
                  <a:lnTo>
                    <a:pt x="5789" y="2850"/>
                  </a:lnTo>
                  <a:lnTo>
                    <a:pt x="5728" y="2863"/>
                  </a:lnTo>
                  <a:lnTo>
                    <a:pt x="5703" y="2801"/>
                  </a:lnTo>
                  <a:cubicBezTo>
                    <a:pt x="5530" y="2739"/>
                    <a:pt x="5357" y="2653"/>
                    <a:pt x="5209" y="2566"/>
                  </a:cubicBezTo>
                  <a:cubicBezTo>
                    <a:pt x="5123" y="2492"/>
                    <a:pt x="4987" y="2492"/>
                    <a:pt x="4901" y="2418"/>
                  </a:cubicBezTo>
                  <a:cubicBezTo>
                    <a:pt x="4814" y="2344"/>
                    <a:pt x="4691" y="2332"/>
                    <a:pt x="4592" y="2258"/>
                  </a:cubicBezTo>
                  <a:cubicBezTo>
                    <a:pt x="4592" y="2258"/>
                    <a:pt x="4580" y="2233"/>
                    <a:pt x="4567" y="2221"/>
                  </a:cubicBezTo>
                  <a:lnTo>
                    <a:pt x="4296" y="2110"/>
                  </a:lnTo>
                  <a:cubicBezTo>
                    <a:pt x="4246" y="2011"/>
                    <a:pt x="4135" y="2023"/>
                    <a:pt x="4061" y="1961"/>
                  </a:cubicBezTo>
                  <a:lnTo>
                    <a:pt x="4037" y="1912"/>
                  </a:lnTo>
                  <a:lnTo>
                    <a:pt x="3666" y="1764"/>
                  </a:lnTo>
                  <a:cubicBezTo>
                    <a:pt x="3592" y="1715"/>
                    <a:pt x="3568" y="1690"/>
                    <a:pt x="3530" y="1665"/>
                  </a:cubicBezTo>
                  <a:cubicBezTo>
                    <a:pt x="3530" y="1665"/>
                    <a:pt x="3530" y="1653"/>
                    <a:pt x="3543" y="1640"/>
                  </a:cubicBezTo>
                  <a:lnTo>
                    <a:pt x="3716" y="1566"/>
                  </a:lnTo>
                  <a:cubicBezTo>
                    <a:pt x="3728" y="1554"/>
                    <a:pt x="3740" y="1542"/>
                    <a:pt x="3753" y="1529"/>
                  </a:cubicBezTo>
                  <a:lnTo>
                    <a:pt x="3765" y="1480"/>
                  </a:lnTo>
                  <a:close/>
                  <a:moveTo>
                    <a:pt x="3382" y="1764"/>
                  </a:moveTo>
                  <a:cubicBezTo>
                    <a:pt x="3469" y="1875"/>
                    <a:pt x="3605" y="1875"/>
                    <a:pt x="3703" y="1949"/>
                  </a:cubicBezTo>
                  <a:lnTo>
                    <a:pt x="3728" y="1986"/>
                  </a:lnTo>
                  <a:cubicBezTo>
                    <a:pt x="3790" y="2011"/>
                    <a:pt x="3864" y="2036"/>
                    <a:pt x="3925" y="2073"/>
                  </a:cubicBezTo>
                  <a:cubicBezTo>
                    <a:pt x="3975" y="2085"/>
                    <a:pt x="4037" y="2110"/>
                    <a:pt x="4074" y="2159"/>
                  </a:cubicBezTo>
                  <a:cubicBezTo>
                    <a:pt x="4135" y="2208"/>
                    <a:pt x="4197" y="2221"/>
                    <a:pt x="4259" y="2245"/>
                  </a:cubicBezTo>
                  <a:cubicBezTo>
                    <a:pt x="4320" y="2282"/>
                    <a:pt x="4345" y="2332"/>
                    <a:pt x="4407" y="2356"/>
                  </a:cubicBezTo>
                  <a:cubicBezTo>
                    <a:pt x="4469" y="2369"/>
                    <a:pt x="4543" y="2393"/>
                    <a:pt x="4604" y="2431"/>
                  </a:cubicBezTo>
                  <a:lnTo>
                    <a:pt x="4629" y="2468"/>
                  </a:lnTo>
                  <a:cubicBezTo>
                    <a:pt x="4728" y="2517"/>
                    <a:pt x="4827" y="2566"/>
                    <a:pt x="4938" y="2628"/>
                  </a:cubicBezTo>
                  <a:cubicBezTo>
                    <a:pt x="5024" y="2690"/>
                    <a:pt x="5123" y="2727"/>
                    <a:pt x="5222" y="2751"/>
                  </a:cubicBezTo>
                  <a:cubicBezTo>
                    <a:pt x="5333" y="2788"/>
                    <a:pt x="5394" y="2887"/>
                    <a:pt x="5518" y="2912"/>
                  </a:cubicBezTo>
                  <a:cubicBezTo>
                    <a:pt x="5493" y="2986"/>
                    <a:pt x="5382" y="2961"/>
                    <a:pt x="5382" y="3060"/>
                  </a:cubicBezTo>
                  <a:lnTo>
                    <a:pt x="5073" y="3196"/>
                  </a:lnTo>
                  <a:cubicBezTo>
                    <a:pt x="5061" y="3221"/>
                    <a:pt x="5049" y="3233"/>
                    <a:pt x="5049" y="3258"/>
                  </a:cubicBezTo>
                  <a:lnTo>
                    <a:pt x="4308" y="3566"/>
                  </a:lnTo>
                  <a:lnTo>
                    <a:pt x="4271" y="3640"/>
                  </a:lnTo>
                  <a:lnTo>
                    <a:pt x="4086" y="3727"/>
                  </a:lnTo>
                  <a:cubicBezTo>
                    <a:pt x="4000" y="3702"/>
                    <a:pt x="3925" y="3665"/>
                    <a:pt x="3864" y="3603"/>
                  </a:cubicBezTo>
                  <a:cubicBezTo>
                    <a:pt x="3790" y="3554"/>
                    <a:pt x="3679" y="3541"/>
                    <a:pt x="3629" y="3467"/>
                  </a:cubicBezTo>
                  <a:cubicBezTo>
                    <a:pt x="3530" y="3467"/>
                    <a:pt x="3493" y="3344"/>
                    <a:pt x="3407" y="3332"/>
                  </a:cubicBezTo>
                  <a:cubicBezTo>
                    <a:pt x="3308" y="3319"/>
                    <a:pt x="3271" y="3233"/>
                    <a:pt x="3185" y="3196"/>
                  </a:cubicBezTo>
                  <a:cubicBezTo>
                    <a:pt x="3098" y="3171"/>
                    <a:pt x="3074" y="3085"/>
                    <a:pt x="2987" y="3085"/>
                  </a:cubicBezTo>
                  <a:cubicBezTo>
                    <a:pt x="2901" y="3072"/>
                    <a:pt x="2876" y="3011"/>
                    <a:pt x="2827" y="2974"/>
                  </a:cubicBezTo>
                  <a:cubicBezTo>
                    <a:pt x="2765" y="2937"/>
                    <a:pt x="2765" y="2887"/>
                    <a:pt x="2703" y="2887"/>
                  </a:cubicBezTo>
                  <a:cubicBezTo>
                    <a:pt x="2642" y="2875"/>
                    <a:pt x="2629" y="2813"/>
                    <a:pt x="2580" y="2788"/>
                  </a:cubicBezTo>
                  <a:cubicBezTo>
                    <a:pt x="2543" y="2764"/>
                    <a:pt x="2432" y="2764"/>
                    <a:pt x="2382" y="2677"/>
                  </a:cubicBezTo>
                  <a:lnTo>
                    <a:pt x="2136" y="2566"/>
                  </a:lnTo>
                  <a:cubicBezTo>
                    <a:pt x="2123" y="2566"/>
                    <a:pt x="2123" y="2554"/>
                    <a:pt x="2111" y="2542"/>
                  </a:cubicBezTo>
                  <a:cubicBezTo>
                    <a:pt x="2148" y="2517"/>
                    <a:pt x="2185" y="2468"/>
                    <a:pt x="2210" y="2431"/>
                  </a:cubicBezTo>
                  <a:lnTo>
                    <a:pt x="2395" y="2344"/>
                  </a:lnTo>
                  <a:lnTo>
                    <a:pt x="2420" y="2282"/>
                  </a:lnTo>
                  <a:lnTo>
                    <a:pt x="2568" y="2221"/>
                  </a:lnTo>
                  <a:lnTo>
                    <a:pt x="2617" y="2134"/>
                  </a:lnTo>
                  <a:lnTo>
                    <a:pt x="2852" y="2036"/>
                  </a:lnTo>
                  <a:cubicBezTo>
                    <a:pt x="2864" y="2011"/>
                    <a:pt x="2864" y="1998"/>
                    <a:pt x="2876" y="1974"/>
                  </a:cubicBezTo>
                  <a:lnTo>
                    <a:pt x="3308" y="1789"/>
                  </a:lnTo>
                  <a:cubicBezTo>
                    <a:pt x="3333" y="1776"/>
                    <a:pt x="3345" y="1776"/>
                    <a:pt x="3370" y="1764"/>
                  </a:cubicBezTo>
                  <a:close/>
                  <a:moveTo>
                    <a:pt x="1950" y="2653"/>
                  </a:moveTo>
                  <a:cubicBezTo>
                    <a:pt x="1975" y="2677"/>
                    <a:pt x="2012" y="2714"/>
                    <a:pt x="2049" y="2727"/>
                  </a:cubicBezTo>
                  <a:cubicBezTo>
                    <a:pt x="2136" y="2751"/>
                    <a:pt x="2185" y="2850"/>
                    <a:pt x="2284" y="2863"/>
                  </a:cubicBezTo>
                  <a:cubicBezTo>
                    <a:pt x="2321" y="2924"/>
                    <a:pt x="2382" y="2937"/>
                    <a:pt x="2432" y="2974"/>
                  </a:cubicBezTo>
                  <a:cubicBezTo>
                    <a:pt x="2481" y="2998"/>
                    <a:pt x="2531" y="3060"/>
                    <a:pt x="2605" y="3072"/>
                  </a:cubicBezTo>
                  <a:cubicBezTo>
                    <a:pt x="2666" y="3085"/>
                    <a:pt x="2703" y="3146"/>
                    <a:pt x="2753" y="3171"/>
                  </a:cubicBezTo>
                  <a:cubicBezTo>
                    <a:pt x="2815" y="3208"/>
                    <a:pt x="2913" y="3233"/>
                    <a:pt x="2975" y="3307"/>
                  </a:cubicBezTo>
                  <a:cubicBezTo>
                    <a:pt x="3049" y="3381"/>
                    <a:pt x="3148" y="3332"/>
                    <a:pt x="3197" y="3430"/>
                  </a:cubicBezTo>
                  <a:lnTo>
                    <a:pt x="3370" y="3504"/>
                  </a:lnTo>
                  <a:cubicBezTo>
                    <a:pt x="3419" y="3529"/>
                    <a:pt x="3432" y="3578"/>
                    <a:pt x="3481" y="3603"/>
                  </a:cubicBezTo>
                  <a:cubicBezTo>
                    <a:pt x="3543" y="3616"/>
                    <a:pt x="3605" y="3628"/>
                    <a:pt x="3642" y="3677"/>
                  </a:cubicBezTo>
                  <a:cubicBezTo>
                    <a:pt x="3666" y="3739"/>
                    <a:pt x="3753" y="3727"/>
                    <a:pt x="3790" y="3776"/>
                  </a:cubicBezTo>
                  <a:cubicBezTo>
                    <a:pt x="3790" y="3801"/>
                    <a:pt x="3790" y="3813"/>
                    <a:pt x="3802" y="3850"/>
                  </a:cubicBezTo>
                  <a:lnTo>
                    <a:pt x="1864" y="4665"/>
                  </a:lnTo>
                  <a:lnTo>
                    <a:pt x="1790" y="4640"/>
                  </a:lnTo>
                  <a:lnTo>
                    <a:pt x="1691" y="4677"/>
                  </a:lnTo>
                  <a:lnTo>
                    <a:pt x="1617" y="4652"/>
                  </a:lnTo>
                  <a:lnTo>
                    <a:pt x="1370" y="4751"/>
                  </a:lnTo>
                  <a:lnTo>
                    <a:pt x="1296" y="4726"/>
                  </a:lnTo>
                  <a:cubicBezTo>
                    <a:pt x="1247" y="4776"/>
                    <a:pt x="1185" y="4776"/>
                    <a:pt x="1123" y="4776"/>
                  </a:cubicBezTo>
                  <a:cubicBezTo>
                    <a:pt x="1062" y="4776"/>
                    <a:pt x="1000" y="4776"/>
                    <a:pt x="951" y="4825"/>
                  </a:cubicBezTo>
                  <a:cubicBezTo>
                    <a:pt x="864" y="4788"/>
                    <a:pt x="778" y="4825"/>
                    <a:pt x="704" y="4776"/>
                  </a:cubicBezTo>
                  <a:cubicBezTo>
                    <a:pt x="630" y="4739"/>
                    <a:pt x="556" y="4714"/>
                    <a:pt x="482" y="4689"/>
                  </a:cubicBezTo>
                  <a:lnTo>
                    <a:pt x="259" y="4504"/>
                  </a:lnTo>
                  <a:cubicBezTo>
                    <a:pt x="259" y="4443"/>
                    <a:pt x="272" y="4393"/>
                    <a:pt x="272" y="4344"/>
                  </a:cubicBezTo>
                  <a:cubicBezTo>
                    <a:pt x="272" y="4294"/>
                    <a:pt x="346" y="4270"/>
                    <a:pt x="358" y="4220"/>
                  </a:cubicBezTo>
                  <a:cubicBezTo>
                    <a:pt x="370" y="4208"/>
                    <a:pt x="383" y="4196"/>
                    <a:pt x="383" y="4171"/>
                  </a:cubicBezTo>
                  <a:cubicBezTo>
                    <a:pt x="383" y="4122"/>
                    <a:pt x="457" y="4109"/>
                    <a:pt x="469" y="4060"/>
                  </a:cubicBezTo>
                  <a:cubicBezTo>
                    <a:pt x="494" y="3998"/>
                    <a:pt x="494" y="3949"/>
                    <a:pt x="556" y="3936"/>
                  </a:cubicBezTo>
                  <a:cubicBezTo>
                    <a:pt x="593" y="3862"/>
                    <a:pt x="654" y="3825"/>
                    <a:pt x="704" y="3764"/>
                  </a:cubicBezTo>
                  <a:cubicBezTo>
                    <a:pt x="753" y="3702"/>
                    <a:pt x="790" y="3640"/>
                    <a:pt x="840" y="3591"/>
                  </a:cubicBezTo>
                  <a:cubicBezTo>
                    <a:pt x="889" y="3529"/>
                    <a:pt x="951" y="3467"/>
                    <a:pt x="1012" y="3430"/>
                  </a:cubicBezTo>
                  <a:cubicBezTo>
                    <a:pt x="1012" y="3381"/>
                    <a:pt x="1086" y="3381"/>
                    <a:pt x="1086" y="3332"/>
                  </a:cubicBezTo>
                  <a:cubicBezTo>
                    <a:pt x="1099" y="3295"/>
                    <a:pt x="1197" y="3282"/>
                    <a:pt x="1210" y="3245"/>
                  </a:cubicBezTo>
                  <a:cubicBezTo>
                    <a:pt x="1235" y="3171"/>
                    <a:pt x="1309" y="3171"/>
                    <a:pt x="1333" y="3122"/>
                  </a:cubicBezTo>
                  <a:cubicBezTo>
                    <a:pt x="1358" y="3085"/>
                    <a:pt x="1407" y="3060"/>
                    <a:pt x="1444" y="3023"/>
                  </a:cubicBezTo>
                  <a:cubicBezTo>
                    <a:pt x="1481" y="2998"/>
                    <a:pt x="1518" y="2937"/>
                    <a:pt x="1580" y="2912"/>
                  </a:cubicBezTo>
                  <a:cubicBezTo>
                    <a:pt x="1592" y="2912"/>
                    <a:pt x="1605" y="2875"/>
                    <a:pt x="1617" y="2850"/>
                  </a:cubicBezTo>
                  <a:cubicBezTo>
                    <a:pt x="1667" y="2826"/>
                    <a:pt x="1716" y="2801"/>
                    <a:pt x="1765" y="2788"/>
                  </a:cubicBezTo>
                  <a:cubicBezTo>
                    <a:pt x="1778" y="2764"/>
                    <a:pt x="1778" y="2739"/>
                    <a:pt x="1790" y="2714"/>
                  </a:cubicBezTo>
                  <a:lnTo>
                    <a:pt x="1950" y="2653"/>
                  </a:lnTo>
                  <a:close/>
                  <a:moveTo>
                    <a:pt x="8542" y="912"/>
                  </a:moveTo>
                  <a:lnTo>
                    <a:pt x="8653" y="962"/>
                  </a:lnTo>
                  <a:cubicBezTo>
                    <a:pt x="8678" y="1023"/>
                    <a:pt x="8715" y="1097"/>
                    <a:pt x="8740" y="1159"/>
                  </a:cubicBezTo>
                  <a:lnTo>
                    <a:pt x="8801" y="1184"/>
                  </a:lnTo>
                  <a:cubicBezTo>
                    <a:pt x="8838" y="1270"/>
                    <a:pt x="8875" y="1357"/>
                    <a:pt x="8912" y="1431"/>
                  </a:cubicBezTo>
                  <a:lnTo>
                    <a:pt x="8974" y="1455"/>
                  </a:lnTo>
                  <a:lnTo>
                    <a:pt x="9085" y="1702"/>
                  </a:lnTo>
                  <a:lnTo>
                    <a:pt x="9159" y="1739"/>
                  </a:lnTo>
                  <a:lnTo>
                    <a:pt x="9221" y="1887"/>
                  </a:lnTo>
                  <a:lnTo>
                    <a:pt x="9283" y="1912"/>
                  </a:lnTo>
                  <a:cubicBezTo>
                    <a:pt x="9344" y="2048"/>
                    <a:pt x="9406" y="2208"/>
                    <a:pt x="9468" y="2356"/>
                  </a:cubicBezTo>
                  <a:lnTo>
                    <a:pt x="9542" y="2381"/>
                  </a:lnTo>
                  <a:lnTo>
                    <a:pt x="9838" y="3072"/>
                  </a:lnTo>
                  <a:lnTo>
                    <a:pt x="9912" y="3109"/>
                  </a:lnTo>
                  <a:lnTo>
                    <a:pt x="9962" y="3245"/>
                  </a:lnTo>
                  <a:cubicBezTo>
                    <a:pt x="9962" y="3282"/>
                    <a:pt x="9912" y="3319"/>
                    <a:pt x="9962" y="3369"/>
                  </a:cubicBezTo>
                  <a:cubicBezTo>
                    <a:pt x="9912" y="3455"/>
                    <a:pt x="9888" y="3566"/>
                    <a:pt x="9888" y="3665"/>
                  </a:cubicBezTo>
                  <a:cubicBezTo>
                    <a:pt x="9888" y="3739"/>
                    <a:pt x="9875" y="3801"/>
                    <a:pt x="9851" y="3862"/>
                  </a:cubicBezTo>
                  <a:cubicBezTo>
                    <a:pt x="9801" y="3949"/>
                    <a:pt x="9764" y="4048"/>
                    <a:pt x="9739" y="4134"/>
                  </a:cubicBezTo>
                  <a:cubicBezTo>
                    <a:pt x="9702" y="4220"/>
                    <a:pt x="9653" y="4307"/>
                    <a:pt x="9579" y="4368"/>
                  </a:cubicBezTo>
                  <a:cubicBezTo>
                    <a:pt x="9456" y="4529"/>
                    <a:pt x="9320" y="4677"/>
                    <a:pt x="9184" y="4838"/>
                  </a:cubicBezTo>
                  <a:cubicBezTo>
                    <a:pt x="9179" y="4837"/>
                    <a:pt x="9175" y="4837"/>
                    <a:pt x="9170" y="4837"/>
                  </a:cubicBezTo>
                  <a:cubicBezTo>
                    <a:pt x="9082" y="4837"/>
                    <a:pt x="9044" y="4950"/>
                    <a:pt x="8962" y="4986"/>
                  </a:cubicBezTo>
                  <a:cubicBezTo>
                    <a:pt x="8912" y="5010"/>
                    <a:pt x="8912" y="5084"/>
                    <a:pt x="8838" y="5097"/>
                  </a:cubicBezTo>
                  <a:cubicBezTo>
                    <a:pt x="8789" y="5121"/>
                    <a:pt x="8740" y="5171"/>
                    <a:pt x="8727" y="5220"/>
                  </a:cubicBezTo>
                  <a:cubicBezTo>
                    <a:pt x="8690" y="5282"/>
                    <a:pt x="8641" y="5282"/>
                    <a:pt x="8604" y="5319"/>
                  </a:cubicBezTo>
                  <a:cubicBezTo>
                    <a:pt x="8592" y="5344"/>
                    <a:pt x="8579" y="5356"/>
                    <a:pt x="8567" y="5381"/>
                  </a:cubicBezTo>
                  <a:lnTo>
                    <a:pt x="8419" y="5455"/>
                  </a:lnTo>
                  <a:cubicBezTo>
                    <a:pt x="8419" y="5554"/>
                    <a:pt x="8295" y="5529"/>
                    <a:pt x="8271" y="5603"/>
                  </a:cubicBezTo>
                  <a:cubicBezTo>
                    <a:pt x="8258" y="5677"/>
                    <a:pt x="8135" y="5652"/>
                    <a:pt x="8135" y="5751"/>
                  </a:cubicBezTo>
                  <a:lnTo>
                    <a:pt x="7937" y="5837"/>
                  </a:lnTo>
                  <a:cubicBezTo>
                    <a:pt x="7925" y="5874"/>
                    <a:pt x="7913" y="5887"/>
                    <a:pt x="7913" y="5899"/>
                  </a:cubicBezTo>
                  <a:lnTo>
                    <a:pt x="7715" y="5986"/>
                  </a:lnTo>
                  <a:cubicBezTo>
                    <a:pt x="7703" y="6010"/>
                    <a:pt x="7690" y="6035"/>
                    <a:pt x="7678" y="6060"/>
                  </a:cubicBezTo>
                  <a:lnTo>
                    <a:pt x="7481" y="6146"/>
                  </a:lnTo>
                  <a:lnTo>
                    <a:pt x="7456" y="6220"/>
                  </a:lnTo>
                  <a:lnTo>
                    <a:pt x="7258" y="6294"/>
                  </a:lnTo>
                  <a:cubicBezTo>
                    <a:pt x="7246" y="6319"/>
                    <a:pt x="7246" y="6331"/>
                    <a:pt x="7234" y="6368"/>
                  </a:cubicBezTo>
                  <a:lnTo>
                    <a:pt x="6789" y="6553"/>
                  </a:lnTo>
                  <a:lnTo>
                    <a:pt x="6740" y="6640"/>
                  </a:lnTo>
                  <a:lnTo>
                    <a:pt x="6456" y="6751"/>
                  </a:lnTo>
                  <a:cubicBezTo>
                    <a:pt x="6444" y="6776"/>
                    <a:pt x="6444" y="6800"/>
                    <a:pt x="6431" y="6813"/>
                  </a:cubicBezTo>
                  <a:cubicBezTo>
                    <a:pt x="6320" y="6874"/>
                    <a:pt x="6184" y="6911"/>
                    <a:pt x="6086" y="6961"/>
                  </a:cubicBezTo>
                  <a:lnTo>
                    <a:pt x="6061" y="7035"/>
                  </a:lnTo>
                  <a:lnTo>
                    <a:pt x="5073" y="7442"/>
                  </a:lnTo>
                  <a:lnTo>
                    <a:pt x="4999" y="7417"/>
                  </a:lnTo>
                  <a:lnTo>
                    <a:pt x="4555" y="7603"/>
                  </a:lnTo>
                  <a:lnTo>
                    <a:pt x="4481" y="7578"/>
                  </a:lnTo>
                  <a:lnTo>
                    <a:pt x="4234" y="7677"/>
                  </a:lnTo>
                  <a:lnTo>
                    <a:pt x="4172" y="7652"/>
                  </a:lnTo>
                  <a:lnTo>
                    <a:pt x="3876" y="7775"/>
                  </a:lnTo>
                  <a:lnTo>
                    <a:pt x="3802" y="7751"/>
                  </a:lnTo>
                  <a:lnTo>
                    <a:pt x="3654" y="7812"/>
                  </a:lnTo>
                  <a:lnTo>
                    <a:pt x="3592" y="7788"/>
                  </a:lnTo>
                  <a:lnTo>
                    <a:pt x="3481" y="7825"/>
                  </a:lnTo>
                  <a:lnTo>
                    <a:pt x="3419" y="7800"/>
                  </a:lnTo>
                  <a:lnTo>
                    <a:pt x="3321" y="7837"/>
                  </a:lnTo>
                  <a:lnTo>
                    <a:pt x="3247" y="7812"/>
                  </a:lnTo>
                  <a:lnTo>
                    <a:pt x="3173" y="7849"/>
                  </a:lnTo>
                  <a:lnTo>
                    <a:pt x="3049" y="7849"/>
                  </a:lnTo>
                  <a:cubicBezTo>
                    <a:pt x="2998" y="7835"/>
                    <a:pt x="2948" y="7829"/>
                    <a:pt x="2900" y="7829"/>
                  </a:cubicBezTo>
                  <a:cubicBezTo>
                    <a:pt x="2866" y="7829"/>
                    <a:pt x="2833" y="7832"/>
                    <a:pt x="2802" y="7837"/>
                  </a:cubicBezTo>
                  <a:cubicBezTo>
                    <a:pt x="2745" y="7837"/>
                    <a:pt x="2702" y="7785"/>
                    <a:pt x="2651" y="7785"/>
                  </a:cubicBezTo>
                  <a:cubicBezTo>
                    <a:pt x="2636" y="7785"/>
                    <a:pt x="2621" y="7789"/>
                    <a:pt x="2605" y="7800"/>
                  </a:cubicBezTo>
                  <a:cubicBezTo>
                    <a:pt x="2555" y="7775"/>
                    <a:pt x="2506" y="7751"/>
                    <a:pt x="2444" y="7738"/>
                  </a:cubicBezTo>
                  <a:cubicBezTo>
                    <a:pt x="2395" y="7726"/>
                    <a:pt x="2345" y="7726"/>
                    <a:pt x="2296" y="7714"/>
                  </a:cubicBezTo>
                  <a:cubicBezTo>
                    <a:pt x="2296" y="7701"/>
                    <a:pt x="2284" y="7689"/>
                    <a:pt x="2271" y="7664"/>
                  </a:cubicBezTo>
                  <a:lnTo>
                    <a:pt x="2074" y="7590"/>
                  </a:lnTo>
                  <a:cubicBezTo>
                    <a:pt x="2025" y="7541"/>
                    <a:pt x="1975" y="7491"/>
                    <a:pt x="1926" y="7454"/>
                  </a:cubicBezTo>
                  <a:cubicBezTo>
                    <a:pt x="1913" y="7442"/>
                    <a:pt x="1901" y="7430"/>
                    <a:pt x="1876" y="7430"/>
                  </a:cubicBezTo>
                  <a:cubicBezTo>
                    <a:pt x="1864" y="7380"/>
                    <a:pt x="1839" y="7331"/>
                    <a:pt x="1815" y="7269"/>
                  </a:cubicBezTo>
                  <a:lnTo>
                    <a:pt x="1741" y="7245"/>
                  </a:lnTo>
                  <a:lnTo>
                    <a:pt x="1642" y="6998"/>
                  </a:lnTo>
                  <a:lnTo>
                    <a:pt x="1568" y="6961"/>
                  </a:lnTo>
                  <a:lnTo>
                    <a:pt x="1444" y="6677"/>
                  </a:lnTo>
                  <a:lnTo>
                    <a:pt x="1383" y="6640"/>
                  </a:lnTo>
                  <a:cubicBezTo>
                    <a:pt x="1333" y="6529"/>
                    <a:pt x="1284" y="6405"/>
                    <a:pt x="1235" y="6306"/>
                  </a:cubicBezTo>
                  <a:lnTo>
                    <a:pt x="1148" y="6257"/>
                  </a:lnTo>
                  <a:cubicBezTo>
                    <a:pt x="1111" y="6171"/>
                    <a:pt x="1086" y="6097"/>
                    <a:pt x="1049" y="6023"/>
                  </a:cubicBezTo>
                  <a:lnTo>
                    <a:pt x="988" y="5998"/>
                  </a:lnTo>
                  <a:cubicBezTo>
                    <a:pt x="938" y="5899"/>
                    <a:pt x="914" y="5788"/>
                    <a:pt x="852" y="5689"/>
                  </a:cubicBezTo>
                  <a:lnTo>
                    <a:pt x="790" y="5665"/>
                  </a:lnTo>
                  <a:cubicBezTo>
                    <a:pt x="765" y="5603"/>
                    <a:pt x="741" y="5541"/>
                    <a:pt x="716" y="5492"/>
                  </a:cubicBezTo>
                  <a:cubicBezTo>
                    <a:pt x="716" y="5479"/>
                    <a:pt x="691" y="5467"/>
                    <a:pt x="691" y="5455"/>
                  </a:cubicBezTo>
                  <a:lnTo>
                    <a:pt x="630" y="5430"/>
                  </a:lnTo>
                  <a:lnTo>
                    <a:pt x="531" y="5183"/>
                  </a:lnTo>
                  <a:lnTo>
                    <a:pt x="457" y="5159"/>
                  </a:lnTo>
                  <a:cubicBezTo>
                    <a:pt x="457" y="5109"/>
                    <a:pt x="407" y="5072"/>
                    <a:pt x="444" y="5023"/>
                  </a:cubicBezTo>
                  <a:cubicBezTo>
                    <a:pt x="457" y="5010"/>
                    <a:pt x="482" y="5010"/>
                    <a:pt x="506" y="5010"/>
                  </a:cubicBezTo>
                  <a:cubicBezTo>
                    <a:pt x="593" y="5023"/>
                    <a:pt x="667" y="5023"/>
                    <a:pt x="753" y="5035"/>
                  </a:cubicBezTo>
                  <a:cubicBezTo>
                    <a:pt x="794" y="5040"/>
                    <a:pt x="833" y="5043"/>
                    <a:pt x="870" y="5043"/>
                  </a:cubicBezTo>
                  <a:cubicBezTo>
                    <a:pt x="923" y="5043"/>
                    <a:pt x="974" y="5037"/>
                    <a:pt x="1025" y="5023"/>
                  </a:cubicBezTo>
                  <a:cubicBezTo>
                    <a:pt x="1049" y="5023"/>
                    <a:pt x="1074" y="5035"/>
                    <a:pt x="1086" y="5035"/>
                  </a:cubicBezTo>
                  <a:cubicBezTo>
                    <a:pt x="1148" y="5023"/>
                    <a:pt x="1197" y="4986"/>
                    <a:pt x="1247" y="4986"/>
                  </a:cubicBezTo>
                  <a:lnTo>
                    <a:pt x="1296" y="5010"/>
                  </a:lnTo>
                  <a:cubicBezTo>
                    <a:pt x="1383" y="4973"/>
                    <a:pt x="1469" y="4936"/>
                    <a:pt x="1555" y="4912"/>
                  </a:cubicBezTo>
                  <a:lnTo>
                    <a:pt x="1617" y="4936"/>
                  </a:lnTo>
                  <a:lnTo>
                    <a:pt x="1864" y="4825"/>
                  </a:lnTo>
                  <a:lnTo>
                    <a:pt x="1938" y="4862"/>
                  </a:lnTo>
                  <a:lnTo>
                    <a:pt x="2284" y="4714"/>
                  </a:lnTo>
                  <a:lnTo>
                    <a:pt x="2345" y="4739"/>
                  </a:lnTo>
                  <a:lnTo>
                    <a:pt x="3938" y="4060"/>
                  </a:lnTo>
                  <a:cubicBezTo>
                    <a:pt x="3938" y="4048"/>
                    <a:pt x="3950" y="4035"/>
                    <a:pt x="3963" y="3998"/>
                  </a:cubicBezTo>
                  <a:lnTo>
                    <a:pt x="4654" y="3714"/>
                  </a:lnTo>
                  <a:cubicBezTo>
                    <a:pt x="4666" y="3677"/>
                    <a:pt x="4666" y="3665"/>
                    <a:pt x="4678" y="3653"/>
                  </a:cubicBezTo>
                  <a:cubicBezTo>
                    <a:pt x="4777" y="3591"/>
                    <a:pt x="4888" y="3566"/>
                    <a:pt x="4987" y="3504"/>
                  </a:cubicBezTo>
                  <a:lnTo>
                    <a:pt x="5012" y="3443"/>
                  </a:lnTo>
                  <a:lnTo>
                    <a:pt x="5456" y="3258"/>
                  </a:lnTo>
                  <a:cubicBezTo>
                    <a:pt x="5456" y="3258"/>
                    <a:pt x="5456" y="3245"/>
                    <a:pt x="5468" y="3233"/>
                  </a:cubicBezTo>
                  <a:lnTo>
                    <a:pt x="5481" y="3183"/>
                  </a:lnTo>
                  <a:lnTo>
                    <a:pt x="5876" y="3023"/>
                  </a:lnTo>
                  <a:lnTo>
                    <a:pt x="5913" y="2949"/>
                  </a:lnTo>
                  <a:lnTo>
                    <a:pt x="6258" y="2801"/>
                  </a:lnTo>
                  <a:cubicBezTo>
                    <a:pt x="6258" y="2788"/>
                    <a:pt x="6271" y="2764"/>
                    <a:pt x="6283" y="2739"/>
                  </a:cubicBezTo>
                  <a:lnTo>
                    <a:pt x="6629" y="2591"/>
                  </a:lnTo>
                  <a:lnTo>
                    <a:pt x="6654" y="2517"/>
                  </a:lnTo>
                  <a:lnTo>
                    <a:pt x="6900" y="2418"/>
                  </a:lnTo>
                  <a:lnTo>
                    <a:pt x="6937" y="2332"/>
                  </a:lnTo>
                  <a:lnTo>
                    <a:pt x="7135" y="2258"/>
                  </a:lnTo>
                  <a:lnTo>
                    <a:pt x="7160" y="2196"/>
                  </a:lnTo>
                  <a:lnTo>
                    <a:pt x="7357" y="2110"/>
                  </a:lnTo>
                  <a:cubicBezTo>
                    <a:pt x="7369" y="2085"/>
                    <a:pt x="7369" y="2060"/>
                    <a:pt x="7382" y="2036"/>
                  </a:cubicBezTo>
                  <a:lnTo>
                    <a:pt x="7481" y="1998"/>
                  </a:lnTo>
                  <a:lnTo>
                    <a:pt x="7518" y="1924"/>
                  </a:lnTo>
                  <a:lnTo>
                    <a:pt x="7666" y="1863"/>
                  </a:lnTo>
                  <a:cubicBezTo>
                    <a:pt x="7666" y="1838"/>
                    <a:pt x="7666" y="1813"/>
                    <a:pt x="7678" y="1813"/>
                  </a:cubicBezTo>
                  <a:cubicBezTo>
                    <a:pt x="7740" y="1764"/>
                    <a:pt x="7801" y="1752"/>
                    <a:pt x="7839" y="1678"/>
                  </a:cubicBezTo>
                  <a:cubicBezTo>
                    <a:pt x="7925" y="1678"/>
                    <a:pt x="7925" y="1554"/>
                    <a:pt x="8011" y="1542"/>
                  </a:cubicBezTo>
                  <a:cubicBezTo>
                    <a:pt x="8061" y="1542"/>
                    <a:pt x="8048" y="1480"/>
                    <a:pt x="8073" y="1455"/>
                  </a:cubicBezTo>
                  <a:cubicBezTo>
                    <a:pt x="8098" y="1431"/>
                    <a:pt x="8159" y="1443"/>
                    <a:pt x="8184" y="1394"/>
                  </a:cubicBezTo>
                  <a:cubicBezTo>
                    <a:pt x="8209" y="1344"/>
                    <a:pt x="8271" y="1295"/>
                    <a:pt x="8308" y="1233"/>
                  </a:cubicBezTo>
                  <a:cubicBezTo>
                    <a:pt x="8345" y="1184"/>
                    <a:pt x="8419" y="1147"/>
                    <a:pt x="8431" y="1085"/>
                  </a:cubicBezTo>
                  <a:cubicBezTo>
                    <a:pt x="8443" y="1023"/>
                    <a:pt x="8542" y="986"/>
                    <a:pt x="8542" y="912"/>
                  </a:cubicBezTo>
                  <a:close/>
                  <a:moveTo>
                    <a:pt x="7266" y="0"/>
                  </a:moveTo>
                  <a:cubicBezTo>
                    <a:pt x="7255" y="0"/>
                    <a:pt x="7244" y="3"/>
                    <a:pt x="7234" y="11"/>
                  </a:cubicBezTo>
                  <a:cubicBezTo>
                    <a:pt x="7217" y="19"/>
                    <a:pt x="7201" y="22"/>
                    <a:pt x="7184" y="22"/>
                  </a:cubicBezTo>
                  <a:cubicBezTo>
                    <a:pt x="7151" y="22"/>
                    <a:pt x="7118" y="11"/>
                    <a:pt x="7086" y="11"/>
                  </a:cubicBezTo>
                  <a:cubicBezTo>
                    <a:pt x="7044" y="11"/>
                    <a:pt x="7014" y="28"/>
                    <a:pt x="6980" y="28"/>
                  </a:cubicBezTo>
                  <a:cubicBezTo>
                    <a:pt x="6963" y="28"/>
                    <a:pt x="6946" y="23"/>
                    <a:pt x="6925" y="11"/>
                  </a:cubicBezTo>
                  <a:lnTo>
                    <a:pt x="6728" y="85"/>
                  </a:lnTo>
                  <a:lnTo>
                    <a:pt x="6654" y="60"/>
                  </a:lnTo>
                  <a:lnTo>
                    <a:pt x="6431" y="184"/>
                  </a:lnTo>
                  <a:lnTo>
                    <a:pt x="6382" y="159"/>
                  </a:lnTo>
                  <a:cubicBezTo>
                    <a:pt x="6374" y="159"/>
                    <a:pt x="6365" y="154"/>
                    <a:pt x="6361" y="154"/>
                  </a:cubicBezTo>
                  <a:cubicBezTo>
                    <a:pt x="6359" y="154"/>
                    <a:pt x="6357" y="155"/>
                    <a:pt x="6357" y="159"/>
                  </a:cubicBezTo>
                  <a:lnTo>
                    <a:pt x="6061" y="283"/>
                  </a:lnTo>
                  <a:lnTo>
                    <a:pt x="6012" y="258"/>
                  </a:lnTo>
                  <a:lnTo>
                    <a:pt x="5962" y="258"/>
                  </a:lnTo>
                  <a:cubicBezTo>
                    <a:pt x="5419" y="480"/>
                    <a:pt x="4888" y="715"/>
                    <a:pt x="4358" y="937"/>
                  </a:cubicBezTo>
                  <a:lnTo>
                    <a:pt x="4333" y="999"/>
                  </a:lnTo>
                  <a:lnTo>
                    <a:pt x="3740" y="1258"/>
                  </a:lnTo>
                  <a:cubicBezTo>
                    <a:pt x="3728" y="1283"/>
                    <a:pt x="3728" y="1307"/>
                    <a:pt x="3716" y="1332"/>
                  </a:cubicBezTo>
                  <a:lnTo>
                    <a:pt x="3407" y="1455"/>
                  </a:lnTo>
                  <a:cubicBezTo>
                    <a:pt x="3407" y="1492"/>
                    <a:pt x="3395" y="1505"/>
                    <a:pt x="3382" y="1529"/>
                  </a:cubicBezTo>
                  <a:lnTo>
                    <a:pt x="3037" y="1690"/>
                  </a:lnTo>
                  <a:lnTo>
                    <a:pt x="3012" y="1752"/>
                  </a:lnTo>
                  <a:lnTo>
                    <a:pt x="2716" y="1875"/>
                  </a:lnTo>
                  <a:lnTo>
                    <a:pt x="2679" y="1949"/>
                  </a:lnTo>
                  <a:lnTo>
                    <a:pt x="2432" y="2048"/>
                  </a:lnTo>
                  <a:lnTo>
                    <a:pt x="2407" y="2110"/>
                  </a:lnTo>
                  <a:lnTo>
                    <a:pt x="2210" y="2196"/>
                  </a:lnTo>
                  <a:lnTo>
                    <a:pt x="2185" y="2270"/>
                  </a:lnTo>
                  <a:lnTo>
                    <a:pt x="1987" y="2356"/>
                  </a:lnTo>
                  <a:cubicBezTo>
                    <a:pt x="1975" y="2381"/>
                    <a:pt x="1963" y="2393"/>
                    <a:pt x="1963" y="2431"/>
                  </a:cubicBezTo>
                  <a:lnTo>
                    <a:pt x="1765" y="2505"/>
                  </a:lnTo>
                  <a:lnTo>
                    <a:pt x="1728" y="2591"/>
                  </a:lnTo>
                  <a:lnTo>
                    <a:pt x="1481" y="2690"/>
                  </a:lnTo>
                  <a:lnTo>
                    <a:pt x="1457" y="2751"/>
                  </a:lnTo>
                  <a:lnTo>
                    <a:pt x="1259" y="2838"/>
                  </a:lnTo>
                  <a:cubicBezTo>
                    <a:pt x="1247" y="2887"/>
                    <a:pt x="1185" y="2912"/>
                    <a:pt x="1173" y="2961"/>
                  </a:cubicBezTo>
                  <a:cubicBezTo>
                    <a:pt x="1148" y="2998"/>
                    <a:pt x="1111" y="3011"/>
                    <a:pt x="1074" y="3035"/>
                  </a:cubicBezTo>
                  <a:cubicBezTo>
                    <a:pt x="1037" y="3060"/>
                    <a:pt x="1012" y="3122"/>
                    <a:pt x="938" y="3146"/>
                  </a:cubicBezTo>
                  <a:cubicBezTo>
                    <a:pt x="877" y="3183"/>
                    <a:pt x="877" y="3233"/>
                    <a:pt x="815" y="3270"/>
                  </a:cubicBezTo>
                  <a:cubicBezTo>
                    <a:pt x="765" y="3295"/>
                    <a:pt x="728" y="3344"/>
                    <a:pt x="704" y="3393"/>
                  </a:cubicBezTo>
                  <a:cubicBezTo>
                    <a:pt x="679" y="3443"/>
                    <a:pt x="630" y="3443"/>
                    <a:pt x="593" y="3467"/>
                  </a:cubicBezTo>
                  <a:cubicBezTo>
                    <a:pt x="556" y="3492"/>
                    <a:pt x="568" y="3578"/>
                    <a:pt x="531" y="3603"/>
                  </a:cubicBezTo>
                  <a:cubicBezTo>
                    <a:pt x="420" y="3690"/>
                    <a:pt x="358" y="3813"/>
                    <a:pt x="259" y="3912"/>
                  </a:cubicBezTo>
                  <a:lnTo>
                    <a:pt x="74" y="4381"/>
                  </a:lnTo>
                  <a:lnTo>
                    <a:pt x="74" y="4443"/>
                  </a:lnTo>
                  <a:lnTo>
                    <a:pt x="12" y="4467"/>
                  </a:lnTo>
                  <a:cubicBezTo>
                    <a:pt x="12" y="4554"/>
                    <a:pt x="0" y="4652"/>
                    <a:pt x="0" y="4763"/>
                  </a:cubicBezTo>
                  <a:lnTo>
                    <a:pt x="99" y="4986"/>
                  </a:lnTo>
                  <a:lnTo>
                    <a:pt x="161" y="5023"/>
                  </a:lnTo>
                  <a:lnTo>
                    <a:pt x="247" y="5220"/>
                  </a:lnTo>
                  <a:lnTo>
                    <a:pt x="321" y="5245"/>
                  </a:lnTo>
                  <a:lnTo>
                    <a:pt x="420" y="5492"/>
                  </a:lnTo>
                  <a:lnTo>
                    <a:pt x="469" y="5516"/>
                  </a:lnTo>
                  <a:cubicBezTo>
                    <a:pt x="469" y="5516"/>
                    <a:pt x="494" y="5516"/>
                    <a:pt x="494" y="5529"/>
                  </a:cubicBezTo>
                  <a:cubicBezTo>
                    <a:pt x="531" y="5615"/>
                    <a:pt x="556" y="5689"/>
                    <a:pt x="593" y="5763"/>
                  </a:cubicBezTo>
                  <a:lnTo>
                    <a:pt x="654" y="5800"/>
                  </a:lnTo>
                  <a:cubicBezTo>
                    <a:pt x="704" y="5899"/>
                    <a:pt x="753" y="6023"/>
                    <a:pt x="802" y="6134"/>
                  </a:cubicBezTo>
                  <a:lnTo>
                    <a:pt x="889" y="6183"/>
                  </a:lnTo>
                  <a:lnTo>
                    <a:pt x="1012" y="6467"/>
                  </a:lnTo>
                  <a:lnTo>
                    <a:pt x="1074" y="6492"/>
                  </a:lnTo>
                  <a:lnTo>
                    <a:pt x="1222" y="6837"/>
                  </a:lnTo>
                  <a:lnTo>
                    <a:pt x="1296" y="6874"/>
                  </a:lnTo>
                  <a:lnTo>
                    <a:pt x="1395" y="7121"/>
                  </a:lnTo>
                  <a:lnTo>
                    <a:pt x="1444" y="7134"/>
                  </a:lnTo>
                  <a:cubicBezTo>
                    <a:pt x="1457" y="7146"/>
                    <a:pt x="1469" y="7158"/>
                    <a:pt x="1481" y="7171"/>
                  </a:cubicBezTo>
                  <a:cubicBezTo>
                    <a:pt x="1506" y="7232"/>
                    <a:pt x="1531" y="7294"/>
                    <a:pt x="1555" y="7343"/>
                  </a:cubicBezTo>
                  <a:lnTo>
                    <a:pt x="1617" y="7368"/>
                  </a:lnTo>
                  <a:cubicBezTo>
                    <a:pt x="1667" y="7442"/>
                    <a:pt x="1679" y="7541"/>
                    <a:pt x="1728" y="7627"/>
                  </a:cubicBezTo>
                  <a:cubicBezTo>
                    <a:pt x="1802" y="7640"/>
                    <a:pt x="1827" y="7714"/>
                    <a:pt x="1901" y="7738"/>
                  </a:cubicBezTo>
                  <a:cubicBezTo>
                    <a:pt x="1975" y="7751"/>
                    <a:pt x="2000" y="7825"/>
                    <a:pt x="2074" y="7849"/>
                  </a:cubicBezTo>
                  <a:cubicBezTo>
                    <a:pt x="2136" y="7862"/>
                    <a:pt x="2210" y="7886"/>
                    <a:pt x="2271" y="7924"/>
                  </a:cubicBezTo>
                  <a:cubicBezTo>
                    <a:pt x="2296" y="7942"/>
                    <a:pt x="2324" y="7945"/>
                    <a:pt x="2353" y="7945"/>
                  </a:cubicBezTo>
                  <a:cubicBezTo>
                    <a:pt x="2368" y="7945"/>
                    <a:pt x="2383" y="7944"/>
                    <a:pt x="2398" y="7944"/>
                  </a:cubicBezTo>
                  <a:cubicBezTo>
                    <a:pt x="2413" y="7944"/>
                    <a:pt x="2429" y="7945"/>
                    <a:pt x="2444" y="7948"/>
                  </a:cubicBezTo>
                  <a:cubicBezTo>
                    <a:pt x="2489" y="7959"/>
                    <a:pt x="2565" y="8012"/>
                    <a:pt x="2624" y="8012"/>
                  </a:cubicBezTo>
                  <a:cubicBezTo>
                    <a:pt x="2630" y="8012"/>
                    <a:pt x="2636" y="8011"/>
                    <a:pt x="2642" y="8010"/>
                  </a:cubicBezTo>
                  <a:cubicBezTo>
                    <a:pt x="2698" y="8010"/>
                    <a:pt x="2754" y="8061"/>
                    <a:pt x="2801" y="8061"/>
                  </a:cubicBezTo>
                  <a:cubicBezTo>
                    <a:pt x="2805" y="8061"/>
                    <a:pt x="2810" y="8060"/>
                    <a:pt x="2815" y="8059"/>
                  </a:cubicBezTo>
                  <a:cubicBezTo>
                    <a:pt x="2825" y="8054"/>
                    <a:pt x="2835" y="8052"/>
                    <a:pt x="2846" y="8052"/>
                  </a:cubicBezTo>
                  <a:cubicBezTo>
                    <a:pt x="2874" y="8052"/>
                    <a:pt x="2903" y="8066"/>
                    <a:pt x="2931" y="8066"/>
                  </a:cubicBezTo>
                  <a:cubicBezTo>
                    <a:pt x="2942" y="8066"/>
                    <a:pt x="2952" y="8065"/>
                    <a:pt x="2963" y="8059"/>
                  </a:cubicBezTo>
                  <a:cubicBezTo>
                    <a:pt x="2974" y="8055"/>
                    <a:pt x="2984" y="8053"/>
                    <a:pt x="2993" y="8053"/>
                  </a:cubicBezTo>
                  <a:cubicBezTo>
                    <a:pt x="3025" y="8053"/>
                    <a:pt x="3051" y="8071"/>
                    <a:pt x="3082" y="8071"/>
                  </a:cubicBezTo>
                  <a:cubicBezTo>
                    <a:pt x="3095" y="8071"/>
                    <a:pt x="3108" y="8068"/>
                    <a:pt x="3123" y="8059"/>
                  </a:cubicBezTo>
                  <a:cubicBezTo>
                    <a:pt x="3140" y="8072"/>
                    <a:pt x="3156" y="8076"/>
                    <a:pt x="3173" y="8076"/>
                  </a:cubicBezTo>
                  <a:cubicBezTo>
                    <a:pt x="3205" y="8076"/>
                    <a:pt x="3238" y="8059"/>
                    <a:pt x="3271" y="8059"/>
                  </a:cubicBezTo>
                  <a:cubicBezTo>
                    <a:pt x="3288" y="8063"/>
                    <a:pt x="3304" y="8064"/>
                    <a:pt x="3321" y="8064"/>
                  </a:cubicBezTo>
                  <a:cubicBezTo>
                    <a:pt x="3365" y="8064"/>
                    <a:pt x="3408" y="8053"/>
                    <a:pt x="3444" y="8035"/>
                  </a:cubicBezTo>
                  <a:cubicBezTo>
                    <a:pt x="3469" y="8035"/>
                    <a:pt x="3493" y="8047"/>
                    <a:pt x="3530" y="8059"/>
                  </a:cubicBezTo>
                  <a:lnTo>
                    <a:pt x="3666" y="7998"/>
                  </a:lnTo>
                  <a:lnTo>
                    <a:pt x="3753" y="8035"/>
                  </a:lnTo>
                  <a:lnTo>
                    <a:pt x="3888" y="7973"/>
                  </a:lnTo>
                  <a:lnTo>
                    <a:pt x="3963" y="7998"/>
                  </a:lnTo>
                  <a:lnTo>
                    <a:pt x="4209" y="7886"/>
                  </a:lnTo>
                  <a:lnTo>
                    <a:pt x="4271" y="7911"/>
                  </a:lnTo>
                  <a:lnTo>
                    <a:pt x="4407" y="7862"/>
                  </a:lnTo>
                  <a:lnTo>
                    <a:pt x="4506" y="7886"/>
                  </a:lnTo>
                  <a:lnTo>
                    <a:pt x="4753" y="7775"/>
                  </a:lnTo>
                  <a:lnTo>
                    <a:pt x="4814" y="7812"/>
                  </a:lnTo>
                  <a:lnTo>
                    <a:pt x="6258" y="7195"/>
                  </a:lnTo>
                  <a:lnTo>
                    <a:pt x="6283" y="7134"/>
                  </a:lnTo>
                  <a:lnTo>
                    <a:pt x="6715" y="6948"/>
                  </a:lnTo>
                  <a:cubicBezTo>
                    <a:pt x="6728" y="6924"/>
                    <a:pt x="6740" y="6899"/>
                    <a:pt x="6752" y="6874"/>
                  </a:cubicBezTo>
                  <a:lnTo>
                    <a:pt x="6999" y="6763"/>
                  </a:lnTo>
                  <a:cubicBezTo>
                    <a:pt x="6999" y="6751"/>
                    <a:pt x="7011" y="6739"/>
                    <a:pt x="7024" y="6701"/>
                  </a:cubicBezTo>
                  <a:cubicBezTo>
                    <a:pt x="7073" y="6664"/>
                    <a:pt x="7160" y="6640"/>
                    <a:pt x="7221" y="6615"/>
                  </a:cubicBezTo>
                  <a:cubicBezTo>
                    <a:pt x="7221" y="6590"/>
                    <a:pt x="7234" y="6578"/>
                    <a:pt x="7246" y="6553"/>
                  </a:cubicBezTo>
                  <a:cubicBezTo>
                    <a:pt x="7320" y="6504"/>
                    <a:pt x="7419" y="6479"/>
                    <a:pt x="7505" y="6430"/>
                  </a:cubicBezTo>
                  <a:cubicBezTo>
                    <a:pt x="7505" y="6418"/>
                    <a:pt x="7518" y="6393"/>
                    <a:pt x="7530" y="6368"/>
                  </a:cubicBezTo>
                  <a:cubicBezTo>
                    <a:pt x="7604" y="6344"/>
                    <a:pt x="7678" y="6306"/>
                    <a:pt x="7764" y="6269"/>
                  </a:cubicBezTo>
                  <a:lnTo>
                    <a:pt x="7814" y="6183"/>
                  </a:lnTo>
                  <a:lnTo>
                    <a:pt x="7950" y="6134"/>
                  </a:lnTo>
                  <a:lnTo>
                    <a:pt x="7974" y="6060"/>
                  </a:lnTo>
                  <a:lnTo>
                    <a:pt x="8221" y="5961"/>
                  </a:lnTo>
                  <a:cubicBezTo>
                    <a:pt x="8234" y="5936"/>
                    <a:pt x="8246" y="5911"/>
                    <a:pt x="8258" y="5887"/>
                  </a:cubicBezTo>
                  <a:lnTo>
                    <a:pt x="8592" y="5739"/>
                  </a:lnTo>
                  <a:lnTo>
                    <a:pt x="8616" y="5665"/>
                  </a:lnTo>
                  <a:lnTo>
                    <a:pt x="8863" y="5554"/>
                  </a:lnTo>
                  <a:lnTo>
                    <a:pt x="8888" y="5504"/>
                  </a:lnTo>
                  <a:cubicBezTo>
                    <a:pt x="8925" y="5455"/>
                    <a:pt x="9024" y="5455"/>
                    <a:pt x="9036" y="5368"/>
                  </a:cubicBezTo>
                  <a:cubicBezTo>
                    <a:pt x="9122" y="5307"/>
                    <a:pt x="9147" y="5183"/>
                    <a:pt x="9270" y="5159"/>
                  </a:cubicBezTo>
                  <a:cubicBezTo>
                    <a:pt x="9320" y="5060"/>
                    <a:pt x="9419" y="4998"/>
                    <a:pt x="9468" y="4899"/>
                  </a:cubicBezTo>
                  <a:cubicBezTo>
                    <a:pt x="9554" y="4875"/>
                    <a:pt x="9530" y="4776"/>
                    <a:pt x="9579" y="4726"/>
                  </a:cubicBezTo>
                  <a:cubicBezTo>
                    <a:pt x="9628" y="4677"/>
                    <a:pt x="9665" y="4628"/>
                    <a:pt x="9715" y="4578"/>
                  </a:cubicBezTo>
                  <a:cubicBezTo>
                    <a:pt x="9752" y="4517"/>
                    <a:pt x="9814" y="4443"/>
                    <a:pt x="9875" y="4393"/>
                  </a:cubicBezTo>
                  <a:cubicBezTo>
                    <a:pt x="9937" y="4344"/>
                    <a:pt x="9974" y="4270"/>
                    <a:pt x="9986" y="4196"/>
                  </a:cubicBezTo>
                  <a:cubicBezTo>
                    <a:pt x="9986" y="4072"/>
                    <a:pt x="10023" y="3961"/>
                    <a:pt x="10085" y="3875"/>
                  </a:cubicBezTo>
                  <a:cubicBezTo>
                    <a:pt x="10172" y="3714"/>
                    <a:pt x="10159" y="3529"/>
                    <a:pt x="10246" y="3381"/>
                  </a:cubicBezTo>
                  <a:lnTo>
                    <a:pt x="10209" y="3282"/>
                  </a:lnTo>
                  <a:lnTo>
                    <a:pt x="10233" y="3196"/>
                  </a:lnTo>
                  <a:lnTo>
                    <a:pt x="10023" y="2714"/>
                  </a:lnTo>
                  <a:lnTo>
                    <a:pt x="9974" y="2690"/>
                  </a:lnTo>
                  <a:cubicBezTo>
                    <a:pt x="9974" y="2690"/>
                    <a:pt x="9962" y="2690"/>
                    <a:pt x="9949" y="2677"/>
                  </a:cubicBezTo>
                  <a:lnTo>
                    <a:pt x="9702" y="2085"/>
                  </a:lnTo>
                  <a:lnTo>
                    <a:pt x="9641" y="2060"/>
                  </a:lnTo>
                  <a:lnTo>
                    <a:pt x="9530" y="1813"/>
                  </a:lnTo>
                  <a:lnTo>
                    <a:pt x="9456" y="1789"/>
                  </a:lnTo>
                  <a:lnTo>
                    <a:pt x="9382" y="1591"/>
                  </a:lnTo>
                  <a:lnTo>
                    <a:pt x="9307" y="1554"/>
                  </a:lnTo>
                  <a:lnTo>
                    <a:pt x="9221" y="1357"/>
                  </a:lnTo>
                  <a:lnTo>
                    <a:pt x="9159" y="1332"/>
                  </a:lnTo>
                  <a:lnTo>
                    <a:pt x="9073" y="1134"/>
                  </a:lnTo>
                  <a:lnTo>
                    <a:pt x="8999" y="1097"/>
                  </a:lnTo>
                  <a:cubicBezTo>
                    <a:pt x="8974" y="1036"/>
                    <a:pt x="8949" y="974"/>
                    <a:pt x="8912" y="912"/>
                  </a:cubicBezTo>
                  <a:lnTo>
                    <a:pt x="8851" y="888"/>
                  </a:lnTo>
                  <a:lnTo>
                    <a:pt x="8789" y="727"/>
                  </a:lnTo>
                  <a:lnTo>
                    <a:pt x="8727" y="702"/>
                  </a:lnTo>
                  <a:cubicBezTo>
                    <a:pt x="8703" y="653"/>
                    <a:pt x="8666" y="591"/>
                    <a:pt x="8641" y="542"/>
                  </a:cubicBezTo>
                  <a:cubicBezTo>
                    <a:pt x="8567" y="542"/>
                    <a:pt x="8579" y="443"/>
                    <a:pt x="8530" y="418"/>
                  </a:cubicBezTo>
                  <a:cubicBezTo>
                    <a:pt x="8480" y="394"/>
                    <a:pt x="8468" y="357"/>
                    <a:pt x="8431" y="332"/>
                  </a:cubicBezTo>
                  <a:cubicBezTo>
                    <a:pt x="8394" y="320"/>
                    <a:pt x="8345" y="295"/>
                    <a:pt x="8308" y="283"/>
                  </a:cubicBezTo>
                  <a:lnTo>
                    <a:pt x="8283" y="233"/>
                  </a:lnTo>
                  <a:lnTo>
                    <a:pt x="8258" y="221"/>
                  </a:lnTo>
                  <a:lnTo>
                    <a:pt x="7863" y="73"/>
                  </a:lnTo>
                  <a:cubicBezTo>
                    <a:pt x="7850" y="63"/>
                    <a:pt x="7838" y="60"/>
                    <a:pt x="7825" y="60"/>
                  </a:cubicBezTo>
                  <a:cubicBezTo>
                    <a:pt x="7804" y="60"/>
                    <a:pt x="7783" y="68"/>
                    <a:pt x="7762" y="68"/>
                  </a:cubicBezTo>
                  <a:cubicBezTo>
                    <a:pt x="7746" y="68"/>
                    <a:pt x="7731" y="64"/>
                    <a:pt x="7715" y="48"/>
                  </a:cubicBezTo>
                  <a:cubicBezTo>
                    <a:pt x="7692" y="30"/>
                    <a:pt x="7671" y="25"/>
                    <a:pt x="7652" y="25"/>
                  </a:cubicBezTo>
                  <a:cubicBezTo>
                    <a:pt x="7630" y="25"/>
                    <a:pt x="7611" y="31"/>
                    <a:pt x="7594" y="31"/>
                  </a:cubicBezTo>
                  <a:cubicBezTo>
                    <a:pt x="7584" y="31"/>
                    <a:pt x="7575" y="29"/>
                    <a:pt x="7567" y="23"/>
                  </a:cubicBezTo>
                  <a:cubicBezTo>
                    <a:pt x="7559" y="22"/>
                    <a:pt x="7551" y="21"/>
                    <a:pt x="7542" y="21"/>
                  </a:cubicBezTo>
                  <a:cubicBezTo>
                    <a:pt x="7515" y="21"/>
                    <a:pt x="7484" y="28"/>
                    <a:pt x="7454" y="28"/>
                  </a:cubicBezTo>
                  <a:cubicBezTo>
                    <a:pt x="7432" y="28"/>
                    <a:pt x="7412" y="24"/>
                    <a:pt x="7394" y="11"/>
                  </a:cubicBezTo>
                  <a:cubicBezTo>
                    <a:pt x="7384" y="19"/>
                    <a:pt x="7373" y="22"/>
                    <a:pt x="7361" y="22"/>
                  </a:cubicBezTo>
                  <a:cubicBezTo>
                    <a:pt x="7331" y="22"/>
                    <a:pt x="7297" y="0"/>
                    <a:pt x="7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67"/>
            <p:cNvSpPr/>
            <p:nvPr/>
          </p:nvSpPr>
          <p:spPr>
            <a:xfrm>
              <a:off x="750637" y="493032"/>
              <a:ext cx="142361" cy="132940"/>
            </a:xfrm>
            <a:custGeom>
              <a:rect b="b" l="l" r="r" t="t"/>
              <a:pathLst>
                <a:path extrusionOk="0" h="2214" w="2371">
                  <a:moveTo>
                    <a:pt x="1235" y="189"/>
                  </a:moveTo>
                  <a:cubicBezTo>
                    <a:pt x="1309" y="251"/>
                    <a:pt x="1395" y="214"/>
                    <a:pt x="1481" y="251"/>
                  </a:cubicBezTo>
                  <a:cubicBezTo>
                    <a:pt x="1519" y="263"/>
                    <a:pt x="1556" y="263"/>
                    <a:pt x="1580" y="288"/>
                  </a:cubicBezTo>
                  <a:cubicBezTo>
                    <a:pt x="1617" y="350"/>
                    <a:pt x="1704" y="362"/>
                    <a:pt x="1741" y="411"/>
                  </a:cubicBezTo>
                  <a:cubicBezTo>
                    <a:pt x="1778" y="449"/>
                    <a:pt x="1852" y="461"/>
                    <a:pt x="1864" y="523"/>
                  </a:cubicBezTo>
                  <a:cubicBezTo>
                    <a:pt x="1864" y="547"/>
                    <a:pt x="1914" y="547"/>
                    <a:pt x="1938" y="560"/>
                  </a:cubicBezTo>
                  <a:lnTo>
                    <a:pt x="2062" y="856"/>
                  </a:lnTo>
                  <a:lnTo>
                    <a:pt x="2037" y="930"/>
                  </a:lnTo>
                  <a:lnTo>
                    <a:pt x="2074" y="1029"/>
                  </a:lnTo>
                  <a:cubicBezTo>
                    <a:pt x="2074" y="1041"/>
                    <a:pt x="2074" y="1041"/>
                    <a:pt x="2074" y="1053"/>
                  </a:cubicBezTo>
                  <a:cubicBezTo>
                    <a:pt x="2062" y="1115"/>
                    <a:pt x="2049" y="1164"/>
                    <a:pt x="2049" y="1226"/>
                  </a:cubicBezTo>
                  <a:cubicBezTo>
                    <a:pt x="2049" y="1239"/>
                    <a:pt x="2049" y="1263"/>
                    <a:pt x="2062" y="1276"/>
                  </a:cubicBezTo>
                  <a:cubicBezTo>
                    <a:pt x="2037" y="1350"/>
                    <a:pt x="2012" y="1411"/>
                    <a:pt x="1975" y="1473"/>
                  </a:cubicBezTo>
                  <a:cubicBezTo>
                    <a:pt x="1926" y="1535"/>
                    <a:pt x="1889" y="1597"/>
                    <a:pt x="1852" y="1671"/>
                  </a:cubicBezTo>
                  <a:lnTo>
                    <a:pt x="1259" y="1917"/>
                  </a:lnTo>
                  <a:lnTo>
                    <a:pt x="1198" y="1893"/>
                  </a:lnTo>
                  <a:lnTo>
                    <a:pt x="1099" y="1942"/>
                  </a:lnTo>
                  <a:cubicBezTo>
                    <a:pt x="1075" y="1927"/>
                    <a:pt x="1047" y="1911"/>
                    <a:pt x="1020" y="1911"/>
                  </a:cubicBezTo>
                  <a:cubicBezTo>
                    <a:pt x="1004" y="1911"/>
                    <a:pt x="989" y="1916"/>
                    <a:pt x="975" y="1930"/>
                  </a:cubicBezTo>
                  <a:lnTo>
                    <a:pt x="728" y="1831"/>
                  </a:lnTo>
                  <a:cubicBezTo>
                    <a:pt x="728" y="1769"/>
                    <a:pt x="667" y="1769"/>
                    <a:pt x="630" y="1745"/>
                  </a:cubicBezTo>
                  <a:cubicBezTo>
                    <a:pt x="593" y="1720"/>
                    <a:pt x="593" y="1646"/>
                    <a:pt x="568" y="1609"/>
                  </a:cubicBezTo>
                  <a:lnTo>
                    <a:pt x="506" y="1584"/>
                  </a:lnTo>
                  <a:cubicBezTo>
                    <a:pt x="420" y="1350"/>
                    <a:pt x="321" y="1115"/>
                    <a:pt x="210" y="868"/>
                  </a:cubicBezTo>
                  <a:cubicBezTo>
                    <a:pt x="259" y="831"/>
                    <a:pt x="247" y="745"/>
                    <a:pt x="309" y="695"/>
                  </a:cubicBezTo>
                  <a:cubicBezTo>
                    <a:pt x="371" y="646"/>
                    <a:pt x="383" y="560"/>
                    <a:pt x="420" y="486"/>
                  </a:cubicBezTo>
                  <a:cubicBezTo>
                    <a:pt x="420" y="486"/>
                    <a:pt x="432" y="473"/>
                    <a:pt x="432" y="473"/>
                  </a:cubicBezTo>
                  <a:cubicBezTo>
                    <a:pt x="482" y="461"/>
                    <a:pt x="531" y="424"/>
                    <a:pt x="543" y="374"/>
                  </a:cubicBezTo>
                  <a:lnTo>
                    <a:pt x="938" y="202"/>
                  </a:lnTo>
                  <a:lnTo>
                    <a:pt x="1012" y="226"/>
                  </a:lnTo>
                  <a:cubicBezTo>
                    <a:pt x="1049" y="214"/>
                    <a:pt x="1074" y="189"/>
                    <a:pt x="1111" y="189"/>
                  </a:cubicBezTo>
                  <a:cubicBezTo>
                    <a:pt x="1128" y="189"/>
                    <a:pt x="1155" y="206"/>
                    <a:pt x="1186" y="206"/>
                  </a:cubicBezTo>
                  <a:cubicBezTo>
                    <a:pt x="1202" y="206"/>
                    <a:pt x="1218" y="202"/>
                    <a:pt x="1235" y="189"/>
                  </a:cubicBezTo>
                  <a:close/>
                  <a:moveTo>
                    <a:pt x="1034" y="0"/>
                  </a:moveTo>
                  <a:cubicBezTo>
                    <a:pt x="1002" y="0"/>
                    <a:pt x="970" y="9"/>
                    <a:pt x="938" y="41"/>
                  </a:cubicBezTo>
                  <a:lnTo>
                    <a:pt x="864" y="16"/>
                  </a:lnTo>
                  <a:lnTo>
                    <a:pt x="469" y="177"/>
                  </a:lnTo>
                  <a:cubicBezTo>
                    <a:pt x="457" y="202"/>
                    <a:pt x="445" y="226"/>
                    <a:pt x="432" y="251"/>
                  </a:cubicBezTo>
                  <a:lnTo>
                    <a:pt x="346" y="288"/>
                  </a:lnTo>
                  <a:lnTo>
                    <a:pt x="309" y="362"/>
                  </a:lnTo>
                  <a:lnTo>
                    <a:pt x="235" y="399"/>
                  </a:lnTo>
                  <a:cubicBezTo>
                    <a:pt x="235" y="399"/>
                    <a:pt x="210" y="399"/>
                    <a:pt x="210" y="411"/>
                  </a:cubicBezTo>
                  <a:cubicBezTo>
                    <a:pt x="185" y="473"/>
                    <a:pt x="161" y="535"/>
                    <a:pt x="136" y="609"/>
                  </a:cubicBezTo>
                  <a:lnTo>
                    <a:pt x="87" y="634"/>
                  </a:lnTo>
                  <a:cubicBezTo>
                    <a:pt x="50" y="658"/>
                    <a:pt x="87" y="695"/>
                    <a:pt x="87" y="720"/>
                  </a:cubicBezTo>
                  <a:cubicBezTo>
                    <a:pt x="62" y="794"/>
                    <a:pt x="37" y="856"/>
                    <a:pt x="25" y="893"/>
                  </a:cubicBezTo>
                  <a:cubicBezTo>
                    <a:pt x="25" y="967"/>
                    <a:pt x="13" y="1004"/>
                    <a:pt x="0" y="1066"/>
                  </a:cubicBezTo>
                  <a:cubicBezTo>
                    <a:pt x="87" y="1276"/>
                    <a:pt x="185" y="1498"/>
                    <a:pt x="284" y="1732"/>
                  </a:cubicBezTo>
                  <a:lnTo>
                    <a:pt x="321" y="1745"/>
                  </a:lnTo>
                  <a:cubicBezTo>
                    <a:pt x="333" y="1745"/>
                    <a:pt x="346" y="1757"/>
                    <a:pt x="346" y="1769"/>
                  </a:cubicBezTo>
                  <a:cubicBezTo>
                    <a:pt x="383" y="1843"/>
                    <a:pt x="420" y="1930"/>
                    <a:pt x="457" y="2004"/>
                  </a:cubicBezTo>
                  <a:lnTo>
                    <a:pt x="901" y="2189"/>
                  </a:lnTo>
                  <a:cubicBezTo>
                    <a:pt x="918" y="2189"/>
                    <a:pt x="940" y="2184"/>
                    <a:pt x="956" y="2184"/>
                  </a:cubicBezTo>
                  <a:cubicBezTo>
                    <a:pt x="964" y="2184"/>
                    <a:pt x="971" y="2185"/>
                    <a:pt x="975" y="2189"/>
                  </a:cubicBezTo>
                  <a:cubicBezTo>
                    <a:pt x="995" y="2201"/>
                    <a:pt x="1014" y="2204"/>
                    <a:pt x="1033" y="2204"/>
                  </a:cubicBezTo>
                  <a:cubicBezTo>
                    <a:pt x="1055" y="2204"/>
                    <a:pt x="1078" y="2199"/>
                    <a:pt x="1099" y="2199"/>
                  </a:cubicBezTo>
                  <a:cubicBezTo>
                    <a:pt x="1116" y="2199"/>
                    <a:pt x="1133" y="2202"/>
                    <a:pt x="1148" y="2214"/>
                  </a:cubicBezTo>
                  <a:lnTo>
                    <a:pt x="1309" y="2152"/>
                  </a:lnTo>
                  <a:lnTo>
                    <a:pt x="1358" y="2177"/>
                  </a:lnTo>
                  <a:lnTo>
                    <a:pt x="1407" y="2177"/>
                  </a:lnTo>
                  <a:lnTo>
                    <a:pt x="1864" y="1979"/>
                  </a:lnTo>
                  <a:cubicBezTo>
                    <a:pt x="1864" y="1954"/>
                    <a:pt x="1889" y="1942"/>
                    <a:pt x="1901" y="1905"/>
                  </a:cubicBezTo>
                  <a:lnTo>
                    <a:pt x="2025" y="1856"/>
                  </a:lnTo>
                  <a:cubicBezTo>
                    <a:pt x="2025" y="1856"/>
                    <a:pt x="2049" y="1843"/>
                    <a:pt x="2049" y="1843"/>
                  </a:cubicBezTo>
                  <a:cubicBezTo>
                    <a:pt x="2049" y="1745"/>
                    <a:pt x="2160" y="1769"/>
                    <a:pt x="2185" y="1695"/>
                  </a:cubicBezTo>
                  <a:cubicBezTo>
                    <a:pt x="2185" y="1683"/>
                    <a:pt x="2222" y="1671"/>
                    <a:pt x="2247" y="1646"/>
                  </a:cubicBezTo>
                  <a:cubicBezTo>
                    <a:pt x="2247" y="1634"/>
                    <a:pt x="2259" y="1621"/>
                    <a:pt x="2271" y="1609"/>
                  </a:cubicBezTo>
                  <a:cubicBezTo>
                    <a:pt x="2271" y="1584"/>
                    <a:pt x="2284" y="1572"/>
                    <a:pt x="2284" y="1547"/>
                  </a:cubicBezTo>
                  <a:cubicBezTo>
                    <a:pt x="2296" y="1522"/>
                    <a:pt x="2321" y="1498"/>
                    <a:pt x="2309" y="1485"/>
                  </a:cubicBezTo>
                  <a:cubicBezTo>
                    <a:pt x="2271" y="1399"/>
                    <a:pt x="2370" y="1325"/>
                    <a:pt x="2346" y="1251"/>
                  </a:cubicBezTo>
                  <a:cubicBezTo>
                    <a:pt x="2333" y="1214"/>
                    <a:pt x="2358" y="1189"/>
                    <a:pt x="2358" y="1152"/>
                  </a:cubicBezTo>
                  <a:cubicBezTo>
                    <a:pt x="2358" y="1152"/>
                    <a:pt x="2358" y="1140"/>
                    <a:pt x="2358" y="1127"/>
                  </a:cubicBezTo>
                  <a:lnTo>
                    <a:pt x="2346" y="1103"/>
                  </a:lnTo>
                  <a:lnTo>
                    <a:pt x="2321" y="1066"/>
                  </a:lnTo>
                  <a:cubicBezTo>
                    <a:pt x="2333" y="1041"/>
                    <a:pt x="2346" y="1004"/>
                    <a:pt x="2346" y="992"/>
                  </a:cubicBezTo>
                  <a:cubicBezTo>
                    <a:pt x="2284" y="819"/>
                    <a:pt x="2210" y="658"/>
                    <a:pt x="2136" y="498"/>
                  </a:cubicBezTo>
                  <a:cubicBezTo>
                    <a:pt x="2037" y="498"/>
                    <a:pt x="2062" y="350"/>
                    <a:pt x="1975" y="337"/>
                  </a:cubicBezTo>
                  <a:cubicBezTo>
                    <a:pt x="1938" y="251"/>
                    <a:pt x="1839" y="263"/>
                    <a:pt x="1790" y="202"/>
                  </a:cubicBezTo>
                  <a:cubicBezTo>
                    <a:pt x="1741" y="140"/>
                    <a:pt x="1654" y="128"/>
                    <a:pt x="1580" y="103"/>
                  </a:cubicBezTo>
                  <a:cubicBezTo>
                    <a:pt x="1519" y="66"/>
                    <a:pt x="1457" y="41"/>
                    <a:pt x="1383" y="29"/>
                  </a:cubicBezTo>
                  <a:cubicBezTo>
                    <a:pt x="1309" y="16"/>
                    <a:pt x="1235" y="16"/>
                    <a:pt x="1161" y="16"/>
                  </a:cubicBezTo>
                  <a:cubicBezTo>
                    <a:pt x="1118" y="16"/>
                    <a:pt x="1076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67"/>
            <p:cNvSpPr/>
            <p:nvPr/>
          </p:nvSpPr>
          <p:spPr>
            <a:xfrm>
              <a:off x="633496" y="410234"/>
              <a:ext cx="65326" cy="63047"/>
            </a:xfrm>
            <a:custGeom>
              <a:rect b="b" l="l" r="r" t="t"/>
              <a:pathLst>
                <a:path extrusionOk="0" h="1050" w="1088">
                  <a:moveTo>
                    <a:pt x="450" y="235"/>
                  </a:moveTo>
                  <a:cubicBezTo>
                    <a:pt x="490" y="235"/>
                    <a:pt x="524" y="249"/>
                    <a:pt x="546" y="249"/>
                  </a:cubicBezTo>
                  <a:cubicBezTo>
                    <a:pt x="550" y="249"/>
                    <a:pt x="553" y="249"/>
                    <a:pt x="556" y="248"/>
                  </a:cubicBezTo>
                  <a:lnTo>
                    <a:pt x="828" y="359"/>
                  </a:lnTo>
                  <a:lnTo>
                    <a:pt x="877" y="482"/>
                  </a:lnTo>
                  <a:cubicBezTo>
                    <a:pt x="868" y="510"/>
                    <a:pt x="845" y="524"/>
                    <a:pt x="818" y="524"/>
                  </a:cubicBezTo>
                  <a:cubicBezTo>
                    <a:pt x="809" y="524"/>
                    <a:pt x="800" y="522"/>
                    <a:pt x="791" y="519"/>
                  </a:cubicBezTo>
                  <a:lnTo>
                    <a:pt x="779" y="470"/>
                  </a:lnTo>
                  <a:lnTo>
                    <a:pt x="334" y="297"/>
                  </a:lnTo>
                  <a:cubicBezTo>
                    <a:pt x="373" y="247"/>
                    <a:pt x="414" y="235"/>
                    <a:pt x="450" y="235"/>
                  </a:cubicBezTo>
                  <a:close/>
                  <a:moveTo>
                    <a:pt x="198" y="470"/>
                  </a:moveTo>
                  <a:lnTo>
                    <a:pt x="692" y="667"/>
                  </a:lnTo>
                  <a:cubicBezTo>
                    <a:pt x="704" y="680"/>
                    <a:pt x="704" y="692"/>
                    <a:pt x="816" y="741"/>
                  </a:cubicBezTo>
                  <a:cubicBezTo>
                    <a:pt x="803" y="791"/>
                    <a:pt x="741" y="791"/>
                    <a:pt x="704" y="815"/>
                  </a:cubicBezTo>
                  <a:lnTo>
                    <a:pt x="630" y="778"/>
                  </a:lnTo>
                  <a:lnTo>
                    <a:pt x="544" y="828"/>
                  </a:lnTo>
                  <a:lnTo>
                    <a:pt x="297" y="729"/>
                  </a:lnTo>
                  <a:cubicBezTo>
                    <a:pt x="260" y="643"/>
                    <a:pt x="223" y="556"/>
                    <a:pt x="186" y="482"/>
                  </a:cubicBezTo>
                  <a:cubicBezTo>
                    <a:pt x="186" y="470"/>
                    <a:pt x="198" y="470"/>
                    <a:pt x="198" y="470"/>
                  </a:cubicBezTo>
                  <a:close/>
                  <a:moveTo>
                    <a:pt x="421" y="1"/>
                  </a:moveTo>
                  <a:lnTo>
                    <a:pt x="396" y="75"/>
                  </a:lnTo>
                  <a:cubicBezTo>
                    <a:pt x="379" y="87"/>
                    <a:pt x="364" y="91"/>
                    <a:pt x="350" y="91"/>
                  </a:cubicBezTo>
                  <a:cubicBezTo>
                    <a:pt x="320" y="91"/>
                    <a:pt x="293" y="75"/>
                    <a:pt x="260" y="75"/>
                  </a:cubicBezTo>
                  <a:cubicBezTo>
                    <a:pt x="248" y="75"/>
                    <a:pt x="223" y="87"/>
                    <a:pt x="223" y="99"/>
                  </a:cubicBezTo>
                  <a:cubicBezTo>
                    <a:pt x="211" y="161"/>
                    <a:pt x="161" y="173"/>
                    <a:pt x="112" y="198"/>
                  </a:cubicBezTo>
                  <a:cubicBezTo>
                    <a:pt x="75" y="272"/>
                    <a:pt x="50" y="359"/>
                    <a:pt x="1" y="507"/>
                  </a:cubicBezTo>
                  <a:lnTo>
                    <a:pt x="1" y="593"/>
                  </a:lnTo>
                  <a:lnTo>
                    <a:pt x="124" y="865"/>
                  </a:lnTo>
                  <a:cubicBezTo>
                    <a:pt x="137" y="877"/>
                    <a:pt x="161" y="877"/>
                    <a:pt x="186" y="902"/>
                  </a:cubicBezTo>
                  <a:cubicBezTo>
                    <a:pt x="198" y="902"/>
                    <a:pt x="198" y="926"/>
                    <a:pt x="211" y="951"/>
                  </a:cubicBezTo>
                  <a:lnTo>
                    <a:pt x="458" y="1038"/>
                  </a:lnTo>
                  <a:lnTo>
                    <a:pt x="507" y="1025"/>
                  </a:lnTo>
                  <a:lnTo>
                    <a:pt x="581" y="1050"/>
                  </a:lnTo>
                  <a:lnTo>
                    <a:pt x="717" y="988"/>
                  </a:lnTo>
                  <a:lnTo>
                    <a:pt x="791" y="1025"/>
                  </a:lnTo>
                  <a:lnTo>
                    <a:pt x="877" y="988"/>
                  </a:lnTo>
                  <a:cubicBezTo>
                    <a:pt x="927" y="877"/>
                    <a:pt x="1062" y="815"/>
                    <a:pt x="1087" y="692"/>
                  </a:cubicBezTo>
                  <a:cubicBezTo>
                    <a:pt x="1075" y="667"/>
                    <a:pt x="1062" y="643"/>
                    <a:pt x="1050" y="605"/>
                  </a:cubicBezTo>
                  <a:cubicBezTo>
                    <a:pt x="1050" y="544"/>
                    <a:pt x="1075" y="470"/>
                    <a:pt x="1075" y="383"/>
                  </a:cubicBezTo>
                  <a:lnTo>
                    <a:pt x="1025" y="272"/>
                  </a:lnTo>
                  <a:lnTo>
                    <a:pt x="902" y="161"/>
                  </a:lnTo>
                  <a:cubicBezTo>
                    <a:pt x="828" y="124"/>
                    <a:pt x="741" y="87"/>
                    <a:pt x="667" y="62"/>
                  </a:cubicBezTo>
                  <a:cubicBezTo>
                    <a:pt x="593" y="25"/>
                    <a:pt x="495" y="62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4" name="Google Shape;2224;p67"/>
          <p:cNvGrpSpPr/>
          <p:nvPr/>
        </p:nvGrpSpPr>
        <p:grpSpPr>
          <a:xfrm rot="679474">
            <a:off x="1755660" y="2261481"/>
            <a:ext cx="983981" cy="585928"/>
            <a:chOff x="4345425" y="2175475"/>
            <a:chExt cx="800750" cy="176025"/>
          </a:xfrm>
        </p:grpSpPr>
        <p:sp>
          <p:nvSpPr>
            <p:cNvPr id="2225" name="Google Shape;2225;p6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6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7" name="Google Shape;2227;p67"/>
          <p:cNvSpPr txBox="1"/>
          <p:nvPr>
            <p:ph idx="5" type="subTitle"/>
          </p:nvPr>
        </p:nvSpPr>
        <p:spPr>
          <a:xfrm>
            <a:off x="2809450" y="2219533"/>
            <a:ext cx="447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/>
              <a:t> F</a:t>
            </a:r>
            <a:r>
              <a:rPr b="1" lang="en" sz="2000"/>
              <a:t>or any subset X⊆A,  ∣N(X)∣≥q∣X∣</a:t>
            </a:r>
            <a:endParaRPr b="1"/>
          </a:p>
        </p:txBody>
      </p:sp>
      <p:sp>
        <p:nvSpPr>
          <p:cNvPr id="2228" name="Google Shape;2228;p67"/>
          <p:cNvSpPr txBox="1"/>
          <p:nvPr>
            <p:ph idx="4" type="ctrTitle"/>
          </p:nvPr>
        </p:nvSpPr>
        <p:spPr>
          <a:xfrm>
            <a:off x="1686500" y="2312561"/>
            <a:ext cx="11229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Goal</a:t>
            </a:r>
            <a:r>
              <a:rPr lang="en" sz="2200"/>
              <a:t>: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3" name="Google Shape;2233;p68"/>
          <p:cNvGrpSpPr/>
          <p:nvPr/>
        </p:nvGrpSpPr>
        <p:grpSpPr>
          <a:xfrm>
            <a:off x="1627025" y="65600"/>
            <a:ext cx="2204325" cy="4848773"/>
            <a:chOff x="1627025" y="65600"/>
            <a:chExt cx="2204325" cy="4848773"/>
          </a:xfrm>
        </p:grpSpPr>
        <p:grpSp>
          <p:nvGrpSpPr>
            <p:cNvPr id="2234" name="Google Shape;2234;p68"/>
            <p:cNvGrpSpPr/>
            <p:nvPr/>
          </p:nvGrpSpPr>
          <p:grpSpPr>
            <a:xfrm>
              <a:off x="1858150" y="380550"/>
              <a:ext cx="1632146" cy="3739400"/>
              <a:chOff x="1858150" y="380550"/>
              <a:chExt cx="1632146" cy="3739400"/>
            </a:xfrm>
          </p:grpSpPr>
          <p:cxnSp>
            <p:nvCxnSpPr>
              <p:cNvPr id="2235" name="Google Shape;2235;p68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6" name="Google Shape;2236;p68"/>
              <p:cNvCxnSpPr>
                <a:stCxn id="2237" idx="2"/>
              </p:cNvCxnSpPr>
              <p:nvPr/>
            </p:nvCxnSpPr>
            <p:spPr>
              <a:xfrm flipH="1" rot="10800000">
                <a:off x="1858150" y="918350"/>
                <a:ext cx="1593000" cy="43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8" name="Google Shape;2238;p68"/>
              <p:cNvCxnSpPr>
                <a:stCxn id="2237" idx="6"/>
              </p:cNvCxnSpPr>
              <p:nvPr/>
            </p:nvCxnSpPr>
            <p:spPr>
              <a:xfrm>
                <a:off x="2068150" y="1351550"/>
                <a:ext cx="1409100" cy="276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9" name="Google Shape;2239;p68"/>
              <p:cNvCxnSpPr>
                <a:stCxn id="2240" idx="7"/>
                <a:endCxn id="2241" idx="3"/>
              </p:cNvCxnSpPr>
              <p:nvPr/>
            </p:nvCxnSpPr>
            <p:spPr>
              <a:xfrm flipH="1" rot="10800000">
                <a:off x="2037396" y="428592"/>
                <a:ext cx="1397100" cy="162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2" name="Google Shape;2242;p68"/>
              <p:cNvCxnSpPr>
                <a:endCxn id="2243" idx="2"/>
              </p:cNvCxnSpPr>
              <p:nvPr/>
            </p:nvCxnSpPr>
            <p:spPr>
              <a:xfrm flipH="1" rot="10800000">
                <a:off x="2037500" y="914391"/>
                <a:ext cx="1374000" cy="13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4" name="Google Shape;2244;p68"/>
              <p:cNvCxnSpPr>
                <a:stCxn id="2240" idx="6"/>
                <a:endCxn id="2245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6" name="Google Shape;2246;p68"/>
              <p:cNvCxnSpPr>
                <a:stCxn id="2240" idx="6"/>
                <a:endCxn id="2247" idx="2"/>
              </p:cNvCxnSpPr>
              <p:nvPr/>
            </p:nvCxnSpPr>
            <p:spPr>
              <a:xfrm flipH="1" rot="10800000">
                <a:off x="2068150" y="1945500"/>
                <a:ext cx="1343400" cy="20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8" name="Google Shape;2248;p68"/>
              <p:cNvCxnSpPr>
                <a:stCxn id="2240" idx="6"/>
                <a:endCxn id="2249" idx="2"/>
              </p:cNvCxnSpPr>
              <p:nvPr/>
            </p:nvCxnSpPr>
            <p:spPr>
              <a:xfrm>
                <a:off x="2068150" y="2148000"/>
                <a:ext cx="1343400" cy="3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0" name="Google Shape;2250;p68"/>
              <p:cNvCxnSpPr>
                <a:stCxn id="2240" idx="6"/>
                <a:endCxn id="2251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2" name="Google Shape;2252;p68"/>
              <p:cNvCxnSpPr>
                <a:stCxn id="2253" idx="7"/>
                <a:endCxn id="2243" idx="2"/>
              </p:cNvCxnSpPr>
              <p:nvPr/>
            </p:nvCxnSpPr>
            <p:spPr>
              <a:xfrm flipH="1" rot="10800000">
                <a:off x="2037396" y="914242"/>
                <a:ext cx="1374000" cy="19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4" name="Google Shape;2254;p68"/>
              <p:cNvCxnSpPr>
                <a:stCxn id="2253" idx="6"/>
                <a:endCxn id="2245" idx="2"/>
              </p:cNvCxnSpPr>
              <p:nvPr/>
            </p:nvCxnSpPr>
            <p:spPr>
              <a:xfrm flipH="1" rot="10800000">
                <a:off x="2068150" y="1455850"/>
                <a:ext cx="1343400" cy="14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5" name="Google Shape;2255;p68"/>
              <p:cNvCxnSpPr>
                <a:stCxn id="2253" idx="2"/>
                <a:endCxn id="2247" idx="2"/>
              </p:cNvCxnSpPr>
              <p:nvPr/>
            </p:nvCxnSpPr>
            <p:spPr>
              <a:xfrm flipH="1" rot="10800000">
                <a:off x="1858150" y="1945750"/>
                <a:ext cx="1553400" cy="9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6" name="Google Shape;2256;p68"/>
              <p:cNvCxnSpPr>
                <a:stCxn id="2253" idx="7"/>
                <a:endCxn id="2249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7" name="Google Shape;2257;p68"/>
              <p:cNvCxnSpPr>
                <a:stCxn id="2253" idx="5"/>
                <a:endCxn id="2258" idx="1"/>
              </p:cNvCxnSpPr>
              <p:nvPr/>
            </p:nvCxnSpPr>
            <p:spPr>
              <a:xfrm>
                <a:off x="2037396" y="3037258"/>
                <a:ext cx="1397100" cy="4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9" name="Google Shape;2259;p68"/>
              <p:cNvCxnSpPr>
                <a:stCxn id="2253" idx="7"/>
                <a:endCxn id="2260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261" name="Google Shape;2261;p68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68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68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68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68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68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68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68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68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68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68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68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68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68"/>
            <p:cNvSpPr txBox="1"/>
            <p:nvPr/>
          </p:nvSpPr>
          <p:spPr>
            <a:xfrm>
              <a:off x="1753000" y="35579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264" name="Google Shape;2264;p68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265" name="Google Shape;2265;p68"/>
          <p:cNvGrpSpPr/>
          <p:nvPr/>
        </p:nvGrpSpPr>
        <p:grpSpPr>
          <a:xfrm>
            <a:off x="1364350" y="386017"/>
            <a:ext cx="2070215" cy="1228708"/>
            <a:chOff x="1364350" y="386017"/>
            <a:chExt cx="2070215" cy="1228708"/>
          </a:xfrm>
        </p:grpSpPr>
        <p:sp>
          <p:nvSpPr>
            <p:cNvPr id="2266" name="Google Shape;2266;p68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267" name="Google Shape;2267;p68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8" name="Google Shape;2268;p68"/>
            <p:cNvCxnSpPr/>
            <p:nvPr/>
          </p:nvCxnSpPr>
          <p:spPr>
            <a:xfrm flipH="1" rot="10800000">
              <a:off x="2007465" y="930743"/>
              <a:ext cx="1427100" cy="368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69" name="Google Shape;2269;p68"/>
          <p:cNvGrpSpPr/>
          <p:nvPr/>
        </p:nvGrpSpPr>
        <p:grpSpPr>
          <a:xfrm>
            <a:off x="1364350" y="1455900"/>
            <a:ext cx="2047200" cy="1575000"/>
            <a:chOff x="1364350" y="1455900"/>
            <a:chExt cx="2047200" cy="1575000"/>
          </a:xfrm>
        </p:grpSpPr>
        <p:sp>
          <p:nvSpPr>
            <p:cNvPr id="2270" name="Google Shape;2270;p68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271" name="Google Shape;2271;p68"/>
            <p:cNvCxnSpPr>
              <a:stCxn id="2240" idx="6"/>
              <a:endCxn id="2245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2" name="Google Shape;2272;p68"/>
            <p:cNvCxnSpPr>
              <a:stCxn id="2240" idx="6"/>
              <a:endCxn id="2251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3" name="Google Shape;2273;p68"/>
          <p:cNvGrpSpPr/>
          <p:nvPr/>
        </p:nvGrpSpPr>
        <p:grpSpPr>
          <a:xfrm>
            <a:off x="1430250" y="2432542"/>
            <a:ext cx="2004246" cy="1601700"/>
            <a:chOff x="1430250" y="2432542"/>
            <a:chExt cx="2004246" cy="1601700"/>
          </a:xfrm>
        </p:grpSpPr>
        <p:sp>
          <p:nvSpPr>
            <p:cNvPr id="2274" name="Google Shape;2274;p68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275" name="Google Shape;2275;p68"/>
            <p:cNvCxnSpPr>
              <a:stCxn id="2253" idx="7"/>
              <a:endCxn id="2249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6" name="Google Shape;2276;p68"/>
            <p:cNvCxnSpPr>
              <a:stCxn id="2253" idx="7"/>
              <a:endCxn id="2260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77" name="Google Shape;2277;p68"/>
          <p:cNvGrpSpPr/>
          <p:nvPr/>
        </p:nvGrpSpPr>
        <p:grpSpPr>
          <a:xfrm>
            <a:off x="3557475" y="118025"/>
            <a:ext cx="886500" cy="4258675"/>
            <a:chOff x="3557475" y="118025"/>
            <a:chExt cx="886500" cy="4258675"/>
          </a:xfrm>
        </p:grpSpPr>
        <p:sp>
          <p:nvSpPr>
            <p:cNvPr id="2278" name="Google Shape;2278;p68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68"/>
            <p:cNvSpPr/>
            <p:nvPr/>
          </p:nvSpPr>
          <p:spPr>
            <a:xfrm>
              <a:off x="3557475" y="892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68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68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68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68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68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285" name="Google Shape;2285;p68"/>
            <p:cNvSpPr txBox="1"/>
            <p:nvPr/>
          </p:nvSpPr>
          <p:spPr>
            <a:xfrm>
              <a:off x="4084575" y="668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286" name="Google Shape;2286;p68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287" name="Google Shape;2287;p68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288" name="Google Shape;2288;p68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289" name="Google Shape;2289;p68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290" name="Google Shape;2290;p68"/>
          <p:cNvGrpSpPr/>
          <p:nvPr/>
        </p:nvGrpSpPr>
        <p:grpSpPr>
          <a:xfrm>
            <a:off x="909950" y="14397"/>
            <a:ext cx="3215600" cy="1800000"/>
            <a:chOff x="1106775" y="-1003"/>
            <a:chExt cx="3215600" cy="1800000"/>
          </a:xfrm>
        </p:grpSpPr>
        <p:sp>
          <p:nvSpPr>
            <p:cNvPr id="2291" name="Google Shape;2291;p68"/>
            <p:cNvSpPr/>
            <p:nvPr/>
          </p:nvSpPr>
          <p:spPr>
            <a:xfrm rot="-1089558">
              <a:off x="1549291" y="391635"/>
              <a:ext cx="2681769" cy="1014724"/>
            </a:xfrm>
            <a:prstGeom prst="ellipse">
              <a:avLst/>
            </a:prstGeom>
            <a:noFill/>
            <a:ln cap="flat" cmpd="sng" w="28575">
              <a:solidFill>
                <a:srgbClr val="A61C00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68"/>
            <p:cNvSpPr txBox="1"/>
            <p:nvPr/>
          </p:nvSpPr>
          <p:spPr>
            <a:xfrm>
              <a:off x="1106775" y="102625"/>
              <a:ext cx="1817400" cy="492600"/>
            </a:xfrm>
            <a:prstGeom prst="rect">
              <a:avLst/>
            </a:prstGeom>
            <a:noFill/>
            <a:ln cap="flat" cmpd="sng" w="28575">
              <a:solidFill>
                <a:srgbClr val="A61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CC4125"/>
                  </a:solidFill>
                </a:rPr>
                <a:t>2-expansion</a:t>
              </a:r>
              <a:endParaRPr b="1" sz="2000">
                <a:solidFill>
                  <a:srgbClr val="CC4125"/>
                </a:solidFill>
              </a:endParaRPr>
            </a:p>
          </p:txBody>
        </p:sp>
      </p:grpSp>
      <p:sp>
        <p:nvSpPr>
          <p:cNvPr id="2293" name="Google Shape;2293;p68"/>
          <p:cNvSpPr txBox="1"/>
          <p:nvPr/>
        </p:nvSpPr>
        <p:spPr>
          <a:xfrm>
            <a:off x="4800600" y="457200"/>
            <a:ext cx="3623400" cy="297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there's a q-expansion, it means every vertex in A has </a:t>
            </a:r>
            <a:r>
              <a:rPr b="1" lang="en" sz="2000">
                <a:highlight>
                  <a:schemeClr val="accent1"/>
                </a:highlight>
              </a:rPr>
              <a:t>at least </a:t>
            </a:r>
            <a:r>
              <a:rPr lang="en" sz="2000"/>
              <a:t>q distinct neighbors in B. So, for any subset X⊆A, the neighborhood N(X) must include at least q distinct vertices in B. This naturally implies that ∣N(X)∣≥q∣X∣.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69"/>
          <p:cNvGrpSpPr/>
          <p:nvPr/>
        </p:nvGrpSpPr>
        <p:grpSpPr>
          <a:xfrm rot="688283">
            <a:off x="990566" y="1541390"/>
            <a:ext cx="1861371" cy="585388"/>
            <a:chOff x="4345425" y="2175475"/>
            <a:chExt cx="800750" cy="176025"/>
          </a:xfrm>
        </p:grpSpPr>
        <p:sp>
          <p:nvSpPr>
            <p:cNvPr id="2299" name="Google Shape;2299;p6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6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1" name="Google Shape;2301;p69"/>
          <p:cNvSpPr txBox="1"/>
          <p:nvPr>
            <p:ph idx="5" type="subTitle"/>
          </p:nvPr>
        </p:nvSpPr>
        <p:spPr>
          <a:xfrm>
            <a:off x="2808850" y="2268351"/>
            <a:ext cx="48600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/>
              <a:t> </a:t>
            </a:r>
            <a:r>
              <a:rPr b="1" lang="en" sz="2000"/>
              <a:t>There is a q-expansion from A to B</a:t>
            </a:r>
            <a:r>
              <a:rPr b="1" lang="en"/>
              <a:t>.</a:t>
            </a:r>
            <a:endParaRPr b="1"/>
          </a:p>
        </p:txBody>
      </p:sp>
      <p:sp>
        <p:nvSpPr>
          <p:cNvPr id="2302" name="Google Shape;2302;p69"/>
          <p:cNvSpPr txBox="1"/>
          <p:nvPr>
            <p:ph idx="4" type="ctrTitle"/>
          </p:nvPr>
        </p:nvSpPr>
        <p:spPr>
          <a:xfrm>
            <a:off x="811705" y="1520538"/>
            <a:ext cx="22563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Assumption:</a:t>
            </a:r>
            <a:endParaRPr sz="2200"/>
          </a:p>
        </p:txBody>
      </p:sp>
      <p:sp>
        <p:nvSpPr>
          <p:cNvPr id="2303" name="Google Shape;2303;p69"/>
          <p:cNvSpPr txBox="1"/>
          <p:nvPr>
            <p:ph idx="8" type="title"/>
          </p:nvPr>
        </p:nvSpPr>
        <p:spPr>
          <a:xfrm>
            <a:off x="931325" y="554400"/>
            <a:ext cx="30747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Sufficiency</a:t>
            </a:r>
            <a:r>
              <a:rPr lang="en"/>
              <a:t> Proof:</a:t>
            </a:r>
            <a:endParaRPr/>
          </a:p>
        </p:txBody>
      </p:sp>
      <p:grpSp>
        <p:nvGrpSpPr>
          <p:cNvPr id="2304" name="Google Shape;2304;p69"/>
          <p:cNvGrpSpPr/>
          <p:nvPr/>
        </p:nvGrpSpPr>
        <p:grpSpPr>
          <a:xfrm>
            <a:off x="811666" y="990100"/>
            <a:ext cx="3194112" cy="176025"/>
            <a:chOff x="4345425" y="2175475"/>
            <a:chExt cx="800750" cy="176025"/>
          </a:xfrm>
        </p:grpSpPr>
        <p:sp>
          <p:nvSpPr>
            <p:cNvPr id="2305" name="Google Shape;2305;p6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6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7" name="Google Shape;2307;p69"/>
          <p:cNvSpPr/>
          <p:nvPr/>
        </p:nvSpPr>
        <p:spPr>
          <a:xfrm rot="-9268491">
            <a:off x="1109050" y="3549112"/>
            <a:ext cx="740151" cy="406785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08" name="Google Shape;2308;p69"/>
          <p:cNvGrpSpPr/>
          <p:nvPr/>
        </p:nvGrpSpPr>
        <p:grpSpPr>
          <a:xfrm>
            <a:off x="7035175" y="2908900"/>
            <a:ext cx="1178302" cy="1479749"/>
            <a:chOff x="7035175" y="2908900"/>
            <a:chExt cx="1178302" cy="1479749"/>
          </a:xfrm>
        </p:grpSpPr>
        <p:sp>
          <p:nvSpPr>
            <p:cNvPr id="2309" name="Google Shape;2309;p69"/>
            <p:cNvSpPr/>
            <p:nvPr/>
          </p:nvSpPr>
          <p:spPr>
            <a:xfrm>
              <a:off x="7553669" y="3989932"/>
              <a:ext cx="210357" cy="327043"/>
            </a:xfrm>
            <a:custGeom>
              <a:rect b="b" l="l" r="r" t="t"/>
              <a:pathLst>
                <a:path extrusionOk="0" h="7716" w="4963">
                  <a:moveTo>
                    <a:pt x="3679" y="1"/>
                  </a:moveTo>
                  <a:lnTo>
                    <a:pt x="1" y="680"/>
                  </a:lnTo>
                  <a:lnTo>
                    <a:pt x="1284" y="7716"/>
                  </a:lnTo>
                  <a:lnTo>
                    <a:pt x="4963" y="7049"/>
                  </a:lnTo>
                  <a:lnTo>
                    <a:pt x="367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69"/>
            <p:cNvSpPr/>
            <p:nvPr/>
          </p:nvSpPr>
          <p:spPr>
            <a:xfrm>
              <a:off x="7548455" y="3984634"/>
              <a:ext cx="221334" cy="337046"/>
            </a:xfrm>
            <a:custGeom>
              <a:rect b="b" l="l" r="r" t="t"/>
              <a:pathLst>
                <a:path extrusionOk="0" h="7952" w="5222">
                  <a:moveTo>
                    <a:pt x="3728" y="249"/>
                  </a:moveTo>
                  <a:lnTo>
                    <a:pt x="4962" y="7063"/>
                  </a:lnTo>
                  <a:lnTo>
                    <a:pt x="1506" y="7693"/>
                  </a:lnTo>
                  <a:lnTo>
                    <a:pt x="259" y="879"/>
                  </a:lnTo>
                  <a:lnTo>
                    <a:pt x="3728" y="249"/>
                  </a:lnTo>
                  <a:close/>
                  <a:moveTo>
                    <a:pt x="3813" y="0"/>
                  </a:moveTo>
                  <a:cubicBezTo>
                    <a:pt x="3805" y="0"/>
                    <a:pt x="3798" y="1"/>
                    <a:pt x="3790" y="2"/>
                  </a:cubicBezTo>
                  <a:lnTo>
                    <a:pt x="99" y="669"/>
                  </a:lnTo>
                  <a:cubicBezTo>
                    <a:pt x="74" y="681"/>
                    <a:pt x="50" y="694"/>
                    <a:pt x="25" y="718"/>
                  </a:cubicBezTo>
                  <a:cubicBezTo>
                    <a:pt x="13" y="743"/>
                    <a:pt x="0" y="780"/>
                    <a:pt x="13" y="805"/>
                  </a:cubicBezTo>
                  <a:lnTo>
                    <a:pt x="1296" y="7853"/>
                  </a:lnTo>
                  <a:cubicBezTo>
                    <a:pt x="1309" y="7902"/>
                    <a:pt x="1358" y="7952"/>
                    <a:pt x="1407" y="7952"/>
                  </a:cubicBezTo>
                  <a:lnTo>
                    <a:pt x="1432" y="7952"/>
                  </a:lnTo>
                  <a:lnTo>
                    <a:pt x="5111" y="7273"/>
                  </a:lnTo>
                  <a:cubicBezTo>
                    <a:pt x="5172" y="7261"/>
                    <a:pt x="5222" y="7199"/>
                    <a:pt x="5209" y="7137"/>
                  </a:cubicBezTo>
                  <a:lnTo>
                    <a:pt x="3926" y="101"/>
                  </a:lnTo>
                  <a:cubicBezTo>
                    <a:pt x="3915" y="36"/>
                    <a:pt x="3866" y="0"/>
                    <a:pt x="38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69"/>
            <p:cNvSpPr/>
            <p:nvPr/>
          </p:nvSpPr>
          <p:spPr>
            <a:xfrm>
              <a:off x="7554177" y="4008794"/>
              <a:ext cx="101554" cy="307164"/>
            </a:xfrm>
            <a:custGeom>
              <a:rect b="b" l="l" r="r" t="t"/>
              <a:pathLst>
                <a:path extrusionOk="0" h="7247" w="2396">
                  <a:moveTo>
                    <a:pt x="1112" y="0"/>
                  </a:moveTo>
                  <a:lnTo>
                    <a:pt x="1" y="198"/>
                  </a:lnTo>
                  <a:lnTo>
                    <a:pt x="1285" y="7246"/>
                  </a:lnTo>
                  <a:lnTo>
                    <a:pt x="2396" y="7036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69"/>
            <p:cNvSpPr/>
            <p:nvPr/>
          </p:nvSpPr>
          <p:spPr>
            <a:xfrm>
              <a:off x="7548455" y="4004386"/>
              <a:ext cx="111981" cy="317294"/>
            </a:xfrm>
            <a:custGeom>
              <a:rect b="b" l="l" r="r" t="t"/>
              <a:pathLst>
                <a:path extrusionOk="0" h="7486" w="2642">
                  <a:moveTo>
                    <a:pt x="1148" y="265"/>
                  </a:moveTo>
                  <a:lnTo>
                    <a:pt x="2383" y="7078"/>
                  </a:lnTo>
                  <a:lnTo>
                    <a:pt x="1506" y="7227"/>
                  </a:lnTo>
                  <a:lnTo>
                    <a:pt x="259" y="413"/>
                  </a:lnTo>
                  <a:lnTo>
                    <a:pt x="1148" y="265"/>
                  </a:lnTo>
                  <a:close/>
                  <a:moveTo>
                    <a:pt x="1247" y="0"/>
                  </a:moveTo>
                  <a:cubicBezTo>
                    <a:pt x="1238" y="0"/>
                    <a:pt x="1229" y="2"/>
                    <a:pt x="1222" y="5"/>
                  </a:cubicBezTo>
                  <a:lnTo>
                    <a:pt x="99" y="203"/>
                  </a:lnTo>
                  <a:cubicBezTo>
                    <a:pt x="37" y="215"/>
                    <a:pt x="0" y="277"/>
                    <a:pt x="13" y="339"/>
                  </a:cubicBezTo>
                  <a:lnTo>
                    <a:pt x="1296" y="7387"/>
                  </a:lnTo>
                  <a:cubicBezTo>
                    <a:pt x="1309" y="7436"/>
                    <a:pt x="1358" y="7486"/>
                    <a:pt x="1407" y="7486"/>
                  </a:cubicBezTo>
                  <a:lnTo>
                    <a:pt x="1432" y="7473"/>
                  </a:lnTo>
                  <a:lnTo>
                    <a:pt x="2543" y="7276"/>
                  </a:lnTo>
                  <a:cubicBezTo>
                    <a:pt x="2580" y="7276"/>
                    <a:pt x="2605" y="7251"/>
                    <a:pt x="2617" y="7227"/>
                  </a:cubicBezTo>
                  <a:cubicBezTo>
                    <a:pt x="2642" y="7202"/>
                    <a:pt x="2642" y="7177"/>
                    <a:pt x="2642" y="7140"/>
                  </a:cubicBezTo>
                  <a:lnTo>
                    <a:pt x="1358" y="92"/>
                  </a:lnTo>
                  <a:cubicBezTo>
                    <a:pt x="1346" y="67"/>
                    <a:pt x="1333" y="42"/>
                    <a:pt x="1309" y="18"/>
                  </a:cubicBezTo>
                  <a:cubicBezTo>
                    <a:pt x="1291" y="9"/>
                    <a:pt x="1268" y="0"/>
                    <a:pt x="12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69"/>
            <p:cNvSpPr/>
            <p:nvPr/>
          </p:nvSpPr>
          <p:spPr>
            <a:xfrm>
              <a:off x="7417105" y="4208894"/>
              <a:ext cx="547826" cy="174796"/>
            </a:xfrm>
            <a:custGeom>
              <a:rect b="b" l="l" r="r" t="t"/>
              <a:pathLst>
                <a:path extrusionOk="0" h="4124" w="12925">
                  <a:moveTo>
                    <a:pt x="11743" y="1"/>
                  </a:moveTo>
                  <a:cubicBezTo>
                    <a:pt x="11677" y="1"/>
                    <a:pt x="11610" y="7"/>
                    <a:pt x="11542" y="19"/>
                  </a:cubicBezTo>
                  <a:lnTo>
                    <a:pt x="1001" y="1945"/>
                  </a:lnTo>
                  <a:cubicBezTo>
                    <a:pt x="396" y="2044"/>
                    <a:pt x="1" y="2624"/>
                    <a:pt x="112" y="3216"/>
                  </a:cubicBezTo>
                  <a:cubicBezTo>
                    <a:pt x="210" y="3752"/>
                    <a:pt x="668" y="4124"/>
                    <a:pt x="1192" y="4124"/>
                  </a:cubicBezTo>
                  <a:cubicBezTo>
                    <a:pt x="1259" y="4124"/>
                    <a:pt x="1327" y="4118"/>
                    <a:pt x="1396" y="4105"/>
                  </a:cubicBezTo>
                  <a:lnTo>
                    <a:pt x="11937" y="2179"/>
                  </a:lnTo>
                  <a:cubicBezTo>
                    <a:pt x="12530" y="2068"/>
                    <a:pt x="12925" y="1501"/>
                    <a:pt x="12826" y="908"/>
                  </a:cubicBezTo>
                  <a:cubicBezTo>
                    <a:pt x="12728" y="372"/>
                    <a:pt x="12261" y="1"/>
                    <a:pt x="117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69"/>
            <p:cNvSpPr/>
            <p:nvPr/>
          </p:nvSpPr>
          <p:spPr>
            <a:xfrm>
              <a:off x="7413968" y="4204104"/>
              <a:ext cx="556727" cy="184544"/>
            </a:xfrm>
            <a:custGeom>
              <a:rect b="b" l="l" r="r" t="t"/>
              <a:pathLst>
                <a:path extrusionOk="0" h="4354" w="13135">
                  <a:moveTo>
                    <a:pt x="11814" y="231"/>
                  </a:moveTo>
                  <a:cubicBezTo>
                    <a:pt x="12295" y="231"/>
                    <a:pt x="12703" y="577"/>
                    <a:pt x="12789" y="1046"/>
                  </a:cubicBezTo>
                  <a:cubicBezTo>
                    <a:pt x="12876" y="1576"/>
                    <a:pt x="12530" y="2083"/>
                    <a:pt x="11999" y="2181"/>
                  </a:cubicBezTo>
                  <a:lnTo>
                    <a:pt x="1445" y="4107"/>
                  </a:lnTo>
                  <a:cubicBezTo>
                    <a:pt x="1392" y="4116"/>
                    <a:pt x="1339" y="4120"/>
                    <a:pt x="1287" y="4120"/>
                  </a:cubicBezTo>
                  <a:cubicBezTo>
                    <a:pt x="819" y="4120"/>
                    <a:pt x="411" y="3783"/>
                    <a:pt x="322" y="3317"/>
                  </a:cubicBezTo>
                  <a:cubicBezTo>
                    <a:pt x="223" y="2786"/>
                    <a:pt x="569" y="2280"/>
                    <a:pt x="1099" y="2169"/>
                  </a:cubicBezTo>
                  <a:lnTo>
                    <a:pt x="11641" y="243"/>
                  </a:lnTo>
                  <a:cubicBezTo>
                    <a:pt x="11691" y="243"/>
                    <a:pt x="11752" y="231"/>
                    <a:pt x="11814" y="231"/>
                  </a:cubicBezTo>
                  <a:close/>
                  <a:moveTo>
                    <a:pt x="11815" y="1"/>
                  </a:moveTo>
                  <a:cubicBezTo>
                    <a:pt x="11742" y="1"/>
                    <a:pt x="11667" y="7"/>
                    <a:pt x="11592" y="21"/>
                  </a:cubicBezTo>
                  <a:lnTo>
                    <a:pt x="1050" y="1947"/>
                  </a:lnTo>
                  <a:cubicBezTo>
                    <a:pt x="433" y="2058"/>
                    <a:pt x="1" y="2626"/>
                    <a:pt x="63" y="3255"/>
                  </a:cubicBezTo>
                  <a:cubicBezTo>
                    <a:pt x="112" y="3872"/>
                    <a:pt x="643" y="4354"/>
                    <a:pt x="1272" y="4354"/>
                  </a:cubicBezTo>
                  <a:cubicBezTo>
                    <a:pt x="1346" y="4354"/>
                    <a:pt x="1420" y="4354"/>
                    <a:pt x="1482" y="4342"/>
                  </a:cubicBezTo>
                  <a:lnTo>
                    <a:pt x="12036" y="2416"/>
                  </a:lnTo>
                  <a:cubicBezTo>
                    <a:pt x="12690" y="2292"/>
                    <a:pt x="13135" y="1663"/>
                    <a:pt x="13011" y="996"/>
                  </a:cubicBezTo>
                  <a:cubicBezTo>
                    <a:pt x="12902" y="416"/>
                    <a:pt x="12394" y="1"/>
                    <a:pt x="1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69"/>
            <p:cNvSpPr/>
            <p:nvPr/>
          </p:nvSpPr>
          <p:spPr>
            <a:xfrm>
              <a:off x="7420792" y="4277685"/>
              <a:ext cx="127706" cy="105072"/>
            </a:xfrm>
            <a:custGeom>
              <a:rect b="b" l="l" r="r" t="t"/>
              <a:pathLst>
                <a:path extrusionOk="0" h="2479" w="3013">
                  <a:moveTo>
                    <a:pt x="3012" y="2161"/>
                  </a:moveTo>
                  <a:lnTo>
                    <a:pt x="3007" y="2162"/>
                  </a:lnTo>
                  <a:lnTo>
                    <a:pt x="3007" y="2162"/>
                  </a:lnTo>
                  <a:cubicBezTo>
                    <a:pt x="3009" y="2162"/>
                    <a:pt x="3010" y="2161"/>
                    <a:pt x="3012" y="2161"/>
                  </a:cubicBezTo>
                  <a:close/>
                  <a:moveTo>
                    <a:pt x="2617" y="1"/>
                  </a:moveTo>
                  <a:lnTo>
                    <a:pt x="914" y="310"/>
                  </a:lnTo>
                  <a:cubicBezTo>
                    <a:pt x="358" y="458"/>
                    <a:pt x="0" y="1013"/>
                    <a:pt x="99" y="1581"/>
                  </a:cubicBezTo>
                  <a:cubicBezTo>
                    <a:pt x="201" y="2103"/>
                    <a:pt x="658" y="2479"/>
                    <a:pt x="1172" y="2479"/>
                  </a:cubicBezTo>
                  <a:cubicBezTo>
                    <a:pt x="1217" y="2479"/>
                    <a:pt x="1263" y="2476"/>
                    <a:pt x="1309" y="2470"/>
                  </a:cubicBezTo>
                  <a:lnTo>
                    <a:pt x="3007" y="2162"/>
                  </a:lnTo>
                  <a:lnTo>
                    <a:pt x="3007" y="2162"/>
                  </a:lnTo>
                  <a:cubicBezTo>
                    <a:pt x="2940" y="2174"/>
                    <a:pt x="2873" y="2180"/>
                    <a:pt x="2808" y="2180"/>
                  </a:cubicBezTo>
                  <a:cubicBezTo>
                    <a:pt x="2284" y="2180"/>
                    <a:pt x="1827" y="1810"/>
                    <a:pt x="1728" y="1285"/>
                  </a:cubicBezTo>
                  <a:cubicBezTo>
                    <a:pt x="1617" y="692"/>
                    <a:pt x="2012" y="112"/>
                    <a:pt x="26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69"/>
            <p:cNvSpPr/>
            <p:nvPr/>
          </p:nvSpPr>
          <p:spPr>
            <a:xfrm>
              <a:off x="7413968" y="4273404"/>
              <a:ext cx="139235" cy="115245"/>
            </a:xfrm>
            <a:custGeom>
              <a:rect b="b" l="l" r="r" t="t"/>
              <a:pathLst>
                <a:path extrusionOk="0" h="2719" w="3285">
                  <a:moveTo>
                    <a:pt x="2099" y="349"/>
                  </a:moveTo>
                  <a:cubicBezTo>
                    <a:pt x="1828" y="633"/>
                    <a:pt x="1704" y="1028"/>
                    <a:pt x="1778" y="1410"/>
                  </a:cubicBezTo>
                  <a:cubicBezTo>
                    <a:pt x="1840" y="1731"/>
                    <a:pt x="2013" y="2015"/>
                    <a:pt x="2284" y="2188"/>
                  </a:cubicBezTo>
                  <a:cubicBezTo>
                    <a:pt x="2334" y="2225"/>
                    <a:pt x="2383" y="2262"/>
                    <a:pt x="2445" y="2287"/>
                  </a:cubicBezTo>
                  <a:lnTo>
                    <a:pt x="1445" y="2472"/>
                  </a:lnTo>
                  <a:cubicBezTo>
                    <a:pt x="1392" y="2481"/>
                    <a:pt x="1339" y="2485"/>
                    <a:pt x="1287" y="2485"/>
                  </a:cubicBezTo>
                  <a:cubicBezTo>
                    <a:pt x="819" y="2485"/>
                    <a:pt x="411" y="2148"/>
                    <a:pt x="322" y="1682"/>
                  </a:cubicBezTo>
                  <a:cubicBezTo>
                    <a:pt x="223" y="1151"/>
                    <a:pt x="569" y="645"/>
                    <a:pt x="1087" y="534"/>
                  </a:cubicBezTo>
                  <a:lnTo>
                    <a:pt x="2099" y="349"/>
                  </a:lnTo>
                  <a:close/>
                  <a:moveTo>
                    <a:pt x="2777" y="1"/>
                  </a:moveTo>
                  <a:cubicBezTo>
                    <a:pt x="2769" y="1"/>
                    <a:pt x="2761" y="2"/>
                    <a:pt x="2754" y="3"/>
                  </a:cubicBezTo>
                  <a:lnTo>
                    <a:pt x="1050" y="312"/>
                  </a:lnTo>
                  <a:cubicBezTo>
                    <a:pt x="433" y="423"/>
                    <a:pt x="1" y="991"/>
                    <a:pt x="63" y="1620"/>
                  </a:cubicBezTo>
                  <a:cubicBezTo>
                    <a:pt x="112" y="2237"/>
                    <a:pt x="643" y="2719"/>
                    <a:pt x="1272" y="2719"/>
                  </a:cubicBezTo>
                  <a:cubicBezTo>
                    <a:pt x="1346" y="2719"/>
                    <a:pt x="1420" y="2719"/>
                    <a:pt x="1482" y="2707"/>
                  </a:cubicBezTo>
                  <a:lnTo>
                    <a:pt x="3186" y="2398"/>
                  </a:lnTo>
                  <a:cubicBezTo>
                    <a:pt x="3247" y="2386"/>
                    <a:pt x="3284" y="2324"/>
                    <a:pt x="3272" y="2262"/>
                  </a:cubicBezTo>
                  <a:cubicBezTo>
                    <a:pt x="3261" y="2207"/>
                    <a:pt x="3220" y="2161"/>
                    <a:pt x="3167" y="2161"/>
                  </a:cubicBezTo>
                  <a:cubicBezTo>
                    <a:pt x="3161" y="2161"/>
                    <a:pt x="3155" y="2162"/>
                    <a:pt x="3149" y="2163"/>
                  </a:cubicBezTo>
                  <a:cubicBezTo>
                    <a:pt x="3088" y="2174"/>
                    <a:pt x="3027" y="2180"/>
                    <a:pt x="2968" y="2180"/>
                  </a:cubicBezTo>
                  <a:cubicBezTo>
                    <a:pt x="2497" y="2180"/>
                    <a:pt x="2088" y="1845"/>
                    <a:pt x="2001" y="1373"/>
                  </a:cubicBezTo>
                  <a:cubicBezTo>
                    <a:pt x="1902" y="843"/>
                    <a:pt x="2260" y="324"/>
                    <a:pt x="2791" y="225"/>
                  </a:cubicBezTo>
                  <a:cubicBezTo>
                    <a:pt x="2852" y="213"/>
                    <a:pt x="2889" y="151"/>
                    <a:pt x="2877" y="90"/>
                  </a:cubicBezTo>
                  <a:cubicBezTo>
                    <a:pt x="2866" y="36"/>
                    <a:pt x="2827" y="1"/>
                    <a:pt x="27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69"/>
            <p:cNvSpPr/>
            <p:nvPr/>
          </p:nvSpPr>
          <p:spPr>
            <a:xfrm>
              <a:off x="7035175" y="3005284"/>
              <a:ext cx="999354" cy="942854"/>
            </a:xfrm>
            <a:custGeom>
              <a:rect b="b" l="l" r="r" t="t"/>
              <a:pathLst>
                <a:path extrusionOk="0" h="22245" w="23578">
                  <a:moveTo>
                    <a:pt x="11847" y="1"/>
                  </a:moveTo>
                  <a:cubicBezTo>
                    <a:pt x="11181" y="1"/>
                    <a:pt x="10505" y="61"/>
                    <a:pt x="9827" y="186"/>
                  </a:cubicBezTo>
                  <a:cubicBezTo>
                    <a:pt x="5407" y="988"/>
                    <a:pt x="1902" y="4383"/>
                    <a:pt x="951" y="8777"/>
                  </a:cubicBezTo>
                  <a:cubicBezTo>
                    <a:pt x="1" y="13172"/>
                    <a:pt x="1803" y="17714"/>
                    <a:pt x="5494" y="20269"/>
                  </a:cubicBezTo>
                  <a:cubicBezTo>
                    <a:pt x="7398" y="21583"/>
                    <a:pt x="9612" y="22244"/>
                    <a:pt x="11828" y="22244"/>
                  </a:cubicBezTo>
                  <a:cubicBezTo>
                    <a:pt x="13921" y="22244"/>
                    <a:pt x="16015" y="21654"/>
                    <a:pt x="17850" y="20467"/>
                  </a:cubicBezTo>
                  <a:cubicBezTo>
                    <a:pt x="21640" y="18035"/>
                    <a:pt x="23578" y="13554"/>
                    <a:pt x="22775" y="9135"/>
                  </a:cubicBezTo>
                  <a:cubicBezTo>
                    <a:pt x="21789" y="3765"/>
                    <a:pt x="17116" y="1"/>
                    <a:pt x="11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69"/>
            <p:cNvSpPr/>
            <p:nvPr/>
          </p:nvSpPr>
          <p:spPr>
            <a:xfrm>
              <a:off x="7354333" y="3005792"/>
              <a:ext cx="706897" cy="942558"/>
            </a:xfrm>
            <a:custGeom>
              <a:rect b="b" l="l" r="r" t="t"/>
              <a:pathLst>
                <a:path extrusionOk="0" h="22238" w="16678">
                  <a:moveTo>
                    <a:pt x="4876" y="1"/>
                  </a:moveTo>
                  <a:lnTo>
                    <a:pt x="4876" y="1"/>
                  </a:lnTo>
                  <a:cubicBezTo>
                    <a:pt x="9863" y="2099"/>
                    <a:pt x="12628" y="7469"/>
                    <a:pt x="11431" y="12740"/>
                  </a:cubicBezTo>
                  <a:cubicBezTo>
                    <a:pt x="10266" y="17818"/>
                    <a:pt x="5743" y="21384"/>
                    <a:pt x="590" y="21384"/>
                  </a:cubicBezTo>
                  <a:cubicBezTo>
                    <a:pt x="394" y="21384"/>
                    <a:pt x="198" y="21379"/>
                    <a:pt x="1" y="21368"/>
                  </a:cubicBezTo>
                  <a:lnTo>
                    <a:pt x="1" y="21368"/>
                  </a:lnTo>
                  <a:cubicBezTo>
                    <a:pt x="1414" y="21960"/>
                    <a:pt x="2870" y="22237"/>
                    <a:pt x="4297" y="22237"/>
                  </a:cubicBezTo>
                  <a:cubicBezTo>
                    <a:pt x="9300" y="22237"/>
                    <a:pt x="13946" y="18826"/>
                    <a:pt x="15147" y="13592"/>
                  </a:cubicBezTo>
                  <a:cubicBezTo>
                    <a:pt x="16677" y="6864"/>
                    <a:pt x="11777" y="371"/>
                    <a:pt x="4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69"/>
            <p:cNvSpPr/>
            <p:nvPr/>
          </p:nvSpPr>
          <p:spPr>
            <a:xfrm>
              <a:off x="7040431" y="2999053"/>
              <a:ext cx="1002999" cy="954298"/>
            </a:xfrm>
            <a:custGeom>
              <a:rect b="b" l="l" r="r" t="t"/>
              <a:pathLst>
                <a:path extrusionOk="0" h="22515" w="23664">
                  <a:moveTo>
                    <a:pt x="11727" y="259"/>
                  </a:moveTo>
                  <a:cubicBezTo>
                    <a:pt x="17035" y="283"/>
                    <a:pt x="21577" y="4073"/>
                    <a:pt x="22528" y="9294"/>
                  </a:cubicBezTo>
                  <a:cubicBezTo>
                    <a:pt x="23330" y="13677"/>
                    <a:pt x="21405" y="18108"/>
                    <a:pt x="17664" y="20515"/>
                  </a:cubicBezTo>
                  <a:cubicBezTo>
                    <a:pt x="15843" y="21693"/>
                    <a:pt x="13765" y="22280"/>
                    <a:pt x="11689" y="22280"/>
                  </a:cubicBezTo>
                  <a:cubicBezTo>
                    <a:pt x="9502" y="22280"/>
                    <a:pt x="7319" y="21628"/>
                    <a:pt x="5444" y="20330"/>
                  </a:cubicBezTo>
                  <a:cubicBezTo>
                    <a:pt x="1778" y="17799"/>
                    <a:pt x="0" y="13306"/>
                    <a:pt x="938" y="8949"/>
                  </a:cubicBezTo>
                  <a:cubicBezTo>
                    <a:pt x="1877" y="4604"/>
                    <a:pt x="5345" y="1246"/>
                    <a:pt x="9715" y="444"/>
                  </a:cubicBezTo>
                  <a:cubicBezTo>
                    <a:pt x="10381" y="320"/>
                    <a:pt x="11048" y="259"/>
                    <a:pt x="11727" y="259"/>
                  </a:cubicBezTo>
                  <a:close/>
                  <a:moveTo>
                    <a:pt x="11714" y="0"/>
                  </a:moveTo>
                  <a:cubicBezTo>
                    <a:pt x="11367" y="0"/>
                    <a:pt x="11017" y="16"/>
                    <a:pt x="10665" y="49"/>
                  </a:cubicBezTo>
                  <a:cubicBezTo>
                    <a:pt x="4666" y="592"/>
                    <a:pt x="161" y="5739"/>
                    <a:pt x="432" y="11763"/>
                  </a:cubicBezTo>
                  <a:cubicBezTo>
                    <a:pt x="704" y="17775"/>
                    <a:pt x="5654" y="22515"/>
                    <a:pt x="11678" y="22515"/>
                  </a:cubicBezTo>
                  <a:cubicBezTo>
                    <a:pt x="12369" y="22515"/>
                    <a:pt x="13048" y="22453"/>
                    <a:pt x="13714" y="22330"/>
                  </a:cubicBezTo>
                  <a:cubicBezTo>
                    <a:pt x="19639" y="21243"/>
                    <a:pt x="23664" y="15689"/>
                    <a:pt x="22849" y="9726"/>
                  </a:cubicBezTo>
                  <a:cubicBezTo>
                    <a:pt x="22082" y="4114"/>
                    <a:pt x="17279" y="0"/>
                    <a:pt x="1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69"/>
            <p:cNvSpPr/>
            <p:nvPr/>
          </p:nvSpPr>
          <p:spPr>
            <a:xfrm>
              <a:off x="7086969" y="3608551"/>
              <a:ext cx="230278" cy="267916"/>
            </a:xfrm>
            <a:custGeom>
              <a:rect b="b" l="l" r="r" t="t"/>
              <a:pathLst>
                <a:path extrusionOk="0" h="6321" w="5433">
                  <a:moveTo>
                    <a:pt x="766" y="0"/>
                  </a:moveTo>
                  <a:cubicBezTo>
                    <a:pt x="495" y="37"/>
                    <a:pt x="235" y="124"/>
                    <a:pt x="1" y="247"/>
                  </a:cubicBezTo>
                  <a:cubicBezTo>
                    <a:pt x="791" y="2765"/>
                    <a:pt x="2457" y="4925"/>
                    <a:pt x="4704" y="6320"/>
                  </a:cubicBezTo>
                  <a:cubicBezTo>
                    <a:pt x="4938" y="6073"/>
                    <a:pt x="5173" y="5789"/>
                    <a:pt x="5222" y="5530"/>
                  </a:cubicBezTo>
                  <a:cubicBezTo>
                    <a:pt x="5333" y="5049"/>
                    <a:pt x="4914" y="4666"/>
                    <a:pt x="4975" y="4197"/>
                  </a:cubicBezTo>
                  <a:cubicBezTo>
                    <a:pt x="5037" y="3691"/>
                    <a:pt x="5432" y="3247"/>
                    <a:pt x="5074" y="2753"/>
                  </a:cubicBezTo>
                  <a:cubicBezTo>
                    <a:pt x="4692" y="2210"/>
                    <a:pt x="4050" y="2592"/>
                    <a:pt x="3618" y="2247"/>
                  </a:cubicBezTo>
                  <a:cubicBezTo>
                    <a:pt x="3231" y="1938"/>
                    <a:pt x="3289" y="1628"/>
                    <a:pt x="2891" y="1628"/>
                  </a:cubicBezTo>
                  <a:cubicBezTo>
                    <a:pt x="2844" y="1628"/>
                    <a:pt x="2790" y="1633"/>
                    <a:pt x="2729" y="1642"/>
                  </a:cubicBezTo>
                  <a:cubicBezTo>
                    <a:pt x="2573" y="1662"/>
                    <a:pt x="2450" y="1674"/>
                    <a:pt x="2342" y="1674"/>
                  </a:cubicBezTo>
                  <a:cubicBezTo>
                    <a:pt x="2059" y="1674"/>
                    <a:pt x="1890" y="1591"/>
                    <a:pt x="1531" y="1358"/>
                  </a:cubicBezTo>
                  <a:cubicBezTo>
                    <a:pt x="1223" y="1148"/>
                    <a:pt x="951" y="1049"/>
                    <a:pt x="853" y="654"/>
                  </a:cubicBezTo>
                  <a:cubicBezTo>
                    <a:pt x="791" y="432"/>
                    <a:pt x="877" y="210"/>
                    <a:pt x="7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69"/>
            <p:cNvSpPr/>
            <p:nvPr/>
          </p:nvSpPr>
          <p:spPr>
            <a:xfrm>
              <a:off x="7081247" y="3603295"/>
              <a:ext cx="237017" cy="278385"/>
            </a:xfrm>
            <a:custGeom>
              <a:rect b="b" l="l" r="r" t="t"/>
              <a:pathLst>
                <a:path extrusionOk="0" h="6568" w="5592">
                  <a:moveTo>
                    <a:pt x="827" y="248"/>
                  </a:moveTo>
                  <a:cubicBezTo>
                    <a:pt x="852" y="322"/>
                    <a:pt x="852" y="408"/>
                    <a:pt x="852" y="494"/>
                  </a:cubicBezTo>
                  <a:cubicBezTo>
                    <a:pt x="839" y="593"/>
                    <a:pt x="852" y="692"/>
                    <a:pt x="876" y="803"/>
                  </a:cubicBezTo>
                  <a:cubicBezTo>
                    <a:pt x="975" y="1173"/>
                    <a:pt x="1197" y="1321"/>
                    <a:pt x="1457" y="1470"/>
                  </a:cubicBezTo>
                  <a:cubicBezTo>
                    <a:pt x="1506" y="1507"/>
                    <a:pt x="1555" y="1531"/>
                    <a:pt x="1617" y="1568"/>
                  </a:cubicBezTo>
                  <a:cubicBezTo>
                    <a:pt x="1994" y="1819"/>
                    <a:pt x="2162" y="1914"/>
                    <a:pt x="2467" y="1914"/>
                  </a:cubicBezTo>
                  <a:cubicBezTo>
                    <a:pt x="2582" y="1914"/>
                    <a:pt x="2716" y="1901"/>
                    <a:pt x="2889" y="1877"/>
                  </a:cubicBezTo>
                  <a:cubicBezTo>
                    <a:pt x="2943" y="1870"/>
                    <a:pt x="2990" y="1867"/>
                    <a:pt x="3030" y="1867"/>
                  </a:cubicBezTo>
                  <a:cubicBezTo>
                    <a:pt x="3205" y="1867"/>
                    <a:pt x="3255" y="1934"/>
                    <a:pt x="3345" y="2074"/>
                  </a:cubicBezTo>
                  <a:cubicBezTo>
                    <a:pt x="3444" y="2223"/>
                    <a:pt x="3555" y="2346"/>
                    <a:pt x="3679" y="2457"/>
                  </a:cubicBezTo>
                  <a:cubicBezTo>
                    <a:pt x="3873" y="2586"/>
                    <a:pt x="4085" y="2659"/>
                    <a:pt x="4309" y="2659"/>
                  </a:cubicBezTo>
                  <a:cubicBezTo>
                    <a:pt x="4341" y="2659"/>
                    <a:pt x="4374" y="2658"/>
                    <a:pt x="4407" y="2655"/>
                  </a:cubicBezTo>
                  <a:cubicBezTo>
                    <a:pt x="4691" y="2667"/>
                    <a:pt x="4938" y="2679"/>
                    <a:pt x="5123" y="2939"/>
                  </a:cubicBezTo>
                  <a:cubicBezTo>
                    <a:pt x="5333" y="3235"/>
                    <a:pt x="5234" y="3519"/>
                    <a:pt x="5123" y="3827"/>
                  </a:cubicBezTo>
                  <a:cubicBezTo>
                    <a:pt x="5061" y="3975"/>
                    <a:pt x="5024" y="4136"/>
                    <a:pt x="4987" y="4296"/>
                  </a:cubicBezTo>
                  <a:cubicBezTo>
                    <a:pt x="4975" y="4543"/>
                    <a:pt x="5024" y="4778"/>
                    <a:pt x="5135" y="4988"/>
                  </a:cubicBezTo>
                  <a:cubicBezTo>
                    <a:pt x="5234" y="5185"/>
                    <a:pt x="5271" y="5407"/>
                    <a:pt x="5246" y="5629"/>
                  </a:cubicBezTo>
                  <a:cubicBezTo>
                    <a:pt x="5160" y="5876"/>
                    <a:pt x="5012" y="6111"/>
                    <a:pt x="4827" y="6296"/>
                  </a:cubicBezTo>
                  <a:cubicBezTo>
                    <a:pt x="2679" y="4926"/>
                    <a:pt x="1062" y="2852"/>
                    <a:pt x="272" y="433"/>
                  </a:cubicBezTo>
                  <a:cubicBezTo>
                    <a:pt x="457" y="346"/>
                    <a:pt x="642" y="285"/>
                    <a:pt x="827" y="248"/>
                  </a:cubicBezTo>
                  <a:close/>
                  <a:moveTo>
                    <a:pt x="889" y="1"/>
                  </a:moveTo>
                  <a:cubicBezTo>
                    <a:pt x="642" y="38"/>
                    <a:pt x="383" y="112"/>
                    <a:pt x="161" y="235"/>
                  </a:cubicBezTo>
                  <a:lnTo>
                    <a:pt x="86" y="260"/>
                  </a:lnTo>
                  <a:cubicBezTo>
                    <a:pt x="37" y="285"/>
                    <a:pt x="0" y="346"/>
                    <a:pt x="25" y="396"/>
                  </a:cubicBezTo>
                  <a:cubicBezTo>
                    <a:pt x="827" y="2951"/>
                    <a:pt x="2518" y="5123"/>
                    <a:pt x="4777" y="6543"/>
                  </a:cubicBezTo>
                  <a:cubicBezTo>
                    <a:pt x="4802" y="6555"/>
                    <a:pt x="4827" y="6568"/>
                    <a:pt x="4839" y="6568"/>
                  </a:cubicBezTo>
                  <a:cubicBezTo>
                    <a:pt x="4876" y="6568"/>
                    <a:pt x="4901" y="6555"/>
                    <a:pt x="4925" y="6531"/>
                  </a:cubicBezTo>
                  <a:cubicBezTo>
                    <a:pt x="5160" y="6284"/>
                    <a:pt x="5407" y="5987"/>
                    <a:pt x="5468" y="5691"/>
                  </a:cubicBezTo>
                  <a:cubicBezTo>
                    <a:pt x="5505" y="5420"/>
                    <a:pt x="5468" y="5148"/>
                    <a:pt x="5345" y="4914"/>
                  </a:cubicBezTo>
                  <a:cubicBezTo>
                    <a:pt x="5246" y="4741"/>
                    <a:pt x="5209" y="4543"/>
                    <a:pt x="5222" y="4346"/>
                  </a:cubicBezTo>
                  <a:cubicBezTo>
                    <a:pt x="5246" y="4198"/>
                    <a:pt x="5283" y="4049"/>
                    <a:pt x="5333" y="3914"/>
                  </a:cubicBezTo>
                  <a:cubicBezTo>
                    <a:pt x="5456" y="3593"/>
                    <a:pt x="5592" y="3210"/>
                    <a:pt x="5308" y="2815"/>
                  </a:cubicBezTo>
                  <a:cubicBezTo>
                    <a:pt x="5049" y="2469"/>
                    <a:pt x="4715" y="2457"/>
                    <a:pt x="4407" y="2445"/>
                  </a:cubicBezTo>
                  <a:cubicBezTo>
                    <a:pt x="4390" y="2446"/>
                    <a:pt x="4373" y="2446"/>
                    <a:pt x="4357" y="2446"/>
                  </a:cubicBezTo>
                  <a:cubicBezTo>
                    <a:pt x="4174" y="2446"/>
                    <a:pt x="3985" y="2386"/>
                    <a:pt x="3827" y="2284"/>
                  </a:cubicBezTo>
                  <a:cubicBezTo>
                    <a:pt x="3703" y="2198"/>
                    <a:pt x="3617" y="2074"/>
                    <a:pt x="3530" y="1951"/>
                  </a:cubicBezTo>
                  <a:cubicBezTo>
                    <a:pt x="3424" y="1781"/>
                    <a:pt x="3327" y="1630"/>
                    <a:pt x="3020" y="1630"/>
                  </a:cubicBezTo>
                  <a:cubicBezTo>
                    <a:pt x="2970" y="1630"/>
                    <a:pt x="2914" y="1634"/>
                    <a:pt x="2852" y="1642"/>
                  </a:cubicBezTo>
                  <a:cubicBezTo>
                    <a:pt x="2683" y="1668"/>
                    <a:pt x="2557" y="1683"/>
                    <a:pt x="2450" y="1683"/>
                  </a:cubicBezTo>
                  <a:cubicBezTo>
                    <a:pt x="2199" y="1683"/>
                    <a:pt x="2058" y="1600"/>
                    <a:pt x="1728" y="1383"/>
                  </a:cubicBezTo>
                  <a:lnTo>
                    <a:pt x="1580" y="1284"/>
                  </a:lnTo>
                  <a:cubicBezTo>
                    <a:pt x="1333" y="1124"/>
                    <a:pt x="1173" y="1025"/>
                    <a:pt x="1099" y="754"/>
                  </a:cubicBezTo>
                  <a:cubicBezTo>
                    <a:pt x="1086" y="667"/>
                    <a:pt x="1074" y="581"/>
                    <a:pt x="1074" y="494"/>
                  </a:cubicBezTo>
                  <a:cubicBezTo>
                    <a:pt x="1086" y="346"/>
                    <a:pt x="1062" y="198"/>
                    <a:pt x="1012" y="62"/>
                  </a:cubicBezTo>
                  <a:cubicBezTo>
                    <a:pt x="988" y="25"/>
                    <a:pt x="938" y="1"/>
                    <a:pt x="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69"/>
            <p:cNvSpPr/>
            <p:nvPr/>
          </p:nvSpPr>
          <p:spPr>
            <a:xfrm>
              <a:off x="7884864" y="3561928"/>
              <a:ext cx="115160" cy="225573"/>
            </a:xfrm>
            <a:custGeom>
              <a:rect b="b" l="l" r="r" t="t"/>
              <a:pathLst>
                <a:path extrusionOk="0" h="5322" w="2717">
                  <a:moveTo>
                    <a:pt x="2185" y="0"/>
                  </a:moveTo>
                  <a:cubicBezTo>
                    <a:pt x="1759" y="0"/>
                    <a:pt x="1428" y="202"/>
                    <a:pt x="1321" y="878"/>
                  </a:cubicBezTo>
                  <a:cubicBezTo>
                    <a:pt x="1259" y="1285"/>
                    <a:pt x="1654" y="1557"/>
                    <a:pt x="1568" y="1940"/>
                  </a:cubicBezTo>
                  <a:cubicBezTo>
                    <a:pt x="1506" y="2260"/>
                    <a:pt x="1087" y="2335"/>
                    <a:pt x="963" y="2594"/>
                  </a:cubicBezTo>
                  <a:cubicBezTo>
                    <a:pt x="827" y="2841"/>
                    <a:pt x="1000" y="3174"/>
                    <a:pt x="803" y="3421"/>
                  </a:cubicBezTo>
                  <a:cubicBezTo>
                    <a:pt x="618" y="3680"/>
                    <a:pt x="309" y="3692"/>
                    <a:pt x="148" y="3989"/>
                  </a:cubicBezTo>
                  <a:cubicBezTo>
                    <a:pt x="0" y="4235"/>
                    <a:pt x="13" y="4816"/>
                    <a:pt x="148" y="5322"/>
                  </a:cubicBezTo>
                  <a:cubicBezTo>
                    <a:pt x="1445" y="3840"/>
                    <a:pt x="2333" y="2026"/>
                    <a:pt x="2716" y="76"/>
                  </a:cubicBezTo>
                  <a:cubicBezTo>
                    <a:pt x="2530" y="31"/>
                    <a:pt x="2350" y="0"/>
                    <a:pt x="2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69"/>
            <p:cNvSpPr/>
            <p:nvPr/>
          </p:nvSpPr>
          <p:spPr>
            <a:xfrm>
              <a:off x="7879608" y="3557011"/>
              <a:ext cx="125121" cy="235745"/>
            </a:xfrm>
            <a:custGeom>
              <a:rect b="b" l="l" r="r" t="t"/>
              <a:pathLst>
                <a:path extrusionOk="0" h="5562" w="2952">
                  <a:moveTo>
                    <a:pt x="2253" y="239"/>
                  </a:moveTo>
                  <a:cubicBezTo>
                    <a:pt x="2272" y="239"/>
                    <a:pt x="2290" y="239"/>
                    <a:pt x="2309" y="241"/>
                  </a:cubicBezTo>
                  <a:cubicBezTo>
                    <a:pt x="2445" y="241"/>
                    <a:pt x="2568" y="253"/>
                    <a:pt x="2692" y="278"/>
                  </a:cubicBezTo>
                  <a:cubicBezTo>
                    <a:pt x="2334" y="2093"/>
                    <a:pt x="1519" y="3784"/>
                    <a:pt x="334" y="5191"/>
                  </a:cubicBezTo>
                  <a:cubicBezTo>
                    <a:pt x="248" y="4771"/>
                    <a:pt x="272" y="4351"/>
                    <a:pt x="371" y="4166"/>
                  </a:cubicBezTo>
                  <a:cubicBezTo>
                    <a:pt x="458" y="4043"/>
                    <a:pt x="569" y="3944"/>
                    <a:pt x="692" y="3882"/>
                  </a:cubicBezTo>
                  <a:cubicBezTo>
                    <a:pt x="828" y="3821"/>
                    <a:pt x="939" y="3722"/>
                    <a:pt x="1025" y="3611"/>
                  </a:cubicBezTo>
                  <a:cubicBezTo>
                    <a:pt x="1124" y="3463"/>
                    <a:pt x="1174" y="3278"/>
                    <a:pt x="1149" y="3092"/>
                  </a:cubicBezTo>
                  <a:cubicBezTo>
                    <a:pt x="1137" y="2981"/>
                    <a:pt x="1149" y="2870"/>
                    <a:pt x="1186" y="2771"/>
                  </a:cubicBezTo>
                  <a:cubicBezTo>
                    <a:pt x="1248" y="2673"/>
                    <a:pt x="1334" y="2599"/>
                    <a:pt x="1433" y="2537"/>
                  </a:cubicBezTo>
                  <a:cubicBezTo>
                    <a:pt x="1606" y="2438"/>
                    <a:pt x="1741" y="2278"/>
                    <a:pt x="1803" y="2080"/>
                  </a:cubicBezTo>
                  <a:cubicBezTo>
                    <a:pt x="1828" y="1870"/>
                    <a:pt x="1791" y="1661"/>
                    <a:pt x="1680" y="1488"/>
                  </a:cubicBezTo>
                  <a:cubicBezTo>
                    <a:pt x="1593" y="1340"/>
                    <a:pt x="1544" y="1179"/>
                    <a:pt x="1556" y="1019"/>
                  </a:cubicBezTo>
                  <a:cubicBezTo>
                    <a:pt x="1618" y="685"/>
                    <a:pt x="1729" y="463"/>
                    <a:pt x="1902" y="340"/>
                  </a:cubicBezTo>
                  <a:cubicBezTo>
                    <a:pt x="2010" y="275"/>
                    <a:pt x="2127" y="239"/>
                    <a:pt x="2253" y="239"/>
                  </a:cubicBezTo>
                  <a:close/>
                  <a:moveTo>
                    <a:pt x="2309" y="0"/>
                  </a:moveTo>
                  <a:cubicBezTo>
                    <a:pt x="2121" y="0"/>
                    <a:pt x="1933" y="37"/>
                    <a:pt x="1766" y="142"/>
                  </a:cubicBezTo>
                  <a:cubicBezTo>
                    <a:pt x="1544" y="303"/>
                    <a:pt x="1396" y="574"/>
                    <a:pt x="1322" y="982"/>
                  </a:cubicBezTo>
                  <a:cubicBezTo>
                    <a:pt x="1309" y="1191"/>
                    <a:pt x="1359" y="1401"/>
                    <a:pt x="1470" y="1586"/>
                  </a:cubicBezTo>
                  <a:cubicBezTo>
                    <a:pt x="1556" y="1710"/>
                    <a:pt x="1593" y="1870"/>
                    <a:pt x="1581" y="2031"/>
                  </a:cubicBezTo>
                  <a:cubicBezTo>
                    <a:pt x="1544" y="2167"/>
                    <a:pt x="1420" y="2253"/>
                    <a:pt x="1285" y="2352"/>
                  </a:cubicBezTo>
                  <a:cubicBezTo>
                    <a:pt x="1161" y="2426"/>
                    <a:pt x="1063" y="2537"/>
                    <a:pt x="976" y="2660"/>
                  </a:cubicBezTo>
                  <a:cubicBezTo>
                    <a:pt x="927" y="2796"/>
                    <a:pt x="902" y="2944"/>
                    <a:pt x="914" y="3105"/>
                  </a:cubicBezTo>
                  <a:cubicBezTo>
                    <a:pt x="927" y="3228"/>
                    <a:pt x="902" y="3364"/>
                    <a:pt x="840" y="3475"/>
                  </a:cubicBezTo>
                  <a:cubicBezTo>
                    <a:pt x="766" y="3561"/>
                    <a:pt x="680" y="3623"/>
                    <a:pt x="581" y="3685"/>
                  </a:cubicBezTo>
                  <a:cubicBezTo>
                    <a:pt x="408" y="3759"/>
                    <a:pt x="272" y="3882"/>
                    <a:pt x="174" y="4043"/>
                  </a:cubicBezTo>
                  <a:cubicBezTo>
                    <a:pt x="1" y="4364"/>
                    <a:pt x="38" y="5006"/>
                    <a:pt x="149" y="5475"/>
                  </a:cubicBezTo>
                  <a:cubicBezTo>
                    <a:pt x="161" y="5512"/>
                    <a:pt x="198" y="5549"/>
                    <a:pt x="235" y="5561"/>
                  </a:cubicBezTo>
                  <a:lnTo>
                    <a:pt x="272" y="5561"/>
                  </a:lnTo>
                  <a:cubicBezTo>
                    <a:pt x="297" y="5561"/>
                    <a:pt x="322" y="5536"/>
                    <a:pt x="347" y="5524"/>
                  </a:cubicBezTo>
                  <a:cubicBezTo>
                    <a:pt x="1667" y="4018"/>
                    <a:pt x="2556" y="2179"/>
                    <a:pt x="2939" y="216"/>
                  </a:cubicBezTo>
                  <a:cubicBezTo>
                    <a:pt x="2951" y="155"/>
                    <a:pt x="2914" y="93"/>
                    <a:pt x="2852" y="80"/>
                  </a:cubicBezTo>
                  <a:cubicBezTo>
                    <a:pt x="2686" y="37"/>
                    <a:pt x="2497" y="0"/>
                    <a:pt x="2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69"/>
            <p:cNvSpPr/>
            <p:nvPr/>
          </p:nvSpPr>
          <p:spPr>
            <a:xfrm>
              <a:off x="7070778" y="3119851"/>
              <a:ext cx="190478" cy="283089"/>
            </a:xfrm>
            <a:custGeom>
              <a:rect b="b" l="l" r="r" t="t"/>
              <a:pathLst>
                <a:path extrusionOk="0" h="6679" w="4494">
                  <a:moveTo>
                    <a:pt x="3703" y="1"/>
                  </a:moveTo>
                  <a:lnTo>
                    <a:pt x="3703" y="1"/>
                  </a:lnTo>
                  <a:cubicBezTo>
                    <a:pt x="1716" y="1729"/>
                    <a:pt x="408" y="4087"/>
                    <a:pt x="0" y="6679"/>
                  </a:cubicBezTo>
                  <a:cubicBezTo>
                    <a:pt x="173" y="6679"/>
                    <a:pt x="346" y="6630"/>
                    <a:pt x="506" y="6543"/>
                  </a:cubicBezTo>
                  <a:cubicBezTo>
                    <a:pt x="741" y="6358"/>
                    <a:pt x="593" y="6284"/>
                    <a:pt x="617" y="6000"/>
                  </a:cubicBezTo>
                  <a:cubicBezTo>
                    <a:pt x="667" y="5506"/>
                    <a:pt x="1111" y="5000"/>
                    <a:pt x="1420" y="4642"/>
                  </a:cubicBezTo>
                  <a:cubicBezTo>
                    <a:pt x="1753" y="4235"/>
                    <a:pt x="2531" y="4371"/>
                    <a:pt x="2778" y="3926"/>
                  </a:cubicBezTo>
                  <a:cubicBezTo>
                    <a:pt x="2876" y="3753"/>
                    <a:pt x="2778" y="3593"/>
                    <a:pt x="2876" y="3433"/>
                  </a:cubicBezTo>
                  <a:cubicBezTo>
                    <a:pt x="3000" y="3235"/>
                    <a:pt x="3407" y="3124"/>
                    <a:pt x="3605" y="3013"/>
                  </a:cubicBezTo>
                  <a:cubicBezTo>
                    <a:pt x="3814" y="2889"/>
                    <a:pt x="4358" y="2717"/>
                    <a:pt x="4432" y="2470"/>
                  </a:cubicBezTo>
                  <a:cubicBezTo>
                    <a:pt x="4493" y="2272"/>
                    <a:pt x="4419" y="2198"/>
                    <a:pt x="4284" y="2038"/>
                  </a:cubicBezTo>
                  <a:cubicBezTo>
                    <a:pt x="4049" y="1754"/>
                    <a:pt x="3901" y="1778"/>
                    <a:pt x="3777" y="1396"/>
                  </a:cubicBezTo>
                  <a:cubicBezTo>
                    <a:pt x="3666" y="1013"/>
                    <a:pt x="3765" y="458"/>
                    <a:pt x="37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69"/>
            <p:cNvSpPr/>
            <p:nvPr/>
          </p:nvSpPr>
          <p:spPr>
            <a:xfrm>
              <a:off x="7065523" y="3115570"/>
              <a:ext cx="201498" cy="293135"/>
            </a:xfrm>
            <a:custGeom>
              <a:rect b="b" l="l" r="r" t="t"/>
              <a:pathLst>
                <a:path extrusionOk="0" h="6916" w="4754">
                  <a:moveTo>
                    <a:pt x="3729" y="361"/>
                  </a:moveTo>
                  <a:cubicBezTo>
                    <a:pt x="3729" y="472"/>
                    <a:pt x="3729" y="608"/>
                    <a:pt x="3729" y="731"/>
                  </a:cubicBezTo>
                  <a:cubicBezTo>
                    <a:pt x="3716" y="1003"/>
                    <a:pt x="3729" y="1275"/>
                    <a:pt x="3803" y="1534"/>
                  </a:cubicBezTo>
                  <a:cubicBezTo>
                    <a:pt x="3840" y="1731"/>
                    <a:pt x="3963" y="1892"/>
                    <a:pt x="4111" y="2015"/>
                  </a:cubicBezTo>
                  <a:cubicBezTo>
                    <a:pt x="4198" y="2077"/>
                    <a:pt x="4259" y="2151"/>
                    <a:pt x="4321" y="2225"/>
                  </a:cubicBezTo>
                  <a:lnTo>
                    <a:pt x="4358" y="2262"/>
                  </a:lnTo>
                  <a:cubicBezTo>
                    <a:pt x="4469" y="2386"/>
                    <a:pt x="4494" y="2398"/>
                    <a:pt x="4445" y="2534"/>
                  </a:cubicBezTo>
                  <a:cubicBezTo>
                    <a:pt x="4408" y="2682"/>
                    <a:pt x="4074" y="2830"/>
                    <a:pt x="3864" y="2929"/>
                  </a:cubicBezTo>
                  <a:cubicBezTo>
                    <a:pt x="3790" y="2966"/>
                    <a:pt x="3729" y="2990"/>
                    <a:pt x="3679" y="3015"/>
                  </a:cubicBezTo>
                  <a:cubicBezTo>
                    <a:pt x="3630" y="3040"/>
                    <a:pt x="3556" y="3077"/>
                    <a:pt x="3482" y="3114"/>
                  </a:cubicBezTo>
                  <a:cubicBezTo>
                    <a:pt x="3260" y="3200"/>
                    <a:pt x="3013" y="3311"/>
                    <a:pt x="2902" y="3484"/>
                  </a:cubicBezTo>
                  <a:cubicBezTo>
                    <a:pt x="2840" y="3571"/>
                    <a:pt x="2815" y="3682"/>
                    <a:pt x="2828" y="3793"/>
                  </a:cubicBezTo>
                  <a:cubicBezTo>
                    <a:pt x="2840" y="3854"/>
                    <a:pt x="2828" y="3916"/>
                    <a:pt x="2803" y="3978"/>
                  </a:cubicBezTo>
                  <a:cubicBezTo>
                    <a:pt x="2692" y="4175"/>
                    <a:pt x="2457" y="4237"/>
                    <a:pt x="2186" y="4311"/>
                  </a:cubicBezTo>
                  <a:cubicBezTo>
                    <a:pt x="1914" y="4385"/>
                    <a:pt x="1630" y="4459"/>
                    <a:pt x="1457" y="4669"/>
                  </a:cubicBezTo>
                  <a:lnTo>
                    <a:pt x="1433" y="4694"/>
                  </a:lnTo>
                  <a:cubicBezTo>
                    <a:pt x="1112" y="5064"/>
                    <a:pt x="680" y="5583"/>
                    <a:pt x="630" y="6101"/>
                  </a:cubicBezTo>
                  <a:cubicBezTo>
                    <a:pt x="618" y="6187"/>
                    <a:pt x="618" y="6274"/>
                    <a:pt x="643" y="6360"/>
                  </a:cubicBezTo>
                  <a:cubicBezTo>
                    <a:pt x="655" y="6459"/>
                    <a:pt x="655" y="6471"/>
                    <a:pt x="556" y="6558"/>
                  </a:cubicBezTo>
                  <a:cubicBezTo>
                    <a:pt x="470" y="6607"/>
                    <a:pt x="371" y="6644"/>
                    <a:pt x="260" y="6657"/>
                  </a:cubicBezTo>
                  <a:cubicBezTo>
                    <a:pt x="680" y="4225"/>
                    <a:pt x="1902" y="2015"/>
                    <a:pt x="3729" y="361"/>
                  </a:cubicBezTo>
                  <a:close/>
                  <a:moveTo>
                    <a:pt x="3816" y="0"/>
                  </a:moveTo>
                  <a:cubicBezTo>
                    <a:pt x="3790" y="0"/>
                    <a:pt x="3764" y="9"/>
                    <a:pt x="3741" y="28"/>
                  </a:cubicBezTo>
                  <a:cubicBezTo>
                    <a:pt x="1741" y="1768"/>
                    <a:pt x="420" y="4163"/>
                    <a:pt x="1" y="6780"/>
                  </a:cubicBezTo>
                  <a:cubicBezTo>
                    <a:pt x="1" y="6817"/>
                    <a:pt x="13" y="6854"/>
                    <a:pt x="38" y="6879"/>
                  </a:cubicBezTo>
                  <a:cubicBezTo>
                    <a:pt x="62" y="6891"/>
                    <a:pt x="87" y="6916"/>
                    <a:pt x="124" y="6916"/>
                  </a:cubicBezTo>
                  <a:lnTo>
                    <a:pt x="137" y="6903"/>
                  </a:lnTo>
                  <a:cubicBezTo>
                    <a:pt x="334" y="6903"/>
                    <a:pt x="532" y="6842"/>
                    <a:pt x="704" y="6731"/>
                  </a:cubicBezTo>
                  <a:cubicBezTo>
                    <a:pt x="840" y="6644"/>
                    <a:pt x="914" y="6484"/>
                    <a:pt x="865" y="6323"/>
                  </a:cubicBezTo>
                  <a:cubicBezTo>
                    <a:pt x="852" y="6249"/>
                    <a:pt x="852" y="6187"/>
                    <a:pt x="852" y="6126"/>
                  </a:cubicBezTo>
                  <a:cubicBezTo>
                    <a:pt x="902" y="5669"/>
                    <a:pt x="1309" y="5188"/>
                    <a:pt x="1605" y="4842"/>
                  </a:cubicBezTo>
                  <a:lnTo>
                    <a:pt x="1630" y="4817"/>
                  </a:lnTo>
                  <a:cubicBezTo>
                    <a:pt x="1766" y="4657"/>
                    <a:pt x="2000" y="4595"/>
                    <a:pt x="2247" y="4533"/>
                  </a:cubicBezTo>
                  <a:cubicBezTo>
                    <a:pt x="2544" y="4447"/>
                    <a:pt x="2852" y="4373"/>
                    <a:pt x="3000" y="4089"/>
                  </a:cubicBezTo>
                  <a:cubicBezTo>
                    <a:pt x="3050" y="4003"/>
                    <a:pt x="3074" y="3892"/>
                    <a:pt x="3062" y="3780"/>
                  </a:cubicBezTo>
                  <a:cubicBezTo>
                    <a:pt x="3050" y="3719"/>
                    <a:pt x="3062" y="3657"/>
                    <a:pt x="3087" y="3608"/>
                  </a:cubicBezTo>
                  <a:cubicBezTo>
                    <a:pt x="3161" y="3497"/>
                    <a:pt x="3383" y="3398"/>
                    <a:pt x="3568" y="3324"/>
                  </a:cubicBezTo>
                  <a:cubicBezTo>
                    <a:pt x="3655" y="3287"/>
                    <a:pt x="3741" y="3237"/>
                    <a:pt x="3790" y="3213"/>
                  </a:cubicBezTo>
                  <a:cubicBezTo>
                    <a:pt x="3840" y="3188"/>
                    <a:pt x="3901" y="3163"/>
                    <a:pt x="3963" y="3139"/>
                  </a:cubicBezTo>
                  <a:cubicBezTo>
                    <a:pt x="4247" y="3003"/>
                    <a:pt x="4593" y="2855"/>
                    <a:pt x="4667" y="2608"/>
                  </a:cubicBezTo>
                  <a:cubicBezTo>
                    <a:pt x="4753" y="2361"/>
                    <a:pt x="4654" y="2250"/>
                    <a:pt x="4531" y="2102"/>
                  </a:cubicBezTo>
                  <a:lnTo>
                    <a:pt x="4506" y="2077"/>
                  </a:lnTo>
                  <a:cubicBezTo>
                    <a:pt x="4432" y="1991"/>
                    <a:pt x="4346" y="1916"/>
                    <a:pt x="4272" y="1842"/>
                  </a:cubicBezTo>
                  <a:cubicBezTo>
                    <a:pt x="4136" y="1744"/>
                    <a:pt x="4050" y="1620"/>
                    <a:pt x="4013" y="1472"/>
                  </a:cubicBezTo>
                  <a:cubicBezTo>
                    <a:pt x="3963" y="1225"/>
                    <a:pt x="3938" y="978"/>
                    <a:pt x="3963" y="731"/>
                  </a:cubicBezTo>
                  <a:cubicBezTo>
                    <a:pt x="3963" y="522"/>
                    <a:pt x="3963" y="312"/>
                    <a:pt x="3938" y="102"/>
                  </a:cubicBezTo>
                  <a:cubicBezTo>
                    <a:pt x="3930" y="42"/>
                    <a:pt x="3874" y="0"/>
                    <a:pt x="3816" y="0"/>
                  </a:cubicBezTo>
                  <a:close/>
                </a:path>
              </a:pathLst>
            </a:custGeom>
            <a:solidFill>
              <a:srgbClr val="272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69"/>
            <p:cNvSpPr/>
            <p:nvPr/>
          </p:nvSpPr>
          <p:spPr>
            <a:xfrm>
              <a:off x="7305166" y="3030418"/>
              <a:ext cx="703210" cy="839223"/>
            </a:xfrm>
            <a:custGeom>
              <a:rect b="b" l="l" r="r" t="t"/>
              <a:pathLst>
                <a:path extrusionOk="0" h="19800" w="16591">
                  <a:moveTo>
                    <a:pt x="9110" y="0"/>
                  </a:moveTo>
                  <a:lnTo>
                    <a:pt x="9098" y="12"/>
                  </a:lnTo>
                  <a:cubicBezTo>
                    <a:pt x="9085" y="222"/>
                    <a:pt x="9024" y="432"/>
                    <a:pt x="8913" y="605"/>
                  </a:cubicBezTo>
                  <a:cubicBezTo>
                    <a:pt x="8802" y="765"/>
                    <a:pt x="8481" y="864"/>
                    <a:pt x="8271" y="951"/>
                  </a:cubicBezTo>
                  <a:cubicBezTo>
                    <a:pt x="8082" y="1031"/>
                    <a:pt x="7560" y="1191"/>
                    <a:pt x="7195" y="1191"/>
                  </a:cubicBezTo>
                  <a:cubicBezTo>
                    <a:pt x="7058" y="1191"/>
                    <a:pt x="6943" y="1168"/>
                    <a:pt x="6876" y="1111"/>
                  </a:cubicBezTo>
                  <a:cubicBezTo>
                    <a:pt x="6654" y="938"/>
                    <a:pt x="6901" y="333"/>
                    <a:pt x="6715" y="148"/>
                  </a:cubicBezTo>
                  <a:cubicBezTo>
                    <a:pt x="6668" y="94"/>
                    <a:pt x="6597" y="73"/>
                    <a:pt x="6515" y="73"/>
                  </a:cubicBezTo>
                  <a:cubicBezTo>
                    <a:pt x="6299" y="73"/>
                    <a:pt x="6004" y="218"/>
                    <a:pt x="5851" y="272"/>
                  </a:cubicBezTo>
                  <a:cubicBezTo>
                    <a:pt x="5444" y="432"/>
                    <a:pt x="5037" y="543"/>
                    <a:pt x="4617" y="679"/>
                  </a:cubicBezTo>
                  <a:cubicBezTo>
                    <a:pt x="4308" y="778"/>
                    <a:pt x="4135" y="938"/>
                    <a:pt x="3852" y="1099"/>
                  </a:cubicBezTo>
                  <a:cubicBezTo>
                    <a:pt x="3074" y="1506"/>
                    <a:pt x="3629" y="1346"/>
                    <a:pt x="3926" y="1864"/>
                  </a:cubicBezTo>
                  <a:cubicBezTo>
                    <a:pt x="3197" y="2271"/>
                    <a:pt x="3247" y="3358"/>
                    <a:pt x="3308" y="4086"/>
                  </a:cubicBezTo>
                  <a:cubicBezTo>
                    <a:pt x="3765" y="4061"/>
                    <a:pt x="4160" y="3777"/>
                    <a:pt x="4210" y="3382"/>
                  </a:cubicBezTo>
                  <a:cubicBezTo>
                    <a:pt x="4284" y="2839"/>
                    <a:pt x="4098" y="2271"/>
                    <a:pt x="4827" y="2074"/>
                  </a:cubicBezTo>
                  <a:cubicBezTo>
                    <a:pt x="4963" y="2321"/>
                    <a:pt x="5456" y="2296"/>
                    <a:pt x="5555" y="2555"/>
                  </a:cubicBezTo>
                  <a:cubicBezTo>
                    <a:pt x="5666" y="2827"/>
                    <a:pt x="5283" y="3173"/>
                    <a:pt x="5111" y="3321"/>
                  </a:cubicBezTo>
                  <a:cubicBezTo>
                    <a:pt x="4740" y="3691"/>
                    <a:pt x="4345" y="3913"/>
                    <a:pt x="3901" y="4172"/>
                  </a:cubicBezTo>
                  <a:cubicBezTo>
                    <a:pt x="3716" y="4283"/>
                    <a:pt x="3444" y="4370"/>
                    <a:pt x="3284" y="4506"/>
                  </a:cubicBezTo>
                  <a:cubicBezTo>
                    <a:pt x="3173" y="4617"/>
                    <a:pt x="3173" y="4839"/>
                    <a:pt x="3012" y="4876"/>
                  </a:cubicBezTo>
                  <a:cubicBezTo>
                    <a:pt x="2995" y="4879"/>
                    <a:pt x="2979" y="4880"/>
                    <a:pt x="2963" y="4880"/>
                  </a:cubicBezTo>
                  <a:cubicBezTo>
                    <a:pt x="2607" y="4880"/>
                    <a:pt x="2484" y="4163"/>
                    <a:pt x="1981" y="4163"/>
                  </a:cubicBezTo>
                  <a:cubicBezTo>
                    <a:pt x="1948" y="4163"/>
                    <a:pt x="1913" y="4166"/>
                    <a:pt x="1877" y="4172"/>
                  </a:cubicBezTo>
                  <a:cubicBezTo>
                    <a:pt x="1765" y="4604"/>
                    <a:pt x="1148" y="4382"/>
                    <a:pt x="914" y="4728"/>
                  </a:cubicBezTo>
                  <a:cubicBezTo>
                    <a:pt x="740" y="4980"/>
                    <a:pt x="874" y="5062"/>
                    <a:pt x="1096" y="5062"/>
                  </a:cubicBezTo>
                  <a:cubicBezTo>
                    <a:pt x="1362" y="5062"/>
                    <a:pt x="1754" y="4944"/>
                    <a:pt x="1889" y="4864"/>
                  </a:cubicBezTo>
                  <a:cubicBezTo>
                    <a:pt x="2012" y="5049"/>
                    <a:pt x="2432" y="5073"/>
                    <a:pt x="2457" y="5308"/>
                  </a:cubicBezTo>
                  <a:cubicBezTo>
                    <a:pt x="2457" y="5407"/>
                    <a:pt x="1951" y="5851"/>
                    <a:pt x="1815" y="5925"/>
                  </a:cubicBezTo>
                  <a:cubicBezTo>
                    <a:pt x="1753" y="5955"/>
                    <a:pt x="1684" y="5966"/>
                    <a:pt x="1613" y="5966"/>
                  </a:cubicBezTo>
                  <a:cubicBezTo>
                    <a:pt x="1386" y="5966"/>
                    <a:pt x="1129" y="5851"/>
                    <a:pt x="960" y="5851"/>
                  </a:cubicBezTo>
                  <a:cubicBezTo>
                    <a:pt x="918" y="5851"/>
                    <a:pt x="881" y="5858"/>
                    <a:pt x="852" y="5876"/>
                  </a:cubicBezTo>
                  <a:cubicBezTo>
                    <a:pt x="531" y="6036"/>
                    <a:pt x="778" y="6357"/>
                    <a:pt x="815" y="6530"/>
                  </a:cubicBezTo>
                  <a:cubicBezTo>
                    <a:pt x="840" y="6703"/>
                    <a:pt x="753" y="7271"/>
                    <a:pt x="889" y="7394"/>
                  </a:cubicBezTo>
                  <a:cubicBezTo>
                    <a:pt x="956" y="7456"/>
                    <a:pt x="1013" y="7481"/>
                    <a:pt x="1062" y="7481"/>
                  </a:cubicBezTo>
                  <a:cubicBezTo>
                    <a:pt x="1237" y="7481"/>
                    <a:pt x="1311" y="7163"/>
                    <a:pt x="1407" y="7086"/>
                  </a:cubicBezTo>
                  <a:cubicBezTo>
                    <a:pt x="1593" y="6937"/>
                    <a:pt x="1938" y="7011"/>
                    <a:pt x="2074" y="6839"/>
                  </a:cubicBezTo>
                  <a:cubicBezTo>
                    <a:pt x="2210" y="6666"/>
                    <a:pt x="2111" y="6370"/>
                    <a:pt x="2272" y="6160"/>
                  </a:cubicBezTo>
                  <a:cubicBezTo>
                    <a:pt x="2531" y="5802"/>
                    <a:pt x="2889" y="5777"/>
                    <a:pt x="3012" y="5320"/>
                  </a:cubicBezTo>
                  <a:cubicBezTo>
                    <a:pt x="3469" y="5592"/>
                    <a:pt x="3531" y="5419"/>
                    <a:pt x="3654" y="5999"/>
                  </a:cubicBezTo>
                  <a:cubicBezTo>
                    <a:pt x="3815" y="5975"/>
                    <a:pt x="3987" y="5938"/>
                    <a:pt x="4148" y="5888"/>
                  </a:cubicBezTo>
                  <a:lnTo>
                    <a:pt x="4148" y="5888"/>
                  </a:lnTo>
                  <a:cubicBezTo>
                    <a:pt x="4104" y="6008"/>
                    <a:pt x="3775" y="6327"/>
                    <a:pt x="4006" y="6327"/>
                  </a:cubicBezTo>
                  <a:cubicBezTo>
                    <a:pt x="4038" y="6327"/>
                    <a:pt x="4080" y="6321"/>
                    <a:pt x="4135" y="6308"/>
                  </a:cubicBezTo>
                  <a:cubicBezTo>
                    <a:pt x="4365" y="6262"/>
                    <a:pt x="4467" y="5907"/>
                    <a:pt x="4758" y="5907"/>
                  </a:cubicBezTo>
                  <a:cubicBezTo>
                    <a:pt x="4779" y="5907"/>
                    <a:pt x="4803" y="5909"/>
                    <a:pt x="4827" y="5913"/>
                  </a:cubicBezTo>
                  <a:cubicBezTo>
                    <a:pt x="5074" y="5950"/>
                    <a:pt x="5049" y="6221"/>
                    <a:pt x="5259" y="6283"/>
                  </a:cubicBezTo>
                  <a:cubicBezTo>
                    <a:pt x="5298" y="6298"/>
                    <a:pt x="5338" y="6304"/>
                    <a:pt x="5378" y="6304"/>
                  </a:cubicBezTo>
                  <a:cubicBezTo>
                    <a:pt x="5612" y="6304"/>
                    <a:pt x="5850" y="6087"/>
                    <a:pt x="6061" y="6024"/>
                  </a:cubicBezTo>
                  <a:cubicBezTo>
                    <a:pt x="6132" y="6006"/>
                    <a:pt x="6196" y="5999"/>
                    <a:pt x="6257" y="5999"/>
                  </a:cubicBezTo>
                  <a:cubicBezTo>
                    <a:pt x="6533" y="5999"/>
                    <a:pt x="6722" y="6154"/>
                    <a:pt x="7036" y="6184"/>
                  </a:cubicBezTo>
                  <a:cubicBezTo>
                    <a:pt x="7057" y="6187"/>
                    <a:pt x="7078" y="6187"/>
                    <a:pt x="7098" y="6187"/>
                  </a:cubicBezTo>
                  <a:cubicBezTo>
                    <a:pt x="7440" y="6187"/>
                    <a:pt x="7722" y="5909"/>
                    <a:pt x="8049" y="5851"/>
                  </a:cubicBezTo>
                  <a:cubicBezTo>
                    <a:pt x="8084" y="5846"/>
                    <a:pt x="8117" y="5843"/>
                    <a:pt x="8148" y="5843"/>
                  </a:cubicBezTo>
                  <a:cubicBezTo>
                    <a:pt x="8701" y="5843"/>
                    <a:pt x="8579" y="6641"/>
                    <a:pt x="8567" y="7086"/>
                  </a:cubicBezTo>
                  <a:cubicBezTo>
                    <a:pt x="8555" y="7308"/>
                    <a:pt x="8493" y="7505"/>
                    <a:pt x="8407" y="7703"/>
                  </a:cubicBezTo>
                  <a:cubicBezTo>
                    <a:pt x="8098" y="7666"/>
                    <a:pt x="8234" y="7295"/>
                    <a:pt x="8024" y="7110"/>
                  </a:cubicBezTo>
                  <a:cubicBezTo>
                    <a:pt x="7802" y="6987"/>
                    <a:pt x="7567" y="6900"/>
                    <a:pt x="7320" y="6839"/>
                  </a:cubicBezTo>
                  <a:cubicBezTo>
                    <a:pt x="7279" y="6831"/>
                    <a:pt x="7239" y="6827"/>
                    <a:pt x="7199" y="6827"/>
                  </a:cubicBezTo>
                  <a:cubicBezTo>
                    <a:pt x="6660" y="6827"/>
                    <a:pt x="6171" y="7511"/>
                    <a:pt x="5630" y="7511"/>
                  </a:cubicBezTo>
                  <a:cubicBezTo>
                    <a:pt x="5601" y="7511"/>
                    <a:pt x="5572" y="7509"/>
                    <a:pt x="5543" y="7505"/>
                  </a:cubicBezTo>
                  <a:cubicBezTo>
                    <a:pt x="5123" y="7443"/>
                    <a:pt x="4642" y="6937"/>
                    <a:pt x="4247" y="6765"/>
                  </a:cubicBezTo>
                  <a:cubicBezTo>
                    <a:pt x="4140" y="6723"/>
                    <a:pt x="4032" y="6706"/>
                    <a:pt x="3923" y="6706"/>
                  </a:cubicBezTo>
                  <a:cubicBezTo>
                    <a:pt x="3512" y="6706"/>
                    <a:pt x="3081" y="6946"/>
                    <a:pt x="2642" y="7024"/>
                  </a:cubicBezTo>
                  <a:cubicBezTo>
                    <a:pt x="2494" y="7061"/>
                    <a:pt x="2333" y="7073"/>
                    <a:pt x="2185" y="7086"/>
                  </a:cubicBezTo>
                  <a:cubicBezTo>
                    <a:pt x="2049" y="7369"/>
                    <a:pt x="1617" y="7518"/>
                    <a:pt x="1321" y="7518"/>
                  </a:cubicBezTo>
                  <a:cubicBezTo>
                    <a:pt x="1321" y="7752"/>
                    <a:pt x="1111" y="7826"/>
                    <a:pt x="1012" y="8024"/>
                  </a:cubicBezTo>
                  <a:cubicBezTo>
                    <a:pt x="827" y="8332"/>
                    <a:pt x="877" y="8629"/>
                    <a:pt x="790" y="8949"/>
                  </a:cubicBezTo>
                  <a:cubicBezTo>
                    <a:pt x="729" y="9233"/>
                    <a:pt x="568" y="9381"/>
                    <a:pt x="445" y="9641"/>
                  </a:cubicBezTo>
                  <a:cubicBezTo>
                    <a:pt x="297" y="9974"/>
                    <a:pt x="358" y="10258"/>
                    <a:pt x="395" y="10604"/>
                  </a:cubicBezTo>
                  <a:cubicBezTo>
                    <a:pt x="445" y="11245"/>
                    <a:pt x="0" y="11900"/>
                    <a:pt x="346" y="12467"/>
                  </a:cubicBezTo>
                  <a:cubicBezTo>
                    <a:pt x="655" y="12937"/>
                    <a:pt x="1185" y="13233"/>
                    <a:pt x="1753" y="13233"/>
                  </a:cubicBezTo>
                  <a:cubicBezTo>
                    <a:pt x="1798" y="13236"/>
                    <a:pt x="1843" y="13237"/>
                    <a:pt x="1888" y="13237"/>
                  </a:cubicBezTo>
                  <a:cubicBezTo>
                    <a:pt x="2044" y="13237"/>
                    <a:pt x="2205" y="13219"/>
                    <a:pt x="2358" y="13171"/>
                  </a:cubicBezTo>
                  <a:cubicBezTo>
                    <a:pt x="2506" y="13109"/>
                    <a:pt x="2506" y="13023"/>
                    <a:pt x="2617" y="12961"/>
                  </a:cubicBezTo>
                  <a:cubicBezTo>
                    <a:pt x="3099" y="12714"/>
                    <a:pt x="3617" y="12554"/>
                    <a:pt x="4160" y="12504"/>
                  </a:cubicBezTo>
                  <a:cubicBezTo>
                    <a:pt x="4206" y="12500"/>
                    <a:pt x="4246" y="12497"/>
                    <a:pt x="4283" y="12497"/>
                  </a:cubicBezTo>
                  <a:cubicBezTo>
                    <a:pt x="4611" y="12497"/>
                    <a:pt x="4593" y="12698"/>
                    <a:pt x="4716" y="13109"/>
                  </a:cubicBezTo>
                  <a:cubicBezTo>
                    <a:pt x="4827" y="13443"/>
                    <a:pt x="4950" y="13776"/>
                    <a:pt x="5296" y="13961"/>
                  </a:cubicBezTo>
                  <a:cubicBezTo>
                    <a:pt x="5382" y="14010"/>
                    <a:pt x="5456" y="14017"/>
                    <a:pt x="5527" y="14017"/>
                  </a:cubicBezTo>
                  <a:cubicBezTo>
                    <a:pt x="5551" y="14017"/>
                    <a:pt x="5574" y="14016"/>
                    <a:pt x="5598" y="14016"/>
                  </a:cubicBezTo>
                  <a:cubicBezTo>
                    <a:pt x="5644" y="14016"/>
                    <a:pt x="5691" y="14019"/>
                    <a:pt x="5740" y="14035"/>
                  </a:cubicBezTo>
                  <a:cubicBezTo>
                    <a:pt x="5888" y="14122"/>
                    <a:pt x="6012" y="14220"/>
                    <a:pt x="6135" y="14319"/>
                  </a:cubicBezTo>
                  <a:cubicBezTo>
                    <a:pt x="6481" y="14554"/>
                    <a:pt x="6678" y="14554"/>
                    <a:pt x="6826" y="14973"/>
                  </a:cubicBezTo>
                  <a:cubicBezTo>
                    <a:pt x="7061" y="15603"/>
                    <a:pt x="6913" y="16467"/>
                    <a:pt x="6999" y="17096"/>
                  </a:cubicBezTo>
                  <a:cubicBezTo>
                    <a:pt x="7147" y="18109"/>
                    <a:pt x="8666" y="18689"/>
                    <a:pt x="8234" y="19800"/>
                  </a:cubicBezTo>
                  <a:cubicBezTo>
                    <a:pt x="8937" y="19479"/>
                    <a:pt x="10530" y="18652"/>
                    <a:pt x="10690" y="17788"/>
                  </a:cubicBezTo>
                  <a:cubicBezTo>
                    <a:pt x="10764" y="17417"/>
                    <a:pt x="10443" y="17109"/>
                    <a:pt x="10443" y="16763"/>
                  </a:cubicBezTo>
                  <a:cubicBezTo>
                    <a:pt x="10443" y="16553"/>
                    <a:pt x="10826" y="15911"/>
                    <a:pt x="11048" y="15874"/>
                  </a:cubicBezTo>
                  <a:cubicBezTo>
                    <a:pt x="11074" y="15868"/>
                    <a:pt x="11098" y="15866"/>
                    <a:pt x="11121" y="15866"/>
                  </a:cubicBezTo>
                  <a:cubicBezTo>
                    <a:pt x="11433" y="15866"/>
                    <a:pt x="11542" y="16372"/>
                    <a:pt x="11875" y="16430"/>
                  </a:cubicBezTo>
                  <a:cubicBezTo>
                    <a:pt x="11888" y="16432"/>
                    <a:pt x="11903" y="16433"/>
                    <a:pt x="11918" y="16433"/>
                  </a:cubicBezTo>
                  <a:cubicBezTo>
                    <a:pt x="12151" y="16433"/>
                    <a:pt x="12640" y="16184"/>
                    <a:pt x="12813" y="16010"/>
                  </a:cubicBezTo>
                  <a:cubicBezTo>
                    <a:pt x="13406" y="15393"/>
                    <a:pt x="12134" y="14862"/>
                    <a:pt x="11628" y="14689"/>
                  </a:cubicBezTo>
                  <a:cubicBezTo>
                    <a:pt x="11530" y="14665"/>
                    <a:pt x="11431" y="14652"/>
                    <a:pt x="11320" y="14652"/>
                  </a:cubicBezTo>
                  <a:cubicBezTo>
                    <a:pt x="11258" y="14368"/>
                    <a:pt x="11110" y="13973"/>
                    <a:pt x="11172" y="13690"/>
                  </a:cubicBezTo>
                  <a:cubicBezTo>
                    <a:pt x="11258" y="13171"/>
                    <a:pt x="11764" y="13035"/>
                    <a:pt x="12097" y="12727"/>
                  </a:cubicBezTo>
                  <a:cubicBezTo>
                    <a:pt x="12357" y="12492"/>
                    <a:pt x="13282" y="11110"/>
                    <a:pt x="12998" y="10739"/>
                  </a:cubicBezTo>
                  <a:cubicBezTo>
                    <a:pt x="12850" y="10542"/>
                    <a:pt x="11863" y="10492"/>
                    <a:pt x="11579" y="10406"/>
                  </a:cubicBezTo>
                  <a:cubicBezTo>
                    <a:pt x="11344" y="10332"/>
                    <a:pt x="10986" y="10332"/>
                    <a:pt x="10777" y="10184"/>
                  </a:cubicBezTo>
                  <a:cubicBezTo>
                    <a:pt x="10591" y="10073"/>
                    <a:pt x="10604" y="9962"/>
                    <a:pt x="10468" y="9838"/>
                  </a:cubicBezTo>
                  <a:cubicBezTo>
                    <a:pt x="10098" y="9505"/>
                    <a:pt x="9900" y="9443"/>
                    <a:pt x="9690" y="8962"/>
                  </a:cubicBezTo>
                  <a:cubicBezTo>
                    <a:pt x="9567" y="8641"/>
                    <a:pt x="9592" y="8320"/>
                    <a:pt x="9493" y="8024"/>
                  </a:cubicBezTo>
                  <a:cubicBezTo>
                    <a:pt x="9406" y="7801"/>
                    <a:pt x="8900" y="7320"/>
                    <a:pt x="9283" y="7073"/>
                  </a:cubicBezTo>
                  <a:cubicBezTo>
                    <a:pt x="9366" y="7019"/>
                    <a:pt x="9440" y="6995"/>
                    <a:pt x="9506" y="6995"/>
                  </a:cubicBezTo>
                  <a:cubicBezTo>
                    <a:pt x="9919" y="6995"/>
                    <a:pt x="10019" y="7932"/>
                    <a:pt x="10147" y="8135"/>
                  </a:cubicBezTo>
                  <a:cubicBezTo>
                    <a:pt x="10369" y="8480"/>
                    <a:pt x="11048" y="8925"/>
                    <a:pt x="11406" y="9147"/>
                  </a:cubicBezTo>
                  <a:cubicBezTo>
                    <a:pt x="11697" y="9310"/>
                    <a:pt x="12021" y="9392"/>
                    <a:pt x="12347" y="9392"/>
                  </a:cubicBezTo>
                  <a:cubicBezTo>
                    <a:pt x="12587" y="9392"/>
                    <a:pt x="12829" y="9347"/>
                    <a:pt x="13060" y="9258"/>
                  </a:cubicBezTo>
                  <a:cubicBezTo>
                    <a:pt x="12998" y="8826"/>
                    <a:pt x="12875" y="8468"/>
                    <a:pt x="13122" y="8085"/>
                  </a:cubicBezTo>
                  <a:cubicBezTo>
                    <a:pt x="13319" y="7789"/>
                    <a:pt x="13653" y="7616"/>
                    <a:pt x="13381" y="7246"/>
                  </a:cubicBezTo>
                  <a:cubicBezTo>
                    <a:pt x="13671" y="7175"/>
                    <a:pt x="13912" y="7126"/>
                    <a:pt x="14107" y="7126"/>
                  </a:cubicBezTo>
                  <a:cubicBezTo>
                    <a:pt x="14485" y="7126"/>
                    <a:pt x="14690" y="7309"/>
                    <a:pt x="14739" y="7863"/>
                  </a:cubicBezTo>
                  <a:cubicBezTo>
                    <a:pt x="14776" y="8332"/>
                    <a:pt x="14912" y="8271"/>
                    <a:pt x="15134" y="8567"/>
                  </a:cubicBezTo>
                  <a:cubicBezTo>
                    <a:pt x="15356" y="8851"/>
                    <a:pt x="15307" y="9159"/>
                    <a:pt x="15368" y="9530"/>
                  </a:cubicBezTo>
                  <a:cubicBezTo>
                    <a:pt x="15466" y="10112"/>
                    <a:pt x="15849" y="10456"/>
                    <a:pt x="16448" y="10456"/>
                  </a:cubicBezTo>
                  <a:cubicBezTo>
                    <a:pt x="16458" y="10456"/>
                    <a:pt x="16469" y="10456"/>
                    <a:pt x="16479" y="10455"/>
                  </a:cubicBezTo>
                  <a:lnTo>
                    <a:pt x="16591" y="10455"/>
                  </a:lnTo>
                  <a:cubicBezTo>
                    <a:pt x="16566" y="5740"/>
                    <a:pt x="13566" y="1543"/>
                    <a:pt x="91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69"/>
            <p:cNvSpPr/>
            <p:nvPr/>
          </p:nvSpPr>
          <p:spPr>
            <a:xfrm>
              <a:off x="7304615" y="3026392"/>
              <a:ext cx="707406" cy="848505"/>
            </a:xfrm>
            <a:custGeom>
              <a:rect b="b" l="l" r="r" t="t"/>
              <a:pathLst>
                <a:path extrusionOk="0" h="20019" w="16690">
                  <a:moveTo>
                    <a:pt x="3099" y="5601"/>
                  </a:moveTo>
                  <a:cubicBezTo>
                    <a:pt x="3173" y="5638"/>
                    <a:pt x="3235" y="5662"/>
                    <a:pt x="3284" y="5687"/>
                  </a:cubicBezTo>
                  <a:cubicBezTo>
                    <a:pt x="3457" y="5761"/>
                    <a:pt x="3482" y="5773"/>
                    <a:pt x="3568" y="6144"/>
                  </a:cubicBezTo>
                  <a:cubicBezTo>
                    <a:pt x="3581" y="6193"/>
                    <a:pt x="3630" y="6230"/>
                    <a:pt x="3692" y="6230"/>
                  </a:cubicBezTo>
                  <a:cubicBezTo>
                    <a:pt x="3766" y="6218"/>
                    <a:pt x="3840" y="6205"/>
                    <a:pt x="3914" y="6193"/>
                  </a:cubicBezTo>
                  <a:lnTo>
                    <a:pt x="3914" y="6193"/>
                  </a:lnTo>
                  <a:cubicBezTo>
                    <a:pt x="3840" y="6304"/>
                    <a:pt x="3803" y="6403"/>
                    <a:pt x="3865" y="6489"/>
                  </a:cubicBezTo>
                  <a:cubicBezTo>
                    <a:pt x="3903" y="6547"/>
                    <a:pt x="3969" y="6565"/>
                    <a:pt x="4034" y="6565"/>
                  </a:cubicBezTo>
                  <a:cubicBezTo>
                    <a:pt x="4092" y="6565"/>
                    <a:pt x="4150" y="6550"/>
                    <a:pt x="4186" y="6539"/>
                  </a:cubicBezTo>
                  <a:cubicBezTo>
                    <a:pt x="4309" y="6502"/>
                    <a:pt x="4408" y="6415"/>
                    <a:pt x="4494" y="6316"/>
                  </a:cubicBezTo>
                  <a:cubicBezTo>
                    <a:pt x="4591" y="6209"/>
                    <a:pt x="4669" y="6139"/>
                    <a:pt x="4769" y="6139"/>
                  </a:cubicBezTo>
                  <a:cubicBezTo>
                    <a:pt x="4784" y="6139"/>
                    <a:pt x="4799" y="6140"/>
                    <a:pt x="4815" y="6144"/>
                  </a:cubicBezTo>
                  <a:cubicBezTo>
                    <a:pt x="4901" y="6156"/>
                    <a:pt x="4926" y="6193"/>
                    <a:pt x="4988" y="6279"/>
                  </a:cubicBezTo>
                  <a:cubicBezTo>
                    <a:pt x="5037" y="6391"/>
                    <a:pt x="5124" y="6477"/>
                    <a:pt x="5235" y="6514"/>
                  </a:cubicBezTo>
                  <a:cubicBezTo>
                    <a:pt x="5285" y="6531"/>
                    <a:pt x="5335" y="6538"/>
                    <a:pt x="5385" y="6538"/>
                  </a:cubicBezTo>
                  <a:cubicBezTo>
                    <a:pt x="5555" y="6538"/>
                    <a:pt x="5721" y="6452"/>
                    <a:pt x="5864" y="6366"/>
                  </a:cubicBezTo>
                  <a:cubicBezTo>
                    <a:pt x="5938" y="6316"/>
                    <a:pt x="6025" y="6279"/>
                    <a:pt x="6111" y="6255"/>
                  </a:cubicBezTo>
                  <a:cubicBezTo>
                    <a:pt x="6172" y="6237"/>
                    <a:pt x="6235" y="6229"/>
                    <a:pt x="6298" y="6229"/>
                  </a:cubicBezTo>
                  <a:cubicBezTo>
                    <a:pt x="6412" y="6229"/>
                    <a:pt x="6526" y="6256"/>
                    <a:pt x="6630" y="6304"/>
                  </a:cubicBezTo>
                  <a:cubicBezTo>
                    <a:pt x="6765" y="6353"/>
                    <a:pt x="6901" y="6391"/>
                    <a:pt x="7037" y="6403"/>
                  </a:cubicBezTo>
                  <a:cubicBezTo>
                    <a:pt x="7272" y="6403"/>
                    <a:pt x="7506" y="6341"/>
                    <a:pt x="7704" y="6230"/>
                  </a:cubicBezTo>
                  <a:cubicBezTo>
                    <a:pt x="7827" y="6156"/>
                    <a:pt x="7950" y="6107"/>
                    <a:pt x="8086" y="6070"/>
                  </a:cubicBezTo>
                  <a:cubicBezTo>
                    <a:pt x="8109" y="6063"/>
                    <a:pt x="8133" y="6060"/>
                    <a:pt x="8158" y="6060"/>
                  </a:cubicBezTo>
                  <a:cubicBezTo>
                    <a:pt x="8224" y="6060"/>
                    <a:pt x="8291" y="6083"/>
                    <a:pt x="8345" y="6119"/>
                  </a:cubicBezTo>
                  <a:cubicBezTo>
                    <a:pt x="8506" y="6267"/>
                    <a:pt x="8494" y="6687"/>
                    <a:pt x="8469" y="6995"/>
                  </a:cubicBezTo>
                  <a:cubicBezTo>
                    <a:pt x="8469" y="7057"/>
                    <a:pt x="8469" y="7131"/>
                    <a:pt x="8469" y="7181"/>
                  </a:cubicBezTo>
                  <a:cubicBezTo>
                    <a:pt x="8457" y="7341"/>
                    <a:pt x="8420" y="7501"/>
                    <a:pt x="8358" y="7650"/>
                  </a:cubicBezTo>
                  <a:cubicBezTo>
                    <a:pt x="8308" y="7600"/>
                    <a:pt x="8284" y="7526"/>
                    <a:pt x="8284" y="7464"/>
                  </a:cubicBezTo>
                  <a:cubicBezTo>
                    <a:pt x="8271" y="7329"/>
                    <a:pt x="8210" y="7205"/>
                    <a:pt x="8111" y="7106"/>
                  </a:cubicBezTo>
                  <a:cubicBezTo>
                    <a:pt x="7987" y="6995"/>
                    <a:pt x="7457" y="6835"/>
                    <a:pt x="7346" y="6823"/>
                  </a:cubicBezTo>
                  <a:cubicBezTo>
                    <a:pt x="7296" y="6810"/>
                    <a:pt x="7247" y="6798"/>
                    <a:pt x="7185" y="6798"/>
                  </a:cubicBezTo>
                  <a:lnTo>
                    <a:pt x="7185" y="6810"/>
                  </a:lnTo>
                  <a:cubicBezTo>
                    <a:pt x="6889" y="6810"/>
                    <a:pt x="6630" y="7008"/>
                    <a:pt x="6358" y="7193"/>
                  </a:cubicBezTo>
                  <a:cubicBezTo>
                    <a:pt x="6105" y="7354"/>
                    <a:pt x="5874" y="7504"/>
                    <a:pt x="5634" y="7504"/>
                  </a:cubicBezTo>
                  <a:cubicBezTo>
                    <a:pt x="5616" y="7504"/>
                    <a:pt x="5598" y="7503"/>
                    <a:pt x="5580" y="7501"/>
                  </a:cubicBezTo>
                  <a:cubicBezTo>
                    <a:pt x="5358" y="7464"/>
                    <a:pt x="5099" y="7279"/>
                    <a:pt x="4852" y="7106"/>
                  </a:cubicBezTo>
                  <a:cubicBezTo>
                    <a:pt x="4692" y="6971"/>
                    <a:pt x="4506" y="6860"/>
                    <a:pt x="4309" y="6773"/>
                  </a:cubicBezTo>
                  <a:cubicBezTo>
                    <a:pt x="4184" y="6721"/>
                    <a:pt x="4058" y="6700"/>
                    <a:pt x="3932" y="6700"/>
                  </a:cubicBezTo>
                  <a:cubicBezTo>
                    <a:pt x="3671" y="6700"/>
                    <a:pt x="3410" y="6789"/>
                    <a:pt x="3161" y="6872"/>
                  </a:cubicBezTo>
                  <a:cubicBezTo>
                    <a:pt x="2988" y="6934"/>
                    <a:pt x="2815" y="6983"/>
                    <a:pt x="2643" y="7020"/>
                  </a:cubicBezTo>
                  <a:lnTo>
                    <a:pt x="2606" y="7020"/>
                  </a:lnTo>
                  <a:cubicBezTo>
                    <a:pt x="2470" y="7057"/>
                    <a:pt x="2334" y="7069"/>
                    <a:pt x="2198" y="7082"/>
                  </a:cubicBezTo>
                  <a:cubicBezTo>
                    <a:pt x="2192" y="7080"/>
                    <a:pt x="2185" y="7079"/>
                    <a:pt x="2179" y="7079"/>
                  </a:cubicBezTo>
                  <a:cubicBezTo>
                    <a:pt x="2139" y="7079"/>
                    <a:pt x="2108" y="7111"/>
                    <a:pt x="2087" y="7143"/>
                  </a:cubicBezTo>
                  <a:cubicBezTo>
                    <a:pt x="2001" y="7353"/>
                    <a:pt x="1667" y="7489"/>
                    <a:pt x="1383" y="7501"/>
                  </a:cubicBezTo>
                  <a:cubicBezTo>
                    <a:pt x="1396" y="7477"/>
                    <a:pt x="1420" y="7440"/>
                    <a:pt x="1433" y="7415"/>
                  </a:cubicBezTo>
                  <a:cubicBezTo>
                    <a:pt x="1445" y="7366"/>
                    <a:pt x="1470" y="7329"/>
                    <a:pt x="1507" y="7292"/>
                  </a:cubicBezTo>
                  <a:cubicBezTo>
                    <a:pt x="1581" y="7242"/>
                    <a:pt x="1680" y="7218"/>
                    <a:pt x="1778" y="7218"/>
                  </a:cubicBezTo>
                  <a:cubicBezTo>
                    <a:pt x="1927" y="7205"/>
                    <a:pt x="2075" y="7143"/>
                    <a:pt x="2186" y="7032"/>
                  </a:cubicBezTo>
                  <a:cubicBezTo>
                    <a:pt x="2260" y="6921"/>
                    <a:pt x="2309" y="6786"/>
                    <a:pt x="2309" y="6650"/>
                  </a:cubicBezTo>
                  <a:cubicBezTo>
                    <a:pt x="2297" y="6539"/>
                    <a:pt x="2334" y="6428"/>
                    <a:pt x="2383" y="6341"/>
                  </a:cubicBezTo>
                  <a:cubicBezTo>
                    <a:pt x="2470" y="6230"/>
                    <a:pt x="2581" y="6131"/>
                    <a:pt x="2692" y="6057"/>
                  </a:cubicBezTo>
                  <a:cubicBezTo>
                    <a:pt x="2865" y="5946"/>
                    <a:pt x="3013" y="5786"/>
                    <a:pt x="3099" y="5601"/>
                  </a:cubicBezTo>
                  <a:close/>
                  <a:moveTo>
                    <a:pt x="9197" y="293"/>
                  </a:moveTo>
                  <a:cubicBezTo>
                    <a:pt x="12888" y="1626"/>
                    <a:pt x="15579" y="4811"/>
                    <a:pt x="16295" y="8674"/>
                  </a:cubicBezTo>
                  <a:cubicBezTo>
                    <a:pt x="16406" y="9267"/>
                    <a:pt x="16455" y="9871"/>
                    <a:pt x="16468" y="10476"/>
                  </a:cubicBezTo>
                  <a:cubicBezTo>
                    <a:pt x="15925" y="10476"/>
                    <a:pt x="15567" y="10180"/>
                    <a:pt x="15480" y="9637"/>
                  </a:cubicBezTo>
                  <a:cubicBezTo>
                    <a:pt x="15468" y="9538"/>
                    <a:pt x="15456" y="9439"/>
                    <a:pt x="15456" y="9353"/>
                  </a:cubicBezTo>
                  <a:cubicBezTo>
                    <a:pt x="15456" y="9094"/>
                    <a:pt x="15381" y="8835"/>
                    <a:pt x="15221" y="8625"/>
                  </a:cubicBezTo>
                  <a:cubicBezTo>
                    <a:pt x="15172" y="8551"/>
                    <a:pt x="15110" y="8477"/>
                    <a:pt x="15036" y="8415"/>
                  </a:cubicBezTo>
                  <a:cubicBezTo>
                    <a:pt x="14925" y="8304"/>
                    <a:pt x="14875" y="8267"/>
                    <a:pt x="14851" y="7983"/>
                  </a:cubicBezTo>
                  <a:cubicBezTo>
                    <a:pt x="14826" y="7613"/>
                    <a:pt x="14727" y="7378"/>
                    <a:pt x="14542" y="7255"/>
                  </a:cubicBezTo>
                  <a:cubicBezTo>
                    <a:pt x="14422" y="7163"/>
                    <a:pt x="14280" y="7124"/>
                    <a:pt x="14104" y="7124"/>
                  </a:cubicBezTo>
                  <a:cubicBezTo>
                    <a:pt x="13902" y="7124"/>
                    <a:pt x="13655" y="7175"/>
                    <a:pt x="13345" y="7255"/>
                  </a:cubicBezTo>
                  <a:cubicBezTo>
                    <a:pt x="13308" y="7255"/>
                    <a:pt x="13283" y="7292"/>
                    <a:pt x="13271" y="7329"/>
                  </a:cubicBezTo>
                  <a:cubicBezTo>
                    <a:pt x="13258" y="7366"/>
                    <a:pt x="13258" y="7403"/>
                    <a:pt x="13283" y="7440"/>
                  </a:cubicBezTo>
                  <a:cubicBezTo>
                    <a:pt x="13431" y="7625"/>
                    <a:pt x="13369" y="7724"/>
                    <a:pt x="13184" y="7921"/>
                  </a:cubicBezTo>
                  <a:cubicBezTo>
                    <a:pt x="13135" y="7995"/>
                    <a:pt x="13073" y="8057"/>
                    <a:pt x="13024" y="8131"/>
                  </a:cubicBezTo>
                  <a:cubicBezTo>
                    <a:pt x="12789" y="8501"/>
                    <a:pt x="12851" y="8835"/>
                    <a:pt x="12913" y="9180"/>
                  </a:cubicBezTo>
                  <a:cubicBezTo>
                    <a:pt x="12913" y="9217"/>
                    <a:pt x="12925" y="9254"/>
                    <a:pt x="12925" y="9304"/>
                  </a:cubicBezTo>
                  <a:cubicBezTo>
                    <a:pt x="12739" y="9366"/>
                    <a:pt x="12545" y="9396"/>
                    <a:pt x="12352" y="9396"/>
                  </a:cubicBezTo>
                  <a:cubicBezTo>
                    <a:pt x="12046" y="9396"/>
                    <a:pt x="11741" y="9319"/>
                    <a:pt x="11468" y="9168"/>
                  </a:cubicBezTo>
                  <a:cubicBezTo>
                    <a:pt x="10641" y="8662"/>
                    <a:pt x="10345" y="8353"/>
                    <a:pt x="10246" y="8193"/>
                  </a:cubicBezTo>
                  <a:cubicBezTo>
                    <a:pt x="10197" y="8094"/>
                    <a:pt x="10160" y="7995"/>
                    <a:pt x="10135" y="7884"/>
                  </a:cubicBezTo>
                  <a:cubicBezTo>
                    <a:pt x="10037" y="7538"/>
                    <a:pt x="9913" y="7119"/>
                    <a:pt x="9629" y="7008"/>
                  </a:cubicBezTo>
                  <a:cubicBezTo>
                    <a:pt x="9588" y="6997"/>
                    <a:pt x="9546" y="6991"/>
                    <a:pt x="9502" y="6991"/>
                  </a:cubicBezTo>
                  <a:cubicBezTo>
                    <a:pt x="9402" y="6991"/>
                    <a:pt x="9300" y="7021"/>
                    <a:pt x="9222" y="7082"/>
                  </a:cubicBezTo>
                  <a:cubicBezTo>
                    <a:pt x="9123" y="7143"/>
                    <a:pt x="9061" y="7242"/>
                    <a:pt x="9037" y="7341"/>
                  </a:cubicBezTo>
                  <a:cubicBezTo>
                    <a:pt x="8987" y="7563"/>
                    <a:pt x="9148" y="7798"/>
                    <a:pt x="9271" y="7983"/>
                  </a:cubicBezTo>
                  <a:cubicBezTo>
                    <a:pt x="9308" y="8045"/>
                    <a:pt x="9345" y="8106"/>
                    <a:pt x="9370" y="8168"/>
                  </a:cubicBezTo>
                  <a:cubicBezTo>
                    <a:pt x="9419" y="8304"/>
                    <a:pt x="9444" y="8427"/>
                    <a:pt x="9456" y="8575"/>
                  </a:cubicBezTo>
                  <a:cubicBezTo>
                    <a:pt x="9481" y="8761"/>
                    <a:pt x="9518" y="8933"/>
                    <a:pt x="9580" y="9106"/>
                  </a:cubicBezTo>
                  <a:cubicBezTo>
                    <a:pt x="9703" y="9402"/>
                    <a:pt x="9901" y="9662"/>
                    <a:pt x="10160" y="9847"/>
                  </a:cubicBezTo>
                  <a:cubicBezTo>
                    <a:pt x="10222" y="9896"/>
                    <a:pt x="10296" y="9958"/>
                    <a:pt x="10382" y="10032"/>
                  </a:cubicBezTo>
                  <a:cubicBezTo>
                    <a:pt x="10419" y="10069"/>
                    <a:pt x="10456" y="10118"/>
                    <a:pt x="10481" y="10168"/>
                  </a:cubicBezTo>
                  <a:cubicBezTo>
                    <a:pt x="10530" y="10254"/>
                    <a:pt x="10604" y="10341"/>
                    <a:pt x="10691" y="10390"/>
                  </a:cubicBezTo>
                  <a:cubicBezTo>
                    <a:pt x="10876" y="10489"/>
                    <a:pt x="11061" y="10550"/>
                    <a:pt x="11259" y="10563"/>
                  </a:cubicBezTo>
                  <a:cubicBezTo>
                    <a:pt x="11357" y="10575"/>
                    <a:pt x="11444" y="10600"/>
                    <a:pt x="11543" y="10624"/>
                  </a:cubicBezTo>
                  <a:cubicBezTo>
                    <a:pt x="11703" y="10662"/>
                    <a:pt x="11863" y="10699"/>
                    <a:pt x="12024" y="10711"/>
                  </a:cubicBezTo>
                  <a:cubicBezTo>
                    <a:pt x="12283" y="10748"/>
                    <a:pt x="12826" y="10822"/>
                    <a:pt x="12900" y="10921"/>
                  </a:cubicBezTo>
                  <a:cubicBezTo>
                    <a:pt x="13098" y="11192"/>
                    <a:pt x="12320" y="12476"/>
                    <a:pt x="12012" y="12760"/>
                  </a:cubicBezTo>
                  <a:cubicBezTo>
                    <a:pt x="11900" y="12834"/>
                    <a:pt x="11802" y="12908"/>
                    <a:pt x="11691" y="12982"/>
                  </a:cubicBezTo>
                  <a:cubicBezTo>
                    <a:pt x="11419" y="13155"/>
                    <a:pt x="11110" y="13365"/>
                    <a:pt x="11036" y="13772"/>
                  </a:cubicBezTo>
                  <a:cubicBezTo>
                    <a:pt x="11024" y="14044"/>
                    <a:pt x="11061" y="14315"/>
                    <a:pt x="11148" y="14575"/>
                  </a:cubicBezTo>
                  <a:cubicBezTo>
                    <a:pt x="11172" y="14649"/>
                    <a:pt x="11185" y="14723"/>
                    <a:pt x="11197" y="14784"/>
                  </a:cubicBezTo>
                  <a:cubicBezTo>
                    <a:pt x="11209" y="14834"/>
                    <a:pt x="11259" y="14871"/>
                    <a:pt x="11320" y="14883"/>
                  </a:cubicBezTo>
                  <a:cubicBezTo>
                    <a:pt x="11343" y="14880"/>
                    <a:pt x="11368" y="14878"/>
                    <a:pt x="11392" y="14878"/>
                  </a:cubicBezTo>
                  <a:cubicBezTo>
                    <a:pt x="11459" y="14878"/>
                    <a:pt x="11529" y="14890"/>
                    <a:pt x="11592" y="14908"/>
                  </a:cubicBezTo>
                  <a:cubicBezTo>
                    <a:pt x="12123" y="15093"/>
                    <a:pt x="12765" y="15426"/>
                    <a:pt x="12839" y="15735"/>
                  </a:cubicBezTo>
                  <a:cubicBezTo>
                    <a:pt x="12851" y="15846"/>
                    <a:pt x="12814" y="15957"/>
                    <a:pt x="12728" y="16043"/>
                  </a:cubicBezTo>
                  <a:cubicBezTo>
                    <a:pt x="12563" y="16208"/>
                    <a:pt x="12086" y="16428"/>
                    <a:pt x="11913" y="16428"/>
                  </a:cubicBezTo>
                  <a:cubicBezTo>
                    <a:pt x="11904" y="16428"/>
                    <a:pt x="11895" y="16427"/>
                    <a:pt x="11888" y="16426"/>
                  </a:cubicBezTo>
                  <a:cubicBezTo>
                    <a:pt x="11765" y="16401"/>
                    <a:pt x="11678" y="16290"/>
                    <a:pt x="11580" y="16167"/>
                  </a:cubicBezTo>
                  <a:cubicBezTo>
                    <a:pt x="11460" y="16026"/>
                    <a:pt x="11332" y="15847"/>
                    <a:pt x="11110" y="15847"/>
                  </a:cubicBezTo>
                  <a:cubicBezTo>
                    <a:pt x="11079" y="15847"/>
                    <a:pt x="11047" y="15851"/>
                    <a:pt x="11012" y="15858"/>
                  </a:cubicBezTo>
                  <a:cubicBezTo>
                    <a:pt x="10740" y="15932"/>
                    <a:pt x="10333" y="16611"/>
                    <a:pt x="10320" y="16870"/>
                  </a:cubicBezTo>
                  <a:cubicBezTo>
                    <a:pt x="10333" y="17043"/>
                    <a:pt x="10382" y="17216"/>
                    <a:pt x="10456" y="17364"/>
                  </a:cubicBezTo>
                  <a:cubicBezTo>
                    <a:pt x="10543" y="17525"/>
                    <a:pt x="10592" y="17698"/>
                    <a:pt x="10567" y="17883"/>
                  </a:cubicBezTo>
                  <a:cubicBezTo>
                    <a:pt x="10432" y="18623"/>
                    <a:pt x="9086" y="19364"/>
                    <a:pt x="8407" y="19685"/>
                  </a:cubicBezTo>
                  <a:cubicBezTo>
                    <a:pt x="8506" y="19117"/>
                    <a:pt x="8123" y="18673"/>
                    <a:pt x="7753" y="18241"/>
                  </a:cubicBezTo>
                  <a:cubicBezTo>
                    <a:pt x="7469" y="17920"/>
                    <a:pt x="7173" y="17574"/>
                    <a:pt x="7111" y="17191"/>
                  </a:cubicBezTo>
                  <a:cubicBezTo>
                    <a:pt x="7086" y="16920"/>
                    <a:pt x="7074" y="16661"/>
                    <a:pt x="7086" y="16389"/>
                  </a:cubicBezTo>
                  <a:cubicBezTo>
                    <a:pt x="7086" y="15920"/>
                    <a:pt x="7086" y="15439"/>
                    <a:pt x="6926" y="15031"/>
                  </a:cubicBezTo>
                  <a:cubicBezTo>
                    <a:pt x="6852" y="14784"/>
                    <a:pt x="6667" y="14575"/>
                    <a:pt x="6432" y="14476"/>
                  </a:cubicBezTo>
                  <a:cubicBezTo>
                    <a:pt x="6346" y="14439"/>
                    <a:pt x="6284" y="14389"/>
                    <a:pt x="6198" y="14328"/>
                  </a:cubicBezTo>
                  <a:cubicBezTo>
                    <a:pt x="6148" y="14291"/>
                    <a:pt x="6086" y="14254"/>
                    <a:pt x="6037" y="14217"/>
                  </a:cubicBezTo>
                  <a:cubicBezTo>
                    <a:pt x="5963" y="14142"/>
                    <a:pt x="5877" y="14081"/>
                    <a:pt x="5778" y="14031"/>
                  </a:cubicBezTo>
                  <a:cubicBezTo>
                    <a:pt x="5704" y="14007"/>
                    <a:pt x="5642" y="13994"/>
                    <a:pt x="5568" y="13994"/>
                  </a:cubicBezTo>
                  <a:lnTo>
                    <a:pt x="5531" y="14031"/>
                  </a:lnTo>
                  <a:cubicBezTo>
                    <a:pt x="5517" y="14034"/>
                    <a:pt x="5504" y="14035"/>
                    <a:pt x="5490" y="14035"/>
                  </a:cubicBezTo>
                  <a:cubicBezTo>
                    <a:pt x="5430" y="14035"/>
                    <a:pt x="5372" y="14015"/>
                    <a:pt x="5321" y="13994"/>
                  </a:cubicBezTo>
                  <a:cubicBezTo>
                    <a:pt x="5025" y="13834"/>
                    <a:pt x="4914" y="13538"/>
                    <a:pt x="4803" y="13204"/>
                  </a:cubicBezTo>
                  <a:cubicBezTo>
                    <a:pt x="4778" y="13130"/>
                    <a:pt x="4766" y="13069"/>
                    <a:pt x="4741" y="13007"/>
                  </a:cubicBezTo>
                  <a:cubicBezTo>
                    <a:pt x="4672" y="12721"/>
                    <a:pt x="4614" y="12509"/>
                    <a:pt x="4223" y="12509"/>
                  </a:cubicBezTo>
                  <a:cubicBezTo>
                    <a:pt x="4192" y="12509"/>
                    <a:pt x="4159" y="12510"/>
                    <a:pt x="4124" y="12513"/>
                  </a:cubicBezTo>
                  <a:cubicBezTo>
                    <a:pt x="3581" y="12575"/>
                    <a:pt x="3038" y="12723"/>
                    <a:pt x="2544" y="12982"/>
                  </a:cubicBezTo>
                  <a:cubicBezTo>
                    <a:pt x="2494" y="13007"/>
                    <a:pt x="2445" y="13044"/>
                    <a:pt x="2408" y="13093"/>
                  </a:cubicBezTo>
                  <a:cubicBezTo>
                    <a:pt x="2371" y="13130"/>
                    <a:pt x="2334" y="13167"/>
                    <a:pt x="2285" y="13180"/>
                  </a:cubicBezTo>
                  <a:cubicBezTo>
                    <a:pt x="2162" y="13217"/>
                    <a:pt x="2032" y="13233"/>
                    <a:pt x="1901" y="13233"/>
                  </a:cubicBezTo>
                  <a:cubicBezTo>
                    <a:pt x="1860" y="13233"/>
                    <a:pt x="1819" y="13232"/>
                    <a:pt x="1778" y="13229"/>
                  </a:cubicBezTo>
                  <a:lnTo>
                    <a:pt x="1729" y="13229"/>
                  </a:lnTo>
                  <a:cubicBezTo>
                    <a:pt x="1211" y="13229"/>
                    <a:pt x="717" y="12970"/>
                    <a:pt x="421" y="12525"/>
                  </a:cubicBezTo>
                  <a:cubicBezTo>
                    <a:pt x="235" y="12217"/>
                    <a:pt x="310" y="11871"/>
                    <a:pt x="396" y="11501"/>
                  </a:cubicBezTo>
                  <a:cubicBezTo>
                    <a:pt x="458" y="11242"/>
                    <a:pt x="495" y="10982"/>
                    <a:pt x="482" y="10723"/>
                  </a:cubicBezTo>
                  <a:cubicBezTo>
                    <a:pt x="470" y="10662"/>
                    <a:pt x="470" y="10612"/>
                    <a:pt x="470" y="10563"/>
                  </a:cubicBezTo>
                  <a:cubicBezTo>
                    <a:pt x="421" y="10316"/>
                    <a:pt x="445" y="10044"/>
                    <a:pt x="532" y="9810"/>
                  </a:cubicBezTo>
                  <a:cubicBezTo>
                    <a:pt x="581" y="9723"/>
                    <a:pt x="630" y="9637"/>
                    <a:pt x="680" y="9551"/>
                  </a:cubicBezTo>
                  <a:cubicBezTo>
                    <a:pt x="779" y="9402"/>
                    <a:pt x="840" y="9254"/>
                    <a:pt x="890" y="9081"/>
                  </a:cubicBezTo>
                  <a:cubicBezTo>
                    <a:pt x="914" y="8970"/>
                    <a:pt x="927" y="8859"/>
                    <a:pt x="939" y="8748"/>
                  </a:cubicBezTo>
                  <a:cubicBezTo>
                    <a:pt x="951" y="8551"/>
                    <a:pt x="1001" y="8353"/>
                    <a:pt x="1100" y="8193"/>
                  </a:cubicBezTo>
                  <a:cubicBezTo>
                    <a:pt x="1124" y="8131"/>
                    <a:pt x="1174" y="8082"/>
                    <a:pt x="1223" y="8032"/>
                  </a:cubicBezTo>
                  <a:cubicBezTo>
                    <a:pt x="1309" y="7946"/>
                    <a:pt x="1383" y="7847"/>
                    <a:pt x="1408" y="7724"/>
                  </a:cubicBezTo>
                  <a:cubicBezTo>
                    <a:pt x="1729" y="7699"/>
                    <a:pt x="2087" y="7551"/>
                    <a:pt x="2248" y="7292"/>
                  </a:cubicBezTo>
                  <a:cubicBezTo>
                    <a:pt x="2371" y="7279"/>
                    <a:pt x="2507" y="7267"/>
                    <a:pt x="2630" y="7242"/>
                  </a:cubicBezTo>
                  <a:lnTo>
                    <a:pt x="2655" y="7242"/>
                  </a:lnTo>
                  <a:cubicBezTo>
                    <a:pt x="2852" y="7205"/>
                    <a:pt x="3025" y="7156"/>
                    <a:pt x="3210" y="7082"/>
                  </a:cubicBezTo>
                  <a:cubicBezTo>
                    <a:pt x="3457" y="7005"/>
                    <a:pt x="3686" y="6929"/>
                    <a:pt x="3905" y="6929"/>
                  </a:cubicBezTo>
                  <a:cubicBezTo>
                    <a:pt x="4004" y="6929"/>
                    <a:pt x="4102" y="6945"/>
                    <a:pt x="4198" y="6983"/>
                  </a:cubicBezTo>
                  <a:cubicBezTo>
                    <a:pt x="4383" y="7069"/>
                    <a:pt x="4544" y="7168"/>
                    <a:pt x="4704" y="7292"/>
                  </a:cubicBezTo>
                  <a:cubicBezTo>
                    <a:pt x="4976" y="7477"/>
                    <a:pt x="5247" y="7687"/>
                    <a:pt x="5519" y="7724"/>
                  </a:cubicBezTo>
                  <a:cubicBezTo>
                    <a:pt x="5546" y="7727"/>
                    <a:pt x="5573" y="7728"/>
                    <a:pt x="5599" y="7728"/>
                  </a:cubicBezTo>
                  <a:cubicBezTo>
                    <a:pt x="5914" y="7728"/>
                    <a:pt x="6208" y="7536"/>
                    <a:pt x="6469" y="7366"/>
                  </a:cubicBezTo>
                  <a:cubicBezTo>
                    <a:pt x="6720" y="7202"/>
                    <a:pt x="6951" y="7049"/>
                    <a:pt x="7188" y="7049"/>
                  </a:cubicBezTo>
                  <a:cubicBezTo>
                    <a:pt x="7220" y="7049"/>
                    <a:pt x="7252" y="7051"/>
                    <a:pt x="7284" y="7057"/>
                  </a:cubicBezTo>
                  <a:cubicBezTo>
                    <a:pt x="7518" y="7106"/>
                    <a:pt x="7741" y="7193"/>
                    <a:pt x="7950" y="7292"/>
                  </a:cubicBezTo>
                  <a:cubicBezTo>
                    <a:pt x="8000" y="7366"/>
                    <a:pt x="8037" y="7440"/>
                    <a:pt x="8049" y="7526"/>
                  </a:cubicBezTo>
                  <a:cubicBezTo>
                    <a:pt x="8086" y="7687"/>
                    <a:pt x="8123" y="7896"/>
                    <a:pt x="8395" y="7921"/>
                  </a:cubicBezTo>
                  <a:cubicBezTo>
                    <a:pt x="8401" y="7923"/>
                    <a:pt x="8408" y="7924"/>
                    <a:pt x="8414" y="7924"/>
                  </a:cubicBezTo>
                  <a:cubicBezTo>
                    <a:pt x="8457" y="7924"/>
                    <a:pt x="8497" y="7890"/>
                    <a:pt x="8518" y="7847"/>
                  </a:cubicBezTo>
                  <a:cubicBezTo>
                    <a:pt x="8605" y="7650"/>
                    <a:pt x="8666" y="7427"/>
                    <a:pt x="8679" y="7205"/>
                  </a:cubicBezTo>
                  <a:lnTo>
                    <a:pt x="8679" y="7008"/>
                  </a:lnTo>
                  <a:cubicBezTo>
                    <a:pt x="8703" y="6637"/>
                    <a:pt x="8728" y="6181"/>
                    <a:pt x="8481" y="5958"/>
                  </a:cubicBezTo>
                  <a:cubicBezTo>
                    <a:pt x="8389" y="5875"/>
                    <a:pt x="8268" y="5834"/>
                    <a:pt x="8146" y="5834"/>
                  </a:cubicBezTo>
                  <a:cubicBezTo>
                    <a:pt x="8106" y="5834"/>
                    <a:pt x="8065" y="5838"/>
                    <a:pt x="8024" y="5847"/>
                  </a:cubicBezTo>
                  <a:cubicBezTo>
                    <a:pt x="7876" y="5884"/>
                    <a:pt x="7716" y="5934"/>
                    <a:pt x="7580" y="6020"/>
                  </a:cubicBezTo>
                  <a:cubicBezTo>
                    <a:pt x="7420" y="6119"/>
                    <a:pt x="7234" y="6168"/>
                    <a:pt x="7037" y="6168"/>
                  </a:cubicBezTo>
                  <a:cubicBezTo>
                    <a:pt x="6914" y="6156"/>
                    <a:pt x="6802" y="6131"/>
                    <a:pt x="6691" y="6082"/>
                  </a:cubicBezTo>
                  <a:cubicBezTo>
                    <a:pt x="6561" y="6028"/>
                    <a:pt x="6421" y="5998"/>
                    <a:pt x="6280" y="5998"/>
                  </a:cubicBezTo>
                  <a:cubicBezTo>
                    <a:pt x="6194" y="5998"/>
                    <a:pt x="6109" y="6009"/>
                    <a:pt x="6025" y="6033"/>
                  </a:cubicBezTo>
                  <a:cubicBezTo>
                    <a:pt x="5926" y="6057"/>
                    <a:pt x="5827" y="6107"/>
                    <a:pt x="5729" y="6168"/>
                  </a:cubicBezTo>
                  <a:cubicBezTo>
                    <a:pt x="5601" y="6237"/>
                    <a:pt x="5480" y="6306"/>
                    <a:pt x="5368" y="6306"/>
                  </a:cubicBezTo>
                  <a:cubicBezTo>
                    <a:pt x="5340" y="6306"/>
                    <a:pt x="5312" y="6302"/>
                    <a:pt x="5284" y="6292"/>
                  </a:cubicBezTo>
                  <a:cubicBezTo>
                    <a:pt x="5235" y="6279"/>
                    <a:pt x="5210" y="6230"/>
                    <a:pt x="5161" y="6156"/>
                  </a:cubicBezTo>
                  <a:cubicBezTo>
                    <a:pt x="5099" y="6033"/>
                    <a:pt x="4976" y="5934"/>
                    <a:pt x="4840" y="5909"/>
                  </a:cubicBezTo>
                  <a:cubicBezTo>
                    <a:pt x="4814" y="5905"/>
                    <a:pt x="4789" y="5904"/>
                    <a:pt x="4765" y="5904"/>
                  </a:cubicBezTo>
                  <a:cubicBezTo>
                    <a:pt x="4549" y="5904"/>
                    <a:pt x="4409" y="6045"/>
                    <a:pt x="4309" y="6156"/>
                  </a:cubicBezTo>
                  <a:cubicBezTo>
                    <a:pt x="4247" y="6218"/>
                    <a:pt x="4186" y="6279"/>
                    <a:pt x="4099" y="6316"/>
                  </a:cubicBezTo>
                  <a:lnTo>
                    <a:pt x="4074" y="6316"/>
                  </a:lnTo>
                  <a:lnTo>
                    <a:pt x="4136" y="6218"/>
                  </a:lnTo>
                  <a:cubicBezTo>
                    <a:pt x="4186" y="6156"/>
                    <a:pt x="4223" y="6094"/>
                    <a:pt x="4247" y="6020"/>
                  </a:cubicBezTo>
                  <a:cubicBezTo>
                    <a:pt x="4260" y="5983"/>
                    <a:pt x="4247" y="5934"/>
                    <a:pt x="4223" y="5909"/>
                  </a:cubicBezTo>
                  <a:cubicBezTo>
                    <a:pt x="4207" y="5886"/>
                    <a:pt x="4181" y="5877"/>
                    <a:pt x="4155" y="5877"/>
                  </a:cubicBezTo>
                  <a:cubicBezTo>
                    <a:pt x="4140" y="5877"/>
                    <a:pt x="4125" y="5880"/>
                    <a:pt x="4111" y="5884"/>
                  </a:cubicBezTo>
                  <a:lnTo>
                    <a:pt x="4025" y="5897"/>
                  </a:lnTo>
                  <a:cubicBezTo>
                    <a:pt x="3939" y="5934"/>
                    <a:pt x="3840" y="5958"/>
                    <a:pt x="3741" y="5971"/>
                  </a:cubicBezTo>
                  <a:cubicBezTo>
                    <a:pt x="3655" y="5625"/>
                    <a:pt x="3568" y="5563"/>
                    <a:pt x="3346" y="5465"/>
                  </a:cubicBezTo>
                  <a:cubicBezTo>
                    <a:pt x="3247" y="5428"/>
                    <a:pt x="3149" y="5378"/>
                    <a:pt x="3062" y="5329"/>
                  </a:cubicBezTo>
                  <a:cubicBezTo>
                    <a:pt x="3044" y="5317"/>
                    <a:pt x="3025" y="5310"/>
                    <a:pt x="3008" y="5310"/>
                  </a:cubicBezTo>
                  <a:cubicBezTo>
                    <a:pt x="2991" y="5310"/>
                    <a:pt x="2976" y="5317"/>
                    <a:pt x="2963" y="5329"/>
                  </a:cubicBezTo>
                  <a:cubicBezTo>
                    <a:pt x="2926" y="5341"/>
                    <a:pt x="2902" y="5366"/>
                    <a:pt x="2889" y="5403"/>
                  </a:cubicBezTo>
                  <a:cubicBezTo>
                    <a:pt x="2840" y="5601"/>
                    <a:pt x="2704" y="5761"/>
                    <a:pt x="2531" y="5860"/>
                  </a:cubicBezTo>
                  <a:cubicBezTo>
                    <a:pt x="2396" y="5958"/>
                    <a:pt x="2272" y="6070"/>
                    <a:pt x="2173" y="6193"/>
                  </a:cubicBezTo>
                  <a:cubicBezTo>
                    <a:pt x="2087" y="6316"/>
                    <a:pt x="2050" y="6465"/>
                    <a:pt x="2050" y="6613"/>
                  </a:cubicBezTo>
                  <a:cubicBezTo>
                    <a:pt x="2050" y="6711"/>
                    <a:pt x="2025" y="6798"/>
                    <a:pt x="1976" y="6884"/>
                  </a:cubicBezTo>
                  <a:cubicBezTo>
                    <a:pt x="1902" y="6934"/>
                    <a:pt x="1803" y="6971"/>
                    <a:pt x="1704" y="6971"/>
                  </a:cubicBezTo>
                  <a:cubicBezTo>
                    <a:pt x="1581" y="6983"/>
                    <a:pt x="1445" y="7032"/>
                    <a:pt x="1334" y="7106"/>
                  </a:cubicBezTo>
                  <a:cubicBezTo>
                    <a:pt x="1272" y="7156"/>
                    <a:pt x="1235" y="7218"/>
                    <a:pt x="1198" y="7292"/>
                  </a:cubicBezTo>
                  <a:cubicBezTo>
                    <a:pt x="1161" y="7353"/>
                    <a:pt x="1112" y="7464"/>
                    <a:pt x="1063" y="7464"/>
                  </a:cubicBezTo>
                  <a:cubicBezTo>
                    <a:pt x="1060" y="7467"/>
                    <a:pt x="1055" y="7469"/>
                    <a:pt x="1050" y="7469"/>
                  </a:cubicBezTo>
                  <a:cubicBezTo>
                    <a:pt x="1032" y="7469"/>
                    <a:pt x="1001" y="7453"/>
                    <a:pt x="964" y="7415"/>
                  </a:cubicBezTo>
                  <a:cubicBezTo>
                    <a:pt x="914" y="7353"/>
                    <a:pt x="927" y="7045"/>
                    <a:pt x="927" y="6909"/>
                  </a:cubicBezTo>
                  <a:cubicBezTo>
                    <a:pt x="939" y="6810"/>
                    <a:pt x="939" y="6711"/>
                    <a:pt x="927" y="6613"/>
                  </a:cubicBezTo>
                  <a:cubicBezTo>
                    <a:pt x="914" y="6563"/>
                    <a:pt x="902" y="6502"/>
                    <a:pt x="877" y="6452"/>
                  </a:cubicBezTo>
                  <a:cubicBezTo>
                    <a:pt x="791" y="6230"/>
                    <a:pt x="779" y="6156"/>
                    <a:pt x="902" y="6082"/>
                  </a:cubicBezTo>
                  <a:cubicBezTo>
                    <a:pt x="928" y="6079"/>
                    <a:pt x="954" y="6077"/>
                    <a:pt x="979" y="6077"/>
                  </a:cubicBezTo>
                  <a:cubicBezTo>
                    <a:pt x="1060" y="6077"/>
                    <a:pt x="1135" y="6094"/>
                    <a:pt x="1211" y="6131"/>
                  </a:cubicBezTo>
                  <a:cubicBezTo>
                    <a:pt x="1329" y="6154"/>
                    <a:pt x="1470" y="6185"/>
                    <a:pt x="1609" y="6185"/>
                  </a:cubicBezTo>
                  <a:cubicBezTo>
                    <a:pt x="1701" y="6185"/>
                    <a:pt x="1793" y="6171"/>
                    <a:pt x="1877" y="6131"/>
                  </a:cubicBezTo>
                  <a:cubicBezTo>
                    <a:pt x="1939" y="6094"/>
                    <a:pt x="2593" y="5613"/>
                    <a:pt x="2581" y="5403"/>
                  </a:cubicBezTo>
                  <a:cubicBezTo>
                    <a:pt x="2568" y="5193"/>
                    <a:pt x="2371" y="5107"/>
                    <a:pt x="2210" y="5045"/>
                  </a:cubicBezTo>
                  <a:cubicBezTo>
                    <a:pt x="2136" y="5008"/>
                    <a:pt x="2050" y="4959"/>
                    <a:pt x="1988" y="4897"/>
                  </a:cubicBezTo>
                  <a:cubicBezTo>
                    <a:pt x="1966" y="4867"/>
                    <a:pt x="1934" y="4851"/>
                    <a:pt x="1902" y="4851"/>
                  </a:cubicBezTo>
                  <a:cubicBezTo>
                    <a:pt x="1881" y="4851"/>
                    <a:pt x="1860" y="4858"/>
                    <a:pt x="1840" y="4872"/>
                  </a:cubicBezTo>
                  <a:cubicBezTo>
                    <a:pt x="1680" y="4957"/>
                    <a:pt x="1295" y="5049"/>
                    <a:pt x="1090" y="5049"/>
                  </a:cubicBezTo>
                  <a:cubicBezTo>
                    <a:pt x="1027" y="5049"/>
                    <a:pt x="981" y="5041"/>
                    <a:pt x="964" y="5020"/>
                  </a:cubicBezTo>
                  <a:cubicBezTo>
                    <a:pt x="964" y="5020"/>
                    <a:pt x="951" y="4983"/>
                    <a:pt x="1025" y="4897"/>
                  </a:cubicBezTo>
                  <a:cubicBezTo>
                    <a:pt x="1100" y="4773"/>
                    <a:pt x="1260" y="4749"/>
                    <a:pt x="1433" y="4712"/>
                  </a:cubicBezTo>
                  <a:cubicBezTo>
                    <a:pt x="1630" y="4675"/>
                    <a:pt x="1877" y="4625"/>
                    <a:pt x="1976" y="4378"/>
                  </a:cubicBezTo>
                  <a:cubicBezTo>
                    <a:pt x="2173" y="4378"/>
                    <a:pt x="2309" y="4527"/>
                    <a:pt x="2482" y="4736"/>
                  </a:cubicBezTo>
                  <a:cubicBezTo>
                    <a:pt x="2601" y="4910"/>
                    <a:pt x="2749" y="5093"/>
                    <a:pt x="2959" y="5093"/>
                  </a:cubicBezTo>
                  <a:cubicBezTo>
                    <a:pt x="2988" y="5093"/>
                    <a:pt x="3018" y="5090"/>
                    <a:pt x="3050" y="5082"/>
                  </a:cubicBezTo>
                  <a:cubicBezTo>
                    <a:pt x="3173" y="5045"/>
                    <a:pt x="3272" y="4946"/>
                    <a:pt x="3309" y="4823"/>
                  </a:cubicBezTo>
                  <a:cubicBezTo>
                    <a:pt x="3321" y="4773"/>
                    <a:pt x="3346" y="4736"/>
                    <a:pt x="3371" y="4699"/>
                  </a:cubicBezTo>
                  <a:cubicBezTo>
                    <a:pt x="3482" y="4613"/>
                    <a:pt x="3593" y="4539"/>
                    <a:pt x="3729" y="4490"/>
                  </a:cubicBezTo>
                  <a:cubicBezTo>
                    <a:pt x="3803" y="4453"/>
                    <a:pt x="3889" y="4415"/>
                    <a:pt x="3963" y="4366"/>
                  </a:cubicBezTo>
                  <a:lnTo>
                    <a:pt x="4136" y="4267"/>
                  </a:lnTo>
                  <a:cubicBezTo>
                    <a:pt x="4519" y="4070"/>
                    <a:pt x="4877" y="3811"/>
                    <a:pt x="5198" y="3527"/>
                  </a:cubicBezTo>
                  <a:lnTo>
                    <a:pt x="5247" y="3477"/>
                  </a:lnTo>
                  <a:cubicBezTo>
                    <a:pt x="5445" y="3280"/>
                    <a:pt x="5790" y="2947"/>
                    <a:pt x="5667" y="2626"/>
                  </a:cubicBezTo>
                  <a:cubicBezTo>
                    <a:pt x="5593" y="2453"/>
                    <a:pt x="5408" y="2379"/>
                    <a:pt x="5235" y="2317"/>
                  </a:cubicBezTo>
                  <a:cubicBezTo>
                    <a:pt x="5111" y="2292"/>
                    <a:pt x="5000" y="2231"/>
                    <a:pt x="4926" y="2144"/>
                  </a:cubicBezTo>
                  <a:cubicBezTo>
                    <a:pt x="4906" y="2103"/>
                    <a:pt x="4860" y="2079"/>
                    <a:pt x="4817" y="2079"/>
                  </a:cubicBezTo>
                  <a:cubicBezTo>
                    <a:pt x="4808" y="2079"/>
                    <a:pt x="4799" y="2080"/>
                    <a:pt x="4790" y="2083"/>
                  </a:cubicBezTo>
                  <a:cubicBezTo>
                    <a:pt x="4148" y="2268"/>
                    <a:pt x="4124" y="2737"/>
                    <a:pt x="4111" y="3144"/>
                  </a:cubicBezTo>
                  <a:cubicBezTo>
                    <a:pt x="4111" y="3255"/>
                    <a:pt x="4111" y="3366"/>
                    <a:pt x="4099" y="3477"/>
                  </a:cubicBezTo>
                  <a:cubicBezTo>
                    <a:pt x="4050" y="3786"/>
                    <a:pt x="3778" y="4020"/>
                    <a:pt x="3408" y="4070"/>
                  </a:cubicBezTo>
                  <a:cubicBezTo>
                    <a:pt x="3358" y="3268"/>
                    <a:pt x="3396" y="2416"/>
                    <a:pt x="3988" y="2083"/>
                  </a:cubicBezTo>
                  <a:cubicBezTo>
                    <a:pt x="4013" y="2070"/>
                    <a:pt x="4037" y="2045"/>
                    <a:pt x="4037" y="2021"/>
                  </a:cubicBezTo>
                  <a:cubicBezTo>
                    <a:pt x="4050" y="1984"/>
                    <a:pt x="4050" y="1959"/>
                    <a:pt x="4025" y="1922"/>
                  </a:cubicBezTo>
                  <a:cubicBezTo>
                    <a:pt x="3939" y="1762"/>
                    <a:pt x="3803" y="1626"/>
                    <a:pt x="3642" y="1527"/>
                  </a:cubicBezTo>
                  <a:lnTo>
                    <a:pt x="3605" y="1502"/>
                  </a:lnTo>
                  <a:cubicBezTo>
                    <a:pt x="3704" y="1428"/>
                    <a:pt x="3803" y="1367"/>
                    <a:pt x="3914" y="1317"/>
                  </a:cubicBezTo>
                  <a:cubicBezTo>
                    <a:pt x="4013" y="1268"/>
                    <a:pt x="4099" y="1206"/>
                    <a:pt x="4186" y="1157"/>
                  </a:cubicBezTo>
                  <a:cubicBezTo>
                    <a:pt x="4334" y="1058"/>
                    <a:pt x="4494" y="972"/>
                    <a:pt x="4667" y="910"/>
                  </a:cubicBezTo>
                  <a:cubicBezTo>
                    <a:pt x="4827" y="860"/>
                    <a:pt x="4976" y="811"/>
                    <a:pt x="5136" y="762"/>
                  </a:cubicBezTo>
                  <a:cubicBezTo>
                    <a:pt x="5395" y="675"/>
                    <a:pt x="5654" y="601"/>
                    <a:pt x="5901" y="502"/>
                  </a:cubicBezTo>
                  <a:lnTo>
                    <a:pt x="6025" y="453"/>
                  </a:lnTo>
                  <a:cubicBezTo>
                    <a:pt x="6154" y="398"/>
                    <a:pt x="6388" y="307"/>
                    <a:pt x="6533" y="307"/>
                  </a:cubicBezTo>
                  <a:cubicBezTo>
                    <a:pt x="6582" y="307"/>
                    <a:pt x="6620" y="317"/>
                    <a:pt x="6642" y="342"/>
                  </a:cubicBezTo>
                  <a:cubicBezTo>
                    <a:pt x="6704" y="391"/>
                    <a:pt x="6691" y="577"/>
                    <a:pt x="6679" y="725"/>
                  </a:cubicBezTo>
                  <a:cubicBezTo>
                    <a:pt x="6667" y="959"/>
                    <a:pt x="6654" y="1194"/>
                    <a:pt x="6815" y="1330"/>
                  </a:cubicBezTo>
                  <a:cubicBezTo>
                    <a:pt x="6901" y="1398"/>
                    <a:pt x="7034" y="1424"/>
                    <a:pt x="7185" y="1424"/>
                  </a:cubicBezTo>
                  <a:cubicBezTo>
                    <a:pt x="7657" y="1424"/>
                    <a:pt x="8311" y="1169"/>
                    <a:pt x="8321" y="1169"/>
                  </a:cubicBezTo>
                  <a:lnTo>
                    <a:pt x="8407" y="1132"/>
                  </a:lnTo>
                  <a:cubicBezTo>
                    <a:pt x="8617" y="1046"/>
                    <a:pt x="8889" y="947"/>
                    <a:pt x="9012" y="786"/>
                  </a:cubicBezTo>
                  <a:cubicBezTo>
                    <a:pt x="9111" y="638"/>
                    <a:pt x="9172" y="465"/>
                    <a:pt x="9197" y="293"/>
                  </a:cubicBezTo>
                  <a:close/>
                  <a:moveTo>
                    <a:pt x="9087" y="1"/>
                  </a:moveTo>
                  <a:cubicBezTo>
                    <a:pt x="9068" y="1"/>
                    <a:pt x="9046" y="7"/>
                    <a:pt x="9024" y="21"/>
                  </a:cubicBezTo>
                  <a:cubicBezTo>
                    <a:pt x="9000" y="33"/>
                    <a:pt x="8975" y="70"/>
                    <a:pt x="8975" y="107"/>
                  </a:cubicBezTo>
                  <a:cubicBezTo>
                    <a:pt x="8963" y="293"/>
                    <a:pt x="8913" y="478"/>
                    <a:pt x="8815" y="638"/>
                  </a:cubicBezTo>
                  <a:cubicBezTo>
                    <a:pt x="8740" y="737"/>
                    <a:pt x="8481" y="836"/>
                    <a:pt x="8321" y="910"/>
                  </a:cubicBezTo>
                  <a:lnTo>
                    <a:pt x="8234" y="935"/>
                  </a:lnTo>
                  <a:cubicBezTo>
                    <a:pt x="7978" y="1044"/>
                    <a:pt x="7493" y="1174"/>
                    <a:pt x="7187" y="1174"/>
                  </a:cubicBezTo>
                  <a:cubicBezTo>
                    <a:pt x="7080" y="1174"/>
                    <a:pt x="6995" y="1158"/>
                    <a:pt x="6951" y="1120"/>
                  </a:cubicBezTo>
                  <a:cubicBezTo>
                    <a:pt x="6889" y="1070"/>
                    <a:pt x="6901" y="873"/>
                    <a:pt x="6901" y="712"/>
                  </a:cubicBezTo>
                  <a:cubicBezTo>
                    <a:pt x="6914" y="502"/>
                    <a:pt x="6938" y="280"/>
                    <a:pt x="6815" y="157"/>
                  </a:cubicBezTo>
                  <a:cubicBezTo>
                    <a:pt x="6740" y="82"/>
                    <a:pt x="6641" y="55"/>
                    <a:pt x="6532" y="55"/>
                  </a:cubicBezTo>
                  <a:cubicBezTo>
                    <a:pt x="6335" y="55"/>
                    <a:pt x="6106" y="147"/>
                    <a:pt x="5938" y="219"/>
                  </a:cubicBezTo>
                  <a:lnTo>
                    <a:pt x="5815" y="268"/>
                  </a:lnTo>
                  <a:cubicBezTo>
                    <a:pt x="5568" y="354"/>
                    <a:pt x="5309" y="441"/>
                    <a:pt x="5062" y="515"/>
                  </a:cubicBezTo>
                  <a:cubicBezTo>
                    <a:pt x="4901" y="564"/>
                    <a:pt x="4741" y="614"/>
                    <a:pt x="4593" y="663"/>
                  </a:cubicBezTo>
                  <a:cubicBezTo>
                    <a:pt x="4408" y="737"/>
                    <a:pt x="4223" y="823"/>
                    <a:pt x="4062" y="935"/>
                  </a:cubicBezTo>
                  <a:cubicBezTo>
                    <a:pt x="3976" y="984"/>
                    <a:pt x="3889" y="1046"/>
                    <a:pt x="3791" y="1095"/>
                  </a:cubicBezTo>
                  <a:cubicBezTo>
                    <a:pt x="3470" y="1268"/>
                    <a:pt x="3346" y="1367"/>
                    <a:pt x="3346" y="1478"/>
                  </a:cubicBezTo>
                  <a:cubicBezTo>
                    <a:pt x="3334" y="1576"/>
                    <a:pt x="3420" y="1638"/>
                    <a:pt x="3507" y="1700"/>
                  </a:cubicBezTo>
                  <a:cubicBezTo>
                    <a:pt x="3605" y="1762"/>
                    <a:pt x="3692" y="1836"/>
                    <a:pt x="3766" y="1934"/>
                  </a:cubicBezTo>
                  <a:cubicBezTo>
                    <a:pt x="3124" y="2379"/>
                    <a:pt x="3112" y="3317"/>
                    <a:pt x="3186" y="4193"/>
                  </a:cubicBezTo>
                  <a:cubicBezTo>
                    <a:pt x="3198" y="4255"/>
                    <a:pt x="3247" y="4304"/>
                    <a:pt x="3309" y="4304"/>
                  </a:cubicBezTo>
                  <a:cubicBezTo>
                    <a:pt x="3840" y="4280"/>
                    <a:pt x="4260" y="3934"/>
                    <a:pt x="4321" y="3490"/>
                  </a:cubicBezTo>
                  <a:cubicBezTo>
                    <a:pt x="4334" y="3379"/>
                    <a:pt x="4346" y="3255"/>
                    <a:pt x="4346" y="3144"/>
                  </a:cubicBezTo>
                  <a:cubicBezTo>
                    <a:pt x="4358" y="2749"/>
                    <a:pt x="4358" y="2453"/>
                    <a:pt x="4778" y="2317"/>
                  </a:cubicBezTo>
                  <a:cubicBezTo>
                    <a:pt x="4877" y="2403"/>
                    <a:pt x="5013" y="2478"/>
                    <a:pt x="5148" y="2515"/>
                  </a:cubicBezTo>
                  <a:cubicBezTo>
                    <a:pt x="5284" y="2564"/>
                    <a:pt x="5408" y="2613"/>
                    <a:pt x="5445" y="2700"/>
                  </a:cubicBezTo>
                  <a:cubicBezTo>
                    <a:pt x="5506" y="2873"/>
                    <a:pt x="5235" y="3144"/>
                    <a:pt x="5074" y="3292"/>
                  </a:cubicBezTo>
                  <a:lnTo>
                    <a:pt x="5025" y="3342"/>
                  </a:lnTo>
                  <a:cubicBezTo>
                    <a:pt x="4716" y="3625"/>
                    <a:pt x="4371" y="3872"/>
                    <a:pt x="4013" y="4070"/>
                  </a:cubicBezTo>
                  <a:lnTo>
                    <a:pt x="3828" y="4169"/>
                  </a:lnTo>
                  <a:cubicBezTo>
                    <a:pt x="3766" y="4218"/>
                    <a:pt x="3692" y="4255"/>
                    <a:pt x="3618" y="4292"/>
                  </a:cubicBezTo>
                  <a:cubicBezTo>
                    <a:pt x="3470" y="4341"/>
                    <a:pt x="3321" y="4428"/>
                    <a:pt x="3198" y="4527"/>
                  </a:cubicBezTo>
                  <a:cubicBezTo>
                    <a:pt x="3149" y="4588"/>
                    <a:pt x="3112" y="4662"/>
                    <a:pt x="3075" y="4736"/>
                  </a:cubicBezTo>
                  <a:cubicBezTo>
                    <a:pt x="3050" y="4811"/>
                    <a:pt x="3025" y="4860"/>
                    <a:pt x="2988" y="4860"/>
                  </a:cubicBezTo>
                  <a:cubicBezTo>
                    <a:pt x="2978" y="4862"/>
                    <a:pt x="2968" y="4863"/>
                    <a:pt x="2958" y="4863"/>
                  </a:cubicBezTo>
                  <a:cubicBezTo>
                    <a:pt x="2860" y="4863"/>
                    <a:pt x="2777" y="4757"/>
                    <a:pt x="2643" y="4601"/>
                  </a:cubicBezTo>
                  <a:cubicBezTo>
                    <a:pt x="2500" y="4403"/>
                    <a:pt x="2308" y="4157"/>
                    <a:pt x="1990" y="4157"/>
                  </a:cubicBezTo>
                  <a:cubicBezTo>
                    <a:pt x="1950" y="4157"/>
                    <a:pt x="1909" y="4160"/>
                    <a:pt x="1865" y="4169"/>
                  </a:cubicBezTo>
                  <a:cubicBezTo>
                    <a:pt x="1815" y="4169"/>
                    <a:pt x="1778" y="4206"/>
                    <a:pt x="1766" y="4255"/>
                  </a:cubicBezTo>
                  <a:cubicBezTo>
                    <a:pt x="1729" y="4403"/>
                    <a:pt x="1593" y="4440"/>
                    <a:pt x="1371" y="4490"/>
                  </a:cubicBezTo>
                  <a:cubicBezTo>
                    <a:pt x="1161" y="4502"/>
                    <a:pt x="951" y="4601"/>
                    <a:pt x="816" y="4761"/>
                  </a:cubicBezTo>
                  <a:cubicBezTo>
                    <a:pt x="668" y="4983"/>
                    <a:pt x="717" y="5107"/>
                    <a:pt x="779" y="5181"/>
                  </a:cubicBezTo>
                  <a:cubicBezTo>
                    <a:pt x="846" y="5248"/>
                    <a:pt x="963" y="5274"/>
                    <a:pt x="1099" y="5274"/>
                  </a:cubicBezTo>
                  <a:cubicBezTo>
                    <a:pt x="1359" y="5274"/>
                    <a:pt x="1686" y="5180"/>
                    <a:pt x="1865" y="5107"/>
                  </a:cubicBezTo>
                  <a:cubicBezTo>
                    <a:pt x="1939" y="5168"/>
                    <a:pt x="2013" y="5218"/>
                    <a:pt x="2099" y="5255"/>
                  </a:cubicBezTo>
                  <a:cubicBezTo>
                    <a:pt x="2210" y="5292"/>
                    <a:pt x="2309" y="5341"/>
                    <a:pt x="2334" y="5403"/>
                  </a:cubicBezTo>
                  <a:cubicBezTo>
                    <a:pt x="2161" y="5601"/>
                    <a:pt x="1964" y="5773"/>
                    <a:pt x="1754" y="5921"/>
                  </a:cubicBezTo>
                  <a:cubicBezTo>
                    <a:pt x="1712" y="5947"/>
                    <a:pt x="1661" y="5956"/>
                    <a:pt x="1605" y="5956"/>
                  </a:cubicBezTo>
                  <a:cubicBezTo>
                    <a:pt x="1498" y="5956"/>
                    <a:pt x="1374" y="5921"/>
                    <a:pt x="1260" y="5897"/>
                  </a:cubicBezTo>
                  <a:cubicBezTo>
                    <a:pt x="1174" y="5861"/>
                    <a:pt x="1083" y="5842"/>
                    <a:pt x="991" y="5842"/>
                  </a:cubicBezTo>
                  <a:cubicBezTo>
                    <a:pt x="925" y="5842"/>
                    <a:pt x="858" y="5851"/>
                    <a:pt x="791" y="5872"/>
                  </a:cubicBezTo>
                  <a:cubicBezTo>
                    <a:pt x="458" y="6045"/>
                    <a:pt x="581" y="6366"/>
                    <a:pt x="655" y="6539"/>
                  </a:cubicBezTo>
                  <a:cubicBezTo>
                    <a:pt x="668" y="6576"/>
                    <a:pt x="680" y="6613"/>
                    <a:pt x="692" y="6650"/>
                  </a:cubicBezTo>
                  <a:cubicBezTo>
                    <a:pt x="705" y="6736"/>
                    <a:pt x="705" y="6823"/>
                    <a:pt x="692" y="6897"/>
                  </a:cubicBezTo>
                  <a:cubicBezTo>
                    <a:pt x="692" y="7230"/>
                    <a:pt x="692" y="7464"/>
                    <a:pt x="803" y="7576"/>
                  </a:cubicBezTo>
                  <a:cubicBezTo>
                    <a:pt x="870" y="7653"/>
                    <a:pt x="976" y="7701"/>
                    <a:pt x="1078" y="7701"/>
                  </a:cubicBezTo>
                  <a:cubicBezTo>
                    <a:pt x="1089" y="7701"/>
                    <a:pt x="1101" y="7700"/>
                    <a:pt x="1112" y="7699"/>
                  </a:cubicBezTo>
                  <a:cubicBezTo>
                    <a:pt x="1137" y="7687"/>
                    <a:pt x="1161" y="7687"/>
                    <a:pt x="1186" y="7674"/>
                  </a:cubicBezTo>
                  <a:lnTo>
                    <a:pt x="1186" y="7674"/>
                  </a:lnTo>
                  <a:cubicBezTo>
                    <a:pt x="1161" y="7748"/>
                    <a:pt x="1112" y="7810"/>
                    <a:pt x="1050" y="7859"/>
                  </a:cubicBezTo>
                  <a:cubicBezTo>
                    <a:pt x="988" y="7921"/>
                    <a:pt x="939" y="7983"/>
                    <a:pt x="902" y="8057"/>
                  </a:cubicBezTo>
                  <a:cubicBezTo>
                    <a:pt x="791" y="8254"/>
                    <a:pt x="729" y="8477"/>
                    <a:pt x="717" y="8711"/>
                  </a:cubicBezTo>
                  <a:cubicBezTo>
                    <a:pt x="705" y="8810"/>
                    <a:pt x="692" y="8909"/>
                    <a:pt x="668" y="9020"/>
                  </a:cubicBezTo>
                  <a:cubicBezTo>
                    <a:pt x="630" y="9156"/>
                    <a:pt x="569" y="9279"/>
                    <a:pt x="495" y="9402"/>
                  </a:cubicBezTo>
                  <a:cubicBezTo>
                    <a:pt x="433" y="9489"/>
                    <a:pt x="384" y="9588"/>
                    <a:pt x="334" y="9686"/>
                  </a:cubicBezTo>
                  <a:cubicBezTo>
                    <a:pt x="235" y="9970"/>
                    <a:pt x="198" y="10266"/>
                    <a:pt x="248" y="10563"/>
                  </a:cubicBezTo>
                  <a:cubicBezTo>
                    <a:pt x="260" y="10612"/>
                    <a:pt x="272" y="10662"/>
                    <a:pt x="272" y="10711"/>
                  </a:cubicBezTo>
                  <a:cubicBezTo>
                    <a:pt x="272" y="10958"/>
                    <a:pt x="248" y="11192"/>
                    <a:pt x="186" y="11427"/>
                  </a:cubicBezTo>
                  <a:cubicBezTo>
                    <a:pt x="100" y="11834"/>
                    <a:pt x="1" y="12242"/>
                    <a:pt x="235" y="12624"/>
                  </a:cubicBezTo>
                  <a:cubicBezTo>
                    <a:pt x="569" y="13130"/>
                    <a:pt x="1137" y="13439"/>
                    <a:pt x="1741" y="13439"/>
                  </a:cubicBezTo>
                  <a:lnTo>
                    <a:pt x="1791" y="13439"/>
                  </a:lnTo>
                  <a:cubicBezTo>
                    <a:pt x="1842" y="13445"/>
                    <a:pt x="1894" y="13448"/>
                    <a:pt x="1946" y="13448"/>
                  </a:cubicBezTo>
                  <a:cubicBezTo>
                    <a:pt x="2096" y="13448"/>
                    <a:pt x="2249" y="13423"/>
                    <a:pt x="2396" y="13377"/>
                  </a:cubicBezTo>
                  <a:cubicBezTo>
                    <a:pt x="2470" y="13340"/>
                    <a:pt x="2544" y="13291"/>
                    <a:pt x="2593" y="13217"/>
                  </a:cubicBezTo>
                  <a:cubicBezTo>
                    <a:pt x="2618" y="13192"/>
                    <a:pt x="2643" y="13167"/>
                    <a:pt x="2667" y="13155"/>
                  </a:cubicBezTo>
                  <a:cubicBezTo>
                    <a:pt x="3136" y="12920"/>
                    <a:pt x="3642" y="12772"/>
                    <a:pt x="4161" y="12711"/>
                  </a:cubicBezTo>
                  <a:cubicBezTo>
                    <a:pt x="4206" y="12707"/>
                    <a:pt x="4244" y="12704"/>
                    <a:pt x="4276" y="12704"/>
                  </a:cubicBezTo>
                  <a:cubicBezTo>
                    <a:pt x="4450" y="12704"/>
                    <a:pt x="4471" y="12772"/>
                    <a:pt x="4544" y="13032"/>
                  </a:cubicBezTo>
                  <a:cubicBezTo>
                    <a:pt x="4556" y="13093"/>
                    <a:pt x="4581" y="13167"/>
                    <a:pt x="4605" y="13241"/>
                  </a:cubicBezTo>
                  <a:cubicBezTo>
                    <a:pt x="4716" y="13612"/>
                    <a:pt x="4852" y="13957"/>
                    <a:pt x="5235" y="14167"/>
                  </a:cubicBezTo>
                  <a:cubicBezTo>
                    <a:pt x="5317" y="14208"/>
                    <a:pt x="5407" y="14232"/>
                    <a:pt x="5492" y="14232"/>
                  </a:cubicBezTo>
                  <a:cubicBezTo>
                    <a:pt x="5509" y="14232"/>
                    <a:pt x="5526" y="14231"/>
                    <a:pt x="5543" y="14229"/>
                  </a:cubicBezTo>
                  <a:cubicBezTo>
                    <a:pt x="5593" y="14229"/>
                    <a:pt x="5642" y="14229"/>
                    <a:pt x="5691" y="14254"/>
                  </a:cubicBezTo>
                  <a:cubicBezTo>
                    <a:pt x="5766" y="14291"/>
                    <a:pt x="5840" y="14328"/>
                    <a:pt x="5901" y="14389"/>
                  </a:cubicBezTo>
                  <a:cubicBezTo>
                    <a:pt x="5951" y="14426"/>
                    <a:pt x="6000" y="14476"/>
                    <a:pt x="6062" y="14525"/>
                  </a:cubicBezTo>
                  <a:cubicBezTo>
                    <a:pt x="6161" y="14587"/>
                    <a:pt x="6235" y="14636"/>
                    <a:pt x="6309" y="14673"/>
                  </a:cubicBezTo>
                  <a:cubicBezTo>
                    <a:pt x="6506" y="14760"/>
                    <a:pt x="6642" y="14908"/>
                    <a:pt x="6704" y="15105"/>
                  </a:cubicBezTo>
                  <a:cubicBezTo>
                    <a:pt x="6852" y="15476"/>
                    <a:pt x="6852" y="15945"/>
                    <a:pt x="6852" y="16389"/>
                  </a:cubicBezTo>
                  <a:cubicBezTo>
                    <a:pt x="6839" y="16673"/>
                    <a:pt x="6852" y="16945"/>
                    <a:pt x="6877" y="17216"/>
                  </a:cubicBezTo>
                  <a:cubicBezTo>
                    <a:pt x="6951" y="17685"/>
                    <a:pt x="7259" y="18043"/>
                    <a:pt x="7568" y="18401"/>
                  </a:cubicBezTo>
                  <a:cubicBezTo>
                    <a:pt x="7987" y="18870"/>
                    <a:pt x="8345" y="19290"/>
                    <a:pt x="8123" y="19858"/>
                  </a:cubicBezTo>
                  <a:cubicBezTo>
                    <a:pt x="8099" y="19907"/>
                    <a:pt x="8111" y="19956"/>
                    <a:pt x="8148" y="19981"/>
                  </a:cubicBezTo>
                  <a:cubicBezTo>
                    <a:pt x="8173" y="20006"/>
                    <a:pt x="8197" y="20018"/>
                    <a:pt x="8234" y="20018"/>
                  </a:cubicBezTo>
                  <a:lnTo>
                    <a:pt x="8284" y="20018"/>
                  </a:lnTo>
                  <a:cubicBezTo>
                    <a:pt x="8975" y="19697"/>
                    <a:pt x="10617" y="18858"/>
                    <a:pt x="10802" y="17932"/>
                  </a:cubicBezTo>
                  <a:cubicBezTo>
                    <a:pt x="10827" y="17710"/>
                    <a:pt x="10777" y="17475"/>
                    <a:pt x="10666" y="17278"/>
                  </a:cubicBezTo>
                  <a:cubicBezTo>
                    <a:pt x="10604" y="17154"/>
                    <a:pt x="10567" y="17019"/>
                    <a:pt x="10555" y="16883"/>
                  </a:cubicBezTo>
                  <a:cubicBezTo>
                    <a:pt x="10567" y="16698"/>
                    <a:pt x="10925" y="16130"/>
                    <a:pt x="11061" y="16093"/>
                  </a:cubicBezTo>
                  <a:cubicBezTo>
                    <a:pt x="11077" y="16090"/>
                    <a:pt x="11091" y="16088"/>
                    <a:pt x="11105" y="16088"/>
                  </a:cubicBezTo>
                  <a:cubicBezTo>
                    <a:pt x="11204" y="16088"/>
                    <a:pt x="11276" y="16164"/>
                    <a:pt x="11394" y="16315"/>
                  </a:cubicBezTo>
                  <a:cubicBezTo>
                    <a:pt x="11505" y="16488"/>
                    <a:pt x="11666" y="16611"/>
                    <a:pt x="11851" y="16661"/>
                  </a:cubicBezTo>
                  <a:cubicBezTo>
                    <a:pt x="11861" y="16662"/>
                    <a:pt x="11872" y="16662"/>
                    <a:pt x="11883" y="16662"/>
                  </a:cubicBezTo>
                  <a:cubicBezTo>
                    <a:pt x="12156" y="16662"/>
                    <a:pt x="12698" y="16381"/>
                    <a:pt x="12888" y="16192"/>
                  </a:cubicBezTo>
                  <a:cubicBezTo>
                    <a:pt x="13036" y="16068"/>
                    <a:pt x="13098" y="15871"/>
                    <a:pt x="13061" y="15673"/>
                  </a:cubicBezTo>
                  <a:cubicBezTo>
                    <a:pt x="12950" y="15179"/>
                    <a:pt x="12049" y="14821"/>
                    <a:pt x="11666" y="14698"/>
                  </a:cubicBezTo>
                  <a:cubicBezTo>
                    <a:pt x="11592" y="14661"/>
                    <a:pt x="11505" y="14649"/>
                    <a:pt x="11407" y="14649"/>
                  </a:cubicBezTo>
                  <a:cubicBezTo>
                    <a:pt x="11407" y="14612"/>
                    <a:pt x="11394" y="14562"/>
                    <a:pt x="11382" y="14525"/>
                  </a:cubicBezTo>
                  <a:cubicBezTo>
                    <a:pt x="11296" y="14291"/>
                    <a:pt x="11259" y="14056"/>
                    <a:pt x="11271" y="13809"/>
                  </a:cubicBezTo>
                  <a:cubicBezTo>
                    <a:pt x="11320" y="13501"/>
                    <a:pt x="11555" y="13352"/>
                    <a:pt x="11826" y="13180"/>
                  </a:cubicBezTo>
                  <a:cubicBezTo>
                    <a:pt x="11950" y="13106"/>
                    <a:pt x="12061" y="13019"/>
                    <a:pt x="12172" y="12920"/>
                  </a:cubicBezTo>
                  <a:cubicBezTo>
                    <a:pt x="12431" y="12686"/>
                    <a:pt x="13443" y="11229"/>
                    <a:pt x="13086" y="10773"/>
                  </a:cubicBezTo>
                  <a:cubicBezTo>
                    <a:pt x="12974" y="10612"/>
                    <a:pt x="12604" y="10550"/>
                    <a:pt x="12073" y="10476"/>
                  </a:cubicBezTo>
                  <a:cubicBezTo>
                    <a:pt x="11913" y="10464"/>
                    <a:pt x="11765" y="10439"/>
                    <a:pt x="11617" y="10402"/>
                  </a:cubicBezTo>
                  <a:cubicBezTo>
                    <a:pt x="11518" y="10378"/>
                    <a:pt x="11419" y="10353"/>
                    <a:pt x="11308" y="10341"/>
                  </a:cubicBezTo>
                  <a:cubicBezTo>
                    <a:pt x="11148" y="10316"/>
                    <a:pt x="10987" y="10279"/>
                    <a:pt x="10839" y="10205"/>
                  </a:cubicBezTo>
                  <a:cubicBezTo>
                    <a:pt x="10777" y="10155"/>
                    <a:pt x="10715" y="10106"/>
                    <a:pt x="10678" y="10044"/>
                  </a:cubicBezTo>
                  <a:cubicBezTo>
                    <a:pt x="10641" y="9983"/>
                    <a:pt x="10592" y="9921"/>
                    <a:pt x="10543" y="9871"/>
                  </a:cubicBezTo>
                  <a:cubicBezTo>
                    <a:pt x="10456" y="9785"/>
                    <a:pt x="10382" y="9723"/>
                    <a:pt x="10308" y="9674"/>
                  </a:cubicBezTo>
                  <a:cubicBezTo>
                    <a:pt x="10061" y="9501"/>
                    <a:pt x="9876" y="9267"/>
                    <a:pt x="9777" y="8995"/>
                  </a:cubicBezTo>
                  <a:cubicBezTo>
                    <a:pt x="9716" y="8847"/>
                    <a:pt x="9679" y="8686"/>
                    <a:pt x="9666" y="8514"/>
                  </a:cubicBezTo>
                  <a:cubicBezTo>
                    <a:pt x="9654" y="8366"/>
                    <a:pt x="9617" y="8217"/>
                    <a:pt x="9567" y="8069"/>
                  </a:cubicBezTo>
                  <a:cubicBezTo>
                    <a:pt x="9543" y="7983"/>
                    <a:pt x="9493" y="7909"/>
                    <a:pt x="9444" y="7835"/>
                  </a:cubicBezTo>
                  <a:cubicBezTo>
                    <a:pt x="9345" y="7699"/>
                    <a:pt x="9210" y="7501"/>
                    <a:pt x="9234" y="7378"/>
                  </a:cubicBezTo>
                  <a:cubicBezTo>
                    <a:pt x="9247" y="7329"/>
                    <a:pt x="9284" y="7279"/>
                    <a:pt x="9333" y="7267"/>
                  </a:cubicBezTo>
                  <a:cubicBezTo>
                    <a:pt x="9404" y="7212"/>
                    <a:pt x="9459" y="7202"/>
                    <a:pt x="9494" y="7202"/>
                  </a:cubicBezTo>
                  <a:cubicBezTo>
                    <a:pt x="9513" y="7202"/>
                    <a:pt x="9526" y="7205"/>
                    <a:pt x="9530" y="7205"/>
                  </a:cubicBezTo>
                  <a:cubicBezTo>
                    <a:pt x="9703" y="7279"/>
                    <a:pt x="9814" y="7674"/>
                    <a:pt x="9901" y="7934"/>
                  </a:cubicBezTo>
                  <a:cubicBezTo>
                    <a:pt x="9925" y="8057"/>
                    <a:pt x="9975" y="8180"/>
                    <a:pt x="10024" y="8291"/>
                  </a:cubicBezTo>
                  <a:cubicBezTo>
                    <a:pt x="10197" y="8563"/>
                    <a:pt x="10617" y="8896"/>
                    <a:pt x="11320" y="9341"/>
                  </a:cubicBezTo>
                  <a:cubicBezTo>
                    <a:pt x="11633" y="9511"/>
                    <a:pt x="11978" y="9600"/>
                    <a:pt x="12325" y="9600"/>
                  </a:cubicBezTo>
                  <a:cubicBezTo>
                    <a:pt x="12581" y="9600"/>
                    <a:pt x="12839" y="9551"/>
                    <a:pt x="13086" y="9452"/>
                  </a:cubicBezTo>
                  <a:cubicBezTo>
                    <a:pt x="13135" y="9427"/>
                    <a:pt x="13160" y="9378"/>
                    <a:pt x="13147" y="9328"/>
                  </a:cubicBezTo>
                  <a:cubicBezTo>
                    <a:pt x="13135" y="9254"/>
                    <a:pt x="13123" y="9180"/>
                    <a:pt x="13110" y="9119"/>
                  </a:cubicBezTo>
                  <a:cubicBezTo>
                    <a:pt x="13061" y="8785"/>
                    <a:pt x="13011" y="8526"/>
                    <a:pt x="13197" y="8242"/>
                  </a:cubicBezTo>
                  <a:cubicBezTo>
                    <a:pt x="13246" y="8168"/>
                    <a:pt x="13295" y="8106"/>
                    <a:pt x="13345" y="8045"/>
                  </a:cubicBezTo>
                  <a:cubicBezTo>
                    <a:pt x="13493" y="7884"/>
                    <a:pt x="13666" y="7687"/>
                    <a:pt x="13542" y="7415"/>
                  </a:cubicBezTo>
                  <a:cubicBezTo>
                    <a:pt x="13765" y="7369"/>
                    <a:pt x="13946" y="7341"/>
                    <a:pt x="14091" y="7341"/>
                  </a:cubicBezTo>
                  <a:cubicBezTo>
                    <a:pt x="14219" y="7341"/>
                    <a:pt x="14319" y="7363"/>
                    <a:pt x="14394" y="7415"/>
                  </a:cubicBezTo>
                  <a:cubicBezTo>
                    <a:pt x="14517" y="7501"/>
                    <a:pt x="14579" y="7687"/>
                    <a:pt x="14604" y="7983"/>
                  </a:cubicBezTo>
                  <a:cubicBezTo>
                    <a:pt x="14641" y="8329"/>
                    <a:pt x="14727" y="8427"/>
                    <a:pt x="14863" y="8563"/>
                  </a:cubicBezTo>
                  <a:cubicBezTo>
                    <a:pt x="14925" y="8612"/>
                    <a:pt x="14974" y="8674"/>
                    <a:pt x="15024" y="8736"/>
                  </a:cubicBezTo>
                  <a:cubicBezTo>
                    <a:pt x="15147" y="8921"/>
                    <a:pt x="15209" y="9131"/>
                    <a:pt x="15209" y="9341"/>
                  </a:cubicBezTo>
                  <a:cubicBezTo>
                    <a:pt x="15221" y="9439"/>
                    <a:pt x="15221" y="9538"/>
                    <a:pt x="15246" y="9649"/>
                  </a:cubicBezTo>
                  <a:cubicBezTo>
                    <a:pt x="15357" y="10304"/>
                    <a:pt x="15789" y="10686"/>
                    <a:pt x="16431" y="10686"/>
                  </a:cubicBezTo>
                  <a:lnTo>
                    <a:pt x="16591" y="10686"/>
                  </a:lnTo>
                  <a:cubicBezTo>
                    <a:pt x="16653" y="10674"/>
                    <a:pt x="16690" y="10624"/>
                    <a:pt x="16690" y="10563"/>
                  </a:cubicBezTo>
                  <a:cubicBezTo>
                    <a:pt x="16690" y="9909"/>
                    <a:pt x="16628" y="9254"/>
                    <a:pt x="16505" y="8612"/>
                  </a:cubicBezTo>
                  <a:cubicBezTo>
                    <a:pt x="15776" y="4625"/>
                    <a:pt x="12962" y="1342"/>
                    <a:pt x="9123" y="9"/>
                  </a:cubicBezTo>
                  <a:cubicBezTo>
                    <a:pt x="9113" y="4"/>
                    <a:pt x="9101" y="1"/>
                    <a:pt x="90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69"/>
            <p:cNvSpPr/>
            <p:nvPr/>
          </p:nvSpPr>
          <p:spPr>
            <a:xfrm>
              <a:off x="7194245" y="2985914"/>
              <a:ext cx="1019232" cy="1088574"/>
            </a:xfrm>
            <a:custGeom>
              <a:rect b="b" l="l" r="r" t="t"/>
              <a:pathLst>
                <a:path extrusionOk="0" h="25683" w="24047">
                  <a:moveTo>
                    <a:pt x="15640" y="1"/>
                  </a:moveTo>
                  <a:lnTo>
                    <a:pt x="14825" y="1198"/>
                  </a:lnTo>
                  <a:cubicBezTo>
                    <a:pt x="20862" y="4951"/>
                    <a:pt x="22565" y="12962"/>
                    <a:pt x="18578" y="18825"/>
                  </a:cubicBezTo>
                  <a:cubicBezTo>
                    <a:pt x="16159" y="22402"/>
                    <a:pt x="12221" y="24318"/>
                    <a:pt x="8220" y="24318"/>
                  </a:cubicBezTo>
                  <a:cubicBezTo>
                    <a:pt x="5649" y="24318"/>
                    <a:pt x="3051" y="23526"/>
                    <a:pt x="815" y="21874"/>
                  </a:cubicBezTo>
                  <a:lnTo>
                    <a:pt x="0" y="23084"/>
                  </a:lnTo>
                  <a:cubicBezTo>
                    <a:pt x="2461" y="24840"/>
                    <a:pt x="5292" y="25682"/>
                    <a:pt x="8094" y="25682"/>
                  </a:cubicBezTo>
                  <a:cubicBezTo>
                    <a:pt x="12560" y="25682"/>
                    <a:pt x="16952" y="23543"/>
                    <a:pt x="19652" y="19554"/>
                  </a:cubicBezTo>
                  <a:cubicBezTo>
                    <a:pt x="24046" y="13073"/>
                    <a:pt x="22232" y="4235"/>
                    <a:pt x="156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69"/>
            <p:cNvSpPr/>
            <p:nvPr/>
          </p:nvSpPr>
          <p:spPr>
            <a:xfrm>
              <a:off x="7188990" y="2981209"/>
              <a:ext cx="1014527" cy="1097729"/>
            </a:xfrm>
            <a:custGeom>
              <a:rect b="b" l="l" r="r" t="t"/>
              <a:pathLst>
                <a:path extrusionOk="0" h="25899" w="23936">
                  <a:moveTo>
                    <a:pt x="15801" y="272"/>
                  </a:moveTo>
                  <a:cubicBezTo>
                    <a:pt x="22220" y="4519"/>
                    <a:pt x="23936" y="13196"/>
                    <a:pt x="19615" y="19566"/>
                  </a:cubicBezTo>
                  <a:cubicBezTo>
                    <a:pt x="16946" y="23513"/>
                    <a:pt x="12588" y="25635"/>
                    <a:pt x="8155" y="25635"/>
                  </a:cubicBezTo>
                  <a:cubicBezTo>
                    <a:pt x="5436" y="25635"/>
                    <a:pt x="2688" y="24837"/>
                    <a:pt x="285" y="23170"/>
                  </a:cubicBezTo>
                  <a:lnTo>
                    <a:pt x="976" y="22158"/>
                  </a:lnTo>
                  <a:cubicBezTo>
                    <a:pt x="3107" y="23658"/>
                    <a:pt x="5637" y="24448"/>
                    <a:pt x="8211" y="24448"/>
                  </a:cubicBezTo>
                  <a:cubicBezTo>
                    <a:pt x="8963" y="24448"/>
                    <a:pt x="9718" y="24381"/>
                    <a:pt x="10469" y="24244"/>
                  </a:cubicBezTo>
                  <a:cubicBezTo>
                    <a:pt x="15542" y="23318"/>
                    <a:pt x="19541" y="19393"/>
                    <a:pt x="20566" y="14332"/>
                  </a:cubicBezTo>
                  <a:cubicBezTo>
                    <a:pt x="21590" y="9271"/>
                    <a:pt x="19430" y="4111"/>
                    <a:pt x="15110" y="1285"/>
                  </a:cubicBezTo>
                  <a:lnTo>
                    <a:pt x="15801" y="272"/>
                  </a:lnTo>
                  <a:close/>
                  <a:moveTo>
                    <a:pt x="15771" y="1"/>
                  </a:moveTo>
                  <a:cubicBezTo>
                    <a:pt x="15731" y="1"/>
                    <a:pt x="15690" y="17"/>
                    <a:pt x="15665" y="50"/>
                  </a:cubicBezTo>
                  <a:lnTo>
                    <a:pt x="14851" y="1248"/>
                  </a:lnTo>
                  <a:cubicBezTo>
                    <a:pt x="14838" y="1272"/>
                    <a:pt x="14826" y="1309"/>
                    <a:pt x="14838" y="1334"/>
                  </a:cubicBezTo>
                  <a:cubicBezTo>
                    <a:pt x="14838" y="1371"/>
                    <a:pt x="14863" y="1396"/>
                    <a:pt x="14888" y="1408"/>
                  </a:cubicBezTo>
                  <a:cubicBezTo>
                    <a:pt x="17776" y="3272"/>
                    <a:pt x="19764" y="6234"/>
                    <a:pt x="20381" y="9617"/>
                  </a:cubicBezTo>
                  <a:cubicBezTo>
                    <a:pt x="21282" y="14579"/>
                    <a:pt x="19085" y="19591"/>
                    <a:pt x="14826" y="22294"/>
                  </a:cubicBezTo>
                  <a:cubicBezTo>
                    <a:pt x="12799" y="23580"/>
                    <a:pt x="10499" y="24218"/>
                    <a:pt x="8202" y="24218"/>
                  </a:cubicBezTo>
                  <a:cubicBezTo>
                    <a:pt x="5673" y="24218"/>
                    <a:pt x="3149" y="23444"/>
                    <a:pt x="1001" y="21911"/>
                  </a:cubicBezTo>
                  <a:cubicBezTo>
                    <a:pt x="981" y="21897"/>
                    <a:pt x="958" y="21890"/>
                    <a:pt x="935" y="21890"/>
                  </a:cubicBezTo>
                  <a:cubicBezTo>
                    <a:pt x="899" y="21890"/>
                    <a:pt x="863" y="21906"/>
                    <a:pt x="840" y="21936"/>
                  </a:cubicBezTo>
                  <a:lnTo>
                    <a:pt x="26" y="23133"/>
                  </a:lnTo>
                  <a:cubicBezTo>
                    <a:pt x="1" y="23183"/>
                    <a:pt x="13" y="23257"/>
                    <a:pt x="63" y="23294"/>
                  </a:cubicBezTo>
                  <a:cubicBezTo>
                    <a:pt x="2420" y="24985"/>
                    <a:pt x="5259" y="25898"/>
                    <a:pt x="8173" y="25898"/>
                  </a:cubicBezTo>
                  <a:cubicBezTo>
                    <a:pt x="9024" y="25898"/>
                    <a:pt x="9876" y="25812"/>
                    <a:pt x="10728" y="25664"/>
                  </a:cubicBezTo>
                  <a:cubicBezTo>
                    <a:pt x="18356" y="24257"/>
                    <a:pt x="23417" y="16949"/>
                    <a:pt x="22035" y="9308"/>
                  </a:cubicBezTo>
                  <a:cubicBezTo>
                    <a:pt x="21356" y="5481"/>
                    <a:pt x="19097" y="2112"/>
                    <a:pt x="15826" y="13"/>
                  </a:cubicBezTo>
                  <a:cubicBezTo>
                    <a:pt x="15809" y="5"/>
                    <a:pt x="15790" y="1"/>
                    <a:pt x="15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69"/>
            <p:cNvSpPr/>
            <p:nvPr/>
          </p:nvSpPr>
          <p:spPr>
            <a:xfrm>
              <a:off x="7739950" y="2915554"/>
              <a:ext cx="173185" cy="193996"/>
            </a:xfrm>
            <a:custGeom>
              <a:rect b="b" l="l" r="r" t="t"/>
              <a:pathLst>
                <a:path extrusionOk="0" h="4577" w="4086">
                  <a:moveTo>
                    <a:pt x="2885" y="0"/>
                  </a:moveTo>
                  <a:cubicBezTo>
                    <a:pt x="2553" y="0"/>
                    <a:pt x="2229" y="156"/>
                    <a:pt x="2025" y="451"/>
                  </a:cubicBezTo>
                  <a:lnTo>
                    <a:pt x="333" y="2920"/>
                  </a:lnTo>
                  <a:cubicBezTo>
                    <a:pt x="0" y="3401"/>
                    <a:pt x="111" y="4056"/>
                    <a:pt x="593" y="4389"/>
                  </a:cubicBezTo>
                  <a:cubicBezTo>
                    <a:pt x="776" y="4516"/>
                    <a:pt x="984" y="4576"/>
                    <a:pt x="1190" y="4576"/>
                  </a:cubicBezTo>
                  <a:cubicBezTo>
                    <a:pt x="1525" y="4576"/>
                    <a:pt x="1855" y="4416"/>
                    <a:pt x="2062" y="4117"/>
                  </a:cubicBezTo>
                  <a:lnTo>
                    <a:pt x="3753" y="1649"/>
                  </a:lnTo>
                  <a:cubicBezTo>
                    <a:pt x="4086" y="1180"/>
                    <a:pt x="3975" y="513"/>
                    <a:pt x="3493" y="192"/>
                  </a:cubicBezTo>
                  <a:cubicBezTo>
                    <a:pt x="3307" y="63"/>
                    <a:pt x="3094" y="0"/>
                    <a:pt x="28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69"/>
            <p:cNvSpPr/>
            <p:nvPr/>
          </p:nvSpPr>
          <p:spPr>
            <a:xfrm>
              <a:off x="7726853" y="2908900"/>
              <a:ext cx="192597" cy="205271"/>
            </a:xfrm>
            <a:custGeom>
              <a:rect b="b" l="l" r="r" t="t"/>
              <a:pathLst>
                <a:path extrusionOk="0" h="4843" w="4544">
                  <a:moveTo>
                    <a:pt x="3198" y="275"/>
                  </a:moveTo>
                  <a:cubicBezTo>
                    <a:pt x="3395" y="275"/>
                    <a:pt x="3580" y="324"/>
                    <a:pt x="3741" y="435"/>
                  </a:cubicBezTo>
                  <a:cubicBezTo>
                    <a:pt x="4160" y="732"/>
                    <a:pt x="4272" y="1312"/>
                    <a:pt x="3975" y="1744"/>
                  </a:cubicBezTo>
                  <a:lnTo>
                    <a:pt x="2272" y="4213"/>
                  </a:lnTo>
                  <a:cubicBezTo>
                    <a:pt x="2068" y="4490"/>
                    <a:pt x="1802" y="4606"/>
                    <a:pt x="1541" y="4606"/>
                  </a:cubicBezTo>
                  <a:cubicBezTo>
                    <a:pt x="886" y="4606"/>
                    <a:pt x="261" y="3875"/>
                    <a:pt x="729" y="3151"/>
                  </a:cubicBezTo>
                  <a:lnTo>
                    <a:pt x="2432" y="682"/>
                  </a:lnTo>
                  <a:cubicBezTo>
                    <a:pt x="2568" y="472"/>
                    <a:pt x="2790" y="337"/>
                    <a:pt x="3037" y="287"/>
                  </a:cubicBezTo>
                  <a:cubicBezTo>
                    <a:pt x="3086" y="275"/>
                    <a:pt x="3148" y="275"/>
                    <a:pt x="3198" y="275"/>
                  </a:cubicBezTo>
                  <a:close/>
                  <a:moveTo>
                    <a:pt x="3212" y="1"/>
                  </a:moveTo>
                  <a:cubicBezTo>
                    <a:pt x="2831" y="1"/>
                    <a:pt x="2458" y="192"/>
                    <a:pt x="2235" y="546"/>
                  </a:cubicBezTo>
                  <a:lnTo>
                    <a:pt x="531" y="3015"/>
                  </a:lnTo>
                  <a:cubicBezTo>
                    <a:pt x="0" y="3781"/>
                    <a:pt x="556" y="4842"/>
                    <a:pt x="1494" y="4842"/>
                  </a:cubicBezTo>
                  <a:cubicBezTo>
                    <a:pt x="1877" y="4842"/>
                    <a:pt x="2235" y="4657"/>
                    <a:pt x="2457" y="4336"/>
                  </a:cubicBezTo>
                  <a:lnTo>
                    <a:pt x="4160" y="1867"/>
                  </a:lnTo>
                  <a:cubicBezTo>
                    <a:pt x="4543" y="1337"/>
                    <a:pt x="4420" y="584"/>
                    <a:pt x="3876" y="213"/>
                  </a:cubicBezTo>
                  <a:cubicBezTo>
                    <a:pt x="3673" y="70"/>
                    <a:pt x="3441" y="1"/>
                    <a:pt x="3212" y="1"/>
                  </a:cubicBezTo>
                  <a:close/>
                </a:path>
              </a:pathLst>
            </a:custGeom>
            <a:solidFill>
              <a:srgbClr val="2727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69"/>
            <p:cNvSpPr/>
            <p:nvPr/>
          </p:nvSpPr>
          <p:spPr>
            <a:xfrm>
              <a:off x="7750377" y="2915554"/>
              <a:ext cx="163309" cy="130080"/>
            </a:xfrm>
            <a:custGeom>
              <a:rect b="b" l="l" r="r" t="t"/>
              <a:pathLst>
                <a:path extrusionOk="0" h="3069" w="3853">
                  <a:moveTo>
                    <a:pt x="2639" y="0"/>
                  </a:moveTo>
                  <a:cubicBezTo>
                    <a:pt x="2307" y="0"/>
                    <a:pt x="1983" y="156"/>
                    <a:pt x="1779" y="451"/>
                  </a:cubicBezTo>
                  <a:lnTo>
                    <a:pt x="87" y="2920"/>
                  </a:lnTo>
                  <a:cubicBezTo>
                    <a:pt x="50" y="2969"/>
                    <a:pt x="26" y="3019"/>
                    <a:pt x="1" y="3068"/>
                  </a:cubicBezTo>
                  <a:lnTo>
                    <a:pt x="1198" y="1352"/>
                  </a:lnTo>
                  <a:cubicBezTo>
                    <a:pt x="1421" y="1024"/>
                    <a:pt x="1729" y="886"/>
                    <a:pt x="2034" y="886"/>
                  </a:cubicBezTo>
                  <a:cubicBezTo>
                    <a:pt x="2724" y="886"/>
                    <a:pt x="3395" y="1596"/>
                    <a:pt x="3001" y="2402"/>
                  </a:cubicBezTo>
                  <a:lnTo>
                    <a:pt x="3519" y="1661"/>
                  </a:lnTo>
                  <a:cubicBezTo>
                    <a:pt x="3852" y="1180"/>
                    <a:pt x="3729" y="513"/>
                    <a:pt x="3247" y="192"/>
                  </a:cubicBezTo>
                  <a:cubicBezTo>
                    <a:pt x="3061" y="63"/>
                    <a:pt x="2848" y="0"/>
                    <a:pt x="26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69"/>
            <p:cNvSpPr/>
            <p:nvPr/>
          </p:nvSpPr>
          <p:spPr>
            <a:xfrm>
              <a:off x="7744655" y="2909281"/>
              <a:ext cx="174796" cy="141057"/>
            </a:xfrm>
            <a:custGeom>
              <a:rect b="b" l="l" r="r" t="t"/>
              <a:pathLst>
                <a:path extrusionOk="0" h="3328" w="4124">
                  <a:moveTo>
                    <a:pt x="2775" y="269"/>
                  </a:moveTo>
                  <a:cubicBezTo>
                    <a:pt x="2960" y="269"/>
                    <a:pt x="3146" y="324"/>
                    <a:pt x="3308" y="439"/>
                  </a:cubicBezTo>
                  <a:cubicBezTo>
                    <a:pt x="3740" y="723"/>
                    <a:pt x="3852" y="1315"/>
                    <a:pt x="3555" y="1735"/>
                  </a:cubicBezTo>
                  <a:lnTo>
                    <a:pt x="3358" y="2031"/>
                  </a:lnTo>
                  <a:cubicBezTo>
                    <a:pt x="3321" y="1414"/>
                    <a:pt x="2802" y="920"/>
                    <a:pt x="2185" y="920"/>
                  </a:cubicBezTo>
                  <a:cubicBezTo>
                    <a:pt x="2123" y="920"/>
                    <a:pt x="2049" y="932"/>
                    <a:pt x="1975" y="945"/>
                  </a:cubicBezTo>
                  <a:cubicBezTo>
                    <a:pt x="1914" y="957"/>
                    <a:pt x="1852" y="970"/>
                    <a:pt x="1790" y="994"/>
                  </a:cubicBezTo>
                  <a:lnTo>
                    <a:pt x="2012" y="673"/>
                  </a:lnTo>
                  <a:cubicBezTo>
                    <a:pt x="2194" y="408"/>
                    <a:pt x="2482" y="269"/>
                    <a:pt x="2775" y="269"/>
                  </a:cubicBezTo>
                  <a:close/>
                  <a:moveTo>
                    <a:pt x="2798" y="0"/>
                  </a:moveTo>
                  <a:cubicBezTo>
                    <a:pt x="2415" y="0"/>
                    <a:pt x="2040" y="189"/>
                    <a:pt x="1815" y="537"/>
                  </a:cubicBezTo>
                  <a:lnTo>
                    <a:pt x="111" y="3006"/>
                  </a:lnTo>
                  <a:cubicBezTo>
                    <a:pt x="87" y="3056"/>
                    <a:pt x="50" y="3105"/>
                    <a:pt x="25" y="3154"/>
                  </a:cubicBezTo>
                  <a:cubicBezTo>
                    <a:pt x="0" y="3216"/>
                    <a:pt x="25" y="3278"/>
                    <a:pt x="74" y="3315"/>
                  </a:cubicBezTo>
                  <a:cubicBezTo>
                    <a:pt x="87" y="3327"/>
                    <a:pt x="111" y="3327"/>
                    <a:pt x="136" y="3327"/>
                  </a:cubicBezTo>
                  <a:cubicBezTo>
                    <a:pt x="173" y="3327"/>
                    <a:pt x="198" y="3303"/>
                    <a:pt x="222" y="3278"/>
                  </a:cubicBezTo>
                  <a:lnTo>
                    <a:pt x="1407" y="1550"/>
                  </a:lnTo>
                  <a:cubicBezTo>
                    <a:pt x="1607" y="1256"/>
                    <a:pt x="1883" y="1132"/>
                    <a:pt x="2155" y="1132"/>
                  </a:cubicBezTo>
                  <a:cubicBezTo>
                    <a:pt x="2775" y="1132"/>
                    <a:pt x="3376" y="1771"/>
                    <a:pt x="3024" y="2500"/>
                  </a:cubicBezTo>
                  <a:cubicBezTo>
                    <a:pt x="2982" y="2586"/>
                    <a:pt x="3052" y="2660"/>
                    <a:pt x="3128" y="2660"/>
                  </a:cubicBezTo>
                  <a:cubicBezTo>
                    <a:pt x="3161" y="2660"/>
                    <a:pt x="3196" y="2645"/>
                    <a:pt x="3222" y="2611"/>
                  </a:cubicBezTo>
                  <a:lnTo>
                    <a:pt x="3740" y="1871"/>
                  </a:lnTo>
                  <a:cubicBezTo>
                    <a:pt x="4123" y="1328"/>
                    <a:pt x="4000" y="587"/>
                    <a:pt x="3456" y="204"/>
                  </a:cubicBezTo>
                  <a:cubicBezTo>
                    <a:pt x="3254" y="66"/>
                    <a:pt x="3025" y="0"/>
                    <a:pt x="2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69"/>
            <p:cNvSpPr/>
            <p:nvPr/>
          </p:nvSpPr>
          <p:spPr>
            <a:xfrm>
              <a:off x="7127786" y="3833235"/>
              <a:ext cx="173736" cy="193996"/>
            </a:xfrm>
            <a:custGeom>
              <a:rect b="b" l="l" r="r" t="t"/>
              <a:pathLst>
                <a:path extrusionOk="0" h="4577" w="4099">
                  <a:moveTo>
                    <a:pt x="2885" y="1"/>
                  </a:moveTo>
                  <a:cubicBezTo>
                    <a:pt x="2554" y="1"/>
                    <a:pt x="2229" y="157"/>
                    <a:pt x="2025" y="451"/>
                  </a:cubicBezTo>
                  <a:lnTo>
                    <a:pt x="334" y="2920"/>
                  </a:lnTo>
                  <a:cubicBezTo>
                    <a:pt x="1" y="3402"/>
                    <a:pt x="124" y="4056"/>
                    <a:pt x="606" y="4389"/>
                  </a:cubicBezTo>
                  <a:cubicBezTo>
                    <a:pt x="784" y="4516"/>
                    <a:pt x="991" y="4577"/>
                    <a:pt x="1197" y="4577"/>
                  </a:cubicBezTo>
                  <a:cubicBezTo>
                    <a:pt x="1532" y="4577"/>
                    <a:pt x="1863" y="4416"/>
                    <a:pt x="2062" y="4118"/>
                  </a:cubicBezTo>
                  <a:lnTo>
                    <a:pt x="3766" y="1649"/>
                  </a:lnTo>
                  <a:cubicBezTo>
                    <a:pt x="4099" y="1167"/>
                    <a:pt x="3975" y="513"/>
                    <a:pt x="3494" y="192"/>
                  </a:cubicBezTo>
                  <a:cubicBezTo>
                    <a:pt x="3307" y="63"/>
                    <a:pt x="3095" y="1"/>
                    <a:pt x="28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69"/>
            <p:cNvSpPr/>
            <p:nvPr/>
          </p:nvSpPr>
          <p:spPr>
            <a:xfrm>
              <a:off x="7115240" y="3826962"/>
              <a:ext cx="193106" cy="204889"/>
            </a:xfrm>
            <a:custGeom>
              <a:rect b="b" l="l" r="r" t="t"/>
              <a:pathLst>
                <a:path extrusionOk="0" h="4834" w="4556">
                  <a:moveTo>
                    <a:pt x="3210" y="266"/>
                  </a:moveTo>
                  <a:cubicBezTo>
                    <a:pt x="3963" y="266"/>
                    <a:pt x="4407" y="1118"/>
                    <a:pt x="3975" y="1735"/>
                  </a:cubicBezTo>
                  <a:lnTo>
                    <a:pt x="2284" y="4204"/>
                  </a:lnTo>
                  <a:cubicBezTo>
                    <a:pt x="2100" y="4472"/>
                    <a:pt x="1803" y="4611"/>
                    <a:pt x="1504" y="4611"/>
                  </a:cubicBezTo>
                  <a:cubicBezTo>
                    <a:pt x="1320" y="4611"/>
                    <a:pt x="1135" y="4559"/>
                    <a:pt x="976" y="4451"/>
                  </a:cubicBezTo>
                  <a:cubicBezTo>
                    <a:pt x="544" y="4154"/>
                    <a:pt x="445" y="3562"/>
                    <a:pt x="741" y="3142"/>
                  </a:cubicBezTo>
                  <a:lnTo>
                    <a:pt x="2432" y="673"/>
                  </a:lnTo>
                  <a:cubicBezTo>
                    <a:pt x="2605" y="414"/>
                    <a:pt x="2901" y="266"/>
                    <a:pt x="3210" y="266"/>
                  </a:cubicBezTo>
                  <a:close/>
                  <a:moveTo>
                    <a:pt x="3221" y="1"/>
                  </a:moveTo>
                  <a:cubicBezTo>
                    <a:pt x="2835" y="1"/>
                    <a:pt x="2459" y="189"/>
                    <a:pt x="2235" y="538"/>
                  </a:cubicBezTo>
                  <a:lnTo>
                    <a:pt x="531" y="3006"/>
                  </a:lnTo>
                  <a:cubicBezTo>
                    <a:pt x="0" y="3784"/>
                    <a:pt x="556" y="4833"/>
                    <a:pt x="1494" y="4833"/>
                  </a:cubicBezTo>
                  <a:cubicBezTo>
                    <a:pt x="1877" y="4833"/>
                    <a:pt x="2235" y="4648"/>
                    <a:pt x="2457" y="4340"/>
                  </a:cubicBezTo>
                  <a:lnTo>
                    <a:pt x="4160" y="1871"/>
                  </a:lnTo>
                  <a:cubicBezTo>
                    <a:pt x="4555" y="1340"/>
                    <a:pt x="4432" y="587"/>
                    <a:pt x="3889" y="204"/>
                  </a:cubicBezTo>
                  <a:cubicBezTo>
                    <a:pt x="3682" y="67"/>
                    <a:pt x="3450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69"/>
            <p:cNvSpPr/>
            <p:nvPr/>
          </p:nvSpPr>
          <p:spPr>
            <a:xfrm>
              <a:off x="7127786" y="3847095"/>
              <a:ext cx="109396" cy="179755"/>
            </a:xfrm>
            <a:custGeom>
              <a:rect b="b" l="l" r="r" t="t"/>
              <a:pathLst>
                <a:path extrusionOk="0" h="4241" w="2581">
                  <a:moveTo>
                    <a:pt x="2136" y="1"/>
                  </a:moveTo>
                  <a:lnTo>
                    <a:pt x="2136" y="1"/>
                  </a:lnTo>
                  <a:cubicBezTo>
                    <a:pt x="2099" y="38"/>
                    <a:pt x="2062" y="87"/>
                    <a:pt x="2037" y="124"/>
                  </a:cubicBezTo>
                  <a:lnTo>
                    <a:pt x="334" y="2593"/>
                  </a:lnTo>
                  <a:cubicBezTo>
                    <a:pt x="1" y="3075"/>
                    <a:pt x="124" y="3729"/>
                    <a:pt x="606" y="4062"/>
                  </a:cubicBezTo>
                  <a:cubicBezTo>
                    <a:pt x="787" y="4183"/>
                    <a:pt x="991" y="4241"/>
                    <a:pt x="1193" y="4241"/>
                  </a:cubicBezTo>
                  <a:cubicBezTo>
                    <a:pt x="1527" y="4241"/>
                    <a:pt x="1854" y="4083"/>
                    <a:pt x="2062" y="3791"/>
                  </a:cubicBezTo>
                  <a:lnTo>
                    <a:pt x="2581" y="3038"/>
                  </a:lnTo>
                  <a:lnTo>
                    <a:pt x="2581" y="3038"/>
                  </a:lnTo>
                  <a:cubicBezTo>
                    <a:pt x="2353" y="3281"/>
                    <a:pt x="2087" y="3383"/>
                    <a:pt x="1829" y="3383"/>
                  </a:cubicBezTo>
                  <a:cubicBezTo>
                    <a:pt x="1079" y="3383"/>
                    <a:pt x="400" y="2516"/>
                    <a:pt x="951" y="1717"/>
                  </a:cubicBezTo>
                  <a:lnTo>
                    <a:pt x="21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69"/>
            <p:cNvSpPr/>
            <p:nvPr/>
          </p:nvSpPr>
          <p:spPr>
            <a:xfrm>
              <a:off x="7115240" y="3842347"/>
              <a:ext cx="127960" cy="189503"/>
            </a:xfrm>
            <a:custGeom>
              <a:rect b="b" l="l" r="r" t="t"/>
              <a:pathLst>
                <a:path extrusionOk="0" h="4471" w="3019">
                  <a:moveTo>
                    <a:pt x="951" y="2458"/>
                  </a:moveTo>
                  <a:cubicBezTo>
                    <a:pt x="951" y="2520"/>
                    <a:pt x="951" y="2582"/>
                    <a:pt x="963" y="2643"/>
                  </a:cubicBezTo>
                  <a:cubicBezTo>
                    <a:pt x="1076" y="3216"/>
                    <a:pt x="1569" y="3610"/>
                    <a:pt x="2120" y="3610"/>
                  </a:cubicBezTo>
                  <a:cubicBezTo>
                    <a:pt x="2235" y="3610"/>
                    <a:pt x="2352" y="3593"/>
                    <a:pt x="2469" y="3557"/>
                  </a:cubicBezTo>
                  <a:lnTo>
                    <a:pt x="2469" y="3557"/>
                  </a:lnTo>
                  <a:lnTo>
                    <a:pt x="2272" y="3841"/>
                  </a:lnTo>
                  <a:cubicBezTo>
                    <a:pt x="2088" y="4100"/>
                    <a:pt x="1796" y="4242"/>
                    <a:pt x="1498" y="4242"/>
                  </a:cubicBezTo>
                  <a:cubicBezTo>
                    <a:pt x="1314" y="4242"/>
                    <a:pt x="1128" y="4188"/>
                    <a:pt x="963" y="4075"/>
                  </a:cubicBezTo>
                  <a:cubicBezTo>
                    <a:pt x="544" y="3779"/>
                    <a:pt x="432" y="3199"/>
                    <a:pt x="729" y="2779"/>
                  </a:cubicBezTo>
                  <a:lnTo>
                    <a:pt x="951" y="2458"/>
                  </a:lnTo>
                  <a:close/>
                  <a:moveTo>
                    <a:pt x="2428" y="0"/>
                  </a:moveTo>
                  <a:cubicBezTo>
                    <a:pt x="2396" y="0"/>
                    <a:pt x="2366" y="12"/>
                    <a:pt x="2346" y="39"/>
                  </a:cubicBezTo>
                  <a:cubicBezTo>
                    <a:pt x="2309" y="76"/>
                    <a:pt x="2272" y="125"/>
                    <a:pt x="2235" y="175"/>
                  </a:cubicBezTo>
                  <a:lnTo>
                    <a:pt x="531" y="2643"/>
                  </a:lnTo>
                  <a:cubicBezTo>
                    <a:pt x="0" y="3421"/>
                    <a:pt x="556" y="4470"/>
                    <a:pt x="1494" y="4470"/>
                  </a:cubicBezTo>
                  <a:cubicBezTo>
                    <a:pt x="1877" y="4470"/>
                    <a:pt x="2235" y="4285"/>
                    <a:pt x="2445" y="3964"/>
                  </a:cubicBezTo>
                  <a:lnTo>
                    <a:pt x="2963" y="3224"/>
                  </a:lnTo>
                  <a:cubicBezTo>
                    <a:pt x="3018" y="3132"/>
                    <a:pt x="2950" y="3040"/>
                    <a:pt x="2871" y="3040"/>
                  </a:cubicBezTo>
                  <a:cubicBezTo>
                    <a:pt x="2844" y="3040"/>
                    <a:pt x="2815" y="3050"/>
                    <a:pt x="2790" y="3075"/>
                  </a:cubicBezTo>
                  <a:cubicBezTo>
                    <a:pt x="2585" y="3294"/>
                    <a:pt x="2345" y="3385"/>
                    <a:pt x="2114" y="3385"/>
                  </a:cubicBezTo>
                  <a:cubicBezTo>
                    <a:pt x="1442" y="3385"/>
                    <a:pt x="838" y="2610"/>
                    <a:pt x="1334" y="1903"/>
                  </a:cubicBezTo>
                  <a:lnTo>
                    <a:pt x="2531" y="187"/>
                  </a:lnTo>
                  <a:cubicBezTo>
                    <a:pt x="2556" y="125"/>
                    <a:pt x="2543" y="64"/>
                    <a:pt x="2506" y="27"/>
                  </a:cubicBezTo>
                  <a:cubicBezTo>
                    <a:pt x="2483" y="9"/>
                    <a:pt x="2455" y="0"/>
                    <a:pt x="2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38" name="Google Shape;2338;p69"/>
          <p:cNvGrpSpPr/>
          <p:nvPr/>
        </p:nvGrpSpPr>
        <p:grpSpPr>
          <a:xfrm>
            <a:off x="442323" y="278500"/>
            <a:ext cx="615195" cy="485584"/>
            <a:chOff x="442323" y="278500"/>
            <a:chExt cx="615195" cy="485584"/>
          </a:xfrm>
        </p:grpSpPr>
        <p:sp>
          <p:nvSpPr>
            <p:cNvPr id="2339" name="Google Shape;2339;p69"/>
            <p:cNvSpPr/>
            <p:nvPr/>
          </p:nvSpPr>
          <p:spPr>
            <a:xfrm>
              <a:off x="443044" y="278500"/>
              <a:ext cx="597423" cy="485104"/>
            </a:xfrm>
            <a:custGeom>
              <a:rect b="b" l="l" r="r" t="t"/>
              <a:pathLst>
                <a:path extrusionOk="0" h="8079" w="9950">
                  <a:moveTo>
                    <a:pt x="7409" y="1"/>
                  </a:moveTo>
                  <a:cubicBezTo>
                    <a:pt x="7193" y="1"/>
                    <a:pt x="6952" y="72"/>
                    <a:pt x="6654" y="183"/>
                  </a:cubicBezTo>
                  <a:cubicBezTo>
                    <a:pt x="5876" y="454"/>
                    <a:pt x="5086" y="689"/>
                    <a:pt x="4333" y="1047"/>
                  </a:cubicBezTo>
                  <a:cubicBezTo>
                    <a:pt x="2852" y="1738"/>
                    <a:pt x="1506" y="2688"/>
                    <a:pt x="346" y="3849"/>
                  </a:cubicBezTo>
                  <a:cubicBezTo>
                    <a:pt x="210" y="3960"/>
                    <a:pt x="99" y="4120"/>
                    <a:pt x="50" y="4281"/>
                  </a:cubicBezTo>
                  <a:cubicBezTo>
                    <a:pt x="0" y="4503"/>
                    <a:pt x="99" y="4737"/>
                    <a:pt x="198" y="4947"/>
                  </a:cubicBezTo>
                  <a:cubicBezTo>
                    <a:pt x="223" y="4984"/>
                    <a:pt x="235" y="5021"/>
                    <a:pt x="260" y="5058"/>
                  </a:cubicBezTo>
                  <a:cubicBezTo>
                    <a:pt x="544" y="5663"/>
                    <a:pt x="865" y="6256"/>
                    <a:pt x="1210" y="6824"/>
                  </a:cubicBezTo>
                  <a:cubicBezTo>
                    <a:pt x="1519" y="7305"/>
                    <a:pt x="1889" y="7774"/>
                    <a:pt x="2432" y="7972"/>
                  </a:cubicBezTo>
                  <a:cubicBezTo>
                    <a:pt x="2629" y="8048"/>
                    <a:pt x="2834" y="8078"/>
                    <a:pt x="3041" y="8078"/>
                  </a:cubicBezTo>
                  <a:cubicBezTo>
                    <a:pt x="3405" y="8078"/>
                    <a:pt x="3777" y="7983"/>
                    <a:pt x="4123" y="7873"/>
                  </a:cubicBezTo>
                  <a:cubicBezTo>
                    <a:pt x="5901" y="7330"/>
                    <a:pt x="7530" y="6416"/>
                    <a:pt x="8913" y="5182"/>
                  </a:cubicBezTo>
                  <a:cubicBezTo>
                    <a:pt x="9419" y="4737"/>
                    <a:pt x="9913" y="4194"/>
                    <a:pt x="9937" y="3515"/>
                  </a:cubicBezTo>
                  <a:cubicBezTo>
                    <a:pt x="9950" y="2923"/>
                    <a:pt x="9604" y="2404"/>
                    <a:pt x="9258" y="1923"/>
                  </a:cubicBezTo>
                  <a:lnTo>
                    <a:pt x="8481" y="812"/>
                  </a:lnTo>
                  <a:cubicBezTo>
                    <a:pt x="8431" y="763"/>
                    <a:pt x="8394" y="713"/>
                    <a:pt x="8357" y="652"/>
                  </a:cubicBezTo>
                  <a:cubicBezTo>
                    <a:pt x="8025" y="177"/>
                    <a:pt x="7749" y="1"/>
                    <a:pt x="7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69"/>
            <p:cNvSpPr/>
            <p:nvPr/>
          </p:nvSpPr>
          <p:spPr>
            <a:xfrm>
              <a:off x="756521" y="495974"/>
              <a:ext cx="129211" cy="119550"/>
            </a:xfrm>
            <a:custGeom>
              <a:rect b="b" l="l" r="r" t="t"/>
              <a:pathLst>
                <a:path extrusionOk="0" h="1991" w="2152">
                  <a:moveTo>
                    <a:pt x="1104" y="0"/>
                  </a:moveTo>
                  <a:cubicBezTo>
                    <a:pt x="837" y="0"/>
                    <a:pt x="565" y="109"/>
                    <a:pt x="359" y="350"/>
                  </a:cubicBezTo>
                  <a:cubicBezTo>
                    <a:pt x="1" y="757"/>
                    <a:pt x="50" y="1387"/>
                    <a:pt x="458" y="1745"/>
                  </a:cubicBezTo>
                  <a:cubicBezTo>
                    <a:pt x="657" y="1915"/>
                    <a:pt x="886" y="1991"/>
                    <a:pt x="1110" y="1991"/>
                  </a:cubicBezTo>
                  <a:cubicBezTo>
                    <a:pt x="1649" y="1991"/>
                    <a:pt x="2152" y="1550"/>
                    <a:pt x="2099" y="930"/>
                  </a:cubicBezTo>
                  <a:cubicBezTo>
                    <a:pt x="2060" y="357"/>
                    <a:pt x="1589" y="0"/>
                    <a:pt x="11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69"/>
            <p:cNvSpPr/>
            <p:nvPr/>
          </p:nvSpPr>
          <p:spPr>
            <a:xfrm>
              <a:off x="748416" y="498256"/>
              <a:ext cx="129752" cy="75837"/>
            </a:xfrm>
            <a:custGeom>
              <a:rect b="b" l="l" r="r" t="t"/>
              <a:pathLst>
                <a:path extrusionOk="0" h="1263" w="2161">
                  <a:moveTo>
                    <a:pt x="1178" y="1"/>
                  </a:moveTo>
                  <a:cubicBezTo>
                    <a:pt x="582" y="1"/>
                    <a:pt x="0" y="538"/>
                    <a:pt x="198" y="1263"/>
                  </a:cubicBezTo>
                  <a:cubicBezTo>
                    <a:pt x="574" y="1012"/>
                    <a:pt x="990" y="905"/>
                    <a:pt x="1418" y="905"/>
                  </a:cubicBezTo>
                  <a:cubicBezTo>
                    <a:pt x="1663" y="905"/>
                    <a:pt x="1913" y="940"/>
                    <a:pt x="2160" y="1003"/>
                  </a:cubicBezTo>
                  <a:cubicBezTo>
                    <a:pt x="2160" y="806"/>
                    <a:pt x="2099" y="608"/>
                    <a:pt x="1988" y="448"/>
                  </a:cubicBezTo>
                  <a:cubicBezTo>
                    <a:pt x="1778" y="135"/>
                    <a:pt x="1476" y="1"/>
                    <a:pt x="11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69"/>
            <p:cNvSpPr/>
            <p:nvPr/>
          </p:nvSpPr>
          <p:spPr>
            <a:xfrm>
              <a:off x="560125" y="387237"/>
              <a:ext cx="228342" cy="114986"/>
            </a:xfrm>
            <a:custGeom>
              <a:rect b="b" l="l" r="r" t="t"/>
              <a:pathLst>
                <a:path extrusionOk="0" h="1915" w="3803">
                  <a:moveTo>
                    <a:pt x="1512" y="0"/>
                  </a:moveTo>
                  <a:cubicBezTo>
                    <a:pt x="979" y="0"/>
                    <a:pt x="428" y="435"/>
                    <a:pt x="1" y="705"/>
                  </a:cubicBezTo>
                  <a:lnTo>
                    <a:pt x="1791" y="1791"/>
                  </a:lnTo>
                  <a:cubicBezTo>
                    <a:pt x="1889" y="1853"/>
                    <a:pt x="1988" y="1890"/>
                    <a:pt x="2099" y="1914"/>
                  </a:cubicBezTo>
                  <a:cubicBezTo>
                    <a:pt x="2210" y="1914"/>
                    <a:pt x="2321" y="1877"/>
                    <a:pt x="2408" y="1840"/>
                  </a:cubicBezTo>
                  <a:cubicBezTo>
                    <a:pt x="2889" y="1630"/>
                    <a:pt x="3358" y="1396"/>
                    <a:pt x="3803" y="1149"/>
                  </a:cubicBezTo>
                  <a:lnTo>
                    <a:pt x="3803" y="1149"/>
                  </a:lnTo>
                  <a:cubicBezTo>
                    <a:pt x="3786" y="1157"/>
                    <a:pt x="3766" y="1162"/>
                    <a:pt x="3742" y="1162"/>
                  </a:cubicBezTo>
                  <a:cubicBezTo>
                    <a:pt x="3355" y="1162"/>
                    <a:pt x="2039" y="83"/>
                    <a:pt x="1667" y="13"/>
                  </a:cubicBezTo>
                  <a:cubicBezTo>
                    <a:pt x="1616" y="5"/>
                    <a:pt x="1564" y="0"/>
                    <a:pt x="1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69"/>
            <p:cNvSpPr/>
            <p:nvPr/>
          </p:nvSpPr>
          <p:spPr>
            <a:xfrm>
              <a:off x="634997" y="414857"/>
              <a:ext cx="54999" cy="50618"/>
            </a:xfrm>
            <a:custGeom>
              <a:rect b="b" l="l" r="r" t="t"/>
              <a:pathLst>
                <a:path extrusionOk="0" h="843" w="916">
                  <a:moveTo>
                    <a:pt x="472" y="1"/>
                  </a:moveTo>
                  <a:cubicBezTo>
                    <a:pt x="361" y="1"/>
                    <a:pt x="248" y="46"/>
                    <a:pt x="161" y="146"/>
                  </a:cubicBezTo>
                  <a:cubicBezTo>
                    <a:pt x="1" y="319"/>
                    <a:pt x="25" y="590"/>
                    <a:pt x="198" y="738"/>
                  </a:cubicBezTo>
                  <a:cubicBezTo>
                    <a:pt x="281" y="811"/>
                    <a:pt x="378" y="843"/>
                    <a:pt x="472" y="843"/>
                  </a:cubicBezTo>
                  <a:cubicBezTo>
                    <a:pt x="701" y="843"/>
                    <a:pt x="916" y="655"/>
                    <a:pt x="889" y="393"/>
                  </a:cubicBezTo>
                  <a:cubicBezTo>
                    <a:pt x="873" y="153"/>
                    <a:pt x="676" y="1"/>
                    <a:pt x="472" y="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69"/>
            <p:cNvSpPr/>
            <p:nvPr/>
          </p:nvSpPr>
          <p:spPr>
            <a:xfrm>
              <a:off x="644664" y="359077"/>
              <a:ext cx="167519" cy="96432"/>
            </a:xfrm>
            <a:custGeom>
              <a:rect b="b" l="l" r="r" t="t"/>
              <a:pathLst>
                <a:path extrusionOk="0" h="1606" w="2790">
                  <a:moveTo>
                    <a:pt x="494" y="1"/>
                  </a:moveTo>
                  <a:lnTo>
                    <a:pt x="0" y="297"/>
                  </a:lnTo>
                  <a:lnTo>
                    <a:pt x="2407" y="1606"/>
                  </a:lnTo>
                  <a:lnTo>
                    <a:pt x="2790" y="1272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69"/>
            <p:cNvSpPr/>
            <p:nvPr/>
          </p:nvSpPr>
          <p:spPr>
            <a:xfrm>
              <a:off x="442323" y="279160"/>
              <a:ext cx="615195" cy="484923"/>
            </a:xfrm>
            <a:custGeom>
              <a:rect b="b" l="l" r="r" t="t"/>
              <a:pathLst>
                <a:path extrusionOk="0" h="8076" w="10246">
                  <a:moveTo>
                    <a:pt x="7098" y="172"/>
                  </a:moveTo>
                  <a:cubicBezTo>
                    <a:pt x="7197" y="172"/>
                    <a:pt x="7271" y="172"/>
                    <a:pt x="7345" y="184"/>
                  </a:cubicBezTo>
                  <a:cubicBezTo>
                    <a:pt x="7363" y="187"/>
                    <a:pt x="7381" y="188"/>
                    <a:pt x="7398" y="188"/>
                  </a:cubicBezTo>
                  <a:cubicBezTo>
                    <a:pt x="7415" y="188"/>
                    <a:pt x="7432" y="187"/>
                    <a:pt x="7448" y="187"/>
                  </a:cubicBezTo>
                  <a:cubicBezTo>
                    <a:pt x="7481" y="187"/>
                    <a:pt x="7511" y="190"/>
                    <a:pt x="7542" y="209"/>
                  </a:cubicBezTo>
                  <a:cubicBezTo>
                    <a:pt x="7604" y="246"/>
                    <a:pt x="7690" y="209"/>
                    <a:pt x="7764" y="258"/>
                  </a:cubicBezTo>
                  <a:cubicBezTo>
                    <a:pt x="7839" y="295"/>
                    <a:pt x="7913" y="320"/>
                    <a:pt x="7987" y="344"/>
                  </a:cubicBezTo>
                  <a:lnTo>
                    <a:pt x="8011" y="406"/>
                  </a:lnTo>
                  <a:cubicBezTo>
                    <a:pt x="8110" y="406"/>
                    <a:pt x="8159" y="505"/>
                    <a:pt x="8234" y="542"/>
                  </a:cubicBezTo>
                  <a:cubicBezTo>
                    <a:pt x="8258" y="591"/>
                    <a:pt x="8283" y="641"/>
                    <a:pt x="8295" y="678"/>
                  </a:cubicBezTo>
                  <a:cubicBezTo>
                    <a:pt x="8295" y="764"/>
                    <a:pt x="8271" y="863"/>
                    <a:pt x="8234" y="937"/>
                  </a:cubicBezTo>
                  <a:cubicBezTo>
                    <a:pt x="8221" y="974"/>
                    <a:pt x="8184" y="986"/>
                    <a:pt x="8172" y="1011"/>
                  </a:cubicBezTo>
                  <a:cubicBezTo>
                    <a:pt x="8147" y="1048"/>
                    <a:pt x="8147" y="1110"/>
                    <a:pt x="8110" y="1134"/>
                  </a:cubicBezTo>
                  <a:cubicBezTo>
                    <a:pt x="8085" y="1171"/>
                    <a:pt x="8061" y="1184"/>
                    <a:pt x="8048" y="1208"/>
                  </a:cubicBezTo>
                  <a:cubicBezTo>
                    <a:pt x="7987" y="1270"/>
                    <a:pt x="7937" y="1332"/>
                    <a:pt x="7888" y="1394"/>
                  </a:cubicBezTo>
                  <a:cubicBezTo>
                    <a:pt x="7863" y="1443"/>
                    <a:pt x="7764" y="1431"/>
                    <a:pt x="7764" y="1517"/>
                  </a:cubicBezTo>
                  <a:cubicBezTo>
                    <a:pt x="7764" y="1517"/>
                    <a:pt x="7752" y="1529"/>
                    <a:pt x="7740" y="1529"/>
                  </a:cubicBezTo>
                  <a:lnTo>
                    <a:pt x="7616" y="1591"/>
                  </a:lnTo>
                  <a:cubicBezTo>
                    <a:pt x="7592" y="1616"/>
                    <a:pt x="7592" y="1628"/>
                    <a:pt x="7579" y="1665"/>
                  </a:cubicBezTo>
                  <a:lnTo>
                    <a:pt x="7382" y="1752"/>
                  </a:lnTo>
                  <a:lnTo>
                    <a:pt x="7357" y="1813"/>
                  </a:lnTo>
                  <a:lnTo>
                    <a:pt x="7061" y="1937"/>
                  </a:lnTo>
                  <a:lnTo>
                    <a:pt x="7024" y="2011"/>
                  </a:lnTo>
                  <a:lnTo>
                    <a:pt x="6839" y="2085"/>
                  </a:lnTo>
                  <a:cubicBezTo>
                    <a:pt x="6826" y="2110"/>
                    <a:pt x="6814" y="2134"/>
                    <a:pt x="6802" y="2159"/>
                  </a:cubicBezTo>
                  <a:lnTo>
                    <a:pt x="6654" y="2221"/>
                  </a:lnTo>
                  <a:cubicBezTo>
                    <a:pt x="6654" y="2245"/>
                    <a:pt x="6641" y="2258"/>
                    <a:pt x="6629" y="2295"/>
                  </a:cubicBezTo>
                  <a:cubicBezTo>
                    <a:pt x="6567" y="2319"/>
                    <a:pt x="6493" y="2344"/>
                    <a:pt x="6431" y="2369"/>
                  </a:cubicBezTo>
                  <a:cubicBezTo>
                    <a:pt x="6419" y="2393"/>
                    <a:pt x="6419" y="2418"/>
                    <a:pt x="6407" y="2443"/>
                  </a:cubicBezTo>
                  <a:lnTo>
                    <a:pt x="6234" y="2517"/>
                  </a:lnTo>
                  <a:cubicBezTo>
                    <a:pt x="6221" y="2492"/>
                    <a:pt x="6209" y="2468"/>
                    <a:pt x="6197" y="2455"/>
                  </a:cubicBezTo>
                  <a:cubicBezTo>
                    <a:pt x="6135" y="2431"/>
                    <a:pt x="6073" y="2393"/>
                    <a:pt x="6024" y="2356"/>
                  </a:cubicBezTo>
                  <a:cubicBezTo>
                    <a:pt x="5962" y="2307"/>
                    <a:pt x="5901" y="2282"/>
                    <a:pt x="5826" y="2270"/>
                  </a:cubicBezTo>
                  <a:cubicBezTo>
                    <a:pt x="5752" y="2245"/>
                    <a:pt x="5728" y="2171"/>
                    <a:pt x="5654" y="2147"/>
                  </a:cubicBezTo>
                  <a:cubicBezTo>
                    <a:pt x="5543" y="2122"/>
                    <a:pt x="5431" y="2073"/>
                    <a:pt x="5333" y="1986"/>
                  </a:cubicBezTo>
                  <a:cubicBezTo>
                    <a:pt x="5296" y="1949"/>
                    <a:pt x="5222" y="1937"/>
                    <a:pt x="5160" y="1912"/>
                  </a:cubicBezTo>
                  <a:cubicBezTo>
                    <a:pt x="5111" y="1887"/>
                    <a:pt x="5049" y="1887"/>
                    <a:pt x="5024" y="1850"/>
                  </a:cubicBezTo>
                  <a:cubicBezTo>
                    <a:pt x="4987" y="1801"/>
                    <a:pt x="4925" y="1764"/>
                    <a:pt x="4864" y="1752"/>
                  </a:cubicBezTo>
                  <a:cubicBezTo>
                    <a:pt x="4802" y="1739"/>
                    <a:pt x="4777" y="1678"/>
                    <a:pt x="4728" y="1653"/>
                  </a:cubicBezTo>
                  <a:cubicBezTo>
                    <a:pt x="4641" y="1616"/>
                    <a:pt x="4555" y="1591"/>
                    <a:pt x="4469" y="1554"/>
                  </a:cubicBezTo>
                  <a:cubicBezTo>
                    <a:pt x="4432" y="1443"/>
                    <a:pt x="4308" y="1468"/>
                    <a:pt x="4234" y="1418"/>
                  </a:cubicBezTo>
                  <a:cubicBezTo>
                    <a:pt x="4209" y="1406"/>
                    <a:pt x="4185" y="1394"/>
                    <a:pt x="4160" y="1381"/>
                  </a:cubicBezTo>
                  <a:cubicBezTo>
                    <a:pt x="4148" y="1369"/>
                    <a:pt x="4160" y="1344"/>
                    <a:pt x="4148" y="1307"/>
                  </a:cubicBezTo>
                  <a:cubicBezTo>
                    <a:pt x="4382" y="1208"/>
                    <a:pt x="4617" y="1110"/>
                    <a:pt x="4851" y="999"/>
                  </a:cubicBezTo>
                  <a:lnTo>
                    <a:pt x="4888" y="937"/>
                  </a:lnTo>
                  <a:lnTo>
                    <a:pt x="5580" y="641"/>
                  </a:lnTo>
                  <a:lnTo>
                    <a:pt x="5641" y="665"/>
                  </a:lnTo>
                  <a:lnTo>
                    <a:pt x="5851" y="579"/>
                  </a:lnTo>
                  <a:lnTo>
                    <a:pt x="5876" y="530"/>
                  </a:lnTo>
                  <a:lnTo>
                    <a:pt x="6221" y="369"/>
                  </a:lnTo>
                  <a:lnTo>
                    <a:pt x="6296" y="394"/>
                  </a:lnTo>
                  <a:lnTo>
                    <a:pt x="6542" y="295"/>
                  </a:lnTo>
                  <a:lnTo>
                    <a:pt x="6616" y="320"/>
                  </a:lnTo>
                  <a:lnTo>
                    <a:pt x="6863" y="221"/>
                  </a:lnTo>
                  <a:lnTo>
                    <a:pt x="6925" y="246"/>
                  </a:lnTo>
                  <a:lnTo>
                    <a:pt x="7098" y="172"/>
                  </a:lnTo>
                  <a:close/>
                  <a:moveTo>
                    <a:pt x="3765" y="1480"/>
                  </a:moveTo>
                  <a:lnTo>
                    <a:pt x="4629" y="1838"/>
                  </a:lnTo>
                  <a:cubicBezTo>
                    <a:pt x="4641" y="1850"/>
                    <a:pt x="4654" y="1875"/>
                    <a:pt x="4666" y="1875"/>
                  </a:cubicBezTo>
                  <a:cubicBezTo>
                    <a:pt x="4753" y="1924"/>
                    <a:pt x="4851" y="1961"/>
                    <a:pt x="4950" y="2011"/>
                  </a:cubicBezTo>
                  <a:cubicBezTo>
                    <a:pt x="4950" y="2023"/>
                    <a:pt x="4962" y="2036"/>
                    <a:pt x="4975" y="2060"/>
                  </a:cubicBezTo>
                  <a:lnTo>
                    <a:pt x="5246" y="2171"/>
                  </a:lnTo>
                  <a:cubicBezTo>
                    <a:pt x="5246" y="2184"/>
                    <a:pt x="5259" y="2196"/>
                    <a:pt x="5271" y="2221"/>
                  </a:cubicBezTo>
                  <a:cubicBezTo>
                    <a:pt x="5320" y="2245"/>
                    <a:pt x="5382" y="2270"/>
                    <a:pt x="5444" y="2282"/>
                  </a:cubicBezTo>
                  <a:cubicBezTo>
                    <a:pt x="5493" y="2307"/>
                    <a:pt x="5518" y="2369"/>
                    <a:pt x="5580" y="2393"/>
                  </a:cubicBezTo>
                  <a:cubicBezTo>
                    <a:pt x="5641" y="2393"/>
                    <a:pt x="5703" y="2431"/>
                    <a:pt x="5740" y="2480"/>
                  </a:cubicBezTo>
                  <a:cubicBezTo>
                    <a:pt x="5765" y="2529"/>
                    <a:pt x="5851" y="2517"/>
                    <a:pt x="5888" y="2566"/>
                  </a:cubicBezTo>
                  <a:cubicBezTo>
                    <a:pt x="5925" y="2628"/>
                    <a:pt x="5999" y="2616"/>
                    <a:pt x="6036" y="2665"/>
                  </a:cubicBezTo>
                  <a:cubicBezTo>
                    <a:pt x="6036" y="2665"/>
                    <a:pt x="6036" y="2677"/>
                    <a:pt x="6024" y="2690"/>
                  </a:cubicBezTo>
                  <a:lnTo>
                    <a:pt x="5826" y="2764"/>
                  </a:lnTo>
                  <a:lnTo>
                    <a:pt x="5789" y="2850"/>
                  </a:lnTo>
                  <a:lnTo>
                    <a:pt x="5728" y="2863"/>
                  </a:lnTo>
                  <a:lnTo>
                    <a:pt x="5703" y="2801"/>
                  </a:lnTo>
                  <a:cubicBezTo>
                    <a:pt x="5530" y="2739"/>
                    <a:pt x="5357" y="2653"/>
                    <a:pt x="5209" y="2566"/>
                  </a:cubicBezTo>
                  <a:cubicBezTo>
                    <a:pt x="5123" y="2492"/>
                    <a:pt x="4987" y="2492"/>
                    <a:pt x="4901" y="2418"/>
                  </a:cubicBezTo>
                  <a:cubicBezTo>
                    <a:pt x="4814" y="2344"/>
                    <a:pt x="4691" y="2332"/>
                    <a:pt x="4592" y="2258"/>
                  </a:cubicBezTo>
                  <a:cubicBezTo>
                    <a:pt x="4592" y="2258"/>
                    <a:pt x="4580" y="2233"/>
                    <a:pt x="4567" y="2221"/>
                  </a:cubicBezTo>
                  <a:lnTo>
                    <a:pt x="4296" y="2110"/>
                  </a:lnTo>
                  <a:cubicBezTo>
                    <a:pt x="4246" y="2011"/>
                    <a:pt x="4135" y="2023"/>
                    <a:pt x="4061" y="1961"/>
                  </a:cubicBezTo>
                  <a:lnTo>
                    <a:pt x="4037" y="1912"/>
                  </a:lnTo>
                  <a:lnTo>
                    <a:pt x="3666" y="1764"/>
                  </a:lnTo>
                  <a:cubicBezTo>
                    <a:pt x="3592" y="1715"/>
                    <a:pt x="3568" y="1690"/>
                    <a:pt x="3530" y="1665"/>
                  </a:cubicBezTo>
                  <a:cubicBezTo>
                    <a:pt x="3530" y="1665"/>
                    <a:pt x="3530" y="1653"/>
                    <a:pt x="3543" y="1640"/>
                  </a:cubicBezTo>
                  <a:lnTo>
                    <a:pt x="3716" y="1566"/>
                  </a:lnTo>
                  <a:cubicBezTo>
                    <a:pt x="3728" y="1554"/>
                    <a:pt x="3740" y="1542"/>
                    <a:pt x="3753" y="1529"/>
                  </a:cubicBezTo>
                  <a:lnTo>
                    <a:pt x="3765" y="1480"/>
                  </a:lnTo>
                  <a:close/>
                  <a:moveTo>
                    <a:pt x="3382" y="1764"/>
                  </a:moveTo>
                  <a:cubicBezTo>
                    <a:pt x="3469" y="1875"/>
                    <a:pt x="3605" y="1875"/>
                    <a:pt x="3703" y="1949"/>
                  </a:cubicBezTo>
                  <a:lnTo>
                    <a:pt x="3728" y="1986"/>
                  </a:lnTo>
                  <a:cubicBezTo>
                    <a:pt x="3790" y="2011"/>
                    <a:pt x="3864" y="2036"/>
                    <a:pt x="3925" y="2073"/>
                  </a:cubicBezTo>
                  <a:cubicBezTo>
                    <a:pt x="3975" y="2085"/>
                    <a:pt x="4037" y="2110"/>
                    <a:pt x="4074" y="2159"/>
                  </a:cubicBezTo>
                  <a:cubicBezTo>
                    <a:pt x="4135" y="2208"/>
                    <a:pt x="4197" y="2221"/>
                    <a:pt x="4259" y="2245"/>
                  </a:cubicBezTo>
                  <a:cubicBezTo>
                    <a:pt x="4320" y="2282"/>
                    <a:pt x="4345" y="2332"/>
                    <a:pt x="4407" y="2356"/>
                  </a:cubicBezTo>
                  <a:cubicBezTo>
                    <a:pt x="4469" y="2369"/>
                    <a:pt x="4543" y="2393"/>
                    <a:pt x="4604" y="2431"/>
                  </a:cubicBezTo>
                  <a:lnTo>
                    <a:pt x="4629" y="2468"/>
                  </a:lnTo>
                  <a:cubicBezTo>
                    <a:pt x="4728" y="2517"/>
                    <a:pt x="4827" y="2566"/>
                    <a:pt x="4938" y="2628"/>
                  </a:cubicBezTo>
                  <a:cubicBezTo>
                    <a:pt x="5024" y="2690"/>
                    <a:pt x="5123" y="2727"/>
                    <a:pt x="5222" y="2751"/>
                  </a:cubicBezTo>
                  <a:cubicBezTo>
                    <a:pt x="5333" y="2788"/>
                    <a:pt x="5394" y="2887"/>
                    <a:pt x="5518" y="2912"/>
                  </a:cubicBezTo>
                  <a:cubicBezTo>
                    <a:pt x="5493" y="2986"/>
                    <a:pt x="5382" y="2961"/>
                    <a:pt x="5382" y="3060"/>
                  </a:cubicBezTo>
                  <a:lnTo>
                    <a:pt x="5073" y="3196"/>
                  </a:lnTo>
                  <a:cubicBezTo>
                    <a:pt x="5061" y="3221"/>
                    <a:pt x="5049" y="3233"/>
                    <a:pt x="5049" y="3258"/>
                  </a:cubicBezTo>
                  <a:lnTo>
                    <a:pt x="4308" y="3566"/>
                  </a:lnTo>
                  <a:lnTo>
                    <a:pt x="4271" y="3640"/>
                  </a:lnTo>
                  <a:lnTo>
                    <a:pt x="4086" y="3727"/>
                  </a:lnTo>
                  <a:cubicBezTo>
                    <a:pt x="4000" y="3702"/>
                    <a:pt x="3925" y="3665"/>
                    <a:pt x="3864" y="3603"/>
                  </a:cubicBezTo>
                  <a:cubicBezTo>
                    <a:pt x="3790" y="3554"/>
                    <a:pt x="3679" y="3541"/>
                    <a:pt x="3629" y="3467"/>
                  </a:cubicBezTo>
                  <a:cubicBezTo>
                    <a:pt x="3530" y="3467"/>
                    <a:pt x="3493" y="3344"/>
                    <a:pt x="3407" y="3332"/>
                  </a:cubicBezTo>
                  <a:cubicBezTo>
                    <a:pt x="3308" y="3319"/>
                    <a:pt x="3271" y="3233"/>
                    <a:pt x="3185" y="3196"/>
                  </a:cubicBezTo>
                  <a:cubicBezTo>
                    <a:pt x="3098" y="3171"/>
                    <a:pt x="3074" y="3085"/>
                    <a:pt x="2987" y="3085"/>
                  </a:cubicBezTo>
                  <a:cubicBezTo>
                    <a:pt x="2901" y="3072"/>
                    <a:pt x="2876" y="3011"/>
                    <a:pt x="2827" y="2974"/>
                  </a:cubicBezTo>
                  <a:cubicBezTo>
                    <a:pt x="2765" y="2937"/>
                    <a:pt x="2765" y="2887"/>
                    <a:pt x="2703" y="2887"/>
                  </a:cubicBezTo>
                  <a:cubicBezTo>
                    <a:pt x="2642" y="2875"/>
                    <a:pt x="2629" y="2813"/>
                    <a:pt x="2580" y="2788"/>
                  </a:cubicBezTo>
                  <a:cubicBezTo>
                    <a:pt x="2543" y="2764"/>
                    <a:pt x="2432" y="2764"/>
                    <a:pt x="2382" y="2677"/>
                  </a:cubicBezTo>
                  <a:lnTo>
                    <a:pt x="2136" y="2566"/>
                  </a:lnTo>
                  <a:cubicBezTo>
                    <a:pt x="2123" y="2566"/>
                    <a:pt x="2123" y="2554"/>
                    <a:pt x="2111" y="2542"/>
                  </a:cubicBezTo>
                  <a:cubicBezTo>
                    <a:pt x="2148" y="2517"/>
                    <a:pt x="2185" y="2468"/>
                    <a:pt x="2210" y="2431"/>
                  </a:cubicBezTo>
                  <a:lnTo>
                    <a:pt x="2395" y="2344"/>
                  </a:lnTo>
                  <a:lnTo>
                    <a:pt x="2420" y="2282"/>
                  </a:lnTo>
                  <a:lnTo>
                    <a:pt x="2568" y="2221"/>
                  </a:lnTo>
                  <a:lnTo>
                    <a:pt x="2617" y="2134"/>
                  </a:lnTo>
                  <a:lnTo>
                    <a:pt x="2852" y="2036"/>
                  </a:lnTo>
                  <a:cubicBezTo>
                    <a:pt x="2864" y="2011"/>
                    <a:pt x="2864" y="1998"/>
                    <a:pt x="2876" y="1974"/>
                  </a:cubicBezTo>
                  <a:lnTo>
                    <a:pt x="3308" y="1789"/>
                  </a:lnTo>
                  <a:cubicBezTo>
                    <a:pt x="3333" y="1776"/>
                    <a:pt x="3345" y="1776"/>
                    <a:pt x="3370" y="1764"/>
                  </a:cubicBezTo>
                  <a:close/>
                  <a:moveTo>
                    <a:pt x="1950" y="2653"/>
                  </a:moveTo>
                  <a:cubicBezTo>
                    <a:pt x="1975" y="2677"/>
                    <a:pt x="2012" y="2714"/>
                    <a:pt x="2049" y="2727"/>
                  </a:cubicBezTo>
                  <a:cubicBezTo>
                    <a:pt x="2136" y="2751"/>
                    <a:pt x="2185" y="2850"/>
                    <a:pt x="2284" y="2863"/>
                  </a:cubicBezTo>
                  <a:cubicBezTo>
                    <a:pt x="2321" y="2924"/>
                    <a:pt x="2382" y="2937"/>
                    <a:pt x="2432" y="2974"/>
                  </a:cubicBezTo>
                  <a:cubicBezTo>
                    <a:pt x="2481" y="2998"/>
                    <a:pt x="2531" y="3060"/>
                    <a:pt x="2605" y="3072"/>
                  </a:cubicBezTo>
                  <a:cubicBezTo>
                    <a:pt x="2666" y="3085"/>
                    <a:pt x="2703" y="3146"/>
                    <a:pt x="2753" y="3171"/>
                  </a:cubicBezTo>
                  <a:cubicBezTo>
                    <a:pt x="2815" y="3208"/>
                    <a:pt x="2913" y="3233"/>
                    <a:pt x="2975" y="3307"/>
                  </a:cubicBezTo>
                  <a:cubicBezTo>
                    <a:pt x="3049" y="3381"/>
                    <a:pt x="3148" y="3332"/>
                    <a:pt x="3197" y="3430"/>
                  </a:cubicBezTo>
                  <a:lnTo>
                    <a:pt x="3370" y="3504"/>
                  </a:lnTo>
                  <a:cubicBezTo>
                    <a:pt x="3419" y="3529"/>
                    <a:pt x="3432" y="3578"/>
                    <a:pt x="3481" y="3603"/>
                  </a:cubicBezTo>
                  <a:cubicBezTo>
                    <a:pt x="3543" y="3616"/>
                    <a:pt x="3605" y="3628"/>
                    <a:pt x="3642" y="3677"/>
                  </a:cubicBezTo>
                  <a:cubicBezTo>
                    <a:pt x="3666" y="3739"/>
                    <a:pt x="3753" y="3727"/>
                    <a:pt x="3790" y="3776"/>
                  </a:cubicBezTo>
                  <a:cubicBezTo>
                    <a:pt x="3790" y="3801"/>
                    <a:pt x="3790" y="3813"/>
                    <a:pt x="3802" y="3850"/>
                  </a:cubicBezTo>
                  <a:lnTo>
                    <a:pt x="1864" y="4665"/>
                  </a:lnTo>
                  <a:lnTo>
                    <a:pt x="1790" y="4640"/>
                  </a:lnTo>
                  <a:lnTo>
                    <a:pt x="1691" y="4677"/>
                  </a:lnTo>
                  <a:lnTo>
                    <a:pt x="1617" y="4652"/>
                  </a:lnTo>
                  <a:lnTo>
                    <a:pt x="1370" y="4751"/>
                  </a:lnTo>
                  <a:lnTo>
                    <a:pt x="1296" y="4726"/>
                  </a:lnTo>
                  <a:cubicBezTo>
                    <a:pt x="1247" y="4776"/>
                    <a:pt x="1185" y="4776"/>
                    <a:pt x="1123" y="4776"/>
                  </a:cubicBezTo>
                  <a:cubicBezTo>
                    <a:pt x="1062" y="4776"/>
                    <a:pt x="1000" y="4776"/>
                    <a:pt x="951" y="4825"/>
                  </a:cubicBezTo>
                  <a:cubicBezTo>
                    <a:pt x="864" y="4788"/>
                    <a:pt x="778" y="4825"/>
                    <a:pt x="704" y="4776"/>
                  </a:cubicBezTo>
                  <a:cubicBezTo>
                    <a:pt x="630" y="4739"/>
                    <a:pt x="556" y="4714"/>
                    <a:pt x="482" y="4689"/>
                  </a:cubicBezTo>
                  <a:lnTo>
                    <a:pt x="259" y="4504"/>
                  </a:lnTo>
                  <a:cubicBezTo>
                    <a:pt x="259" y="4443"/>
                    <a:pt x="272" y="4393"/>
                    <a:pt x="272" y="4344"/>
                  </a:cubicBezTo>
                  <a:cubicBezTo>
                    <a:pt x="272" y="4294"/>
                    <a:pt x="346" y="4270"/>
                    <a:pt x="358" y="4220"/>
                  </a:cubicBezTo>
                  <a:cubicBezTo>
                    <a:pt x="370" y="4208"/>
                    <a:pt x="383" y="4196"/>
                    <a:pt x="383" y="4171"/>
                  </a:cubicBezTo>
                  <a:cubicBezTo>
                    <a:pt x="383" y="4122"/>
                    <a:pt x="457" y="4109"/>
                    <a:pt x="469" y="4060"/>
                  </a:cubicBezTo>
                  <a:cubicBezTo>
                    <a:pt x="494" y="3998"/>
                    <a:pt x="494" y="3949"/>
                    <a:pt x="556" y="3936"/>
                  </a:cubicBezTo>
                  <a:cubicBezTo>
                    <a:pt x="593" y="3862"/>
                    <a:pt x="654" y="3825"/>
                    <a:pt x="704" y="3764"/>
                  </a:cubicBezTo>
                  <a:cubicBezTo>
                    <a:pt x="753" y="3702"/>
                    <a:pt x="790" y="3640"/>
                    <a:pt x="840" y="3591"/>
                  </a:cubicBezTo>
                  <a:cubicBezTo>
                    <a:pt x="889" y="3529"/>
                    <a:pt x="951" y="3467"/>
                    <a:pt x="1012" y="3430"/>
                  </a:cubicBezTo>
                  <a:cubicBezTo>
                    <a:pt x="1012" y="3381"/>
                    <a:pt x="1086" y="3381"/>
                    <a:pt x="1086" y="3332"/>
                  </a:cubicBezTo>
                  <a:cubicBezTo>
                    <a:pt x="1099" y="3295"/>
                    <a:pt x="1197" y="3282"/>
                    <a:pt x="1210" y="3245"/>
                  </a:cubicBezTo>
                  <a:cubicBezTo>
                    <a:pt x="1235" y="3171"/>
                    <a:pt x="1309" y="3171"/>
                    <a:pt x="1333" y="3122"/>
                  </a:cubicBezTo>
                  <a:cubicBezTo>
                    <a:pt x="1358" y="3085"/>
                    <a:pt x="1407" y="3060"/>
                    <a:pt x="1444" y="3023"/>
                  </a:cubicBezTo>
                  <a:cubicBezTo>
                    <a:pt x="1481" y="2998"/>
                    <a:pt x="1518" y="2937"/>
                    <a:pt x="1580" y="2912"/>
                  </a:cubicBezTo>
                  <a:cubicBezTo>
                    <a:pt x="1592" y="2912"/>
                    <a:pt x="1605" y="2875"/>
                    <a:pt x="1617" y="2850"/>
                  </a:cubicBezTo>
                  <a:cubicBezTo>
                    <a:pt x="1667" y="2826"/>
                    <a:pt x="1716" y="2801"/>
                    <a:pt x="1765" y="2788"/>
                  </a:cubicBezTo>
                  <a:cubicBezTo>
                    <a:pt x="1778" y="2764"/>
                    <a:pt x="1778" y="2739"/>
                    <a:pt x="1790" y="2714"/>
                  </a:cubicBezTo>
                  <a:lnTo>
                    <a:pt x="1950" y="2653"/>
                  </a:lnTo>
                  <a:close/>
                  <a:moveTo>
                    <a:pt x="8542" y="912"/>
                  </a:moveTo>
                  <a:lnTo>
                    <a:pt x="8653" y="962"/>
                  </a:lnTo>
                  <a:cubicBezTo>
                    <a:pt x="8678" y="1023"/>
                    <a:pt x="8715" y="1097"/>
                    <a:pt x="8740" y="1159"/>
                  </a:cubicBezTo>
                  <a:lnTo>
                    <a:pt x="8801" y="1184"/>
                  </a:lnTo>
                  <a:cubicBezTo>
                    <a:pt x="8838" y="1270"/>
                    <a:pt x="8875" y="1357"/>
                    <a:pt x="8912" y="1431"/>
                  </a:cubicBezTo>
                  <a:lnTo>
                    <a:pt x="8974" y="1455"/>
                  </a:lnTo>
                  <a:lnTo>
                    <a:pt x="9085" y="1702"/>
                  </a:lnTo>
                  <a:lnTo>
                    <a:pt x="9159" y="1739"/>
                  </a:lnTo>
                  <a:lnTo>
                    <a:pt x="9221" y="1887"/>
                  </a:lnTo>
                  <a:lnTo>
                    <a:pt x="9283" y="1912"/>
                  </a:lnTo>
                  <a:cubicBezTo>
                    <a:pt x="9344" y="2048"/>
                    <a:pt x="9406" y="2208"/>
                    <a:pt x="9468" y="2356"/>
                  </a:cubicBezTo>
                  <a:lnTo>
                    <a:pt x="9542" y="2381"/>
                  </a:lnTo>
                  <a:lnTo>
                    <a:pt x="9838" y="3072"/>
                  </a:lnTo>
                  <a:lnTo>
                    <a:pt x="9912" y="3109"/>
                  </a:lnTo>
                  <a:lnTo>
                    <a:pt x="9962" y="3245"/>
                  </a:lnTo>
                  <a:cubicBezTo>
                    <a:pt x="9962" y="3282"/>
                    <a:pt x="9912" y="3319"/>
                    <a:pt x="9962" y="3369"/>
                  </a:cubicBezTo>
                  <a:cubicBezTo>
                    <a:pt x="9912" y="3455"/>
                    <a:pt x="9888" y="3566"/>
                    <a:pt x="9888" y="3665"/>
                  </a:cubicBezTo>
                  <a:cubicBezTo>
                    <a:pt x="9888" y="3739"/>
                    <a:pt x="9875" y="3801"/>
                    <a:pt x="9851" y="3862"/>
                  </a:cubicBezTo>
                  <a:cubicBezTo>
                    <a:pt x="9801" y="3949"/>
                    <a:pt x="9764" y="4048"/>
                    <a:pt x="9739" y="4134"/>
                  </a:cubicBezTo>
                  <a:cubicBezTo>
                    <a:pt x="9702" y="4220"/>
                    <a:pt x="9653" y="4307"/>
                    <a:pt x="9579" y="4368"/>
                  </a:cubicBezTo>
                  <a:cubicBezTo>
                    <a:pt x="9456" y="4529"/>
                    <a:pt x="9320" y="4677"/>
                    <a:pt x="9184" y="4838"/>
                  </a:cubicBezTo>
                  <a:cubicBezTo>
                    <a:pt x="9179" y="4837"/>
                    <a:pt x="9175" y="4837"/>
                    <a:pt x="9170" y="4837"/>
                  </a:cubicBezTo>
                  <a:cubicBezTo>
                    <a:pt x="9082" y="4837"/>
                    <a:pt x="9044" y="4950"/>
                    <a:pt x="8962" y="4986"/>
                  </a:cubicBezTo>
                  <a:cubicBezTo>
                    <a:pt x="8912" y="5010"/>
                    <a:pt x="8912" y="5084"/>
                    <a:pt x="8838" y="5097"/>
                  </a:cubicBezTo>
                  <a:cubicBezTo>
                    <a:pt x="8789" y="5121"/>
                    <a:pt x="8740" y="5171"/>
                    <a:pt x="8727" y="5220"/>
                  </a:cubicBezTo>
                  <a:cubicBezTo>
                    <a:pt x="8690" y="5282"/>
                    <a:pt x="8641" y="5282"/>
                    <a:pt x="8604" y="5319"/>
                  </a:cubicBezTo>
                  <a:cubicBezTo>
                    <a:pt x="8592" y="5344"/>
                    <a:pt x="8579" y="5356"/>
                    <a:pt x="8567" y="5381"/>
                  </a:cubicBezTo>
                  <a:lnTo>
                    <a:pt x="8419" y="5455"/>
                  </a:lnTo>
                  <a:cubicBezTo>
                    <a:pt x="8419" y="5554"/>
                    <a:pt x="8295" y="5529"/>
                    <a:pt x="8271" y="5603"/>
                  </a:cubicBezTo>
                  <a:cubicBezTo>
                    <a:pt x="8258" y="5677"/>
                    <a:pt x="8135" y="5652"/>
                    <a:pt x="8135" y="5751"/>
                  </a:cubicBezTo>
                  <a:lnTo>
                    <a:pt x="7937" y="5837"/>
                  </a:lnTo>
                  <a:cubicBezTo>
                    <a:pt x="7925" y="5874"/>
                    <a:pt x="7913" y="5887"/>
                    <a:pt x="7913" y="5899"/>
                  </a:cubicBezTo>
                  <a:lnTo>
                    <a:pt x="7715" y="5986"/>
                  </a:lnTo>
                  <a:cubicBezTo>
                    <a:pt x="7703" y="6010"/>
                    <a:pt x="7690" y="6035"/>
                    <a:pt x="7678" y="6060"/>
                  </a:cubicBezTo>
                  <a:lnTo>
                    <a:pt x="7481" y="6146"/>
                  </a:lnTo>
                  <a:lnTo>
                    <a:pt x="7456" y="6220"/>
                  </a:lnTo>
                  <a:lnTo>
                    <a:pt x="7258" y="6294"/>
                  </a:lnTo>
                  <a:cubicBezTo>
                    <a:pt x="7246" y="6319"/>
                    <a:pt x="7246" y="6331"/>
                    <a:pt x="7234" y="6368"/>
                  </a:cubicBezTo>
                  <a:lnTo>
                    <a:pt x="6789" y="6553"/>
                  </a:lnTo>
                  <a:lnTo>
                    <a:pt x="6740" y="6640"/>
                  </a:lnTo>
                  <a:lnTo>
                    <a:pt x="6456" y="6751"/>
                  </a:lnTo>
                  <a:cubicBezTo>
                    <a:pt x="6444" y="6776"/>
                    <a:pt x="6444" y="6800"/>
                    <a:pt x="6431" y="6813"/>
                  </a:cubicBezTo>
                  <a:cubicBezTo>
                    <a:pt x="6320" y="6874"/>
                    <a:pt x="6184" y="6911"/>
                    <a:pt x="6086" y="6961"/>
                  </a:cubicBezTo>
                  <a:lnTo>
                    <a:pt x="6061" y="7035"/>
                  </a:lnTo>
                  <a:lnTo>
                    <a:pt x="5073" y="7442"/>
                  </a:lnTo>
                  <a:lnTo>
                    <a:pt x="4999" y="7417"/>
                  </a:lnTo>
                  <a:lnTo>
                    <a:pt x="4555" y="7603"/>
                  </a:lnTo>
                  <a:lnTo>
                    <a:pt x="4481" y="7578"/>
                  </a:lnTo>
                  <a:lnTo>
                    <a:pt x="4234" y="7677"/>
                  </a:lnTo>
                  <a:lnTo>
                    <a:pt x="4172" y="7652"/>
                  </a:lnTo>
                  <a:lnTo>
                    <a:pt x="3876" y="7775"/>
                  </a:lnTo>
                  <a:lnTo>
                    <a:pt x="3802" y="7751"/>
                  </a:lnTo>
                  <a:lnTo>
                    <a:pt x="3654" y="7812"/>
                  </a:lnTo>
                  <a:lnTo>
                    <a:pt x="3592" y="7788"/>
                  </a:lnTo>
                  <a:lnTo>
                    <a:pt x="3481" y="7825"/>
                  </a:lnTo>
                  <a:lnTo>
                    <a:pt x="3419" y="7800"/>
                  </a:lnTo>
                  <a:lnTo>
                    <a:pt x="3321" y="7837"/>
                  </a:lnTo>
                  <a:lnTo>
                    <a:pt x="3247" y="7812"/>
                  </a:lnTo>
                  <a:lnTo>
                    <a:pt x="3173" y="7849"/>
                  </a:lnTo>
                  <a:lnTo>
                    <a:pt x="3049" y="7849"/>
                  </a:lnTo>
                  <a:cubicBezTo>
                    <a:pt x="2998" y="7835"/>
                    <a:pt x="2948" y="7829"/>
                    <a:pt x="2900" y="7829"/>
                  </a:cubicBezTo>
                  <a:cubicBezTo>
                    <a:pt x="2866" y="7829"/>
                    <a:pt x="2833" y="7832"/>
                    <a:pt x="2802" y="7837"/>
                  </a:cubicBezTo>
                  <a:cubicBezTo>
                    <a:pt x="2745" y="7837"/>
                    <a:pt x="2702" y="7785"/>
                    <a:pt x="2651" y="7785"/>
                  </a:cubicBezTo>
                  <a:cubicBezTo>
                    <a:pt x="2636" y="7785"/>
                    <a:pt x="2621" y="7789"/>
                    <a:pt x="2605" y="7800"/>
                  </a:cubicBezTo>
                  <a:cubicBezTo>
                    <a:pt x="2555" y="7775"/>
                    <a:pt x="2506" y="7751"/>
                    <a:pt x="2444" y="7738"/>
                  </a:cubicBezTo>
                  <a:cubicBezTo>
                    <a:pt x="2395" y="7726"/>
                    <a:pt x="2345" y="7726"/>
                    <a:pt x="2296" y="7714"/>
                  </a:cubicBezTo>
                  <a:cubicBezTo>
                    <a:pt x="2296" y="7701"/>
                    <a:pt x="2284" y="7689"/>
                    <a:pt x="2271" y="7664"/>
                  </a:cubicBezTo>
                  <a:lnTo>
                    <a:pt x="2074" y="7590"/>
                  </a:lnTo>
                  <a:cubicBezTo>
                    <a:pt x="2025" y="7541"/>
                    <a:pt x="1975" y="7491"/>
                    <a:pt x="1926" y="7454"/>
                  </a:cubicBezTo>
                  <a:cubicBezTo>
                    <a:pt x="1913" y="7442"/>
                    <a:pt x="1901" y="7430"/>
                    <a:pt x="1876" y="7430"/>
                  </a:cubicBezTo>
                  <a:cubicBezTo>
                    <a:pt x="1864" y="7380"/>
                    <a:pt x="1839" y="7331"/>
                    <a:pt x="1815" y="7269"/>
                  </a:cubicBezTo>
                  <a:lnTo>
                    <a:pt x="1741" y="7245"/>
                  </a:lnTo>
                  <a:lnTo>
                    <a:pt x="1642" y="6998"/>
                  </a:lnTo>
                  <a:lnTo>
                    <a:pt x="1568" y="6961"/>
                  </a:lnTo>
                  <a:lnTo>
                    <a:pt x="1444" y="6677"/>
                  </a:lnTo>
                  <a:lnTo>
                    <a:pt x="1383" y="6640"/>
                  </a:lnTo>
                  <a:cubicBezTo>
                    <a:pt x="1333" y="6529"/>
                    <a:pt x="1284" y="6405"/>
                    <a:pt x="1235" y="6306"/>
                  </a:cubicBezTo>
                  <a:lnTo>
                    <a:pt x="1148" y="6257"/>
                  </a:lnTo>
                  <a:cubicBezTo>
                    <a:pt x="1111" y="6171"/>
                    <a:pt x="1086" y="6097"/>
                    <a:pt x="1049" y="6023"/>
                  </a:cubicBezTo>
                  <a:lnTo>
                    <a:pt x="988" y="5998"/>
                  </a:lnTo>
                  <a:cubicBezTo>
                    <a:pt x="938" y="5899"/>
                    <a:pt x="914" y="5788"/>
                    <a:pt x="852" y="5689"/>
                  </a:cubicBezTo>
                  <a:lnTo>
                    <a:pt x="790" y="5665"/>
                  </a:lnTo>
                  <a:cubicBezTo>
                    <a:pt x="765" y="5603"/>
                    <a:pt x="741" y="5541"/>
                    <a:pt x="716" y="5492"/>
                  </a:cubicBezTo>
                  <a:cubicBezTo>
                    <a:pt x="716" y="5479"/>
                    <a:pt x="691" y="5467"/>
                    <a:pt x="691" y="5455"/>
                  </a:cubicBezTo>
                  <a:lnTo>
                    <a:pt x="630" y="5430"/>
                  </a:lnTo>
                  <a:lnTo>
                    <a:pt x="531" y="5183"/>
                  </a:lnTo>
                  <a:lnTo>
                    <a:pt x="457" y="5159"/>
                  </a:lnTo>
                  <a:cubicBezTo>
                    <a:pt x="457" y="5109"/>
                    <a:pt x="407" y="5072"/>
                    <a:pt x="444" y="5023"/>
                  </a:cubicBezTo>
                  <a:cubicBezTo>
                    <a:pt x="457" y="5010"/>
                    <a:pt x="482" y="5010"/>
                    <a:pt x="506" y="5010"/>
                  </a:cubicBezTo>
                  <a:cubicBezTo>
                    <a:pt x="593" y="5023"/>
                    <a:pt x="667" y="5023"/>
                    <a:pt x="753" y="5035"/>
                  </a:cubicBezTo>
                  <a:cubicBezTo>
                    <a:pt x="794" y="5040"/>
                    <a:pt x="833" y="5043"/>
                    <a:pt x="870" y="5043"/>
                  </a:cubicBezTo>
                  <a:cubicBezTo>
                    <a:pt x="923" y="5043"/>
                    <a:pt x="974" y="5037"/>
                    <a:pt x="1025" y="5023"/>
                  </a:cubicBezTo>
                  <a:cubicBezTo>
                    <a:pt x="1049" y="5023"/>
                    <a:pt x="1074" y="5035"/>
                    <a:pt x="1086" y="5035"/>
                  </a:cubicBezTo>
                  <a:cubicBezTo>
                    <a:pt x="1148" y="5023"/>
                    <a:pt x="1197" y="4986"/>
                    <a:pt x="1247" y="4986"/>
                  </a:cubicBezTo>
                  <a:lnTo>
                    <a:pt x="1296" y="5010"/>
                  </a:lnTo>
                  <a:cubicBezTo>
                    <a:pt x="1383" y="4973"/>
                    <a:pt x="1469" y="4936"/>
                    <a:pt x="1555" y="4912"/>
                  </a:cubicBezTo>
                  <a:lnTo>
                    <a:pt x="1617" y="4936"/>
                  </a:lnTo>
                  <a:lnTo>
                    <a:pt x="1864" y="4825"/>
                  </a:lnTo>
                  <a:lnTo>
                    <a:pt x="1938" y="4862"/>
                  </a:lnTo>
                  <a:lnTo>
                    <a:pt x="2284" y="4714"/>
                  </a:lnTo>
                  <a:lnTo>
                    <a:pt x="2345" y="4739"/>
                  </a:lnTo>
                  <a:lnTo>
                    <a:pt x="3938" y="4060"/>
                  </a:lnTo>
                  <a:cubicBezTo>
                    <a:pt x="3938" y="4048"/>
                    <a:pt x="3950" y="4035"/>
                    <a:pt x="3963" y="3998"/>
                  </a:cubicBezTo>
                  <a:lnTo>
                    <a:pt x="4654" y="3714"/>
                  </a:lnTo>
                  <a:cubicBezTo>
                    <a:pt x="4666" y="3677"/>
                    <a:pt x="4666" y="3665"/>
                    <a:pt x="4678" y="3653"/>
                  </a:cubicBezTo>
                  <a:cubicBezTo>
                    <a:pt x="4777" y="3591"/>
                    <a:pt x="4888" y="3566"/>
                    <a:pt x="4987" y="3504"/>
                  </a:cubicBezTo>
                  <a:lnTo>
                    <a:pt x="5012" y="3443"/>
                  </a:lnTo>
                  <a:lnTo>
                    <a:pt x="5456" y="3258"/>
                  </a:lnTo>
                  <a:cubicBezTo>
                    <a:pt x="5456" y="3258"/>
                    <a:pt x="5456" y="3245"/>
                    <a:pt x="5468" y="3233"/>
                  </a:cubicBezTo>
                  <a:lnTo>
                    <a:pt x="5481" y="3183"/>
                  </a:lnTo>
                  <a:lnTo>
                    <a:pt x="5876" y="3023"/>
                  </a:lnTo>
                  <a:lnTo>
                    <a:pt x="5913" y="2949"/>
                  </a:lnTo>
                  <a:lnTo>
                    <a:pt x="6258" y="2801"/>
                  </a:lnTo>
                  <a:cubicBezTo>
                    <a:pt x="6258" y="2788"/>
                    <a:pt x="6271" y="2764"/>
                    <a:pt x="6283" y="2739"/>
                  </a:cubicBezTo>
                  <a:lnTo>
                    <a:pt x="6629" y="2591"/>
                  </a:lnTo>
                  <a:lnTo>
                    <a:pt x="6654" y="2517"/>
                  </a:lnTo>
                  <a:lnTo>
                    <a:pt x="6900" y="2418"/>
                  </a:lnTo>
                  <a:lnTo>
                    <a:pt x="6937" y="2332"/>
                  </a:lnTo>
                  <a:lnTo>
                    <a:pt x="7135" y="2258"/>
                  </a:lnTo>
                  <a:lnTo>
                    <a:pt x="7160" y="2196"/>
                  </a:lnTo>
                  <a:lnTo>
                    <a:pt x="7357" y="2110"/>
                  </a:lnTo>
                  <a:cubicBezTo>
                    <a:pt x="7369" y="2085"/>
                    <a:pt x="7369" y="2060"/>
                    <a:pt x="7382" y="2036"/>
                  </a:cubicBezTo>
                  <a:lnTo>
                    <a:pt x="7481" y="1998"/>
                  </a:lnTo>
                  <a:lnTo>
                    <a:pt x="7518" y="1924"/>
                  </a:lnTo>
                  <a:lnTo>
                    <a:pt x="7666" y="1863"/>
                  </a:lnTo>
                  <a:cubicBezTo>
                    <a:pt x="7666" y="1838"/>
                    <a:pt x="7666" y="1813"/>
                    <a:pt x="7678" y="1813"/>
                  </a:cubicBezTo>
                  <a:cubicBezTo>
                    <a:pt x="7740" y="1764"/>
                    <a:pt x="7801" y="1752"/>
                    <a:pt x="7839" y="1678"/>
                  </a:cubicBezTo>
                  <a:cubicBezTo>
                    <a:pt x="7925" y="1678"/>
                    <a:pt x="7925" y="1554"/>
                    <a:pt x="8011" y="1542"/>
                  </a:cubicBezTo>
                  <a:cubicBezTo>
                    <a:pt x="8061" y="1542"/>
                    <a:pt x="8048" y="1480"/>
                    <a:pt x="8073" y="1455"/>
                  </a:cubicBezTo>
                  <a:cubicBezTo>
                    <a:pt x="8098" y="1431"/>
                    <a:pt x="8159" y="1443"/>
                    <a:pt x="8184" y="1394"/>
                  </a:cubicBezTo>
                  <a:cubicBezTo>
                    <a:pt x="8209" y="1344"/>
                    <a:pt x="8271" y="1295"/>
                    <a:pt x="8308" y="1233"/>
                  </a:cubicBezTo>
                  <a:cubicBezTo>
                    <a:pt x="8345" y="1184"/>
                    <a:pt x="8419" y="1147"/>
                    <a:pt x="8431" y="1085"/>
                  </a:cubicBezTo>
                  <a:cubicBezTo>
                    <a:pt x="8443" y="1023"/>
                    <a:pt x="8542" y="986"/>
                    <a:pt x="8542" y="912"/>
                  </a:cubicBezTo>
                  <a:close/>
                  <a:moveTo>
                    <a:pt x="7266" y="0"/>
                  </a:moveTo>
                  <a:cubicBezTo>
                    <a:pt x="7255" y="0"/>
                    <a:pt x="7244" y="3"/>
                    <a:pt x="7234" y="11"/>
                  </a:cubicBezTo>
                  <a:cubicBezTo>
                    <a:pt x="7217" y="19"/>
                    <a:pt x="7201" y="22"/>
                    <a:pt x="7184" y="22"/>
                  </a:cubicBezTo>
                  <a:cubicBezTo>
                    <a:pt x="7151" y="22"/>
                    <a:pt x="7118" y="11"/>
                    <a:pt x="7086" y="11"/>
                  </a:cubicBezTo>
                  <a:cubicBezTo>
                    <a:pt x="7044" y="11"/>
                    <a:pt x="7014" y="28"/>
                    <a:pt x="6980" y="28"/>
                  </a:cubicBezTo>
                  <a:cubicBezTo>
                    <a:pt x="6963" y="28"/>
                    <a:pt x="6946" y="23"/>
                    <a:pt x="6925" y="11"/>
                  </a:cubicBezTo>
                  <a:lnTo>
                    <a:pt x="6728" y="85"/>
                  </a:lnTo>
                  <a:lnTo>
                    <a:pt x="6654" y="60"/>
                  </a:lnTo>
                  <a:lnTo>
                    <a:pt x="6431" y="184"/>
                  </a:lnTo>
                  <a:lnTo>
                    <a:pt x="6382" y="159"/>
                  </a:lnTo>
                  <a:cubicBezTo>
                    <a:pt x="6374" y="159"/>
                    <a:pt x="6365" y="154"/>
                    <a:pt x="6361" y="154"/>
                  </a:cubicBezTo>
                  <a:cubicBezTo>
                    <a:pt x="6359" y="154"/>
                    <a:pt x="6357" y="155"/>
                    <a:pt x="6357" y="159"/>
                  </a:cubicBezTo>
                  <a:lnTo>
                    <a:pt x="6061" y="283"/>
                  </a:lnTo>
                  <a:lnTo>
                    <a:pt x="6012" y="258"/>
                  </a:lnTo>
                  <a:lnTo>
                    <a:pt x="5962" y="258"/>
                  </a:lnTo>
                  <a:cubicBezTo>
                    <a:pt x="5419" y="480"/>
                    <a:pt x="4888" y="715"/>
                    <a:pt x="4358" y="937"/>
                  </a:cubicBezTo>
                  <a:lnTo>
                    <a:pt x="4333" y="999"/>
                  </a:lnTo>
                  <a:lnTo>
                    <a:pt x="3740" y="1258"/>
                  </a:lnTo>
                  <a:cubicBezTo>
                    <a:pt x="3728" y="1283"/>
                    <a:pt x="3728" y="1307"/>
                    <a:pt x="3716" y="1332"/>
                  </a:cubicBezTo>
                  <a:lnTo>
                    <a:pt x="3407" y="1455"/>
                  </a:lnTo>
                  <a:cubicBezTo>
                    <a:pt x="3407" y="1492"/>
                    <a:pt x="3395" y="1505"/>
                    <a:pt x="3382" y="1529"/>
                  </a:cubicBezTo>
                  <a:lnTo>
                    <a:pt x="3037" y="1690"/>
                  </a:lnTo>
                  <a:lnTo>
                    <a:pt x="3012" y="1752"/>
                  </a:lnTo>
                  <a:lnTo>
                    <a:pt x="2716" y="1875"/>
                  </a:lnTo>
                  <a:lnTo>
                    <a:pt x="2679" y="1949"/>
                  </a:lnTo>
                  <a:lnTo>
                    <a:pt x="2432" y="2048"/>
                  </a:lnTo>
                  <a:lnTo>
                    <a:pt x="2407" y="2110"/>
                  </a:lnTo>
                  <a:lnTo>
                    <a:pt x="2210" y="2196"/>
                  </a:lnTo>
                  <a:lnTo>
                    <a:pt x="2185" y="2270"/>
                  </a:lnTo>
                  <a:lnTo>
                    <a:pt x="1987" y="2356"/>
                  </a:lnTo>
                  <a:cubicBezTo>
                    <a:pt x="1975" y="2381"/>
                    <a:pt x="1963" y="2393"/>
                    <a:pt x="1963" y="2431"/>
                  </a:cubicBezTo>
                  <a:lnTo>
                    <a:pt x="1765" y="2505"/>
                  </a:lnTo>
                  <a:lnTo>
                    <a:pt x="1728" y="2591"/>
                  </a:lnTo>
                  <a:lnTo>
                    <a:pt x="1481" y="2690"/>
                  </a:lnTo>
                  <a:lnTo>
                    <a:pt x="1457" y="2751"/>
                  </a:lnTo>
                  <a:lnTo>
                    <a:pt x="1259" y="2838"/>
                  </a:lnTo>
                  <a:cubicBezTo>
                    <a:pt x="1247" y="2887"/>
                    <a:pt x="1185" y="2912"/>
                    <a:pt x="1173" y="2961"/>
                  </a:cubicBezTo>
                  <a:cubicBezTo>
                    <a:pt x="1148" y="2998"/>
                    <a:pt x="1111" y="3011"/>
                    <a:pt x="1074" y="3035"/>
                  </a:cubicBezTo>
                  <a:cubicBezTo>
                    <a:pt x="1037" y="3060"/>
                    <a:pt x="1012" y="3122"/>
                    <a:pt x="938" y="3146"/>
                  </a:cubicBezTo>
                  <a:cubicBezTo>
                    <a:pt x="877" y="3183"/>
                    <a:pt x="877" y="3233"/>
                    <a:pt x="815" y="3270"/>
                  </a:cubicBezTo>
                  <a:cubicBezTo>
                    <a:pt x="765" y="3295"/>
                    <a:pt x="728" y="3344"/>
                    <a:pt x="704" y="3393"/>
                  </a:cubicBezTo>
                  <a:cubicBezTo>
                    <a:pt x="679" y="3443"/>
                    <a:pt x="630" y="3443"/>
                    <a:pt x="593" y="3467"/>
                  </a:cubicBezTo>
                  <a:cubicBezTo>
                    <a:pt x="556" y="3492"/>
                    <a:pt x="568" y="3578"/>
                    <a:pt x="531" y="3603"/>
                  </a:cubicBezTo>
                  <a:cubicBezTo>
                    <a:pt x="420" y="3690"/>
                    <a:pt x="358" y="3813"/>
                    <a:pt x="259" y="3912"/>
                  </a:cubicBezTo>
                  <a:lnTo>
                    <a:pt x="74" y="4381"/>
                  </a:lnTo>
                  <a:lnTo>
                    <a:pt x="74" y="4443"/>
                  </a:lnTo>
                  <a:lnTo>
                    <a:pt x="12" y="4467"/>
                  </a:lnTo>
                  <a:cubicBezTo>
                    <a:pt x="12" y="4554"/>
                    <a:pt x="0" y="4652"/>
                    <a:pt x="0" y="4763"/>
                  </a:cubicBezTo>
                  <a:lnTo>
                    <a:pt x="99" y="4986"/>
                  </a:lnTo>
                  <a:lnTo>
                    <a:pt x="161" y="5023"/>
                  </a:lnTo>
                  <a:lnTo>
                    <a:pt x="247" y="5220"/>
                  </a:lnTo>
                  <a:lnTo>
                    <a:pt x="321" y="5245"/>
                  </a:lnTo>
                  <a:lnTo>
                    <a:pt x="420" y="5492"/>
                  </a:lnTo>
                  <a:lnTo>
                    <a:pt x="469" y="5516"/>
                  </a:lnTo>
                  <a:cubicBezTo>
                    <a:pt x="469" y="5516"/>
                    <a:pt x="494" y="5516"/>
                    <a:pt x="494" y="5529"/>
                  </a:cubicBezTo>
                  <a:cubicBezTo>
                    <a:pt x="531" y="5615"/>
                    <a:pt x="556" y="5689"/>
                    <a:pt x="593" y="5763"/>
                  </a:cubicBezTo>
                  <a:lnTo>
                    <a:pt x="654" y="5800"/>
                  </a:lnTo>
                  <a:cubicBezTo>
                    <a:pt x="704" y="5899"/>
                    <a:pt x="753" y="6023"/>
                    <a:pt x="802" y="6134"/>
                  </a:cubicBezTo>
                  <a:lnTo>
                    <a:pt x="889" y="6183"/>
                  </a:lnTo>
                  <a:lnTo>
                    <a:pt x="1012" y="6467"/>
                  </a:lnTo>
                  <a:lnTo>
                    <a:pt x="1074" y="6492"/>
                  </a:lnTo>
                  <a:lnTo>
                    <a:pt x="1222" y="6837"/>
                  </a:lnTo>
                  <a:lnTo>
                    <a:pt x="1296" y="6874"/>
                  </a:lnTo>
                  <a:lnTo>
                    <a:pt x="1395" y="7121"/>
                  </a:lnTo>
                  <a:lnTo>
                    <a:pt x="1444" y="7134"/>
                  </a:lnTo>
                  <a:cubicBezTo>
                    <a:pt x="1457" y="7146"/>
                    <a:pt x="1469" y="7158"/>
                    <a:pt x="1481" y="7171"/>
                  </a:cubicBezTo>
                  <a:cubicBezTo>
                    <a:pt x="1506" y="7232"/>
                    <a:pt x="1531" y="7294"/>
                    <a:pt x="1555" y="7343"/>
                  </a:cubicBezTo>
                  <a:lnTo>
                    <a:pt x="1617" y="7368"/>
                  </a:lnTo>
                  <a:cubicBezTo>
                    <a:pt x="1667" y="7442"/>
                    <a:pt x="1679" y="7541"/>
                    <a:pt x="1728" y="7627"/>
                  </a:cubicBezTo>
                  <a:cubicBezTo>
                    <a:pt x="1802" y="7640"/>
                    <a:pt x="1827" y="7714"/>
                    <a:pt x="1901" y="7738"/>
                  </a:cubicBezTo>
                  <a:cubicBezTo>
                    <a:pt x="1975" y="7751"/>
                    <a:pt x="2000" y="7825"/>
                    <a:pt x="2074" y="7849"/>
                  </a:cubicBezTo>
                  <a:cubicBezTo>
                    <a:pt x="2136" y="7862"/>
                    <a:pt x="2210" y="7886"/>
                    <a:pt x="2271" y="7924"/>
                  </a:cubicBezTo>
                  <a:cubicBezTo>
                    <a:pt x="2296" y="7942"/>
                    <a:pt x="2324" y="7945"/>
                    <a:pt x="2353" y="7945"/>
                  </a:cubicBezTo>
                  <a:cubicBezTo>
                    <a:pt x="2368" y="7945"/>
                    <a:pt x="2383" y="7944"/>
                    <a:pt x="2398" y="7944"/>
                  </a:cubicBezTo>
                  <a:cubicBezTo>
                    <a:pt x="2413" y="7944"/>
                    <a:pt x="2429" y="7945"/>
                    <a:pt x="2444" y="7948"/>
                  </a:cubicBezTo>
                  <a:cubicBezTo>
                    <a:pt x="2489" y="7959"/>
                    <a:pt x="2565" y="8012"/>
                    <a:pt x="2624" y="8012"/>
                  </a:cubicBezTo>
                  <a:cubicBezTo>
                    <a:pt x="2630" y="8012"/>
                    <a:pt x="2636" y="8011"/>
                    <a:pt x="2642" y="8010"/>
                  </a:cubicBezTo>
                  <a:cubicBezTo>
                    <a:pt x="2698" y="8010"/>
                    <a:pt x="2754" y="8061"/>
                    <a:pt x="2801" y="8061"/>
                  </a:cubicBezTo>
                  <a:cubicBezTo>
                    <a:pt x="2805" y="8061"/>
                    <a:pt x="2810" y="8060"/>
                    <a:pt x="2815" y="8059"/>
                  </a:cubicBezTo>
                  <a:cubicBezTo>
                    <a:pt x="2825" y="8054"/>
                    <a:pt x="2835" y="8052"/>
                    <a:pt x="2846" y="8052"/>
                  </a:cubicBezTo>
                  <a:cubicBezTo>
                    <a:pt x="2874" y="8052"/>
                    <a:pt x="2903" y="8066"/>
                    <a:pt x="2931" y="8066"/>
                  </a:cubicBezTo>
                  <a:cubicBezTo>
                    <a:pt x="2942" y="8066"/>
                    <a:pt x="2952" y="8065"/>
                    <a:pt x="2963" y="8059"/>
                  </a:cubicBezTo>
                  <a:cubicBezTo>
                    <a:pt x="2974" y="8055"/>
                    <a:pt x="2984" y="8053"/>
                    <a:pt x="2993" y="8053"/>
                  </a:cubicBezTo>
                  <a:cubicBezTo>
                    <a:pt x="3025" y="8053"/>
                    <a:pt x="3051" y="8071"/>
                    <a:pt x="3082" y="8071"/>
                  </a:cubicBezTo>
                  <a:cubicBezTo>
                    <a:pt x="3095" y="8071"/>
                    <a:pt x="3108" y="8068"/>
                    <a:pt x="3123" y="8059"/>
                  </a:cubicBezTo>
                  <a:cubicBezTo>
                    <a:pt x="3140" y="8072"/>
                    <a:pt x="3156" y="8076"/>
                    <a:pt x="3173" y="8076"/>
                  </a:cubicBezTo>
                  <a:cubicBezTo>
                    <a:pt x="3205" y="8076"/>
                    <a:pt x="3238" y="8059"/>
                    <a:pt x="3271" y="8059"/>
                  </a:cubicBezTo>
                  <a:cubicBezTo>
                    <a:pt x="3288" y="8063"/>
                    <a:pt x="3304" y="8064"/>
                    <a:pt x="3321" y="8064"/>
                  </a:cubicBezTo>
                  <a:cubicBezTo>
                    <a:pt x="3365" y="8064"/>
                    <a:pt x="3408" y="8053"/>
                    <a:pt x="3444" y="8035"/>
                  </a:cubicBezTo>
                  <a:cubicBezTo>
                    <a:pt x="3469" y="8035"/>
                    <a:pt x="3493" y="8047"/>
                    <a:pt x="3530" y="8059"/>
                  </a:cubicBezTo>
                  <a:lnTo>
                    <a:pt x="3666" y="7998"/>
                  </a:lnTo>
                  <a:lnTo>
                    <a:pt x="3753" y="8035"/>
                  </a:lnTo>
                  <a:lnTo>
                    <a:pt x="3888" y="7973"/>
                  </a:lnTo>
                  <a:lnTo>
                    <a:pt x="3963" y="7998"/>
                  </a:lnTo>
                  <a:lnTo>
                    <a:pt x="4209" y="7886"/>
                  </a:lnTo>
                  <a:lnTo>
                    <a:pt x="4271" y="7911"/>
                  </a:lnTo>
                  <a:lnTo>
                    <a:pt x="4407" y="7862"/>
                  </a:lnTo>
                  <a:lnTo>
                    <a:pt x="4506" y="7886"/>
                  </a:lnTo>
                  <a:lnTo>
                    <a:pt x="4753" y="7775"/>
                  </a:lnTo>
                  <a:lnTo>
                    <a:pt x="4814" y="7812"/>
                  </a:lnTo>
                  <a:lnTo>
                    <a:pt x="6258" y="7195"/>
                  </a:lnTo>
                  <a:lnTo>
                    <a:pt x="6283" y="7134"/>
                  </a:lnTo>
                  <a:lnTo>
                    <a:pt x="6715" y="6948"/>
                  </a:lnTo>
                  <a:cubicBezTo>
                    <a:pt x="6728" y="6924"/>
                    <a:pt x="6740" y="6899"/>
                    <a:pt x="6752" y="6874"/>
                  </a:cubicBezTo>
                  <a:lnTo>
                    <a:pt x="6999" y="6763"/>
                  </a:lnTo>
                  <a:cubicBezTo>
                    <a:pt x="6999" y="6751"/>
                    <a:pt x="7011" y="6739"/>
                    <a:pt x="7024" y="6701"/>
                  </a:cubicBezTo>
                  <a:cubicBezTo>
                    <a:pt x="7073" y="6664"/>
                    <a:pt x="7160" y="6640"/>
                    <a:pt x="7221" y="6615"/>
                  </a:cubicBezTo>
                  <a:cubicBezTo>
                    <a:pt x="7221" y="6590"/>
                    <a:pt x="7234" y="6578"/>
                    <a:pt x="7246" y="6553"/>
                  </a:cubicBezTo>
                  <a:cubicBezTo>
                    <a:pt x="7320" y="6504"/>
                    <a:pt x="7419" y="6479"/>
                    <a:pt x="7505" y="6430"/>
                  </a:cubicBezTo>
                  <a:cubicBezTo>
                    <a:pt x="7505" y="6418"/>
                    <a:pt x="7518" y="6393"/>
                    <a:pt x="7530" y="6368"/>
                  </a:cubicBezTo>
                  <a:cubicBezTo>
                    <a:pt x="7604" y="6344"/>
                    <a:pt x="7678" y="6306"/>
                    <a:pt x="7764" y="6269"/>
                  </a:cubicBezTo>
                  <a:lnTo>
                    <a:pt x="7814" y="6183"/>
                  </a:lnTo>
                  <a:lnTo>
                    <a:pt x="7950" y="6134"/>
                  </a:lnTo>
                  <a:lnTo>
                    <a:pt x="7974" y="6060"/>
                  </a:lnTo>
                  <a:lnTo>
                    <a:pt x="8221" y="5961"/>
                  </a:lnTo>
                  <a:cubicBezTo>
                    <a:pt x="8234" y="5936"/>
                    <a:pt x="8246" y="5911"/>
                    <a:pt x="8258" y="5887"/>
                  </a:cubicBezTo>
                  <a:lnTo>
                    <a:pt x="8592" y="5739"/>
                  </a:lnTo>
                  <a:lnTo>
                    <a:pt x="8616" y="5665"/>
                  </a:lnTo>
                  <a:lnTo>
                    <a:pt x="8863" y="5554"/>
                  </a:lnTo>
                  <a:lnTo>
                    <a:pt x="8888" y="5504"/>
                  </a:lnTo>
                  <a:cubicBezTo>
                    <a:pt x="8925" y="5455"/>
                    <a:pt x="9024" y="5455"/>
                    <a:pt x="9036" y="5368"/>
                  </a:cubicBezTo>
                  <a:cubicBezTo>
                    <a:pt x="9122" y="5307"/>
                    <a:pt x="9147" y="5183"/>
                    <a:pt x="9270" y="5159"/>
                  </a:cubicBezTo>
                  <a:cubicBezTo>
                    <a:pt x="9320" y="5060"/>
                    <a:pt x="9419" y="4998"/>
                    <a:pt x="9468" y="4899"/>
                  </a:cubicBezTo>
                  <a:cubicBezTo>
                    <a:pt x="9554" y="4875"/>
                    <a:pt x="9530" y="4776"/>
                    <a:pt x="9579" y="4726"/>
                  </a:cubicBezTo>
                  <a:cubicBezTo>
                    <a:pt x="9628" y="4677"/>
                    <a:pt x="9665" y="4628"/>
                    <a:pt x="9715" y="4578"/>
                  </a:cubicBezTo>
                  <a:cubicBezTo>
                    <a:pt x="9752" y="4517"/>
                    <a:pt x="9814" y="4443"/>
                    <a:pt x="9875" y="4393"/>
                  </a:cubicBezTo>
                  <a:cubicBezTo>
                    <a:pt x="9937" y="4344"/>
                    <a:pt x="9974" y="4270"/>
                    <a:pt x="9986" y="4196"/>
                  </a:cubicBezTo>
                  <a:cubicBezTo>
                    <a:pt x="9986" y="4072"/>
                    <a:pt x="10023" y="3961"/>
                    <a:pt x="10085" y="3875"/>
                  </a:cubicBezTo>
                  <a:cubicBezTo>
                    <a:pt x="10172" y="3714"/>
                    <a:pt x="10159" y="3529"/>
                    <a:pt x="10246" y="3381"/>
                  </a:cubicBezTo>
                  <a:lnTo>
                    <a:pt x="10209" y="3282"/>
                  </a:lnTo>
                  <a:lnTo>
                    <a:pt x="10233" y="3196"/>
                  </a:lnTo>
                  <a:lnTo>
                    <a:pt x="10023" y="2714"/>
                  </a:lnTo>
                  <a:lnTo>
                    <a:pt x="9974" y="2690"/>
                  </a:lnTo>
                  <a:cubicBezTo>
                    <a:pt x="9974" y="2690"/>
                    <a:pt x="9962" y="2690"/>
                    <a:pt x="9949" y="2677"/>
                  </a:cubicBezTo>
                  <a:lnTo>
                    <a:pt x="9702" y="2085"/>
                  </a:lnTo>
                  <a:lnTo>
                    <a:pt x="9641" y="2060"/>
                  </a:lnTo>
                  <a:lnTo>
                    <a:pt x="9530" y="1813"/>
                  </a:lnTo>
                  <a:lnTo>
                    <a:pt x="9456" y="1789"/>
                  </a:lnTo>
                  <a:lnTo>
                    <a:pt x="9382" y="1591"/>
                  </a:lnTo>
                  <a:lnTo>
                    <a:pt x="9307" y="1554"/>
                  </a:lnTo>
                  <a:lnTo>
                    <a:pt x="9221" y="1357"/>
                  </a:lnTo>
                  <a:lnTo>
                    <a:pt x="9159" y="1332"/>
                  </a:lnTo>
                  <a:lnTo>
                    <a:pt x="9073" y="1134"/>
                  </a:lnTo>
                  <a:lnTo>
                    <a:pt x="8999" y="1097"/>
                  </a:lnTo>
                  <a:cubicBezTo>
                    <a:pt x="8974" y="1036"/>
                    <a:pt x="8949" y="974"/>
                    <a:pt x="8912" y="912"/>
                  </a:cubicBezTo>
                  <a:lnTo>
                    <a:pt x="8851" y="888"/>
                  </a:lnTo>
                  <a:lnTo>
                    <a:pt x="8789" y="727"/>
                  </a:lnTo>
                  <a:lnTo>
                    <a:pt x="8727" y="702"/>
                  </a:lnTo>
                  <a:cubicBezTo>
                    <a:pt x="8703" y="653"/>
                    <a:pt x="8666" y="591"/>
                    <a:pt x="8641" y="542"/>
                  </a:cubicBezTo>
                  <a:cubicBezTo>
                    <a:pt x="8567" y="542"/>
                    <a:pt x="8579" y="443"/>
                    <a:pt x="8530" y="418"/>
                  </a:cubicBezTo>
                  <a:cubicBezTo>
                    <a:pt x="8480" y="394"/>
                    <a:pt x="8468" y="357"/>
                    <a:pt x="8431" y="332"/>
                  </a:cubicBezTo>
                  <a:cubicBezTo>
                    <a:pt x="8394" y="320"/>
                    <a:pt x="8345" y="295"/>
                    <a:pt x="8308" y="283"/>
                  </a:cubicBezTo>
                  <a:lnTo>
                    <a:pt x="8283" y="233"/>
                  </a:lnTo>
                  <a:lnTo>
                    <a:pt x="8258" y="221"/>
                  </a:lnTo>
                  <a:lnTo>
                    <a:pt x="7863" y="73"/>
                  </a:lnTo>
                  <a:cubicBezTo>
                    <a:pt x="7850" y="63"/>
                    <a:pt x="7838" y="60"/>
                    <a:pt x="7825" y="60"/>
                  </a:cubicBezTo>
                  <a:cubicBezTo>
                    <a:pt x="7804" y="60"/>
                    <a:pt x="7783" y="68"/>
                    <a:pt x="7762" y="68"/>
                  </a:cubicBezTo>
                  <a:cubicBezTo>
                    <a:pt x="7746" y="68"/>
                    <a:pt x="7731" y="64"/>
                    <a:pt x="7715" y="48"/>
                  </a:cubicBezTo>
                  <a:cubicBezTo>
                    <a:pt x="7692" y="30"/>
                    <a:pt x="7671" y="25"/>
                    <a:pt x="7652" y="25"/>
                  </a:cubicBezTo>
                  <a:cubicBezTo>
                    <a:pt x="7630" y="25"/>
                    <a:pt x="7611" y="31"/>
                    <a:pt x="7594" y="31"/>
                  </a:cubicBezTo>
                  <a:cubicBezTo>
                    <a:pt x="7584" y="31"/>
                    <a:pt x="7575" y="29"/>
                    <a:pt x="7567" y="23"/>
                  </a:cubicBezTo>
                  <a:cubicBezTo>
                    <a:pt x="7559" y="22"/>
                    <a:pt x="7551" y="21"/>
                    <a:pt x="7542" y="21"/>
                  </a:cubicBezTo>
                  <a:cubicBezTo>
                    <a:pt x="7515" y="21"/>
                    <a:pt x="7484" y="28"/>
                    <a:pt x="7454" y="28"/>
                  </a:cubicBezTo>
                  <a:cubicBezTo>
                    <a:pt x="7432" y="28"/>
                    <a:pt x="7412" y="24"/>
                    <a:pt x="7394" y="11"/>
                  </a:cubicBezTo>
                  <a:cubicBezTo>
                    <a:pt x="7384" y="19"/>
                    <a:pt x="7373" y="22"/>
                    <a:pt x="7361" y="22"/>
                  </a:cubicBezTo>
                  <a:cubicBezTo>
                    <a:pt x="7331" y="22"/>
                    <a:pt x="7297" y="0"/>
                    <a:pt x="72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69"/>
            <p:cNvSpPr/>
            <p:nvPr/>
          </p:nvSpPr>
          <p:spPr>
            <a:xfrm>
              <a:off x="750637" y="493032"/>
              <a:ext cx="142361" cy="132940"/>
            </a:xfrm>
            <a:custGeom>
              <a:rect b="b" l="l" r="r" t="t"/>
              <a:pathLst>
                <a:path extrusionOk="0" h="2214" w="2371">
                  <a:moveTo>
                    <a:pt x="1235" y="189"/>
                  </a:moveTo>
                  <a:cubicBezTo>
                    <a:pt x="1309" y="251"/>
                    <a:pt x="1395" y="214"/>
                    <a:pt x="1481" y="251"/>
                  </a:cubicBezTo>
                  <a:cubicBezTo>
                    <a:pt x="1519" y="263"/>
                    <a:pt x="1556" y="263"/>
                    <a:pt x="1580" y="288"/>
                  </a:cubicBezTo>
                  <a:cubicBezTo>
                    <a:pt x="1617" y="350"/>
                    <a:pt x="1704" y="362"/>
                    <a:pt x="1741" y="411"/>
                  </a:cubicBezTo>
                  <a:cubicBezTo>
                    <a:pt x="1778" y="449"/>
                    <a:pt x="1852" y="461"/>
                    <a:pt x="1864" y="523"/>
                  </a:cubicBezTo>
                  <a:cubicBezTo>
                    <a:pt x="1864" y="547"/>
                    <a:pt x="1914" y="547"/>
                    <a:pt x="1938" y="560"/>
                  </a:cubicBezTo>
                  <a:lnTo>
                    <a:pt x="2062" y="856"/>
                  </a:lnTo>
                  <a:lnTo>
                    <a:pt x="2037" y="930"/>
                  </a:lnTo>
                  <a:lnTo>
                    <a:pt x="2074" y="1029"/>
                  </a:lnTo>
                  <a:cubicBezTo>
                    <a:pt x="2074" y="1041"/>
                    <a:pt x="2074" y="1041"/>
                    <a:pt x="2074" y="1053"/>
                  </a:cubicBezTo>
                  <a:cubicBezTo>
                    <a:pt x="2062" y="1115"/>
                    <a:pt x="2049" y="1164"/>
                    <a:pt x="2049" y="1226"/>
                  </a:cubicBezTo>
                  <a:cubicBezTo>
                    <a:pt x="2049" y="1239"/>
                    <a:pt x="2049" y="1263"/>
                    <a:pt x="2062" y="1276"/>
                  </a:cubicBezTo>
                  <a:cubicBezTo>
                    <a:pt x="2037" y="1350"/>
                    <a:pt x="2012" y="1411"/>
                    <a:pt x="1975" y="1473"/>
                  </a:cubicBezTo>
                  <a:cubicBezTo>
                    <a:pt x="1926" y="1535"/>
                    <a:pt x="1889" y="1597"/>
                    <a:pt x="1852" y="1671"/>
                  </a:cubicBezTo>
                  <a:lnTo>
                    <a:pt x="1259" y="1917"/>
                  </a:lnTo>
                  <a:lnTo>
                    <a:pt x="1198" y="1893"/>
                  </a:lnTo>
                  <a:lnTo>
                    <a:pt x="1099" y="1942"/>
                  </a:lnTo>
                  <a:cubicBezTo>
                    <a:pt x="1075" y="1927"/>
                    <a:pt x="1047" y="1911"/>
                    <a:pt x="1020" y="1911"/>
                  </a:cubicBezTo>
                  <a:cubicBezTo>
                    <a:pt x="1004" y="1911"/>
                    <a:pt x="989" y="1916"/>
                    <a:pt x="975" y="1930"/>
                  </a:cubicBezTo>
                  <a:lnTo>
                    <a:pt x="728" y="1831"/>
                  </a:lnTo>
                  <a:cubicBezTo>
                    <a:pt x="728" y="1769"/>
                    <a:pt x="667" y="1769"/>
                    <a:pt x="630" y="1745"/>
                  </a:cubicBezTo>
                  <a:cubicBezTo>
                    <a:pt x="593" y="1720"/>
                    <a:pt x="593" y="1646"/>
                    <a:pt x="568" y="1609"/>
                  </a:cubicBezTo>
                  <a:lnTo>
                    <a:pt x="506" y="1584"/>
                  </a:lnTo>
                  <a:cubicBezTo>
                    <a:pt x="420" y="1350"/>
                    <a:pt x="321" y="1115"/>
                    <a:pt x="210" y="868"/>
                  </a:cubicBezTo>
                  <a:cubicBezTo>
                    <a:pt x="259" y="831"/>
                    <a:pt x="247" y="745"/>
                    <a:pt x="309" y="695"/>
                  </a:cubicBezTo>
                  <a:cubicBezTo>
                    <a:pt x="371" y="646"/>
                    <a:pt x="383" y="560"/>
                    <a:pt x="420" y="486"/>
                  </a:cubicBezTo>
                  <a:cubicBezTo>
                    <a:pt x="420" y="486"/>
                    <a:pt x="432" y="473"/>
                    <a:pt x="432" y="473"/>
                  </a:cubicBezTo>
                  <a:cubicBezTo>
                    <a:pt x="482" y="461"/>
                    <a:pt x="531" y="424"/>
                    <a:pt x="543" y="374"/>
                  </a:cubicBezTo>
                  <a:lnTo>
                    <a:pt x="938" y="202"/>
                  </a:lnTo>
                  <a:lnTo>
                    <a:pt x="1012" y="226"/>
                  </a:lnTo>
                  <a:cubicBezTo>
                    <a:pt x="1049" y="214"/>
                    <a:pt x="1074" y="189"/>
                    <a:pt x="1111" y="189"/>
                  </a:cubicBezTo>
                  <a:cubicBezTo>
                    <a:pt x="1128" y="189"/>
                    <a:pt x="1155" y="206"/>
                    <a:pt x="1186" y="206"/>
                  </a:cubicBezTo>
                  <a:cubicBezTo>
                    <a:pt x="1202" y="206"/>
                    <a:pt x="1218" y="202"/>
                    <a:pt x="1235" y="189"/>
                  </a:cubicBezTo>
                  <a:close/>
                  <a:moveTo>
                    <a:pt x="1034" y="0"/>
                  </a:moveTo>
                  <a:cubicBezTo>
                    <a:pt x="1002" y="0"/>
                    <a:pt x="970" y="9"/>
                    <a:pt x="938" y="41"/>
                  </a:cubicBezTo>
                  <a:lnTo>
                    <a:pt x="864" y="16"/>
                  </a:lnTo>
                  <a:lnTo>
                    <a:pt x="469" y="177"/>
                  </a:lnTo>
                  <a:cubicBezTo>
                    <a:pt x="457" y="202"/>
                    <a:pt x="445" y="226"/>
                    <a:pt x="432" y="251"/>
                  </a:cubicBezTo>
                  <a:lnTo>
                    <a:pt x="346" y="288"/>
                  </a:lnTo>
                  <a:lnTo>
                    <a:pt x="309" y="362"/>
                  </a:lnTo>
                  <a:lnTo>
                    <a:pt x="235" y="399"/>
                  </a:lnTo>
                  <a:cubicBezTo>
                    <a:pt x="235" y="399"/>
                    <a:pt x="210" y="399"/>
                    <a:pt x="210" y="411"/>
                  </a:cubicBezTo>
                  <a:cubicBezTo>
                    <a:pt x="185" y="473"/>
                    <a:pt x="161" y="535"/>
                    <a:pt x="136" y="609"/>
                  </a:cubicBezTo>
                  <a:lnTo>
                    <a:pt x="87" y="634"/>
                  </a:lnTo>
                  <a:cubicBezTo>
                    <a:pt x="50" y="658"/>
                    <a:pt x="87" y="695"/>
                    <a:pt x="87" y="720"/>
                  </a:cubicBezTo>
                  <a:cubicBezTo>
                    <a:pt x="62" y="794"/>
                    <a:pt x="37" y="856"/>
                    <a:pt x="25" y="893"/>
                  </a:cubicBezTo>
                  <a:cubicBezTo>
                    <a:pt x="25" y="967"/>
                    <a:pt x="13" y="1004"/>
                    <a:pt x="0" y="1066"/>
                  </a:cubicBezTo>
                  <a:cubicBezTo>
                    <a:pt x="87" y="1276"/>
                    <a:pt x="185" y="1498"/>
                    <a:pt x="284" y="1732"/>
                  </a:cubicBezTo>
                  <a:lnTo>
                    <a:pt x="321" y="1745"/>
                  </a:lnTo>
                  <a:cubicBezTo>
                    <a:pt x="333" y="1745"/>
                    <a:pt x="346" y="1757"/>
                    <a:pt x="346" y="1769"/>
                  </a:cubicBezTo>
                  <a:cubicBezTo>
                    <a:pt x="383" y="1843"/>
                    <a:pt x="420" y="1930"/>
                    <a:pt x="457" y="2004"/>
                  </a:cubicBezTo>
                  <a:lnTo>
                    <a:pt x="901" y="2189"/>
                  </a:lnTo>
                  <a:cubicBezTo>
                    <a:pt x="918" y="2189"/>
                    <a:pt x="940" y="2184"/>
                    <a:pt x="956" y="2184"/>
                  </a:cubicBezTo>
                  <a:cubicBezTo>
                    <a:pt x="964" y="2184"/>
                    <a:pt x="971" y="2185"/>
                    <a:pt x="975" y="2189"/>
                  </a:cubicBezTo>
                  <a:cubicBezTo>
                    <a:pt x="995" y="2201"/>
                    <a:pt x="1014" y="2204"/>
                    <a:pt x="1033" y="2204"/>
                  </a:cubicBezTo>
                  <a:cubicBezTo>
                    <a:pt x="1055" y="2204"/>
                    <a:pt x="1078" y="2199"/>
                    <a:pt x="1099" y="2199"/>
                  </a:cubicBezTo>
                  <a:cubicBezTo>
                    <a:pt x="1116" y="2199"/>
                    <a:pt x="1133" y="2202"/>
                    <a:pt x="1148" y="2214"/>
                  </a:cubicBezTo>
                  <a:lnTo>
                    <a:pt x="1309" y="2152"/>
                  </a:lnTo>
                  <a:lnTo>
                    <a:pt x="1358" y="2177"/>
                  </a:lnTo>
                  <a:lnTo>
                    <a:pt x="1407" y="2177"/>
                  </a:lnTo>
                  <a:lnTo>
                    <a:pt x="1864" y="1979"/>
                  </a:lnTo>
                  <a:cubicBezTo>
                    <a:pt x="1864" y="1954"/>
                    <a:pt x="1889" y="1942"/>
                    <a:pt x="1901" y="1905"/>
                  </a:cubicBezTo>
                  <a:lnTo>
                    <a:pt x="2025" y="1856"/>
                  </a:lnTo>
                  <a:cubicBezTo>
                    <a:pt x="2025" y="1856"/>
                    <a:pt x="2049" y="1843"/>
                    <a:pt x="2049" y="1843"/>
                  </a:cubicBezTo>
                  <a:cubicBezTo>
                    <a:pt x="2049" y="1745"/>
                    <a:pt x="2160" y="1769"/>
                    <a:pt x="2185" y="1695"/>
                  </a:cubicBezTo>
                  <a:cubicBezTo>
                    <a:pt x="2185" y="1683"/>
                    <a:pt x="2222" y="1671"/>
                    <a:pt x="2247" y="1646"/>
                  </a:cubicBezTo>
                  <a:cubicBezTo>
                    <a:pt x="2247" y="1634"/>
                    <a:pt x="2259" y="1621"/>
                    <a:pt x="2271" y="1609"/>
                  </a:cubicBezTo>
                  <a:cubicBezTo>
                    <a:pt x="2271" y="1584"/>
                    <a:pt x="2284" y="1572"/>
                    <a:pt x="2284" y="1547"/>
                  </a:cubicBezTo>
                  <a:cubicBezTo>
                    <a:pt x="2296" y="1522"/>
                    <a:pt x="2321" y="1498"/>
                    <a:pt x="2309" y="1485"/>
                  </a:cubicBezTo>
                  <a:cubicBezTo>
                    <a:pt x="2271" y="1399"/>
                    <a:pt x="2370" y="1325"/>
                    <a:pt x="2346" y="1251"/>
                  </a:cubicBezTo>
                  <a:cubicBezTo>
                    <a:pt x="2333" y="1214"/>
                    <a:pt x="2358" y="1189"/>
                    <a:pt x="2358" y="1152"/>
                  </a:cubicBezTo>
                  <a:cubicBezTo>
                    <a:pt x="2358" y="1152"/>
                    <a:pt x="2358" y="1140"/>
                    <a:pt x="2358" y="1127"/>
                  </a:cubicBezTo>
                  <a:lnTo>
                    <a:pt x="2346" y="1103"/>
                  </a:lnTo>
                  <a:lnTo>
                    <a:pt x="2321" y="1066"/>
                  </a:lnTo>
                  <a:cubicBezTo>
                    <a:pt x="2333" y="1041"/>
                    <a:pt x="2346" y="1004"/>
                    <a:pt x="2346" y="992"/>
                  </a:cubicBezTo>
                  <a:cubicBezTo>
                    <a:pt x="2284" y="819"/>
                    <a:pt x="2210" y="658"/>
                    <a:pt x="2136" y="498"/>
                  </a:cubicBezTo>
                  <a:cubicBezTo>
                    <a:pt x="2037" y="498"/>
                    <a:pt x="2062" y="350"/>
                    <a:pt x="1975" y="337"/>
                  </a:cubicBezTo>
                  <a:cubicBezTo>
                    <a:pt x="1938" y="251"/>
                    <a:pt x="1839" y="263"/>
                    <a:pt x="1790" y="202"/>
                  </a:cubicBezTo>
                  <a:cubicBezTo>
                    <a:pt x="1741" y="140"/>
                    <a:pt x="1654" y="128"/>
                    <a:pt x="1580" y="103"/>
                  </a:cubicBezTo>
                  <a:cubicBezTo>
                    <a:pt x="1519" y="66"/>
                    <a:pt x="1457" y="41"/>
                    <a:pt x="1383" y="29"/>
                  </a:cubicBezTo>
                  <a:cubicBezTo>
                    <a:pt x="1309" y="16"/>
                    <a:pt x="1235" y="16"/>
                    <a:pt x="1161" y="16"/>
                  </a:cubicBezTo>
                  <a:cubicBezTo>
                    <a:pt x="1118" y="16"/>
                    <a:pt x="1076" y="0"/>
                    <a:pt x="10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69"/>
            <p:cNvSpPr/>
            <p:nvPr/>
          </p:nvSpPr>
          <p:spPr>
            <a:xfrm>
              <a:off x="633496" y="410234"/>
              <a:ext cx="65326" cy="63047"/>
            </a:xfrm>
            <a:custGeom>
              <a:rect b="b" l="l" r="r" t="t"/>
              <a:pathLst>
                <a:path extrusionOk="0" h="1050" w="1088">
                  <a:moveTo>
                    <a:pt x="450" y="235"/>
                  </a:moveTo>
                  <a:cubicBezTo>
                    <a:pt x="490" y="235"/>
                    <a:pt x="524" y="249"/>
                    <a:pt x="546" y="249"/>
                  </a:cubicBezTo>
                  <a:cubicBezTo>
                    <a:pt x="550" y="249"/>
                    <a:pt x="553" y="249"/>
                    <a:pt x="556" y="248"/>
                  </a:cubicBezTo>
                  <a:lnTo>
                    <a:pt x="828" y="359"/>
                  </a:lnTo>
                  <a:lnTo>
                    <a:pt x="877" y="482"/>
                  </a:lnTo>
                  <a:cubicBezTo>
                    <a:pt x="868" y="510"/>
                    <a:pt x="845" y="524"/>
                    <a:pt x="818" y="524"/>
                  </a:cubicBezTo>
                  <a:cubicBezTo>
                    <a:pt x="809" y="524"/>
                    <a:pt x="800" y="522"/>
                    <a:pt x="791" y="519"/>
                  </a:cubicBezTo>
                  <a:lnTo>
                    <a:pt x="779" y="470"/>
                  </a:lnTo>
                  <a:lnTo>
                    <a:pt x="334" y="297"/>
                  </a:lnTo>
                  <a:cubicBezTo>
                    <a:pt x="373" y="247"/>
                    <a:pt x="414" y="235"/>
                    <a:pt x="450" y="235"/>
                  </a:cubicBezTo>
                  <a:close/>
                  <a:moveTo>
                    <a:pt x="198" y="470"/>
                  </a:moveTo>
                  <a:lnTo>
                    <a:pt x="692" y="667"/>
                  </a:lnTo>
                  <a:cubicBezTo>
                    <a:pt x="704" y="680"/>
                    <a:pt x="704" y="692"/>
                    <a:pt x="816" y="741"/>
                  </a:cubicBezTo>
                  <a:cubicBezTo>
                    <a:pt x="803" y="791"/>
                    <a:pt x="741" y="791"/>
                    <a:pt x="704" y="815"/>
                  </a:cubicBezTo>
                  <a:lnTo>
                    <a:pt x="630" y="778"/>
                  </a:lnTo>
                  <a:lnTo>
                    <a:pt x="544" y="828"/>
                  </a:lnTo>
                  <a:lnTo>
                    <a:pt x="297" y="729"/>
                  </a:lnTo>
                  <a:cubicBezTo>
                    <a:pt x="260" y="643"/>
                    <a:pt x="223" y="556"/>
                    <a:pt x="186" y="482"/>
                  </a:cubicBezTo>
                  <a:cubicBezTo>
                    <a:pt x="186" y="470"/>
                    <a:pt x="198" y="470"/>
                    <a:pt x="198" y="470"/>
                  </a:cubicBezTo>
                  <a:close/>
                  <a:moveTo>
                    <a:pt x="421" y="1"/>
                  </a:moveTo>
                  <a:lnTo>
                    <a:pt x="396" y="75"/>
                  </a:lnTo>
                  <a:cubicBezTo>
                    <a:pt x="379" y="87"/>
                    <a:pt x="364" y="91"/>
                    <a:pt x="350" y="91"/>
                  </a:cubicBezTo>
                  <a:cubicBezTo>
                    <a:pt x="320" y="91"/>
                    <a:pt x="293" y="75"/>
                    <a:pt x="260" y="75"/>
                  </a:cubicBezTo>
                  <a:cubicBezTo>
                    <a:pt x="248" y="75"/>
                    <a:pt x="223" y="87"/>
                    <a:pt x="223" y="99"/>
                  </a:cubicBezTo>
                  <a:cubicBezTo>
                    <a:pt x="211" y="161"/>
                    <a:pt x="161" y="173"/>
                    <a:pt x="112" y="198"/>
                  </a:cubicBezTo>
                  <a:cubicBezTo>
                    <a:pt x="75" y="272"/>
                    <a:pt x="50" y="359"/>
                    <a:pt x="1" y="507"/>
                  </a:cubicBezTo>
                  <a:lnTo>
                    <a:pt x="1" y="593"/>
                  </a:lnTo>
                  <a:lnTo>
                    <a:pt x="124" y="865"/>
                  </a:lnTo>
                  <a:cubicBezTo>
                    <a:pt x="137" y="877"/>
                    <a:pt x="161" y="877"/>
                    <a:pt x="186" y="902"/>
                  </a:cubicBezTo>
                  <a:cubicBezTo>
                    <a:pt x="198" y="902"/>
                    <a:pt x="198" y="926"/>
                    <a:pt x="211" y="951"/>
                  </a:cubicBezTo>
                  <a:lnTo>
                    <a:pt x="458" y="1038"/>
                  </a:lnTo>
                  <a:lnTo>
                    <a:pt x="507" y="1025"/>
                  </a:lnTo>
                  <a:lnTo>
                    <a:pt x="581" y="1050"/>
                  </a:lnTo>
                  <a:lnTo>
                    <a:pt x="717" y="988"/>
                  </a:lnTo>
                  <a:lnTo>
                    <a:pt x="791" y="1025"/>
                  </a:lnTo>
                  <a:lnTo>
                    <a:pt x="877" y="988"/>
                  </a:lnTo>
                  <a:cubicBezTo>
                    <a:pt x="927" y="877"/>
                    <a:pt x="1062" y="815"/>
                    <a:pt x="1087" y="692"/>
                  </a:cubicBezTo>
                  <a:cubicBezTo>
                    <a:pt x="1075" y="667"/>
                    <a:pt x="1062" y="643"/>
                    <a:pt x="1050" y="605"/>
                  </a:cubicBezTo>
                  <a:cubicBezTo>
                    <a:pt x="1050" y="544"/>
                    <a:pt x="1075" y="470"/>
                    <a:pt x="1075" y="383"/>
                  </a:cubicBezTo>
                  <a:lnTo>
                    <a:pt x="1025" y="272"/>
                  </a:lnTo>
                  <a:lnTo>
                    <a:pt x="902" y="161"/>
                  </a:lnTo>
                  <a:cubicBezTo>
                    <a:pt x="828" y="124"/>
                    <a:pt x="741" y="87"/>
                    <a:pt x="667" y="62"/>
                  </a:cubicBezTo>
                  <a:cubicBezTo>
                    <a:pt x="593" y="25"/>
                    <a:pt x="495" y="62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69"/>
          <p:cNvGrpSpPr/>
          <p:nvPr/>
        </p:nvGrpSpPr>
        <p:grpSpPr>
          <a:xfrm rot="679474">
            <a:off x="1755660" y="2261481"/>
            <a:ext cx="983981" cy="585928"/>
            <a:chOff x="4345425" y="2175475"/>
            <a:chExt cx="800750" cy="176025"/>
          </a:xfrm>
        </p:grpSpPr>
        <p:sp>
          <p:nvSpPr>
            <p:cNvPr id="2349" name="Google Shape;2349;p6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6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1" name="Google Shape;2351;p69"/>
          <p:cNvSpPr txBox="1"/>
          <p:nvPr>
            <p:ph idx="5" type="subTitle"/>
          </p:nvPr>
        </p:nvSpPr>
        <p:spPr>
          <a:xfrm>
            <a:off x="2614750" y="1491019"/>
            <a:ext cx="44706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000"/>
              <a:t> For every X⊆A,  ∣N(X)∣≥q∣X∣</a:t>
            </a:r>
            <a:endParaRPr b="1"/>
          </a:p>
        </p:txBody>
      </p:sp>
      <p:sp>
        <p:nvSpPr>
          <p:cNvPr id="2352" name="Google Shape;2352;p69"/>
          <p:cNvSpPr txBox="1"/>
          <p:nvPr>
            <p:ph idx="4" type="ctrTitle"/>
          </p:nvPr>
        </p:nvSpPr>
        <p:spPr>
          <a:xfrm>
            <a:off x="1686500" y="2312561"/>
            <a:ext cx="11229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Goal: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" name="Google Shape;2357;p70"/>
          <p:cNvGrpSpPr/>
          <p:nvPr/>
        </p:nvGrpSpPr>
        <p:grpSpPr>
          <a:xfrm flipH="1" rot="-833134">
            <a:off x="778117" y="500278"/>
            <a:ext cx="7230265" cy="4380538"/>
            <a:chOff x="4345425" y="2175475"/>
            <a:chExt cx="800750" cy="176025"/>
          </a:xfrm>
        </p:grpSpPr>
        <p:sp>
          <p:nvSpPr>
            <p:cNvPr id="2358" name="Google Shape;2358;p70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4">
                <a:alpha val="52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0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4">
                <a:alpha val="529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0" name="Google Shape;2360;p70"/>
          <p:cNvGrpSpPr/>
          <p:nvPr/>
        </p:nvGrpSpPr>
        <p:grpSpPr>
          <a:xfrm>
            <a:off x="6939946" y="3832698"/>
            <a:ext cx="2204058" cy="2042725"/>
            <a:chOff x="1256913" y="1751975"/>
            <a:chExt cx="1802615" cy="1639558"/>
          </a:xfrm>
        </p:grpSpPr>
        <p:sp>
          <p:nvSpPr>
            <p:cNvPr id="2361" name="Google Shape;2361;p70"/>
            <p:cNvSpPr/>
            <p:nvPr/>
          </p:nvSpPr>
          <p:spPr>
            <a:xfrm>
              <a:off x="2147118" y="1869638"/>
              <a:ext cx="15470" cy="18361"/>
            </a:xfrm>
            <a:custGeom>
              <a:rect b="b" l="l" r="r" t="t"/>
              <a:pathLst>
                <a:path extrusionOk="0" h="235" w="198">
                  <a:moveTo>
                    <a:pt x="198" y="0"/>
                  </a:moveTo>
                  <a:cubicBezTo>
                    <a:pt x="148" y="0"/>
                    <a:pt x="87" y="12"/>
                    <a:pt x="50" y="37"/>
                  </a:cubicBezTo>
                  <a:cubicBezTo>
                    <a:pt x="25" y="62"/>
                    <a:pt x="0" y="74"/>
                    <a:pt x="0" y="99"/>
                  </a:cubicBezTo>
                  <a:cubicBezTo>
                    <a:pt x="0" y="136"/>
                    <a:pt x="25" y="173"/>
                    <a:pt x="50" y="210"/>
                  </a:cubicBezTo>
                  <a:lnTo>
                    <a:pt x="74" y="235"/>
                  </a:lnTo>
                  <a:cubicBezTo>
                    <a:pt x="111" y="148"/>
                    <a:pt x="148" y="74"/>
                    <a:pt x="198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0"/>
            <p:cNvSpPr/>
            <p:nvPr/>
          </p:nvSpPr>
          <p:spPr>
            <a:xfrm>
              <a:off x="2225247" y="1900499"/>
              <a:ext cx="30939" cy="17423"/>
            </a:xfrm>
            <a:custGeom>
              <a:rect b="b" l="l" r="r" t="t"/>
              <a:pathLst>
                <a:path extrusionOk="0" h="223" w="396">
                  <a:moveTo>
                    <a:pt x="124" y="0"/>
                  </a:moveTo>
                  <a:cubicBezTo>
                    <a:pt x="87" y="74"/>
                    <a:pt x="49" y="148"/>
                    <a:pt x="0" y="210"/>
                  </a:cubicBezTo>
                  <a:cubicBezTo>
                    <a:pt x="49" y="222"/>
                    <a:pt x="99" y="222"/>
                    <a:pt x="148" y="222"/>
                  </a:cubicBezTo>
                  <a:cubicBezTo>
                    <a:pt x="210" y="222"/>
                    <a:pt x="309" y="222"/>
                    <a:pt x="346" y="173"/>
                  </a:cubicBezTo>
                  <a:cubicBezTo>
                    <a:pt x="395" y="111"/>
                    <a:pt x="346" y="74"/>
                    <a:pt x="309" y="49"/>
                  </a:cubicBezTo>
                  <a:cubicBezTo>
                    <a:pt x="247" y="25"/>
                    <a:pt x="185" y="12"/>
                    <a:pt x="124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0"/>
            <p:cNvSpPr/>
            <p:nvPr/>
          </p:nvSpPr>
          <p:spPr>
            <a:xfrm>
              <a:off x="1941638" y="1820651"/>
              <a:ext cx="799661" cy="969125"/>
            </a:xfrm>
            <a:custGeom>
              <a:rect b="b" l="l" r="r" t="t"/>
              <a:pathLst>
                <a:path extrusionOk="0" h="12404" w="10235">
                  <a:moveTo>
                    <a:pt x="2654" y="1"/>
                  </a:moveTo>
                  <a:cubicBezTo>
                    <a:pt x="2523" y="1"/>
                    <a:pt x="2391" y="8"/>
                    <a:pt x="2260" y="22"/>
                  </a:cubicBezTo>
                  <a:cubicBezTo>
                    <a:pt x="1902" y="35"/>
                    <a:pt x="1556" y="109"/>
                    <a:pt x="1235" y="257"/>
                  </a:cubicBezTo>
                  <a:cubicBezTo>
                    <a:pt x="791" y="491"/>
                    <a:pt x="396" y="788"/>
                    <a:pt x="63" y="1158"/>
                  </a:cubicBezTo>
                  <a:lnTo>
                    <a:pt x="1" y="1232"/>
                  </a:lnTo>
                  <a:cubicBezTo>
                    <a:pt x="294" y="1121"/>
                    <a:pt x="607" y="1076"/>
                    <a:pt x="925" y="1076"/>
                  </a:cubicBezTo>
                  <a:cubicBezTo>
                    <a:pt x="1383" y="1076"/>
                    <a:pt x="1849" y="1170"/>
                    <a:pt x="2272" y="1294"/>
                  </a:cubicBezTo>
                  <a:cubicBezTo>
                    <a:pt x="3284" y="1602"/>
                    <a:pt x="4235" y="2133"/>
                    <a:pt x="5124" y="2701"/>
                  </a:cubicBezTo>
                  <a:cubicBezTo>
                    <a:pt x="6012" y="3269"/>
                    <a:pt x="6975" y="4071"/>
                    <a:pt x="7247" y="5157"/>
                  </a:cubicBezTo>
                  <a:cubicBezTo>
                    <a:pt x="7370" y="5737"/>
                    <a:pt x="7407" y="6342"/>
                    <a:pt x="7346" y="6935"/>
                  </a:cubicBezTo>
                  <a:cubicBezTo>
                    <a:pt x="7296" y="7527"/>
                    <a:pt x="7197" y="8120"/>
                    <a:pt x="7037" y="8688"/>
                  </a:cubicBezTo>
                  <a:cubicBezTo>
                    <a:pt x="6864" y="9280"/>
                    <a:pt x="6654" y="9860"/>
                    <a:pt x="6420" y="10440"/>
                  </a:cubicBezTo>
                  <a:cubicBezTo>
                    <a:pt x="6309" y="10737"/>
                    <a:pt x="6198" y="11033"/>
                    <a:pt x="6087" y="11329"/>
                  </a:cubicBezTo>
                  <a:cubicBezTo>
                    <a:pt x="6012" y="11588"/>
                    <a:pt x="5914" y="11848"/>
                    <a:pt x="5803" y="12095"/>
                  </a:cubicBezTo>
                  <a:cubicBezTo>
                    <a:pt x="5790" y="12193"/>
                    <a:pt x="5766" y="12292"/>
                    <a:pt x="5753" y="12403"/>
                  </a:cubicBezTo>
                  <a:cubicBezTo>
                    <a:pt x="5889" y="12243"/>
                    <a:pt x="6050" y="12095"/>
                    <a:pt x="6222" y="11983"/>
                  </a:cubicBezTo>
                  <a:cubicBezTo>
                    <a:pt x="6716" y="11662"/>
                    <a:pt x="7296" y="11490"/>
                    <a:pt x="7901" y="11465"/>
                  </a:cubicBezTo>
                  <a:cubicBezTo>
                    <a:pt x="8027" y="11437"/>
                    <a:pt x="8155" y="11424"/>
                    <a:pt x="8283" y="11424"/>
                  </a:cubicBezTo>
                  <a:cubicBezTo>
                    <a:pt x="8558" y="11424"/>
                    <a:pt x="8834" y="11487"/>
                    <a:pt x="9086" y="11613"/>
                  </a:cubicBezTo>
                  <a:cubicBezTo>
                    <a:pt x="9173" y="11008"/>
                    <a:pt x="9321" y="10403"/>
                    <a:pt x="9432" y="9811"/>
                  </a:cubicBezTo>
                  <a:cubicBezTo>
                    <a:pt x="9605" y="8873"/>
                    <a:pt x="9765" y="7935"/>
                    <a:pt x="9913" y="6996"/>
                  </a:cubicBezTo>
                  <a:cubicBezTo>
                    <a:pt x="10086" y="6009"/>
                    <a:pt x="10234" y="4923"/>
                    <a:pt x="9802" y="3972"/>
                  </a:cubicBezTo>
                  <a:cubicBezTo>
                    <a:pt x="9543" y="3404"/>
                    <a:pt x="9061" y="2972"/>
                    <a:pt x="8568" y="2614"/>
                  </a:cubicBezTo>
                  <a:cubicBezTo>
                    <a:pt x="8345" y="2466"/>
                    <a:pt x="8123" y="2318"/>
                    <a:pt x="7889" y="2182"/>
                  </a:cubicBezTo>
                  <a:cubicBezTo>
                    <a:pt x="7839" y="2479"/>
                    <a:pt x="7753" y="2763"/>
                    <a:pt x="7630" y="3022"/>
                  </a:cubicBezTo>
                  <a:cubicBezTo>
                    <a:pt x="7778" y="3059"/>
                    <a:pt x="7913" y="3219"/>
                    <a:pt x="7839" y="3355"/>
                  </a:cubicBezTo>
                  <a:cubicBezTo>
                    <a:pt x="7780" y="3452"/>
                    <a:pt x="7671" y="3481"/>
                    <a:pt x="7559" y="3481"/>
                  </a:cubicBezTo>
                  <a:cubicBezTo>
                    <a:pt x="7485" y="3481"/>
                    <a:pt x="7409" y="3468"/>
                    <a:pt x="7346" y="3454"/>
                  </a:cubicBezTo>
                  <a:cubicBezTo>
                    <a:pt x="7321" y="3454"/>
                    <a:pt x="7284" y="3441"/>
                    <a:pt x="7272" y="3429"/>
                  </a:cubicBezTo>
                  <a:cubicBezTo>
                    <a:pt x="7074" y="3355"/>
                    <a:pt x="6901" y="3269"/>
                    <a:pt x="6728" y="3158"/>
                  </a:cubicBezTo>
                  <a:cubicBezTo>
                    <a:pt x="6679" y="3133"/>
                    <a:pt x="6617" y="3108"/>
                    <a:pt x="6568" y="3071"/>
                  </a:cubicBezTo>
                  <a:cubicBezTo>
                    <a:pt x="6556" y="3071"/>
                    <a:pt x="6543" y="3059"/>
                    <a:pt x="6531" y="3046"/>
                  </a:cubicBezTo>
                  <a:cubicBezTo>
                    <a:pt x="6420" y="2985"/>
                    <a:pt x="6346" y="2874"/>
                    <a:pt x="6333" y="2750"/>
                  </a:cubicBezTo>
                  <a:cubicBezTo>
                    <a:pt x="6333" y="2603"/>
                    <a:pt x="6451" y="2541"/>
                    <a:pt x="6574" y="2541"/>
                  </a:cubicBezTo>
                  <a:cubicBezTo>
                    <a:pt x="6605" y="2541"/>
                    <a:pt x="6637" y="2545"/>
                    <a:pt x="6667" y="2553"/>
                  </a:cubicBezTo>
                  <a:lnTo>
                    <a:pt x="6667" y="2516"/>
                  </a:lnTo>
                  <a:cubicBezTo>
                    <a:pt x="6679" y="2380"/>
                    <a:pt x="6704" y="2256"/>
                    <a:pt x="6716" y="2121"/>
                  </a:cubicBezTo>
                  <a:cubicBezTo>
                    <a:pt x="6728" y="1948"/>
                    <a:pt x="6741" y="1763"/>
                    <a:pt x="6741" y="1578"/>
                  </a:cubicBezTo>
                  <a:cubicBezTo>
                    <a:pt x="6222" y="1294"/>
                    <a:pt x="5729" y="985"/>
                    <a:pt x="5198" y="738"/>
                  </a:cubicBezTo>
                  <a:cubicBezTo>
                    <a:pt x="4902" y="602"/>
                    <a:pt x="4593" y="467"/>
                    <a:pt x="4284" y="355"/>
                  </a:cubicBezTo>
                  <a:cubicBezTo>
                    <a:pt x="4112" y="467"/>
                    <a:pt x="3963" y="627"/>
                    <a:pt x="3852" y="800"/>
                  </a:cubicBezTo>
                  <a:cubicBezTo>
                    <a:pt x="3840" y="837"/>
                    <a:pt x="3815" y="862"/>
                    <a:pt x="3803" y="899"/>
                  </a:cubicBezTo>
                  <a:cubicBezTo>
                    <a:pt x="3963" y="899"/>
                    <a:pt x="4161" y="1071"/>
                    <a:pt x="4074" y="1220"/>
                  </a:cubicBezTo>
                  <a:cubicBezTo>
                    <a:pt x="4015" y="1339"/>
                    <a:pt x="3888" y="1372"/>
                    <a:pt x="3759" y="1372"/>
                  </a:cubicBezTo>
                  <a:cubicBezTo>
                    <a:pt x="3674" y="1372"/>
                    <a:pt x="3588" y="1358"/>
                    <a:pt x="3519" y="1343"/>
                  </a:cubicBezTo>
                  <a:cubicBezTo>
                    <a:pt x="3321" y="1281"/>
                    <a:pt x="3136" y="1207"/>
                    <a:pt x="2951" y="1121"/>
                  </a:cubicBezTo>
                  <a:cubicBezTo>
                    <a:pt x="2791" y="1047"/>
                    <a:pt x="2556" y="936"/>
                    <a:pt x="2531" y="738"/>
                  </a:cubicBezTo>
                  <a:cubicBezTo>
                    <a:pt x="2511" y="571"/>
                    <a:pt x="2657" y="510"/>
                    <a:pt x="2800" y="510"/>
                  </a:cubicBezTo>
                  <a:cubicBezTo>
                    <a:pt x="2826" y="510"/>
                    <a:pt x="2852" y="512"/>
                    <a:pt x="2877" y="516"/>
                  </a:cubicBezTo>
                  <a:cubicBezTo>
                    <a:pt x="2988" y="355"/>
                    <a:pt x="3112" y="195"/>
                    <a:pt x="3247" y="47"/>
                  </a:cubicBezTo>
                  <a:cubicBezTo>
                    <a:pt x="3053" y="17"/>
                    <a:pt x="2854" y="1"/>
                    <a:pt x="2654" y="1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0"/>
            <p:cNvSpPr/>
            <p:nvPr/>
          </p:nvSpPr>
          <p:spPr>
            <a:xfrm>
              <a:off x="2524170" y="2066369"/>
              <a:ext cx="26095" cy="16564"/>
            </a:xfrm>
            <a:custGeom>
              <a:rect b="b" l="l" r="r" t="t"/>
              <a:pathLst>
                <a:path extrusionOk="0" h="212" w="334">
                  <a:moveTo>
                    <a:pt x="124" y="0"/>
                  </a:moveTo>
                  <a:cubicBezTo>
                    <a:pt x="87" y="74"/>
                    <a:pt x="38" y="136"/>
                    <a:pt x="1" y="198"/>
                  </a:cubicBezTo>
                  <a:cubicBezTo>
                    <a:pt x="25" y="210"/>
                    <a:pt x="50" y="210"/>
                    <a:pt x="75" y="210"/>
                  </a:cubicBezTo>
                  <a:cubicBezTo>
                    <a:pt x="95" y="210"/>
                    <a:pt x="121" y="211"/>
                    <a:pt x="148" y="211"/>
                  </a:cubicBezTo>
                  <a:cubicBezTo>
                    <a:pt x="202" y="211"/>
                    <a:pt x="260" y="206"/>
                    <a:pt x="285" y="173"/>
                  </a:cubicBezTo>
                  <a:cubicBezTo>
                    <a:pt x="334" y="124"/>
                    <a:pt x="285" y="87"/>
                    <a:pt x="248" y="62"/>
                  </a:cubicBezTo>
                  <a:cubicBezTo>
                    <a:pt x="211" y="25"/>
                    <a:pt x="161" y="13"/>
                    <a:pt x="124" y="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0"/>
            <p:cNvSpPr/>
            <p:nvPr/>
          </p:nvSpPr>
          <p:spPr>
            <a:xfrm>
              <a:off x="2328378" y="1826198"/>
              <a:ext cx="117742" cy="63754"/>
            </a:xfrm>
            <a:custGeom>
              <a:rect b="b" l="l" r="r" t="t"/>
              <a:pathLst>
                <a:path extrusionOk="0" h="816" w="1507">
                  <a:moveTo>
                    <a:pt x="470" y="1"/>
                  </a:moveTo>
                  <a:cubicBezTo>
                    <a:pt x="309" y="87"/>
                    <a:pt x="149" y="173"/>
                    <a:pt x="1" y="260"/>
                  </a:cubicBezTo>
                  <a:cubicBezTo>
                    <a:pt x="408" y="433"/>
                    <a:pt x="791" y="618"/>
                    <a:pt x="1186" y="815"/>
                  </a:cubicBezTo>
                  <a:cubicBezTo>
                    <a:pt x="1285" y="766"/>
                    <a:pt x="1396" y="704"/>
                    <a:pt x="1507" y="667"/>
                  </a:cubicBezTo>
                  <a:cubicBezTo>
                    <a:pt x="1346" y="445"/>
                    <a:pt x="1124" y="260"/>
                    <a:pt x="890" y="136"/>
                  </a:cubicBezTo>
                  <a:cubicBezTo>
                    <a:pt x="754" y="62"/>
                    <a:pt x="618" y="25"/>
                    <a:pt x="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0"/>
            <p:cNvSpPr/>
            <p:nvPr/>
          </p:nvSpPr>
          <p:spPr>
            <a:xfrm>
              <a:off x="2159619" y="1764476"/>
              <a:ext cx="380102" cy="313536"/>
            </a:xfrm>
            <a:custGeom>
              <a:rect b="b" l="l" r="r" t="t"/>
              <a:pathLst>
                <a:path extrusionOk="0" h="4013" w="4865">
                  <a:moveTo>
                    <a:pt x="2576" y="1"/>
                  </a:moveTo>
                  <a:cubicBezTo>
                    <a:pt x="1478" y="1"/>
                    <a:pt x="469" y="637"/>
                    <a:pt x="1" y="1655"/>
                  </a:cubicBezTo>
                  <a:cubicBezTo>
                    <a:pt x="87" y="1716"/>
                    <a:pt x="198" y="1766"/>
                    <a:pt x="297" y="1803"/>
                  </a:cubicBezTo>
                  <a:cubicBezTo>
                    <a:pt x="445" y="1840"/>
                    <a:pt x="581" y="1889"/>
                    <a:pt x="729" y="1926"/>
                  </a:cubicBezTo>
                  <a:cubicBezTo>
                    <a:pt x="877" y="1544"/>
                    <a:pt x="1124" y="1210"/>
                    <a:pt x="1445" y="963"/>
                  </a:cubicBezTo>
                  <a:cubicBezTo>
                    <a:pt x="1752" y="724"/>
                    <a:pt x="2133" y="590"/>
                    <a:pt x="2530" y="590"/>
                  </a:cubicBezTo>
                  <a:cubicBezTo>
                    <a:pt x="2563" y="590"/>
                    <a:pt x="2596" y="591"/>
                    <a:pt x="2630" y="593"/>
                  </a:cubicBezTo>
                  <a:cubicBezTo>
                    <a:pt x="3062" y="605"/>
                    <a:pt x="3457" y="803"/>
                    <a:pt x="3741" y="1136"/>
                  </a:cubicBezTo>
                  <a:cubicBezTo>
                    <a:pt x="4037" y="1457"/>
                    <a:pt x="4198" y="1877"/>
                    <a:pt x="4198" y="2309"/>
                  </a:cubicBezTo>
                  <a:cubicBezTo>
                    <a:pt x="4198" y="2556"/>
                    <a:pt x="4161" y="2803"/>
                    <a:pt x="4087" y="3037"/>
                  </a:cubicBezTo>
                  <a:cubicBezTo>
                    <a:pt x="4062" y="3136"/>
                    <a:pt x="4025" y="3247"/>
                    <a:pt x="3963" y="3346"/>
                  </a:cubicBezTo>
                  <a:cubicBezTo>
                    <a:pt x="3914" y="3469"/>
                    <a:pt x="3877" y="3593"/>
                    <a:pt x="3852" y="3741"/>
                  </a:cubicBezTo>
                  <a:cubicBezTo>
                    <a:pt x="3914" y="3778"/>
                    <a:pt x="3988" y="3815"/>
                    <a:pt x="4062" y="3852"/>
                  </a:cubicBezTo>
                  <a:cubicBezTo>
                    <a:pt x="4198" y="3901"/>
                    <a:pt x="4333" y="3963"/>
                    <a:pt x="4469" y="4012"/>
                  </a:cubicBezTo>
                  <a:cubicBezTo>
                    <a:pt x="4605" y="3728"/>
                    <a:pt x="4704" y="3432"/>
                    <a:pt x="4765" y="3124"/>
                  </a:cubicBezTo>
                  <a:cubicBezTo>
                    <a:pt x="4827" y="2864"/>
                    <a:pt x="4864" y="2605"/>
                    <a:pt x="4852" y="2346"/>
                  </a:cubicBezTo>
                  <a:cubicBezTo>
                    <a:pt x="4840" y="1778"/>
                    <a:pt x="4630" y="1247"/>
                    <a:pt x="4259" y="828"/>
                  </a:cubicBezTo>
                  <a:cubicBezTo>
                    <a:pt x="3901" y="433"/>
                    <a:pt x="3371" y="75"/>
                    <a:pt x="2840" y="13"/>
                  </a:cubicBezTo>
                  <a:cubicBezTo>
                    <a:pt x="2752" y="5"/>
                    <a:pt x="2664" y="1"/>
                    <a:pt x="25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0"/>
            <p:cNvSpPr/>
            <p:nvPr/>
          </p:nvSpPr>
          <p:spPr>
            <a:xfrm>
              <a:off x="2467292" y="1779555"/>
              <a:ext cx="267205" cy="219389"/>
            </a:xfrm>
            <a:custGeom>
              <a:rect b="b" l="l" r="r" t="t"/>
              <a:pathLst>
                <a:path extrusionOk="0" h="2808" w="3420">
                  <a:moveTo>
                    <a:pt x="806" y="1"/>
                  </a:moveTo>
                  <a:cubicBezTo>
                    <a:pt x="533" y="1"/>
                    <a:pt x="261" y="35"/>
                    <a:pt x="0" y="104"/>
                  </a:cubicBezTo>
                  <a:cubicBezTo>
                    <a:pt x="235" y="264"/>
                    <a:pt x="445" y="449"/>
                    <a:pt x="618" y="672"/>
                  </a:cubicBezTo>
                  <a:cubicBezTo>
                    <a:pt x="729" y="820"/>
                    <a:pt x="840" y="968"/>
                    <a:pt x="926" y="1141"/>
                  </a:cubicBezTo>
                  <a:cubicBezTo>
                    <a:pt x="1358" y="1202"/>
                    <a:pt x="1753" y="1400"/>
                    <a:pt x="2062" y="1709"/>
                  </a:cubicBezTo>
                  <a:cubicBezTo>
                    <a:pt x="2346" y="2005"/>
                    <a:pt x="2531" y="2400"/>
                    <a:pt x="2568" y="2807"/>
                  </a:cubicBezTo>
                  <a:cubicBezTo>
                    <a:pt x="2840" y="2696"/>
                    <a:pt x="3123" y="2610"/>
                    <a:pt x="3420" y="2536"/>
                  </a:cubicBezTo>
                  <a:cubicBezTo>
                    <a:pt x="3148" y="1462"/>
                    <a:pt x="2593" y="338"/>
                    <a:pt x="1457" y="67"/>
                  </a:cubicBezTo>
                  <a:cubicBezTo>
                    <a:pt x="1243" y="23"/>
                    <a:pt x="1024" y="1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0"/>
            <p:cNvSpPr/>
            <p:nvPr/>
          </p:nvSpPr>
          <p:spPr>
            <a:xfrm>
              <a:off x="2444166" y="2028710"/>
              <a:ext cx="18361" cy="22267"/>
            </a:xfrm>
            <a:custGeom>
              <a:rect b="b" l="l" r="r" t="t"/>
              <a:pathLst>
                <a:path extrusionOk="0" h="285" w="235">
                  <a:moveTo>
                    <a:pt x="235" y="1"/>
                  </a:moveTo>
                  <a:cubicBezTo>
                    <a:pt x="173" y="1"/>
                    <a:pt x="111" y="1"/>
                    <a:pt x="62" y="25"/>
                  </a:cubicBezTo>
                  <a:cubicBezTo>
                    <a:pt x="25" y="38"/>
                    <a:pt x="0" y="50"/>
                    <a:pt x="0" y="63"/>
                  </a:cubicBezTo>
                  <a:cubicBezTo>
                    <a:pt x="0" y="100"/>
                    <a:pt x="13" y="149"/>
                    <a:pt x="37" y="186"/>
                  </a:cubicBezTo>
                  <a:cubicBezTo>
                    <a:pt x="50" y="223"/>
                    <a:pt x="87" y="260"/>
                    <a:pt x="124" y="285"/>
                  </a:cubicBezTo>
                  <a:cubicBezTo>
                    <a:pt x="161" y="211"/>
                    <a:pt x="185" y="137"/>
                    <a:pt x="210" y="63"/>
                  </a:cubicBezTo>
                  <a:cubicBezTo>
                    <a:pt x="222" y="38"/>
                    <a:pt x="222" y="25"/>
                    <a:pt x="235" y="1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0"/>
            <p:cNvSpPr/>
            <p:nvPr/>
          </p:nvSpPr>
          <p:spPr>
            <a:xfrm>
              <a:off x="2458620" y="3001814"/>
              <a:ext cx="34768" cy="125633"/>
            </a:xfrm>
            <a:custGeom>
              <a:rect b="b" l="l" r="r" t="t"/>
              <a:pathLst>
                <a:path extrusionOk="0" h="1608" w="445">
                  <a:moveTo>
                    <a:pt x="161" y="1"/>
                  </a:moveTo>
                  <a:cubicBezTo>
                    <a:pt x="37" y="396"/>
                    <a:pt x="0" y="815"/>
                    <a:pt x="74" y="1223"/>
                  </a:cubicBezTo>
                  <a:cubicBezTo>
                    <a:pt x="87" y="1334"/>
                    <a:pt x="124" y="1445"/>
                    <a:pt x="185" y="1556"/>
                  </a:cubicBezTo>
                  <a:cubicBezTo>
                    <a:pt x="196" y="1577"/>
                    <a:pt x="216" y="1608"/>
                    <a:pt x="237" y="1608"/>
                  </a:cubicBezTo>
                  <a:cubicBezTo>
                    <a:pt x="240" y="1608"/>
                    <a:pt x="244" y="1607"/>
                    <a:pt x="247" y="1605"/>
                  </a:cubicBezTo>
                  <a:cubicBezTo>
                    <a:pt x="260" y="1605"/>
                    <a:pt x="321" y="1519"/>
                    <a:pt x="346" y="1494"/>
                  </a:cubicBezTo>
                  <a:cubicBezTo>
                    <a:pt x="358" y="1457"/>
                    <a:pt x="371" y="1433"/>
                    <a:pt x="383" y="1396"/>
                  </a:cubicBezTo>
                  <a:cubicBezTo>
                    <a:pt x="383" y="1359"/>
                    <a:pt x="395" y="1334"/>
                    <a:pt x="395" y="1297"/>
                  </a:cubicBezTo>
                  <a:cubicBezTo>
                    <a:pt x="420" y="1198"/>
                    <a:pt x="420" y="1099"/>
                    <a:pt x="420" y="1001"/>
                  </a:cubicBezTo>
                  <a:cubicBezTo>
                    <a:pt x="445" y="766"/>
                    <a:pt x="432" y="532"/>
                    <a:pt x="408" y="297"/>
                  </a:cubicBezTo>
                  <a:cubicBezTo>
                    <a:pt x="395" y="211"/>
                    <a:pt x="371" y="137"/>
                    <a:pt x="334" y="62"/>
                  </a:cubicBezTo>
                  <a:lnTo>
                    <a:pt x="321" y="38"/>
                  </a:lnTo>
                  <a:lnTo>
                    <a:pt x="321" y="25"/>
                  </a:lnTo>
                  <a:cubicBezTo>
                    <a:pt x="309" y="13"/>
                    <a:pt x="309" y="13"/>
                    <a:pt x="309" y="13"/>
                  </a:cubicBezTo>
                  <a:lnTo>
                    <a:pt x="297" y="1"/>
                  </a:ln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0"/>
            <p:cNvSpPr/>
            <p:nvPr/>
          </p:nvSpPr>
          <p:spPr>
            <a:xfrm>
              <a:off x="2224232" y="2808912"/>
              <a:ext cx="190090" cy="550816"/>
            </a:xfrm>
            <a:custGeom>
              <a:rect b="b" l="l" r="r" t="t"/>
              <a:pathLst>
                <a:path extrusionOk="0" h="7050" w="2433">
                  <a:moveTo>
                    <a:pt x="2161" y="1"/>
                  </a:moveTo>
                  <a:cubicBezTo>
                    <a:pt x="1741" y="606"/>
                    <a:pt x="1494" y="1359"/>
                    <a:pt x="1210" y="2013"/>
                  </a:cubicBezTo>
                  <a:cubicBezTo>
                    <a:pt x="852" y="2840"/>
                    <a:pt x="556" y="3679"/>
                    <a:pt x="248" y="4531"/>
                  </a:cubicBezTo>
                  <a:cubicBezTo>
                    <a:pt x="124" y="4864"/>
                    <a:pt x="1" y="5210"/>
                    <a:pt x="87" y="5568"/>
                  </a:cubicBezTo>
                  <a:cubicBezTo>
                    <a:pt x="161" y="5926"/>
                    <a:pt x="445" y="6148"/>
                    <a:pt x="704" y="6383"/>
                  </a:cubicBezTo>
                  <a:cubicBezTo>
                    <a:pt x="976" y="6642"/>
                    <a:pt x="1285" y="6852"/>
                    <a:pt x="1630" y="7025"/>
                  </a:cubicBezTo>
                  <a:lnTo>
                    <a:pt x="1717" y="7049"/>
                  </a:lnTo>
                  <a:cubicBezTo>
                    <a:pt x="1729" y="6938"/>
                    <a:pt x="1741" y="6827"/>
                    <a:pt x="1766" y="6716"/>
                  </a:cubicBezTo>
                  <a:cubicBezTo>
                    <a:pt x="1791" y="6519"/>
                    <a:pt x="1828" y="6321"/>
                    <a:pt x="1852" y="6111"/>
                  </a:cubicBezTo>
                  <a:cubicBezTo>
                    <a:pt x="1889" y="5729"/>
                    <a:pt x="1951" y="5358"/>
                    <a:pt x="2000" y="4976"/>
                  </a:cubicBezTo>
                  <a:cubicBezTo>
                    <a:pt x="2124" y="4173"/>
                    <a:pt x="2247" y="3371"/>
                    <a:pt x="2297" y="2569"/>
                  </a:cubicBezTo>
                  <a:cubicBezTo>
                    <a:pt x="2297" y="2482"/>
                    <a:pt x="2433" y="186"/>
                    <a:pt x="2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0"/>
            <p:cNvSpPr/>
            <p:nvPr/>
          </p:nvSpPr>
          <p:spPr>
            <a:xfrm>
              <a:off x="1473956" y="2335291"/>
              <a:ext cx="832319" cy="951389"/>
            </a:xfrm>
            <a:custGeom>
              <a:rect b="b" l="l" r="r" t="t"/>
              <a:pathLst>
                <a:path extrusionOk="0" h="12177" w="10653">
                  <a:moveTo>
                    <a:pt x="2331" y="0"/>
                  </a:moveTo>
                  <a:cubicBezTo>
                    <a:pt x="1845" y="0"/>
                    <a:pt x="1362" y="83"/>
                    <a:pt x="938" y="298"/>
                  </a:cubicBezTo>
                  <a:cubicBezTo>
                    <a:pt x="593" y="484"/>
                    <a:pt x="272" y="718"/>
                    <a:pt x="0" y="990"/>
                  </a:cubicBezTo>
                  <a:cubicBezTo>
                    <a:pt x="62" y="977"/>
                    <a:pt x="124" y="953"/>
                    <a:pt x="185" y="940"/>
                  </a:cubicBezTo>
                  <a:cubicBezTo>
                    <a:pt x="478" y="885"/>
                    <a:pt x="769" y="860"/>
                    <a:pt x="1059" y="860"/>
                  </a:cubicBezTo>
                  <a:cubicBezTo>
                    <a:pt x="1736" y="860"/>
                    <a:pt x="2405" y="993"/>
                    <a:pt x="3061" y="1175"/>
                  </a:cubicBezTo>
                  <a:cubicBezTo>
                    <a:pt x="4160" y="1471"/>
                    <a:pt x="5222" y="1915"/>
                    <a:pt x="6197" y="2496"/>
                  </a:cubicBezTo>
                  <a:cubicBezTo>
                    <a:pt x="7110" y="3026"/>
                    <a:pt x="7950" y="3705"/>
                    <a:pt x="8517" y="4606"/>
                  </a:cubicBezTo>
                  <a:cubicBezTo>
                    <a:pt x="8826" y="5100"/>
                    <a:pt x="9011" y="5643"/>
                    <a:pt x="9085" y="6223"/>
                  </a:cubicBezTo>
                  <a:cubicBezTo>
                    <a:pt x="9122" y="6816"/>
                    <a:pt x="9048" y="7421"/>
                    <a:pt x="8863" y="7989"/>
                  </a:cubicBezTo>
                  <a:cubicBezTo>
                    <a:pt x="8555" y="9063"/>
                    <a:pt x="8061" y="10186"/>
                    <a:pt x="7271" y="11001"/>
                  </a:cubicBezTo>
                  <a:cubicBezTo>
                    <a:pt x="6913" y="11359"/>
                    <a:pt x="6481" y="11655"/>
                    <a:pt x="5950" y="11655"/>
                  </a:cubicBezTo>
                  <a:cubicBezTo>
                    <a:pt x="5678" y="11642"/>
                    <a:pt x="5394" y="11605"/>
                    <a:pt x="5123" y="11544"/>
                  </a:cubicBezTo>
                  <a:lnTo>
                    <a:pt x="5123" y="11544"/>
                  </a:lnTo>
                  <a:cubicBezTo>
                    <a:pt x="5407" y="11667"/>
                    <a:pt x="5703" y="11778"/>
                    <a:pt x="5999" y="11852"/>
                  </a:cubicBezTo>
                  <a:cubicBezTo>
                    <a:pt x="6530" y="12013"/>
                    <a:pt x="7061" y="12111"/>
                    <a:pt x="7604" y="12161"/>
                  </a:cubicBezTo>
                  <a:cubicBezTo>
                    <a:pt x="7721" y="12171"/>
                    <a:pt x="7839" y="12177"/>
                    <a:pt x="7957" y="12177"/>
                  </a:cubicBezTo>
                  <a:cubicBezTo>
                    <a:pt x="8289" y="12177"/>
                    <a:pt x="8618" y="12127"/>
                    <a:pt x="8900" y="11963"/>
                  </a:cubicBezTo>
                  <a:cubicBezTo>
                    <a:pt x="9122" y="11716"/>
                    <a:pt x="9307" y="11445"/>
                    <a:pt x="9468" y="11161"/>
                  </a:cubicBezTo>
                  <a:cubicBezTo>
                    <a:pt x="9517" y="10840"/>
                    <a:pt x="9604" y="10531"/>
                    <a:pt x="9715" y="10223"/>
                  </a:cubicBezTo>
                  <a:cubicBezTo>
                    <a:pt x="9851" y="9816"/>
                    <a:pt x="9986" y="9408"/>
                    <a:pt x="10147" y="9001"/>
                  </a:cubicBezTo>
                  <a:cubicBezTo>
                    <a:pt x="10233" y="8556"/>
                    <a:pt x="10307" y="8100"/>
                    <a:pt x="10381" y="7643"/>
                  </a:cubicBezTo>
                  <a:cubicBezTo>
                    <a:pt x="10493" y="6878"/>
                    <a:pt x="10653" y="6075"/>
                    <a:pt x="10554" y="5285"/>
                  </a:cubicBezTo>
                  <a:cubicBezTo>
                    <a:pt x="10455" y="4446"/>
                    <a:pt x="9962" y="3804"/>
                    <a:pt x="9345" y="3261"/>
                  </a:cubicBezTo>
                  <a:cubicBezTo>
                    <a:pt x="8234" y="2310"/>
                    <a:pt x="6999" y="1520"/>
                    <a:pt x="5666" y="903"/>
                  </a:cubicBezTo>
                  <a:cubicBezTo>
                    <a:pt x="4962" y="558"/>
                    <a:pt x="4209" y="298"/>
                    <a:pt x="3444" y="126"/>
                  </a:cubicBezTo>
                  <a:cubicBezTo>
                    <a:pt x="3088" y="50"/>
                    <a:pt x="2709" y="0"/>
                    <a:pt x="2331" y="0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0"/>
            <p:cNvSpPr/>
            <p:nvPr/>
          </p:nvSpPr>
          <p:spPr>
            <a:xfrm>
              <a:off x="1278164" y="2422874"/>
              <a:ext cx="897948" cy="804114"/>
            </a:xfrm>
            <a:custGeom>
              <a:rect b="b" l="l" r="r" t="t"/>
              <a:pathLst>
                <a:path extrusionOk="0" h="10292" w="11493">
                  <a:moveTo>
                    <a:pt x="2288" y="1039"/>
                  </a:moveTo>
                  <a:cubicBezTo>
                    <a:pt x="2439" y="1039"/>
                    <a:pt x="2596" y="1117"/>
                    <a:pt x="2716" y="1177"/>
                  </a:cubicBezTo>
                  <a:cubicBezTo>
                    <a:pt x="3025" y="1313"/>
                    <a:pt x="3333" y="1424"/>
                    <a:pt x="3654" y="1560"/>
                  </a:cubicBezTo>
                  <a:cubicBezTo>
                    <a:pt x="4308" y="1819"/>
                    <a:pt x="4950" y="2128"/>
                    <a:pt x="5592" y="2436"/>
                  </a:cubicBezTo>
                  <a:cubicBezTo>
                    <a:pt x="6222" y="2745"/>
                    <a:pt x="6876" y="3053"/>
                    <a:pt x="7505" y="3399"/>
                  </a:cubicBezTo>
                  <a:cubicBezTo>
                    <a:pt x="8123" y="3708"/>
                    <a:pt x="8728" y="4066"/>
                    <a:pt x="9308" y="4448"/>
                  </a:cubicBezTo>
                  <a:cubicBezTo>
                    <a:pt x="9555" y="4633"/>
                    <a:pt x="9826" y="4794"/>
                    <a:pt x="10073" y="4967"/>
                  </a:cubicBezTo>
                  <a:cubicBezTo>
                    <a:pt x="10332" y="5115"/>
                    <a:pt x="10554" y="5300"/>
                    <a:pt x="10740" y="5534"/>
                  </a:cubicBezTo>
                  <a:cubicBezTo>
                    <a:pt x="10770" y="5595"/>
                    <a:pt x="10718" y="5671"/>
                    <a:pt x="10658" y="5671"/>
                  </a:cubicBezTo>
                  <a:cubicBezTo>
                    <a:pt x="10644" y="5671"/>
                    <a:pt x="10630" y="5667"/>
                    <a:pt x="10616" y="5658"/>
                  </a:cubicBezTo>
                  <a:cubicBezTo>
                    <a:pt x="10542" y="5609"/>
                    <a:pt x="10468" y="5534"/>
                    <a:pt x="10394" y="5473"/>
                  </a:cubicBezTo>
                  <a:cubicBezTo>
                    <a:pt x="10394" y="5572"/>
                    <a:pt x="10394" y="5658"/>
                    <a:pt x="10369" y="5744"/>
                  </a:cubicBezTo>
                  <a:cubicBezTo>
                    <a:pt x="10332" y="6028"/>
                    <a:pt x="10246" y="6324"/>
                    <a:pt x="10135" y="6596"/>
                  </a:cubicBezTo>
                  <a:cubicBezTo>
                    <a:pt x="10098" y="6695"/>
                    <a:pt x="10061" y="6781"/>
                    <a:pt x="9999" y="6868"/>
                  </a:cubicBezTo>
                  <a:cubicBezTo>
                    <a:pt x="9937" y="6991"/>
                    <a:pt x="9826" y="7065"/>
                    <a:pt x="9690" y="7090"/>
                  </a:cubicBezTo>
                  <a:cubicBezTo>
                    <a:pt x="9687" y="7090"/>
                    <a:pt x="9683" y="7090"/>
                    <a:pt x="9680" y="7090"/>
                  </a:cubicBezTo>
                  <a:cubicBezTo>
                    <a:pt x="9432" y="7090"/>
                    <a:pt x="9468" y="6643"/>
                    <a:pt x="9493" y="6473"/>
                  </a:cubicBezTo>
                  <a:cubicBezTo>
                    <a:pt x="9542" y="6004"/>
                    <a:pt x="9727" y="5559"/>
                    <a:pt x="10024" y="5189"/>
                  </a:cubicBezTo>
                  <a:cubicBezTo>
                    <a:pt x="9950" y="5139"/>
                    <a:pt x="9875" y="5090"/>
                    <a:pt x="9801" y="5041"/>
                  </a:cubicBezTo>
                  <a:cubicBezTo>
                    <a:pt x="9518" y="4856"/>
                    <a:pt x="9246" y="4658"/>
                    <a:pt x="8962" y="4473"/>
                  </a:cubicBezTo>
                  <a:cubicBezTo>
                    <a:pt x="8394" y="4127"/>
                    <a:pt x="7814" y="3806"/>
                    <a:pt x="7222" y="3522"/>
                  </a:cubicBezTo>
                  <a:lnTo>
                    <a:pt x="7209" y="3522"/>
                  </a:lnTo>
                  <a:lnTo>
                    <a:pt x="5358" y="2597"/>
                  </a:lnTo>
                  <a:cubicBezTo>
                    <a:pt x="4740" y="2288"/>
                    <a:pt x="4123" y="1992"/>
                    <a:pt x="3494" y="1733"/>
                  </a:cubicBezTo>
                  <a:cubicBezTo>
                    <a:pt x="3247" y="1621"/>
                    <a:pt x="2988" y="1535"/>
                    <a:pt x="2741" y="1424"/>
                  </a:cubicBezTo>
                  <a:cubicBezTo>
                    <a:pt x="2580" y="1332"/>
                    <a:pt x="2366" y="1187"/>
                    <a:pt x="2168" y="1187"/>
                  </a:cubicBezTo>
                  <a:cubicBezTo>
                    <a:pt x="2153" y="1187"/>
                    <a:pt x="2138" y="1188"/>
                    <a:pt x="2123" y="1189"/>
                  </a:cubicBezTo>
                  <a:cubicBezTo>
                    <a:pt x="2074" y="1189"/>
                    <a:pt x="2062" y="1115"/>
                    <a:pt x="2099" y="1091"/>
                  </a:cubicBezTo>
                  <a:cubicBezTo>
                    <a:pt x="2159" y="1053"/>
                    <a:pt x="2223" y="1039"/>
                    <a:pt x="2288" y="1039"/>
                  </a:cubicBezTo>
                  <a:close/>
                  <a:moveTo>
                    <a:pt x="3587" y="0"/>
                  </a:moveTo>
                  <a:cubicBezTo>
                    <a:pt x="3094" y="0"/>
                    <a:pt x="2602" y="72"/>
                    <a:pt x="2161" y="251"/>
                  </a:cubicBezTo>
                  <a:lnTo>
                    <a:pt x="2136" y="251"/>
                  </a:lnTo>
                  <a:cubicBezTo>
                    <a:pt x="1914" y="498"/>
                    <a:pt x="1704" y="770"/>
                    <a:pt x="1519" y="1054"/>
                  </a:cubicBezTo>
                  <a:cubicBezTo>
                    <a:pt x="1025" y="1745"/>
                    <a:pt x="655" y="2510"/>
                    <a:pt x="395" y="3325"/>
                  </a:cubicBezTo>
                  <a:cubicBezTo>
                    <a:pt x="383" y="3337"/>
                    <a:pt x="383" y="3350"/>
                    <a:pt x="371" y="3362"/>
                  </a:cubicBezTo>
                  <a:cubicBezTo>
                    <a:pt x="223" y="3819"/>
                    <a:pt x="111" y="4288"/>
                    <a:pt x="62" y="4757"/>
                  </a:cubicBezTo>
                  <a:cubicBezTo>
                    <a:pt x="0" y="5238"/>
                    <a:pt x="74" y="5720"/>
                    <a:pt x="284" y="6152"/>
                  </a:cubicBezTo>
                  <a:cubicBezTo>
                    <a:pt x="531" y="6596"/>
                    <a:pt x="877" y="6979"/>
                    <a:pt x="1309" y="7275"/>
                  </a:cubicBezTo>
                  <a:cubicBezTo>
                    <a:pt x="2235" y="7942"/>
                    <a:pt x="3197" y="8596"/>
                    <a:pt x="4271" y="8991"/>
                  </a:cubicBezTo>
                  <a:cubicBezTo>
                    <a:pt x="4814" y="9201"/>
                    <a:pt x="5333" y="9435"/>
                    <a:pt x="5864" y="9657"/>
                  </a:cubicBezTo>
                  <a:cubicBezTo>
                    <a:pt x="6382" y="9867"/>
                    <a:pt x="6901" y="10028"/>
                    <a:pt x="7444" y="10139"/>
                  </a:cubicBezTo>
                  <a:cubicBezTo>
                    <a:pt x="7755" y="10211"/>
                    <a:pt x="8082" y="10292"/>
                    <a:pt x="8402" y="10292"/>
                  </a:cubicBezTo>
                  <a:cubicBezTo>
                    <a:pt x="8629" y="10292"/>
                    <a:pt x="8851" y="10251"/>
                    <a:pt x="9061" y="10139"/>
                  </a:cubicBezTo>
                  <a:cubicBezTo>
                    <a:pt x="9493" y="9880"/>
                    <a:pt x="9851" y="9509"/>
                    <a:pt x="10110" y="9065"/>
                  </a:cubicBezTo>
                  <a:cubicBezTo>
                    <a:pt x="10406" y="8583"/>
                    <a:pt x="10653" y="8065"/>
                    <a:pt x="10851" y="7534"/>
                  </a:cubicBezTo>
                  <a:cubicBezTo>
                    <a:pt x="11061" y="6991"/>
                    <a:pt x="11307" y="6423"/>
                    <a:pt x="11369" y="5843"/>
                  </a:cubicBezTo>
                  <a:cubicBezTo>
                    <a:pt x="11493" y="4707"/>
                    <a:pt x="11036" y="3683"/>
                    <a:pt x="10246" y="2881"/>
                  </a:cubicBezTo>
                  <a:cubicBezTo>
                    <a:pt x="9518" y="2177"/>
                    <a:pt x="8616" y="1634"/>
                    <a:pt x="7728" y="1177"/>
                  </a:cubicBezTo>
                  <a:cubicBezTo>
                    <a:pt x="6777" y="696"/>
                    <a:pt x="5765" y="338"/>
                    <a:pt x="4728" y="116"/>
                  </a:cubicBezTo>
                  <a:cubicBezTo>
                    <a:pt x="4364" y="45"/>
                    <a:pt x="3975" y="0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0"/>
            <p:cNvSpPr/>
            <p:nvPr/>
          </p:nvSpPr>
          <p:spPr>
            <a:xfrm>
              <a:off x="2646677" y="1981520"/>
              <a:ext cx="394556" cy="1221953"/>
            </a:xfrm>
            <a:custGeom>
              <a:rect b="b" l="l" r="r" t="t"/>
              <a:pathLst>
                <a:path extrusionOk="0" h="15640" w="5050">
                  <a:moveTo>
                    <a:pt x="2147" y="1"/>
                  </a:moveTo>
                  <a:cubicBezTo>
                    <a:pt x="1422" y="1"/>
                    <a:pt x="670" y="256"/>
                    <a:pt x="0" y="481"/>
                  </a:cubicBezTo>
                  <a:cubicBezTo>
                    <a:pt x="235" y="654"/>
                    <a:pt x="445" y="864"/>
                    <a:pt x="642" y="1086"/>
                  </a:cubicBezTo>
                  <a:cubicBezTo>
                    <a:pt x="741" y="1197"/>
                    <a:pt x="827" y="1321"/>
                    <a:pt x="902" y="1457"/>
                  </a:cubicBezTo>
                  <a:cubicBezTo>
                    <a:pt x="1229" y="1278"/>
                    <a:pt x="1586" y="1192"/>
                    <a:pt x="1941" y="1192"/>
                  </a:cubicBezTo>
                  <a:cubicBezTo>
                    <a:pt x="2497" y="1192"/>
                    <a:pt x="3047" y="1403"/>
                    <a:pt x="3469" y="1802"/>
                  </a:cubicBezTo>
                  <a:cubicBezTo>
                    <a:pt x="4234" y="2555"/>
                    <a:pt x="4037" y="3851"/>
                    <a:pt x="3716" y="4765"/>
                  </a:cubicBezTo>
                  <a:cubicBezTo>
                    <a:pt x="3259" y="6036"/>
                    <a:pt x="2457" y="7184"/>
                    <a:pt x="2247" y="8542"/>
                  </a:cubicBezTo>
                  <a:cubicBezTo>
                    <a:pt x="2037" y="9900"/>
                    <a:pt x="2654" y="11307"/>
                    <a:pt x="2049" y="12615"/>
                  </a:cubicBezTo>
                  <a:cubicBezTo>
                    <a:pt x="1766" y="13220"/>
                    <a:pt x="1321" y="13726"/>
                    <a:pt x="778" y="14109"/>
                  </a:cubicBezTo>
                  <a:cubicBezTo>
                    <a:pt x="679" y="14627"/>
                    <a:pt x="544" y="15134"/>
                    <a:pt x="395" y="15640"/>
                  </a:cubicBezTo>
                  <a:cubicBezTo>
                    <a:pt x="642" y="15479"/>
                    <a:pt x="902" y="15343"/>
                    <a:pt x="1148" y="15171"/>
                  </a:cubicBezTo>
                  <a:cubicBezTo>
                    <a:pt x="1494" y="14961"/>
                    <a:pt x="1803" y="14701"/>
                    <a:pt x="2074" y="14418"/>
                  </a:cubicBezTo>
                  <a:cubicBezTo>
                    <a:pt x="2370" y="14109"/>
                    <a:pt x="2543" y="13714"/>
                    <a:pt x="2568" y="13282"/>
                  </a:cubicBezTo>
                  <a:cubicBezTo>
                    <a:pt x="2568" y="12875"/>
                    <a:pt x="2531" y="12455"/>
                    <a:pt x="2556" y="12048"/>
                  </a:cubicBezTo>
                  <a:cubicBezTo>
                    <a:pt x="2580" y="11319"/>
                    <a:pt x="2728" y="10591"/>
                    <a:pt x="3000" y="9912"/>
                  </a:cubicBezTo>
                  <a:cubicBezTo>
                    <a:pt x="3284" y="9221"/>
                    <a:pt x="3617" y="8554"/>
                    <a:pt x="3938" y="7875"/>
                  </a:cubicBezTo>
                  <a:cubicBezTo>
                    <a:pt x="4284" y="7209"/>
                    <a:pt x="4568" y="6517"/>
                    <a:pt x="4790" y="5802"/>
                  </a:cubicBezTo>
                  <a:cubicBezTo>
                    <a:pt x="4975" y="5123"/>
                    <a:pt x="5049" y="4431"/>
                    <a:pt x="5000" y="3740"/>
                  </a:cubicBezTo>
                  <a:cubicBezTo>
                    <a:pt x="4901" y="2518"/>
                    <a:pt x="4494" y="1000"/>
                    <a:pt x="3370" y="321"/>
                  </a:cubicBezTo>
                  <a:cubicBezTo>
                    <a:pt x="2987" y="88"/>
                    <a:pt x="2572" y="1"/>
                    <a:pt x="2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0"/>
            <p:cNvSpPr/>
            <p:nvPr/>
          </p:nvSpPr>
          <p:spPr>
            <a:xfrm>
              <a:off x="2374709" y="2957437"/>
              <a:ext cx="326036" cy="409089"/>
            </a:xfrm>
            <a:custGeom>
              <a:rect b="b" l="l" r="r" t="t"/>
              <a:pathLst>
                <a:path extrusionOk="0" h="5236" w="4173">
                  <a:moveTo>
                    <a:pt x="4173" y="1"/>
                  </a:moveTo>
                  <a:lnTo>
                    <a:pt x="4173" y="1"/>
                  </a:lnTo>
                  <a:cubicBezTo>
                    <a:pt x="3963" y="124"/>
                    <a:pt x="3728" y="198"/>
                    <a:pt x="3481" y="235"/>
                  </a:cubicBezTo>
                  <a:cubicBezTo>
                    <a:pt x="3185" y="285"/>
                    <a:pt x="2901" y="334"/>
                    <a:pt x="2605" y="384"/>
                  </a:cubicBezTo>
                  <a:cubicBezTo>
                    <a:pt x="2284" y="445"/>
                    <a:pt x="1963" y="507"/>
                    <a:pt x="1630" y="556"/>
                  </a:cubicBezTo>
                  <a:lnTo>
                    <a:pt x="1580" y="556"/>
                  </a:lnTo>
                  <a:cubicBezTo>
                    <a:pt x="1617" y="643"/>
                    <a:pt x="1642" y="729"/>
                    <a:pt x="1654" y="828"/>
                  </a:cubicBezTo>
                  <a:cubicBezTo>
                    <a:pt x="1679" y="1112"/>
                    <a:pt x="1679" y="1396"/>
                    <a:pt x="1654" y="1680"/>
                  </a:cubicBezTo>
                  <a:cubicBezTo>
                    <a:pt x="1630" y="1877"/>
                    <a:pt x="1605" y="2161"/>
                    <a:pt x="1408" y="2285"/>
                  </a:cubicBezTo>
                  <a:cubicBezTo>
                    <a:pt x="1372" y="2306"/>
                    <a:pt x="1339" y="2316"/>
                    <a:pt x="1309" y="2316"/>
                  </a:cubicBezTo>
                  <a:cubicBezTo>
                    <a:pt x="1120" y="2316"/>
                    <a:pt x="1034" y="1929"/>
                    <a:pt x="1013" y="1791"/>
                  </a:cubicBezTo>
                  <a:cubicBezTo>
                    <a:pt x="951" y="1383"/>
                    <a:pt x="988" y="951"/>
                    <a:pt x="1136" y="569"/>
                  </a:cubicBezTo>
                  <a:cubicBezTo>
                    <a:pt x="963" y="556"/>
                    <a:pt x="790" y="532"/>
                    <a:pt x="630" y="507"/>
                  </a:cubicBezTo>
                  <a:cubicBezTo>
                    <a:pt x="618" y="779"/>
                    <a:pt x="605" y="1063"/>
                    <a:pt x="568" y="1334"/>
                  </a:cubicBezTo>
                  <a:cubicBezTo>
                    <a:pt x="507" y="2013"/>
                    <a:pt x="420" y="2692"/>
                    <a:pt x="309" y="3371"/>
                  </a:cubicBezTo>
                  <a:cubicBezTo>
                    <a:pt x="260" y="3716"/>
                    <a:pt x="210" y="4062"/>
                    <a:pt x="149" y="4395"/>
                  </a:cubicBezTo>
                  <a:cubicBezTo>
                    <a:pt x="124" y="4568"/>
                    <a:pt x="87" y="4741"/>
                    <a:pt x="50" y="4914"/>
                  </a:cubicBezTo>
                  <a:cubicBezTo>
                    <a:pt x="25" y="5013"/>
                    <a:pt x="25" y="5111"/>
                    <a:pt x="0" y="5210"/>
                  </a:cubicBezTo>
                  <a:cubicBezTo>
                    <a:pt x="135" y="5226"/>
                    <a:pt x="272" y="5235"/>
                    <a:pt x="410" y="5235"/>
                  </a:cubicBezTo>
                  <a:cubicBezTo>
                    <a:pt x="587" y="5235"/>
                    <a:pt x="765" y="5220"/>
                    <a:pt x="939" y="5185"/>
                  </a:cubicBezTo>
                  <a:cubicBezTo>
                    <a:pt x="1358" y="5099"/>
                    <a:pt x="1766" y="5000"/>
                    <a:pt x="2173" y="4877"/>
                  </a:cubicBezTo>
                  <a:cubicBezTo>
                    <a:pt x="2506" y="4778"/>
                    <a:pt x="2790" y="4729"/>
                    <a:pt x="3025" y="4457"/>
                  </a:cubicBezTo>
                  <a:cubicBezTo>
                    <a:pt x="3432" y="3988"/>
                    <a:pt x="3555" y="3309"/>
                    <a:pt x="3716" y="2729"/>
                  </a:cubicBezTo>
                  <a:cubicBezTo>
                    <a:pt x="3938" y="1902"/>
                    <a:pt x="4086" y="1050"/>
                    <a:pt x="4160" y="198"/>
                  </a:cubicBezTo>
                  <a:cubicBezTo>
                    <a:pt x="4160" y="149"/>
                    <a:pt x="4160" y="75"/>
                    <a:pt x="4173" y="1"/>
                  </a:cubicBezTo>
                  <a:close/>
                </a:path>
              </a:pathLst>
            </a:custGeom>
            <a:solidFill>
              <a:srgbClr val="FFA1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0"/>
            <p:cNvSpPr/>
            <p:nvPr/>
          </p:nvSpPr>
          <p:spPr>
            <a:xfrm>
              <a:off x="2029455" y="2833055"/>
              <a:ext cx="47347" cy="131493"/>
            </a:xfrm>
            <a:custGeom>
              <a:rect b="b" l="l" r="r" t="t"/>
              <a:pathLst>
                <a:path extrusionOk="0" h="1683" w="606">
                  <a:moveTo>
                    <a:pt x="482" y="1"/>
                  </a:moveTo>
                  <a:cubicBezTo>
                    <a:pt x="222" y="371"/>
                    <a:pt x="62" y="803"/>
                    <a:pt x="13" y="1260"/>
                  </a:cubicBezTo>
                  <a:cubicBezTo>
                    <a:pt x="0" y="1358"/>
                    <a:pt x="0" y="1469"/>
                    <a:pt x="25" y="1581"/>
                  </a:cubicBezTo>
                  <a:cubicBezTo>
                    <a:pt x="42" y="1640"/>
                    <a:pt x="53" y="1682"/>
                    <a:pt x="87" y="1682"/>
                  </a:cubicBezTo>
                  <a:cubicBezTo>
                    <a:pt x="102" y="1682"/>
                    <a:pt x="122" y="1674"/>
                    <a:pt x="148" y="1655"/>
                  </a:cubicBezTo>
                  <a:cubicBezTo>
                    <a:pt x="173" y="1630"/>
                    <a:pt x="210" y="1605"/>
                    <a:pt x="235" y="1581"/>
                  </a:cubicBezTo>
                  <a:cubicBezTo>
                    <a:pt x="253" y="1562"/>
                    <a:pt x="253" y="1562"/>
                    <a:pt x="252" y="1562"/>
                  </a:cubicBezTo>
                  <a:cubicBezTo>
                    <a:pt x="250" y="1562"/>
                    <a:pt x="247" y="1562"/>
                    <a:pt x="259" y="1544"/>
                  </a:cubicBezTo>
                  <a:cubicBezTo>
                    <a:pt x="272" y="1519"/>
                    <a:pt x="284" y="1494"/>
                    <a:pt x="309" y="1457"/>
                  </a:cubicBezTo>
                  <a:cubicBezTo>
                    <a:pt x="346" y="1371"/>
                    <a:pt x="383" y="1272"/>
                    <a:pt x="408" y="1186"/>
                  </a:cubicBezTo>
                  <a:cubicBezTo>
                    <a:pt x="494" y="939"/>
                    <a:pt x="556" y="692"/>
                    <a:pt x="593" y="445"/>
                  </a:cubicBezTo>
                  <a:cubicBezTo>
                    <a:pt x="605" y="359"/>
                    <a:pt x="605" y="272"/>
                    <a:pt x="593" y="186"/>
                  </a:cubicBezTo>
                  <a:cubicBezTo>
                    <a:pt x="580" y="161"/>
                    <a:pt x="568" y="136"/>
                    <a:pt x="556" y="112"/>
                  </a:cubicBezTo>
                  <a:lnTo>
                    <a:pt x="519" y="87"/>
                  </a:lnTo>
                  <a:cubicBezTo>
                    <a:pt x="506" y="62"/>
                    <a:pt x="506" y="50"/>
                    <a:pt x="519" y="25"/>
                  </a:cubicBezTo>
                  <a:lnTo>
                    <a:pt x="482" y="1"/>
                  </a:ln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0"/>
            <p:cNvSpPr/>
            <p:nvPr/>
          </p:nvSpPr>
          <p:spPr>
            <a:xfrm>
              <a:off x="2723791" y="2097230"/>
              <a:ext cx="25158" cy="67582"/>
            </a:xfrm>
            <a:custGeom>
              <a:rect b="b" l="l" r="r" t="t"/>
              <a:pathLst>
                <a:path extrusionOk="0" h="865" w="322">
                  <a:moveTo>
                    <a:pt x="322" y="0"/>
                  </a:moveTo>
                  <a:cubicBezTo>
                    <a:pt x="211" y="37"/>
                    <a:pt x="100" y="74"/>
                    <a:pt x="1" y="124"/>
                  </a:cubicBezTo>
                  <a:cubicBezTo>
                    <a:pt x="112" y="358"/>
                    <a:pt x="211" y="605"/>
                    <a:pt x="260" y="864"/>
                  </a:cubicBezTo>
                  <a:cubicBezTo>
                    <a:pt x="310" y="580"/>
                    <a:pt x="322" y="296"/>
                    <a:pt x="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0"/>
            <p:cNvSpPr/>
            <p:nvPr/>
          </p:nvSpPr>
          <p:spPr>
            <a:xfrm>
              <a:off x="2329394" y="2316149"/>
              <a:ext cx="62738" cy="122273"/>
            </a:xfrm>
            <a:custGeom>
              <a:rect b="b" l="l" r="r" t="t"/>
              <a:pathLst>
                <a:path extrusionOk="0" h="1565" w="803">
                  <a:moveTo>
                    <a:pt x="704" y="0"/>
                  </a:moveTo>
                  <a:cubicBezTo>
                    <a:pt x="395" y="321"/>
                    <a:pt x="173" y="692"/>
                    <a:pt x="50" y="1111"/>
                  </a:cubicBezTo>
                  <a:cubicBezTo>
                    <a:pt x="25" y="1210"/>
                    <a:pt x="0" y="1333"/>
                    <a:pt x="0" y="1444"/>
                  </a:cubicBezTo>
                  <a:cubicBezTo>
                    <a:pt x="0" y="1482"/>
                    <a:pt x="0" y="1519"/>
                    <a:pt x="25" y="1556"/>
                  </a:cubicBezTo>
                  <a:cubicBezTo>
                    <a:pt x="31" y="1562"/>
                    <a:pt x="37" y="1565"/>
                    <a:pt x="45" y="1565"/>
                  </a:cubicBezTo>
                  <a:cubicBezTo>
                    <a:pt x="53" y="1565"/>
                    <a:pt x="62" y="1562"/>
                    <a:pt x="74" y="1556"/>
                  </a:cubicBezTo>
                  <a:cubicBezTo>
                    <a:pt x="259" y="1494"/>
                    <a:pt x="358" y="1284"/>
                    <a:pt x="445" y="1136"/>
                  </a:cubicBezTo>
                  <a:cubicBezTo>
                    <a:pt x="568" y="914"/>
                    <a:pt x="667" y="679"/>
                    <a:pt x="753" y="432"/>
                  </a:cubicBezTo>
                  <a:cubicBezTo>
                    <a:pt x="790" y="346"/>
                    <a:pt x="803" y="259"/>
                    <a:pt x="803" y="161"/>
                  </a:cubicBezTo>
                  <a:lnTo>
                    <a:pt x="803" y="124"/>
                  </a:lnTo>
                  <a:cubicBezTo>
                    <a:pt x="766" y="124"/>
                    <a:pt x="729" y="99"/>
                    <a:pt x="716" y="50"/>
                  </a:cubicBezTo>
                  <a:cubicBezTo>
                    <a:pt x="716" y="37"/>
                    <a:pt x="704" y="25"/>
                    <a:pt x="704" y="0"/>
                  </a:cubicBezTo>
                  <a:close/>
                </a:path>
              </a:pathLst>
            </a:custGeom>
            <a:solidFill>
              <a:srgbClr val="7E64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0"/>
            <p:cNvSpPr/>
            <p:nvPr/>
          </p:nvSpPr>
          <p:spPr>
            <a:xfrm>
              <a:off x="1645606" y="1917454"/>
              <a:ext cx="852633" cy="1012096"/>
            </a:xfrm>
            <a:custGeom>
              <a:rect b="b" l="l" r="r" t="t"/>
              <a:pathLst>
                <a:path extrusionOk="0" h="12954" w="10913">
                  <a:moveTo>
                    <a:pt x="4106" y="1542"/>
                  </a:moveTo>
                  <a:cubicBezTo>
                    <a:pt x="4199" y="1542"/>
                    <a:pt x="4291" y="1544"/>
                    <a:pt x="4382" y="1548"/>
                  </a:cubicBezTo>
                  <a:cubicBezTo>
                    <a:pt x="5617" y="1585"/>
                    <a:pt x="6814" y="1980"/>
                    <a:pt x="7826" y="2696"/>
                  </a:cubicBezTo>
                  <a:cubicBezTo>
                    <a:pt x="8271" y="3005"/>
                    <a:pt x="8678" y="3363"/>
                    <a:pt x="9048" y="3770"/>
                  </a:cubicBezTo>
                  <a:cubicBezTo>
                    <a:pt x="9357" y="4128"/>
                    <a:pt x="9703" y="4610"/>
                    <a:pt x="9666" y="5103"/>
                  </a:cubicBezTo>
                  <a:cubicBezTo>
                    <a:pt x="9703" y="5140"/>
                    <a:pt x="9727" y="5190"/>
                    <a:pt x="9740" y="5239"/>
                  </a:cubicBezTo>
                  <a:cubicBezTo>
                    <a:pt x="9740" y="5362"/>
                    <a:pt x="9715" y="5498"/>
                    <a:pt x="9666" y="5609"/>
                  </a:cubicBezTo>
                  <a:cubicBezTo>
                    <a:pt x="9567" y="5893"/>
                    <a:pt x="9431" y="6165"/>
                    <a:pt x="9271" y="6412"/>
                  </a:cubicBezTo>
                  <a:cubicBezTo>
                    <a:pt x="9221" y="6510"/>
                    <a:pt x="9160" y="6585"/>
                    <a:pt x="9086" y="6659"/>
                  </a:cubicBezTo>
                  <a:cubicBezTo>
                    <a:pt x="8999" y="6757"/>
                    <a:pt x="8876" y="6807"/>
                    <a:pt x="8740" y="6807"/>
                  </a:cubicBezTo>
                  <a:cubicBezTo>
                    <a:pt x="8505" y="6733"/>
                    <a:pt x="8629" y="6313"/>
                    <a:pt x="8678" y="6152"/>
                  </a:cubicBezTo>
                  <a:cubicBezTo>
                    <a:pt x="8814" y="5708"/>
                    <a:pt x="9073" y="5325"/>
                    <a:pt x="9406" y="5017"/>
                  </a:cubicBezTo>
                  <a:cubicBezTo>
                    <a:pt x="9234" y="4535"/>
                    <a:pt x="8950" y="4091"/>
                    <a:pt x="8579" y="3733"/>
                  </a:cubicBezTo>
                  <a:cubicBezTo>
                    <a:pt x="7826" y="2931"/>
                    <a:pt x="6876" y="2351"/>
                    <a:pt x="5827" y="2017"/>
                  </a:cubicBezTo>
                  <a:cubicBezTo>
                    <a:pt x="5308" y="1857"/>
                    <a:pt x="4777" y="1783"/>
                    <a:pt x="4247" y="1758"/>
                  </a:cubicBezTo>
                  <a:cubicBezTo>
                    <a:pt x="4155" y="1756"/>
                    <a:pt x="4059" y="1754"/>
                    <a:pt x="3962" y="1754"/>
                  </a:cubicBezTo>
                  <a:cubicBezTo>
                    <a:pt x="3537" y="1754"/>
                    <a:pt x="3078" y="1789"/>
                    <a:pt x="2716" y="1980"/>
                  </a:cubicBezTo>
                  <a:cubicBezTo>
                    <a:pt x="2706" y="1987"/>
                    <a:pt x="2695" y="1989"/>
                    <a:pt x="2686" y="1989"/>
                  </a:cubicBezTo>
                  <a:cubicBezTo>
                    <a:pt x="2641" y="1989"/>
                    <a:pt x="2615" y="1925"/>
                    <a:pt x="2667" y="1894"/>
                  </a:cubicBezTo>
                  <a:cubicBezTo>
                    <a:pt x="3095" y="1612"/>
                    <a:pt x="3602" y="1542"/>
                    <a:pt x="4106" y="1542"/>
                  </a:cubicBezTo>
                  <a:close/>
                  <a:moveTo>
                    <a:pt x="4727" y="0"/>
                  </a:moveTo>
                  <a:cubicBezTo>
                    <a:pt x="4325" y="0"/>
                    <a:pt x="3931" y="73"/>
                    <a:pt x="3568" y="252"/>
                  </a:cubicBezTo>
                  <a:cubicBezTo>
                    <a:pt x="3309" y="561"/>
                    <a:pt x="3074" y="906"/>
                    <a:pt x="2827" y="1227"/>
                  </a:cubicBezTo>
                  <a:cubicBezTo>
                    <a:pt x="2346" y="1857"/>
                    <a:pt x="1889" y="2499"/>
                    <a:pt x="1420" y="3128"/>
                  </a:cubicBezTo>
                  <a:cubicBezTo>
                    <a:pt x="988" y="3721"/>
                    <a:pt x="568" y="4301"/>
                    <a:pt x="136" y="4881"/>
                  </a:cubicBezTo>
                  <a:cubicBezTo>
                    <a:pt x="87" y="4943"/>
                    <a:pt x="50" y="5017"/>
                    <a:pt x="0" y="5079"/>
                  </a:cubicBezTo>
                  <a:cubicBezTo>
                    <a:pt x="95" y="5074"/>
                    <a:pt x="190" y="5072"/>
                    <a:pt x="285" y="5072"/>
                  </a:cubicBezTo>
                  <a:cubicBezTo>
                    <a:pt x="761" y="5072"/>
                    <a:pt x="1241" y="5124"/>
                    <a:pt x="1704" y="5227"/>
                  </a:cubicBezTo>
                  <a:cubicBezTo>
                    <a:pt x="2469" y="5400"/>
                    <a:pt x="3210" y="5659"/>
                    <a:pt x="3901" y="6004"/>
                  </a:cubicBezTo>
                  <a:cubicBezTo>
                    <a:pt x="4580" y="6338"/>
                    <a:pt x="5234" y="6720"/>
                    <a:pt x="5864" y="7140"/>
                  </a:cubicBezTo>
                  <a:cubicBezTo>
                    <a:pt x="6592" y="7597"/>
                    <a:pt x="7259" y="8152"/>
                    <a:pt x="7851" y="8782"/>
                  </a:cubicBezTo>
                  <a:cubicBezTo>
                    <a:pt x="8876" y="9905"/>
                    <a:pt x="8728" y="11534"/>
                    <a:pt x="8518" y="12954"/>
                  </a:cubicBezTo>
                  <a:lnTo>
                    <a:pt x="8567" y="12855"/>
                  </a:lnTo>
                  <a:cubicBezTo>
                    <a:pt x="8740" y="12448"/>
                    <a:pt x="8937" y="12053"/>
                    <a:pt x="9160" y="11670"/>
                  </a:cubicBezTo>
                  <a:cubicBezTo>
                    <a:pt x="9209" y="11510"/>
                    <a:pt x="9271" y="11349"/>
                    <a:pt x="9308" y="11176"/>
                  </a:cubicBezTo>
                  <a:cubicBezTo>
                    <a:pt x="9332" y="11078"/>
                    <a:pt x="9357" y="10979"/>
                    <a:pt x="9394" y="10893"/>
                  </a:cubicBezTo>
                  <a:cubicBezTo>
                    <a:pt x="9382" y="10868"/>
                    <a:pt x="9382" y="10856"/>
                    <a:pt x="9394" y="10843"/>
                  </a:cubicBezTo>
                  <a:cubicBezTo>
                    <a:pt x="9456" y="10510"/>
                    <a:pt x="9555" y="10189"/>
                    <a:pt x="9666" y="9868"/>
                  </a:cubicBezTo>
                  <a:cubicBezTo>
                    <a:pt x="9752" y="9559"/>
                    <a:pt x="9863" y="9263"/>
                    <a:pt x="9974" y="8967"/>
                  </a:cubicBezTo>
                  <a:cubicBezTo>
                    <a:pt x="10196" y="8350"/>
                    <a:pt x="10419" y="7745"/>
                    <a:pt x="10591" y="7115"/>
                  </a:cubicBezTo>
                  <a:cubicBezTo>
                    <a:pt x="10740" y="6585"/>
                    <a:pt x="10826" y="6029"/>
                    <a:pt x="10863" y="5474"/>
                  </a:cubicBezTo>
                  <a:cubicBezTo>
                    <a:pt x="10900" y="4918"/>
                    <a:pt x="10912" y="4313"/>
                    <a:pt x="10727" y="3782"/>
                  </a:cubicBezTo>
                  <a:cubicBezTo>
                    <a:pt x="10369" y="2746"/>
                    <a:pt x="9406" y="1968"/>
                    <a:pt x="8518" y="1412"/>
                  </a:cubicBezTo>
                  <a:cubicBezTo>
                    <a:pt x="7703" y="869"/>
                    <a:pt x="6802" y="450"/>
                    <a:pt x="5864" y="166"/>
                  </a:cubicBezTo>
                  <a:cubicBezTo>
                    <a:pt x="5488" y="64"/>
                    <a:pt x="5104" y="0"/>
                    <a:pt x="47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0"/>
            <p:cNvSpPr/>
            <p:nvPr/>
          </p:nvSpPr>
          <p:spPr>
            <a:xfrm>
              <a:off x="2400726" y="2731799"/>
              <a:ext cx="309707" cy="258532"/>
            </a:xfrm>
            <a:custGeom>
              <a:rect b="b" l="l" r="r" t="t"/>
              <a:pathLst>
                <a:path extrusionOk="0" h="3309" w="3964">
                  <a:moveTo>
                    <a:pt x="2112" y="0"/>
                  </a:moveTo>
                  <a:cubicBezTo>
                    <a:pt x="1803" y="13"/>
                    <a:pt x="1494" y="62"/>
                    <a:pt x="1186" y="136"/>
                  </a:cubicBezTo>
                  <a:cubicBezTo>
                    <a:pt x="828" y="223"/>
                    <a:pt x="470" y="334"/>
                    <a:pt x="198" y="605"/>
                  </a:cubicBezTo>
                  <a:cubicBezTo>
                    <a:pt x="136" y="692"/>
                    <a:pt x="62" y="766"/>
                    <a:pt x="1" y="852"/>
                  </a:cubicBezTo>
                  <a:cubicBezTo>
                    <a:pt x="161" y="914"/>
                    <a:pt x="223" y="1198"/>
                    <a:pt x="248" y="1346"/>
                  </a:cubicBezTo>
                  <a:cubicBezTo>
                    <a:pt x="297" y="1642"/>
                    <a:pt x="309" y="1938"/>
                    <a:pt x="309" y="2235"/>
                  </a:cubicBezTo>
                  <a:cubicBezTo>
                    <a:pt x="309" y="2593"/>
                    <a:pt x="297" y="2938"/>
                    <a:pt x="297" y="3296"/>
                  </a:cubicBezTo>
                  <a:cubicBezTo>
                    <a:pt x="386" y="3305"/>
                    <a:pt x="476" y="3309"/>
                    <a:pt x="566" y="3309"/>
                  </a:cubicBezTo>
                  <a:cubicBezTo>
                    <a:pt x="1133" y="3309"/>
                    <a:pt x="1704" y="3156"/>
                    <a:pt x="2247" y="3049"/>
                  </a:cubicBezTo>
                  <a:cubicBezTo>
                    <a:pt x="2531" y="2988"/>
                    <a:pt x="2803" y="2951"/>
                    <a:pt x="3087" y="2889"/>
                  </a:cubicBezTo>
                  <a:cubicBezTo>
                    <a:pt x="3346" y="2840"/>
                    <a:pt x="3593" y="2753"/>
                    <a:pt x="3864" y="2716"/>
                  </a:cubicBezTo>
                  <a:cubicBezTo>
                    <a:pt x="3926" y="2050"/>
                    <a:pt x="3963" y="1309"/>
                    <a:pt x="3655" y="729"/>
                  </a:cubicBezTo>
                  <a:cubicBezTo>
                    <a:pt x="3358" y="198"/>
                    <a:pt x="2692" y="13"/>
                    <a:pt x="21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0"/>
            <p:cNvSpPr/>
            <p:nvPr/>
          </p:nvSpPr>
          <p:spPr>
            <a:xfrm>
              <a:off x="1846164" y="2034492"/>
              <a:ext cx="562380" cy="416745"/>
            </a:xfrm>
            <a:custGeom>
              <a:rect b="b" l="l" r="r" t="t"/>
              <a:pathLst>
                <a:path extrusionOk="0" h="5334" w="7198">
                  <a:moveTo>
                    <a:pt x="6864" y="3667"/>
                  </a:moveTo>
                  <a:cubicBezTo>
                    <a:pt x="6877" y="3716"/>
                    <a:pt x="6914" y="3753"/>
                    <a:pt x="6963" y="3766"/>
                  </a:cubicBezTo>
                  <a:lnTo>
                    <a:pt x="6963" y="3778"/>
                  </a:lnTo>
                  <a:cubicBezTo>
                    <a:pt x="6951" y="3864"/>
                    <a:pt x="6938" y="3951"/>
                    <a:pt x="6901" y="4025"/>
                  </a:cubicBezTo>
                  <a:cubicBezTo>
                    <a:pt x="6827" y="4272"/>
                    <a:pt x="6716" y="4506"/>
                    <a:pt x="6593" y="4729"/>
                  </a:cubicBezTo>
                  <a:lnTo>
                    <a:pt x="6568" y="4778"/>
                  </a:lnTo>
                  <a:cubicBezTo>
                    <a:pt x="6494" y="4914"/>
                    <a:pt x="6407" y="5087"/>
                    <a:pt x="6247" y="5124"/>
                  </a:cubicBezTo>
                  <a:cubicBezTo>
                    <a:pt x="6235" y="5124"/>
                    <a:pt x="6222" y="5124"/>
                    <a:pt x="6222" y="5136"/>
                  </a:cubicBezTo>
                  <a:cubicBezTo>
                    <a:pt x="6210" y="5111"/>
                    <a:pt x="6210" y="5074"/>
                    <a:pt x="6210" y="5049"/>
                  </a:cubicBezTo>
                  <a:cubicBezTo>
                    <a:pt x="6210" y="4938"/>
                    <a:pt x="6222" y="4827"/>
                    <a:pt x="6259" y="4716"/>
                  </a:cubicBezTo>
                  <a:cubicBezTo>
                    <a:pt x="6370" y="4334"/>
                    <a:pt x="6580" y="3963"/>
                    <a:pt x="6864" y="3667"/>
                  </a:cubicBezTo>
                  <a:close/>
                  <a:moveTo>
                    <a:pt x="1544" y="1"/>
                  </a:moveTo>
                  <a:cubicBezTo>
                    <a:pt x="902" y="1"/>
                    <a:pt x="458" y="112"/>
                    <a:pt x="75" y="359"/>
                  </a:cubicBezTo>
                  <a:cubicBezTo>
                    <a:pt x="1" y="408"/>
                    <a:pt x="38" y="507"/>
                    <a:pt x="112" y="507"/>
                  </a:cubicBezTo>
                  <a:lnTo>
                    <a:pt x="124" y="519"/>
                  </a:lnTo>
                  <a:cubicBezTo>
                    <a:pt x="137" y="519"/>
                    <a:pt x="149" y="519"/>
                    <a:pt x="161" y="507"/>
                  </a:cubicBezTo>
                  <a:cubicBezTo>
                    <a:pt x="445" y="359"/>
                    <a:pt x="816" y="285"/>
                    <a:pt x="1322" y="285"/>
                  </a:cubicBezTo>
                  <a:cubicBezTo>
                    <a:pt x="1445" y="285"/>
                    <a:pt x="1556" y="285"/>
                    <a:pt x="1680" y="297"/>
                  </a:cubicBezTo>
                  <a:cubicBezTo>
                    <a:pt x="2210" y="309"/>
                    <a:pt x="2741" y="396"/>
                    <a:pt x="3260" y="544"/>
                  </a:cubicBezTo>
                  <a:cubicBezTo>
                    <a:pt x="4297" y="877"/>
                    <a:pt x="5235" y="1457"/>
                    <a:pt x="5988" y="2247"/>
                  </a:cubicBezTo>
                  <a:cubicBezTo>
                    <a:pt x="6358" y="2593"/>
                    <a:pt x="6630" y="3025"/>
                    <a:pt x="6815" y="3507"/>
                  </a:cubicBezTo>
                  <a:cubicBezTo>
                    <a:pt x="6469" y="3815"/>
                    <a:pt x="6222" y="4198"/>
                    <a:pt x="6086" y="4642"/>
                  </a:cubicBezTo>
                  <a:cubicBezTo>
                    <a:pt x="6037" y="4766"/>
                    <a:pt x="5951" y="5062"/>
                    <a:pt x="6049" y="5222"/>
                  </a:cubicBezTo>
                  <a:cubicBezTo>
                    <a:pt x="6074" y="5272"/>
                    <a:pt x="6111" y="5309"/>
                    <a:pt x="6173" y="5321"/>
                  </a:cubicBezTo>
                  <a:cubicBezTo>
                    <a:pt x="6185" y="5333"/>
                    <a:pt x="6210" y="5333"/>
                    <a:pt x="6222" y="5333"/>
                  </a:cubicBezTo>
                  <a:cubicBezTo>
                    <a:pt x="6346" y="5321"/>
                    <a:pt x="6457" y="5272"/>
                    <a:pt x="6543" y="5185"/>
                  </a:cubicBezTo>
                  <a:cubicBezTo>
                    <a:pt x="6617" y="5111"/>
                    <a:pt x="6667" y="5025"/>
                    <a:pt x="6716" y="4951"/>
                  </a:cubicBezTo>
                  <a:lnTo>
                    <a:pt x="6728" y="4926"/>
                  </a:lnTo>
                  <a:cubicBezTo>
                    <a:pt x="6901" y="4679"/>
                    <a:pt x="7025" y="4408"/>
                    <a:pt x="7136" y="4111"/>
                  </a:cubicBezTo>
                  <a:cubicBezTo>
                    <a:pt x="7185" y="3988"/>
                    <a:pt x="7197" y="3864"/>
                    <a:pt x="7197" y="3729"/>
                  </a:cubicBezTo>
                  <a:cubicBezTo>
                    <a:pt x="7185" y="3679"/>
                    <a:pt x="7173" y="3630"/>
                    <a:pt x="7136" y="3593"/>
                  </a:cubicBezTo>
                  <a:cubicBezTo>
                    <a:pt x="7148" y="3198"/>
                    <a:pt x="6938" y="2754"/>
                    <a:pt x="6494" y="2247"/>
                  </a:cubicBezTo>
                  <a:cubicBezTo>
                    <a:pt x="6136" y="1828"/>
                    <a:pt x="5716" y="1470"/>
                    <a:pt x="5259" y="1161"/>
                  </a:cubicBezTo>
                  <a:cubicBezTo>
                    <a:pt x="4260" y="445"/>
                    <a:pt x="3050" y="38"/>
                    <a:pt x="18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0"/>
            <p:cNvSpPr/>
            <p:nvPr/>
          </p:nvSpPr>
          <p:spPr>
            <a:xfrm>
              <a:off x="1438251" y="2500300"/>
              <a:ext cx="682856" cy="478468"/>
            </a:xfrm>
            <a:custGeom>
              <a:rect b="b" l="l" r="r" t="t"/>
              <a:pathLst>
                <a:path extrusionOk="0" h="6124" w="8740">
                  <a:moveTo>
                    <a:pt x="8061" y="4309"/>
                  </a:moveTo>
                  <a:cubicBezTo>
                    <a:pt x="8061" y="4334"/>
                    <a:pt x="8073" y="4346"/>
                    <a:pt x="8086" y="4358"/>
                  </a:cubicBezTo>
                  <a:cubicBezTo>
                    <a:pt x="8098" y="4371"/>
                    <a:pt x="8098" y="4383"/>
                    <a:pt x="8098" y="4395"/>
                  </a:cubicBezTo>
                  <a:lnTo>
                    <a:pt x="8110" y="4408"/>
                  </a:lnTo>
                  <a:cubicBezTo>
                    <a:pt x="8123" y="4420"/>
                    <a:pt x="8123" y="4432"/>
                    <a:pt x="8135" y="4457"/>
                  </a:cubicBezTo>
                  <a:cubicBezTo>
                    <a:pt x="8147" y="4531"/>
                    <a:pt x="8147" y="4618"/>
                    <a:pt x="8135" y="4704"/>
                  </a:cubicBezTo>
                  <a:cubicBezTo>
                    <a:pt x="8098" y="4951"/>
                    <a:pt x="8036" y="5198"/>
                    <a:pt x="7950" y="5432"/>
                  </a:cubicBezTo>
                  <a:cubicBezTo>
                    <a:pt x="7925" y="5519"/>
                    <a:pt x="7888" y="5617"/>
                    <a:pt x="7851" y="5704"/>
                  </a:cubicBezTo>
                  <a:cubicBezTo>
                    <a:pt x="7839" y="5741"/>
                    <a:pt x="7826" y="5766"/>
                    <a:pt x="7802" y="5790"/>
                  </a:cubicBezTo>
                  <a:lnTo>
                    <a:pt x="7802" y="5803"/>
                  </a:lnTo>
                  <a:lnTo>
                    <a:pt x="7777" y="5827"/>
                  </a:lnTo>
                  <a:cubicBezTo>
                    <a:pt x="7765" y="5852"/>
                    <a:pt x="7740" y="5877"/>
                    <a:pt x="7703" y="5889"/>
                  </a:cubicBezTo>
                  <a:cubicBezTo>
                    <a:pt x="7691" y="5901"/>
                    <a:pt x="7678" y="5914"/>
                    <a:pt x="7666" y="5914"/>
                  </a:cubicBezTo>
                  <a:cubicBezTo>
                    <a:pt x="7654" y="5914"/>
                    <a:pt x="7641" y="5889"/>
                    <a:pt x="7629" y="5840"/>
                  </a:cubicBezTo>
                  <a:cubicBezTo>
                    <a:pt x="7617" y="5728"/>
                    <a:pt x="7617" y="5617"/>
                    <a:pt x="7629" y="5506"/>
                  </a:cubicBezTo>
                  <a:cubicBezTo>
                    <a:pt x="7678" y="5074"/>
                    <a:pt x="7826" y="4667"/>
                    <a:pt x="8061" y="4309"/>
                  </a:cubicBezTo>
                  <a:close/>
                  <a:moveTo>
                    <a:pt x="260" y="1"/>
                  </a:moveTo>
                  <a:cubicBezTo>
                    <a:pt x="186" y="1"/>
                    <a:pt x="112" y="26"/>
                    <a:pt x="50" y="75"/>
                  </a:cubicBezTo>
                  <a:cubicBezTo>
                    <a:pt x="25" y="87"/>
                    <a:pt x="0" y="124"/>
                    <a:pt x="13" y="161"/>
                  </a:cubicBezTo>
                  <a:cubicBezTo>
                    <a:pt x="25" y="198"/>
                    <a:pt x="50" y="223"/>
                    <a:pt x="87" y="223"/>
                  </a:cubicBezTo>
                  <a:lnTo>
                    <a:pt x="112" y="223"/>
                  </a:lnTo>
                  <a:cubicBezTo>
                    <a:pt x="284" y="235"/>
                    <a:pt x="432" y="297"/>
                    <a:pt x="581" y="396"/>
                  </a:cubicBezTo>
                  <a:lnTo>
                    <a:pt x="692" y="458"/>
                  </a:lnTo>
                  <a:cubicBezTo>
                    <a:pt x="840" y="532"/>
                    <a:pt x="1000" y="593"/>
                    <a:pt x="1173" y="655"/>
                  </a:cubicBezTo>
                  <a:lnTo>
                    <a:pt x="1432" y="766"/>
                  </a:lnTo>
                  <a:cubicBezTo>
                    <a:pt x="2136" y="1050"/>
                    <a:pt x="2803" y="1383"/>
                    <a:pt x="3296" y="1630"/>
                  </a:cubicBezTo>
                  <a:lnTo>
                    <a:pt x="3815" y="1890"/>
                  </a:lnTo>
                  <a:cubicBezTo>
                    <a:pt x="4259" y="2112"/>
                    <a:pt x="4703" y="2334"/>
                    <a:pt x="5148" y="2568"/>
                  </a:cubicBezTo>
                  <a:lnTo>
                    <a:pt x="5506" y="2741"/>
                  </a:lnTo>
                  <a:cubicBezTo>
                    <a:pt x="5987" y="2976"/>
                    <a:pt x="6456" y="3223"/>
                    <a:pt x="6901" y="3507"/>
                  </a:cubicBezTo>
                  <a:cubicBezTo>
                    <a:pt x="7036" y="3593"/>
                    <a:pt x="7172" y="3692"/>
                    <a:pt x="7308" y="3778"/>
                  </a:cubicBezTo>
                  <a:cubicBezTo>
                    <a:pt x="7431" y="3865"/>
                    <a:pt x="7592" y="3976"/>
                    <a:pt x="7740" y="4074"/>
                  </a:cubicBezTo>
                  <a:cubicBezTo>
                    <a:pt x="7814" y="4111"/>
                    <a:pt x="7876" y="4161"/>
                    <a:pt x="7938" y="4210"/>
                  </a:cubicBezTo>
                  <a:cubicBezTo>
                    <a:pt x="7654" y="4581"/>
                    <a:pt x="7469" y="5013"/>
                    <a:pt x="7419" y="5482"/>
                  </a:cubicBezTo>
                  <a:cubicBezTo>
                    <a:pt x="7394" y="5667"/>
                    <a:pt x="7382" y="5938"/>
                    <a:pt x="7493" y="6062"/>
                  </a:cubicBezTo>
                  <a:cubicBezTo>
                    <a:pt x="7530" y="6099"/>
                    <a:pt x="7592" y="6124"/>
                    <a:pt x="7654" y="6124"/>
                  </a:cubicBezTo>
                  <a:lnTo>
                    <a:pt x="7666" y="6124"/>
                  </a:lnTo>
                  <a:cubicBezTo>
                    <a:pt x="7802" y="6099"/>
                    <a:pt x="7913" y="6012"/>
                    <a:pt x="7987" y="5889"/>
                  </a:cubicBezTo>
                  <a:cubicBezTo>
                    <a:pt x="8036" y="5815"/>
                    <a:pt x="8086" y="5716"/>
                    <a:pt x="8110" y="5630"/>
                  </a:cubicBezTo>
                  <a:lnTo>
                    <a:pt x="8110" y="5605"/>
                  </a:lnTo>
                  <a:cubicBezTo>
                    <a:pt x="8234" y="5333"/>
                    <a:pt x="8308" y="5037"/>
                    <a:pt x="8357" y="4741"/>
                  </a:cubicBezTo>
                  <a:cubicBezTo>
                    <a:pt x="8357" y="4679"/>
                    <a:pt x="8370" y="4618"/>
                    <a:pt x="8370" y="4556"/>
                  </a:cubicBezTo>
                  <a:cubicBezTo>
                    <a:pt x="8431" y="4593"/>
                    <a:pt x="8493" y="4642"/>
                    <a:pt x="8555" y="4692"/>
                  </a:cubicBezTo>
                  <a:cubicBezTo>
                    <a:pt x="8567" y="4704"/>
                    <a:pt x="8592" y="4704"/>
                    <a:pt x="8617" y="4704"/>
                  </a:cubicBezTo>
                  <a:cubicBezTo>
                    <a:pt x="8654" y="4704"/>
                    <a:pt x="8691" y="4679"/>
                    <a:pt x="8715" y="4642"/>
                  </a:cubicBezTo>
                  <a:cubicBezTo>
                    <a:pt x="8740" y="4605"/>
                    <a:pt x="8740" y="4568"/>
                    <a:pt x="8715" y="4531"/>
                  </a:cubicBezTo>
                  <a:cubicBezTo>
                    <a:pt x="8542" y="4309"/>
                    <a:pt x="8333" y="4111"/>
                    <a:pt x="8098" y="3976"/>
                  </a:cubicBezTo>
                  <a:lnTo>
                    <a:pt x="8049" y="3939"/>
                  </a:lnTo>
                  <a:cubicBezTo>
                    <a:pt x="7950" y="3877"/>
                    <a:pt x="7839" y="3803"/>
                    <a:pt x="7740" y="3729"/>
                  </a:cubicBezTo>
                  <a:cubicBezTo>
                    <a:pt x="7592" y="3630"/>
                    <a:pt x="7431" y="3531"/>
                    <a:pt x="7283" y="3420"/>
                  </a:cubicBezTo>
                  <a:cubicBezTo>
                    <a:pt x="6802" y="3099"/>
                    <a:pt x="6308" y="2803"/>
                    <a:pt x="5790" y="2531"/>
                  </a:cubicBezTo>
                  <a:lnTo>
                    <a:pt x="5481" y="2371"/>
                  </a:lnTo>
                  <a:cubicBezTo>
                    <a:pt x="4975" y="2099"/>
                    <a:pt x="4457" y="1840"/>
                    <a:pt x="3950" y="1593"/>
                  </a:cubicBezTo>
                  <a:lnTo>
                    <a:pt x="3555" y="1408"/>
                  </a:lnTo>
                  <a:cubicBezTo>
                    <a:pt x="2790" y="1038"/>
                    <a:pt x="2198" y="766"/>
                    <a:pt x="1630" y="532"/>
                  </a:cubicBezTo>
                  <a:lnTo>
                    <a:pt x="1321" y="408"/>
                  </a:lnTo>
                  <a:cubicBezTo>
                    <a:pt x="1111" y="322"/>
                    <a:pt x="902" y="248"/>
                    <a:pt x="704" y="149"/>
                  </a:cubicBezTo>
                  <a:lnTo>
                    <a:pt x="667" y="137"/>
                  </a:lnTo>
                  <a:cubicBezTo>
                    <a:pt x="544" y="63"/>
                    <a:pt x="408" y="26"/>
                    <a:pt x="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0"/>
            <p:cNvSpPr/>
            <p:nvPr/>
          </p:nvSpPr>
          <p:spPr>
            <a:xfrm>
              <a:off x="1256913" y="1751975"/>
              <a:ext cx="1802615" cy="1639558"/>
            </a:xfrm>
            <a:custGeom>
              <a:rect b="b" l="l" r="r" t="t"/>
              <a:pathLst>
                <a:path extrusionOk="0" h="20985" w="23072">
                  <a:moveTo>
                    <a:pt x="13762" y="977"/>
                  </a:moveTo>
                  <a:cubicBezTo>
                    <a:pt x="13676" y="1026"/>
                    <a:pt x="13603" y="1074"/>
                    <a:pt x="13542" y="1111"/>
                  </a:cubicBezTo>
                  <a:lnTo>
                    <a:pt x="13406" y="1062"/>
                  </a:lnTo>
                  <a:cubicBezTo>
                    <a:pt x="13525" y="1014"/>
                    <a:pt x="13633" y="989"/>
                    <a:pt x="13762" y="977"/>
                  </a:cubicBezTo>
                  <a:close/>
                  <a:moveTo>
                    <a:pt x="11530" y="1543"/>
                  </a:moveTo>
                  <a:cubicBezTo>
                    <a:pt x="11505" y="1592"/>
                    <a:pt x="11481" y="1642"/>
                    <a:pt x="11456" y="1691"/>
                  </a:cubicBezTo>
                  <a:cubicBezTo>
                    <a:pt x="11431" y="1667"/>
                    <a:pt x="11419" y="1629"/>
                    <a:pt x="11419" y="1605"/>
                  </a:cubicBezTo>
                  <a:cubicBezTo>
                    <a:pt x="11419" y="1592"/>
                    <a:pt x="11419" y="1592"/>
                    <a:pt x="11444" y="1580"/>
                  </a:cubicBezTo>
                  <a:cubicBezTo>
                    <a:pt x="11468" y="1568"/>
                    <a:pt x="11505" y="1555"/>
                    <a:pt x="11530" y="1543"/>
                  </a:cubicBezTo>
                  <a:close/>
                  <a:moveTo>
                    <a:pt x="14172" y="988"/>
                  </a:moveTo>
                  <a:cubicBezTo>
                    <a:pt x="14307" y="1000"/>
                    <a:pt x="14443" y="1049"/>
                    <a:pt x="14567" y="1111"/>
                  </a:cubicBezTo>
                  <a:cubicBezTo>
                    <a:pt x="14801" y="1222"/>
                    <a:pt x="15011" y="1395"/>
                    <a:pt x="15171" y="1605"/>
                  </a:cubicBezTo>
                  <a:lnTo>
                    <a:pt x="15147" y="1605"/>
                  </a:lnTo>
                  <a:cubicBezTo>
                    <a:pt x="15060" y="1642"/>
                    <a:pt x="14962" y="1679"/>
                    <a:pt x="14875" y="1741"/>
                  </a:cubicBezTo>
                  <a:cubicBezTo>
                    <a:pt x="14505" y="1531"/>
                    <a:pt x="14135" y="1358"/>
                    <a:pt x="13764" y="1210"/>
                  </a:cubicBezTo>
                  <a:cubicBezTo>
                    <a:pt x="13900" y="1136"/>
                    <a:pt x="14036" y="1049"/>
                    <a:pt x="14172" y="988"/>
                  </a:cubicBezTo>
                  <a:close/>
                  <a:moveTo>
                    <a:pt x="15283" y="1802"/>
                  </a:moveTo>
                  <a:cubicBezTo>
                    <a:pt x="15320" y="1864"/>
                    <a:pt x="15369" y="1938"/>
                    <a:pt x="15394" y="2000"/>
                  </a:cubicBezTo>
                  <a:lnTo>
                    <a:pt x="15381" y="2000"/>
                  </a:lnTo>
                  <a:cubicBezTo>
                    <a:pt x="15320" y="1975"/>
                    <a:pt x="15246" y="1938"/>
                    <a:pt x="15184" y="1901"/>
                  </a:cubicBezTo>
                  <a:lnTo>
                    <a:pt x="15134" y="1864"/>
                  </a:lnTo>
                  <a:cubicBezTo>
                    <a:pt x="15184" y="1852"/>
                    <a:pt x="15233" y="1827"/>
                    <a:pt x="15283" y="1802"/>
                  </a:cubicBezTo>
                  <a:close/>
                  <a:moveTo>
                    <a:pt x="12528" y="1942"/>
                  </a:moveTo>
                  <a:lnTo>
                    <a:pt x="12555" y="1950"/>
                  </a:lnTo>
                  <a:cubicBezTo>
                    <a:pt x="12604" y="1950"/>
                    <a:pt x="12641" y="1963"/>
                    <a:pt x="12666" y="1987"/>
                  </a:cubicBezTo>
                  <a:cubicBezTo>
                    <a:pt x="12690" y="1987"/>
                    <a:pt x="12703" y="2012"/>
                    <a:pt x="12715" y="2037"/>
                  </a:cubicBezTo>
                  <a:cubicBezTo>
                    <a:pt x="12715" y="2037"/>
                    <a:pt x="12715" y="2049"/>
                    <a:pt x="12715" y="2049"/>
                  </a:cubicBezTo>
                  <a:cubicBezTo>
                    <a:pt x="12690" y="2086"/>
                    <a:pt x="12629" y="2099"/>
                    <a:pt x="12530" y="2099"/>
                  </a:cubicBezTo>
                  <a:lnTo>
                    <a:pt x="12431" y="2099"/>
                  </a:lnTo>
                  <a:cubicBezTo>
                    <a:pt x="12467" y="2050"/>
                    <a:pt x="12504" y="2002"/>
                    <a:pt x="12528" y="1942"/>
                  </a:cubicBezTo>
                  <a:close/>
                  <a:moveTo>
                    <a:pt x="16295" y="395"/>
                  </a:moveTo>
                  <a:cubicBezTo>
                    <a:pt x="16505" y="395"/>
                    <a:pt x="16714" y="407"/>
                    <a:pt x="16912" y="457"/>
                  </a:cubicBezTo>
                  <a:cubicBezTo>
                    <a:pt x="18072" y="728"/>
                    <a:pt x="18615" y="1913"/>
                    <a:pt x="18838" y="2864"/>
                  </a:cubicBezTo>
                  <a:cubicBezTo>
                    <a:pt x="18578" y="2938"/>
                    <a:pt x="18332" y="3024"/>
                    <a:pt x="18085" y="3123"/>
                  </a:cubicBezTo>
                  <a:lnTo>
                    <a:pt x="18072" y="3123"/>
                  </a:lnTo>
                  <a:cubicBezTo>
                    <a:pt x="18023" y="2716"/>
                    <a:pt x="17850" y="2333"/>
                    <a:pt x="17554" y="2049"/>
                  </a:cubicBezTo>
                  <a:cubicBezTo>
                    <a:pt x="17245" y="1741"/>
                    <a:pt x="16850" y="1543"/>
                    <a:pt x="16418" y="1469"/>
                  </a:cubicBezTo>
                  <a:cubicBezTo>
                    <a:pt x="16332" y="1296"/>
                    <a:pt x="16233" y="1148"/>
                    <a:pt x="16110" y="1000"/>
                  </a:cubicBezTo>
                  <a:cubicBezTo>
                    <a:pt x="15949" y="802"/>
                    <a:pt x="15752" y="630"/>
                    <a:pt x="15542" y="469"/>
                  </a:cubicBezTo>
                  <a:cubicBezTo>
                    <a:pt x="15789" y="420"/>
                    <a:pt x="16048" y="395"/>
                    <a:pt x="16295" y="395"/>
                  </a:cubicBezTo>
                  <a:close/>
                  <a:moveTo>
                    <a:pt x="16566" y="1765"/>
                  </a:moveTo>
                  <a:lnTo>
                    <a:pt x="16566" y="1765"/>
                  </a:lnTo>
                  <a:cubicBezTo>
                    <a:pt x="16838" y="1852"/>
                    <a:pt x="17097" y="1987"/>
                    <a:pt x="17319" y="2185"/>
                  </a:cubicBezTo>
                  <a:cubicBezTo>
                    <a:pt x="17603" y="2457"/>
                    <a:pt x="17776" y="2839"/>
                    <a:pt x="17788" y="3234"/>
                  </a:cubicBezTo>
                  <a:lnTo>
                    <a:pt x="17665" y="3296"/>
                  </a:lnTo>
                  <a:cubicBezTo>
                    <a:pt x="17443" y="3123"/>
                    <a:pt x="17208" y="2963"/>
                    <a:pt x="16974" y="2827"/>
                  </a:cubicBezTo>
                  <a:lnTo>
                    <a:pt x="16949" y="2827"/>
                  </a:lnTo>
                  <a:cubicBezTo>
                    <a:pt x="16887" y="2777"/>
                    <a:pt x="16813" y="2740"/>
                    <a:pt x="16739" y="2703"/>
                  </a:cubicBezTo>
                  <a:lnTo>
                    <a:pt x="16714" y="2691"/>
                  </a:lnTo>
                  <a:lnTo>
                    <a:pt x="16714" y="2679"/>
                  </a:lnTo>
                  <a:cubicBezTo>
                    <a:pt x="16727" y="2370"/>
                    <a:pt x="16677" y="2062"/>
                    <a:pt x="16566" y="1765"/>
                  </a:cubicBezTo>
                  <a:close/>
                  <a:moveTo>
                    <a:pt x="15381" y="3568"/>
                  </a:moveTo>
                  <a:lnTo>
                    <a:pt x="15381" y="3592"/>
                  </a:lnTo>
                  <a:cubicBezTo>
                    <a:pt x="15357" y="3654"/>
                    <a:pt x="15332" y="3716"/>
                    <a:pt x="15307" y="3777"/>
                  </a:cubicBezTo>
                  <a:cubicBezTo>
                    <a:pt x="15283" y="3753"/>
                    <a:pt x="15270" y="3728"/>
                    <a:pt x="15258" y="3703"/>
                  </a:cubicBezTo>
                  <a:cubicBezTo>
                    <a:pt x="15233" y="3679"/>
                    <a:pt x="15221" y="3654"/>
                    <a:pt x="15221" y="3617"/>
                  </a:cubicBezTo>
                  <a:cubicBezTo>
                    <a:pt x="15233" y="3605"/>
                    <a:pt x="15246" y="3605"/>
                    <a:pt x="15270" y="3592"/>
                  </a:cubicBezTo>
                  <a:cubicBezTo>
                    <a:pt x="15304" y="3581"/>
                    <a:pt x="15338" y="3570"/>
                    <a:pt x="15381" y="3568"/>
                  </a:cubicBezTo>
                  <a:close/>
                  <a:moveTo>
                    <a:pt x="14135" y="198"/>
                  </a:moveTo>
                  <a:cubicBezTo>
                    <a:pt x="14221" y="198"/>
                    <a:pt x="14307" y="198"/>
                    <a:pt x="14394" y="210"/>
                  </a:cubicBezTo>
                  <a:cubicBezTo>
                    <a:pt x="14937" y="272"/>
                    <a:pt x="15468" y="667"/>
                    <a:pt x="15789" y="1012"/>
                  </a:cubicBezTo>
                  <a:cubicBezTo>
                    <a:pt x="16159" y="1420"/>
                    <a:pt x="16369" y="1950"/>
                    <a:pt x="16381" y="2506"/>
                  </a:cubicBezTo>
                  <a:lnTo>
                    <a:pt x="16369" y="2506"/>
                  </a:lnTo>
                  <a:cubicBezTo>
                    <a:pt x="16369" y="2765"/>
                    <a:pt x="16344" y="3024"/>
                    <a:pt x="16282" y="3284"/>
                  </a:cubicBezTo>
                  <a:cubicBezTo>
                    <a:pt x="16221" y="3580"/>
                    <a:pt x="16134" y="3864"/>
                    <a:pt x="15999" y="4135"/>
                  </a:cubicBezTo>
                  <a:cubicBezTo>
                    <a:pt x="15875" y="4098"/>
                    <a:pt x="15752" y="4037"/>
                    <a:pt x="15616" y="3987"/>
                  </a:cubicBezTo>
                  <a:cubicBezTo>
                    <a:pt x="15554" y="3962"/>
                    <a:pt x="15492" y="3925"/>
                    <a:pt x="15431" y="3888"/>
                  </a:cubicBezTo>
                  <a:cubicBezTo>
                    <a:pt x="15431" y="3864"/>
                    <a:pt x="15443" y="3839"/>
                    <a:pt x="15443" y="3827"/>
                  </a:cubicBezTo>
                  <a:cubicBezTo>
                    <a:pt x="15468" y="3716"/>
                    <a:pt x="15492" y="3617"/>
                    <a:pt x="15542" y="3518"/>
                  </a:cubicBezTo>
                  <a:cubicBezTo>
                    <a:pt x="15591" y="3419"/>
                    <a:pt x="15641" y="3308"/>
                    <a:pt x="15665" y="3209"/>
                  </a:cubicBezTo>
                  <a:cubicBezTo>
                    <a:pt x="15739" y="2963"/>
                    <a:pt x="15776" y="2716"/>
                    <a:pt x="15776" y="2481"/>
                  </a:cubicBezTo>
                  <a:cubicBezTo>
                    <a:pt x="15776" y="2024"/>
                    <a:pt x="15604" y="1605"/>
                    <a:pt x="15295" y="1284"/>
                  </a:cubicBezTo>
                  <a:cubicBezTo>
                    <a:pt x="15011" y="938"/>
                    <a:pt x="14604" y="741"/>
                    <a:pt x="14172" y="728"/>
                  </a:cubicBezTo>
                  <a:lnTo>
                    <a:pt x="14098" y="728"/>
                  </a:lnTo>
                  <a:cubicBezTo>
                    <a:pt x="14081" y="728"/>
                    <a:pt x="14064" y="728"/>
                    <a:pt x="14047" y="728"/>
                  </a:cubicBezTo>
                  <a:cubicBezTo>
                    <a:pt x="13657" y="728"/>
                    <a:pt x="13281" y="863"/>
                    <a:pt x="12962" y="1111"/>
                  </a:cubicBezTo>
                  <a:cubicBezTo>
                    <a:pt x="12653" y="1358"/>
                    <a:pt x="12406" y="1679"/>
                    <a:pt x="12246" y="2062"/>
                  </a:cubicBezTo>
                  <a:cubicBezTo>
                    <a:pt x="12160" y="2037"/>
                    <a:pt x="12061" y="2000"/>
                    <a:pt x="11962" y="1963"/>
                  </a:cubicBezTo>
                  <a:lnTo>
                    <a:pt x="11851" y="1938"/>
                  </a:lnTo>
                  <a:cubicBezTo>
                    <a:pt x="11752" y="1901"/>
                    <a:pt x="11666" y="1864"/>
                    <a:pt x="11579" y="1815"/>
                  </a:cubicBezTo>
                  <a:cubicBezTo>
                    <a:pt x="11826" y="1321"/>
                    <a:pt x="12197" y="901"/>
                    <a:pt x="12666" y="617"/>
                  </a:cubicBezTo>
                  <a:cubicBezTo>
                    <a:pt x="13110" y="346"/>
                    <a:pt x="13616" y="198"/>
                    <a:pt x="14135" y="198"/>
                  </a:cubicBezTo>
                  <a:close/>
                  <a:moveTo>
                    <a:pt x="16344" y="4061"/>
                  </a:moveTo>
                  <a:cubicBezTo>
                    <a:pt x="16381" y="4074"/>
                    <a:pt x="16418" y="4086"/>
                    <a:pt x="16443" y="4111"/>
                  </a:cubicBezTo>
                  <a:cubicBezTo>
                    <a:pt x="16443" y="4111"/>
                    <a:pt x="16492" y="4148"/>
                    <a:pt x="16480" y="4172"/>
                  </a:cubicBezTo>
                  <a:cubicBezTo>
                    <a:pt x="16452" y="4200"/>
                    <a:pt x="16417" y="4214"/>
                    <a:pt x="16381" y="4214"/>
                  </a:cubicBezTo>
                  <a:cubicBezTo>
                    <a:pt x="16369" y="4214"/>
                    <a:pt x="16357" y="4212"/>
                    <a:pt x="16344" y="4209"/>
                  </a:cubicBezTo>
                  <a:lnTo>
                    <a:pt x="16258" y="4209"/>
                  </a:lnTo>
                  <a:cubicBezTo>
                    <a:pt x="16295" y="4160"/>
                    <a:pt x="16319" y="4111"/>
                    <a:pt x="16344" y="4061"/>
                  </a:cubicBezTo>
                  <a:close/>
                  <a:moveTo>
                    <a:pt x="19060" y="4469"/>
                  </a:moveTo>
                  <a:cubicBezTo>
                    <a:pt x="19060" y="4678"/>
                    <a:pt x="19047" y="4901"/>
                    <a:pt x="19023" y="5123"/>
                  </a:cubicBezTo>
                  <a:cubicBezTo>
                    <a:pt x="18973" y="4925"/>
                    <a:pt x="18899" y="4740"/>
                    <a:pt x="18825" y="4555"/>
                  </a:cubicBezTo>
                  <a:lnTo>
                    <a:pt x="18813" y="4555"/>
                  </a:lnTo>
                  <a:cubicBezTo>
                    <a:pt x="18887" y="4518"/>
                    <a:pt x="18973" y="4493"/>
                    <a:pt x="19060" y="4469"/>
                  </a:cubicBezTo>
                  <a:close/>
                  <a:moveTo>
                    <a:pt x="11444" y="914"/>
                  </a:moveTo>
                  <a:cubicBezTo>
                    <a:pt x="11604" y="914"/>
                    <a:pt x="11777" y="926"/>
                    <a:pt x="11937" y="951"/>
                  </a:cubicBezTo>
                  <a:cubicBezTo>
                    <a:pt x="11826" y="1074"/>
                    <a:pt x="11728" y="1222"/>
                    <a:pt x="11641" y="1370"/>
                  </a:cubicBezTo>
                  <a:lnTo>
                    <a:pt x="11629" y="1370"/>
                  </a:lnTo>
                  <a:cubicBezTo>
                    <a:pt x="11616" y="1364"/>
                    <a:pt x="11604" y="1361"/>
                    <a:pt x="11590" y="1361"/>
                  </a:cubicBezTo>
                  <a:cubicBezTo>
                    <a:pt x="11576" y="1361"/>
                    <a:pt x="11561" y="1364"/>
                    <a:pt x="11542" y="1370"/>
                  </a:cubicBezTo>
                  <a:cubicBezTo>
                    <a:pt x="11531" y="1369"/>
                    <a:pt x="11520" y="1368"/>
                    <a:pt x="11509" y="1368"/>
                  </a:cubicBezTo>
                  <a:cubicBezTo>
                    <a:pt x="11434" y="1368"/>
                    <a:pt x="11362" y="1403"/>
                    <a:pt x="11308" y="1457"/>
                  </a:cubicBezTo>
                  <a:cubicBezTo>
                    <a:pt x="11271" y="1494"/>
                    <a:pt x="11246" y="1555"/>
                    <a:pt x="11258" y="1629"/>
                  </a:cubicBezTo>
                  <a:cubicBezTo>
                    <a:pt x="11283" y="1839"/>
                    <a:pt x="11542" y="1963"/>
                    <a:pt x="11703" y="2024"/>
                  </a:cubicBezTo>
                  <a:lnTo>
                    <a:pt x="11728" y="2049"/>
                  </a:lnTo>
                  <a:cubicBezTo>
                    <a:pt x="11900" y="2136"/>
                    <a:pt x="12085" y="2197"/>
                    <a:pt x="12283" y="2259"/>
                  </a:cubicBezTo>
                  <a:cubicBezTo>
                    <a:pt x="12357" y="2271"/>
                    <a:pt x="12443" y="2284"/>
                    <a:pt x="12530" y="2284"/>
                  </a:cubicBezTo>
                  <a:cubicBezTo>
                    <a:pt x="12541" y="2285"/>
                    <a:pt x="12553" y="2285"/>
                    <a:pt x="12564" y="2285"/>
                  </a:cubicBezTo>
                  <a:cubicBezTo>
                    <a:pt x="12686" y="2285"/>
                    <a:pt x="12795" y="2225"/>
                    <a:pt x="12863" y="2123"/>
                  </a:cubicBezTo>
                  <a:cubicBezTo>
                    <a:pt x="12900" y="2062"/>
                    <a:pt x="12888" y="1975"/>
                    <a:pt x="12851" y="1913"/>
                  </a:cubicBezTo>
                  <a:cubicBezTo>
                    <a:pt x="12801" y="1827"/>
                    <a:pt x="12715" y="1778"/>
                    <a:pt x="12616" y="1753"/>
                  </a:cubicBezTo>
                  <a:cubicBezTo>
                    <a:pt x="12629" y="1741"/>
                    <a:pt x="12629" y="1716"/>
                    <a:pt x="12641" y="1704"/>
                  </a:cubicBezTo>
                  <a:cubicBezTo>
                    <a:pt x="12752" y="1531"/>
                    <a:pt x="12888" y="1383"/>
                    <a:pt x="13048" y="1272"/>
                  </a:cubicBezTo>
                  <a:cubicBezTo>
                    <a:pt x="13320" y="1370"/>
                    <a:pt x="13616" y="1494"/>
                    <a:pt x="13949" y="1642"/>
                  </a:cubicBezTo>
                  <a:cubicBezTo>
                    <a:pt x="14283" y="1802"/>
                    <a:pt x="14641" y="2000"/>
                    <a:pt x="14962" y="2197"/>
                  </a:cubicBezTo>
                  <a:cubicBezTo>
                    <a:pt x="15134" y="2296"/>
                    <a:pt x="15295" y="2382"/>
                    <a:pt x="15468" y="2481"/>
                  </a:cubicBezTo>
                  <a:cubicBezTo>
                    <a:pt x="15468" y="2617"/>
                    <a:pt x="15468" y="2753"/>
                    <a:pt x="15455" y="2876"/>
                  </a:cubicBezTo>
                  <a:lnTo>
                    <a:pt x="15455" y="3000"/>
                  </a:lnTo>
                  <a:cubicBezTo>
                    <a:pt x="15455" y="3111"/>
                    <a:pt x="15431" y="3209"/>
                    <a:pt x="15418" y="3308"/>
                  </a:cubicBezTo>
                  <a:cubicBezTo>
                    <a:pt x="15418" y="3308"/>
                    <a:pt x="15406" y="3382"/>
                    <a:pt x="15406" y="3395"/>
                  </a:cubicBezTo>
                  <a:lnTo>
                    <a:pt x="15344" y="3395"/>
                  </a:lnTo>
                  <a:cubicBezTo>
                    <a:pt x="15333" y="3393"/>
                    <a:pt x="15322" y="3392"/>
                    <a:pt x="15311" y="3392"/>
                  </a:cubicBezTo>
                  <a:cubicBezTo>
                    <a:pt x="15239" y="3392"/>
                    <a:pt x="15177" y="3426"/>
                    <a:pt x="15134" y="3469"/>
                  </a:cubicBezTo>
                  <a:cubicBezTo>
                    <a:pt x="15085" y="3506"/>
                    <a:pt x="15073" y="3567"/>
                    <a:pt x="15073" y="3629"/>
                  </a:cubicBezTo>
                  <a:cubicBezTo>
                    <a:pt x="15085" y="3753"/>
                    <a:pt x="15159" y="3876"/>
                    <a:pt x="15270" y="3938"/>
                  </a:cubicBezTo>
                  <a:cubicBezTo>
                    <a:pt x="15283" y="3950"/>
                    <a:pt x="15295" y="3962"/>
                    <a:pt x="15320" y="3975"/>
                  </a:cubicBezTo>
                  <a:cubicBezTo>
                    <a:pt x="15369" y="4012"/>
                    <a:pt x="15431" y="4037"/>
                    <a:pt x="15468" y="4074"/>
                  </a:cubicBezTo>
                  <a:cubicBezTo>
                    <a:pt x="15641" y="4172"/>
                    <a:pt x="15826" y="4259"/>
                    <a:pt x="16011" y="4333"/>
                  </a:cubicBezTo>
                  <a:cubicBezTo>
                    <a:pt x="16036" y="4345"/>
                    <a:pt x="16060" y="4357"/>
                    <a:pt x="16085" y="4357"/>
                  </a:cubicBezTo>
                  <a:lnTo>
                    <a:pt x="16097" y="4357"/>
                  </a:lnTo>
                  <a:cubicBezTo>
                    <a:pt x="16171" y="4382"/>
                    <a:pt x="16245" y="4395"/>
                    <a:pt x="16332" y="4395"/>
                  </a:cubicBezTo>
                  <a:cubicBezTo>
                    <a:pt x="16341" y="4396"/>
                    <a:pt x="16351" y="4396"/>
                    <a:pt x="16360" y="4396"/>
                  </a:cubicBezTo>
                  <a:cubicBezTo>
                    <a:pt x="16462" y="4396"/>
                    <a:pt x="16560" y="4337"/>
                    <a:pt x="16628" y="4246"/>
                  </a:cubicBezTo>
                  <a:cubicBezTo>
                    <a:pt x="16653" y="4197"/>
                    <a:pt x="16665" y="4123"/>
                    <a:pt x="16640" y="4074"/>
                  </a:cubicBezTo>
                  <a:cubicBezTo>
                    <a:pt x="16591" y="3987"/>
                    <a:pt x="16529" y="3913"/>
                    <a:pt x="16443" y="3888"/>
                  </a:cubicBezTo>
                  <a:cubicBezTo>
                    <a:pt x="16554" y="3642"/>
                    <a:pt x="16628" y="3382"/>
                    <a:pt x="16677" y="3111"/>
                  </a:cubicBezTo>
                  <a:cubicBezTo>
                    <a:pt x="16887" y="3234"/>
                    <a:pt x="17109" y="3370"/>
                    <a:pt x="17307" y="3518"/>
                  </a:cubicBezTo>
                  <a:cubicBezTo>
                    <a:pt x="17739" y="3827"/>
                    <a:pt x="18257" y="4259"/>
                    <a:pt x="18529" y="4864"/>
                  </a:cubicBezTo>
                  <a:cubicBezTo>
                    <a:pt x="18973" y="5839"/>
                    <a:pt x="18788" y="7011"/>
                    <a:pt x="18640" y="7875"/>
                  </a:cubicBezTo>
                  <a:cubicBezTo>
                    <a:pt x="18492" y="8764"/>
                    <a:pt x="18332" y="9690"/>
                    <a:pt x="18159" y="10678"/>
                  </a:cubicBezTo>
                  <a:cubicBezTo>
                    <a:pt x="18109" y="10912"/>
                    <a:pt x="18060" y="11147"/>
                    <a:pt x="18011" y="11381"/>
                  </a:cubicBezTo>
                  <a:cubicBezTo>
                    <a:pt x="17937" y="11727"/>
                    <a:pt x="17862" y="12085"/>
                    <a:pt x="17813" y="12443"/>
                  </a:cubicBezTo>
                  <a:cubicBezTo>
                    <a:pt x="17566" y="12319"/>
                    <a:pt x="17307" y="12270"/>
                    <a:pt x="17035" y="12270"/>
                  </a:cubicBezTo>
                  <a:cubicBezTo>
                    <a:pt x="16900" y="12270"/>
                    <a:pt x="16776" y="12282"/>
                    <a:pt x="16640" y="12319"/>
                  </a:cubicBezTo>
                  <a:cubicBezTo>
                    <a:pt x="16048" y="12332"/>
                    <a:pt x="15455" y="12504"/>
                    <a:pt x="14949" y="12825"/>
                  </a:cubicBezTo>
                  <a:cubicBezTo>
                    <a:pt x="14801" y="12936"/>
                    <a:pt x="14665" y="13048"/>
                    <a:pt x="14542" y="13183"/>
                  </a:cubicBezTo>
                  <a:lnTo>
                    <a:pt x="14554" y="13085"/>
                  </a:lnTo>
                  <a:lnTo>
                    <a:pt x="14579" y="12986"/>
                  </a:lnTo>
                  <a:cubicBezTo>
                    <a:pt x="14665" y="12801"/>
                    <a:pt x="14739" y="12616"/>
                    <a:pt x="14789" y="12430"/>
                  </a:cubicBezTo>
                  <a:cubicBezTo>
                    <a:pt x="14814" y="12356"/>
                    <a:pt x="14838" y="12282"/>
                    <a:pt x="14863" y="12221"/>
                  </a:cubicBezTo>
                  <a:cubicBezTo>
                    <a:pt x="14962" y="11949"/>
                    <a:pt x="15060" y="11677"/>
                    <a:pt x="15196" y="11332"/>
                  </a:cubicBezTo>
                  <a:lnTo>
                    <a:pt x="15233" y="11233"/>
                  </a:lnTo>
                  <a:cubicBezTo>
                    <a:pt x="15443" y="10702"/>
                    <a:pt x="15653" y="10147"/>
                    <a:pt x="15813" y="9579"/>
                  </a:cubicBezTo>
                  <a:cubicBezTo>
                    <a:pt x="15974" y="8999"/>
                    <a:pt x="16073" y="8406"/>
                    <a:pt x="16122" y="7814"/>
                  </a:cubicBezTo>
                  <a:cubicBezTo>
                    <a:pt x="16171" y="7221"/>
                    <a:pt x="16147" y="6616"/>
                    <a:pt x="16023" y="6024"/>
                  </a:cubicBezTo>
                  <a:cubicBezTo>
                    <a:pt x="15789" y="5135"/>
                    <a:pt x="15097" y="4320"/>
                    <a:pt x="13888" y="3555"/>
                  </a:cubicBezTo>
                  <a:cubicBezTo>
                    <a:pt x="13073" y="3049"/>
                    <a:pt x="12110" y="2481"/>
                    <a:pt x="11024" y="2148"/>
                  </a:cubicBezTo>
                  <a:cubicBezTo>
                    <a:pt x="10592" y="2012"/>
                    <a:pt x="10135" y="1938"/>
                    <a:pt x="9678" y="1926"/>
                  </a:cubicBezTo>
                  <a:cubicBezTo>
                    <a:pt x="9395" y="1926"/>
                    <a:pt x="9123" y="1963"/>
                    <a:pt x="8851" y="2049"/>
                  </a:cubicBezTo>
                  <a:cubicBezTo>
                    <a:pt x="9185" y="1691"/>
                    <a:pt x="9567" y="1395"/>
                    <a:pt x="9999" y="1173"/>
                  </a:cubicBezTo>
                  <a:cubicBezTo>
                    <a:pt x="10320" y="1025"/>
                    <a:pt x="10666" y="938"/>
                    <a:pt x="11012" y="938"/>
                  </a:cubicBezTo>
                  <a:cubicBezTo>
                    <a:pt x="11184" y="926"/>
                    <a:pt x="11320" y="914"/>
                    <a:pt x="11444" y="914"/>
                  </a:cubicBezTo>
                  <a:close/>
                  <a:moveTo>
                    <a:pt x="9715" y="2148"/>
                  </a:moveTo>
                  <a:cubicBezTo>
                    <a:pt x="10086" y="2148"/>
                    <a:pt x="10468" y="2210"/>
                    <a:pt x="10826" y="2308"/>
                  </a:cubicBezTo>
                  <a:cubicBezTo>
                    <a:pt x="11629" y="2531"/>
                    <a:pt x="12456" y="2913"/>
                    <a:pt x="13480" y="3555"/>
                  </a:cubicBezTo>
                  <a:cubicBezTo>
                    <a:pt x="14665" y="4308"/>
                    <a:pt x="15381" y="5073"/>
                    <a:pt x="15665" y="5900"/>
                  </a:cubicBezTo>
                  <a:cubicBezTo>
                    <a:pt x="15850" y="6431"/>
                    <a:pt x="15838" y="7024"/>
                    <a:pt x="15801" y="7604"/>
                  </a:cubicBezTo>
                  <a:cubicBezTo>
                    <a:pt x="15764" y="8159"/>
                    <a:pt x="15678" y="8703"/>
                    <a:pt x="15529" y="9233"/>
                  </a:cubicBezTo>
                  <a:cubicBezTo>
                    <a:pt x="15381" y="9826"/>
                    <a:pt x="15171" y="10394"/>
                    <a:pt x="14962" y="10949"/>
                  </a:cubicBezTo>
                  <a:lnTo>
                    <a:pt x="14912" y="11085"/>
                  </a:lnTo>
                  <a:cubicBezTo>
                    <a:pt x="14814" y="11356"/>
                    <a:pt x="14702" y="11677"/>
                    <a:pt x="14604" y="11986"/>
                  </a:cubicBezTo>
                  <a:cubicBezTo>
                    <a:pt x="14579" y="12085"/>
                    <a:pt x="14554" y="12171"/>
                    <a:pt x="14517" y="12270"/>
                  </a:cubicBezTo>
                  <a:cubicBezTo>
                    <a:pt x="14443" y="12492"/>
                    <a:pt x="14381" y="12727"/>
                    <a:pt x="14332" y="12961"/>
                  </a:cubicBezTo>
                  <a:cubicBezTo>
                    <a:pt x="14332" y="12986"/>
                    <a:pt x="14332" y="12998"/>
                    <a:pt x="14332" y="13011"/>
                  </a:cubicBezTo>
                  <a:cubicBezTo>
                    <a:pt x="14307" y="13109"/>
                    <a:pt x="14283" y="13196"/>
                    <a:pt x="14258" y="13294"/>
                  </a:cubicBezTo>
                  <a:cubicBezTo>
                    <a:pt x="14209" y="13443"/>
                    <a:pt x="14159" y="13603"/>
                    <a:pt x="14098" y="13788"/>
                  </a:cubicBezTo>
                  <a:cubicBezTo>
                    <a:pt x="13900" y="14134"/>
                    <a:pt x="13715" y="14492"/>
                    <a:pt x="13554" y="14862"/>
                  </a:cubicBezTo>
                  <a:cubicBezTo>
                    <a:pt x="13740" y="13480"/>
                    <a:pt x="13826" y="11949"/>
                    <a:pt x="12851" y="10887"/>
                  </a:cubicBezTo>
                  <a:cubicBezTo>
                    <a:pt x="12258" y="10258"/>
                    <a:pt x="11579" y="9702"/>
                    <a:pt x="10851" y="9233"/>
                  </a:cubicBezTo>
                  <a:cubicBezTo>
                    <a:pt x="10222" y="8814"/>
                    <a:pt x="9567" y="8431"/>
                    <a:pt x="8888" y="8098"/>
                  </a:cubicBezTo>
                  <a:cubicBezTo>
                    <a:pt x="8185" y="7752"/>
                    <a:pt x="7444" y="7493"/>
                    <a:pt x="6679" y="7320"/>
                  </a:cubicBezTo>
                  <a:cubicBezTo>
                    <a:pt x="6234" y="7221"/>
                    <a:pt x="5790" y="7172"/>
                    <a:pt x="5333" y="7172"/>
                  </a:cubicBezTo>
                  <a:lnTo>
                    <a:pt x="5025" y="7172"/>
                  </a:lnTo>
                  <a:cubicBezTo>
                    <a:pt x="5062" y="7123"/>
                    <a:pt x="5099" y="7073"/>
                    <a:pt x="5136" y="7024"/>
                  </a:cubicBezTo>
                  <a:cubicBezTo>
                    <a:pt x="5420" y="6641"/>
                    <a:pt x="5704" y="6258"/>
                    <a:pt x="5975" y="5876"/>
                  </a:cubicBezTo>
                  <a:lnTo>
                    <a:pt x="6420" y="5271"/>
                  </a:lnTo>
                  <a:cubicBezTo>
                    <a:pt x="6876" y="4654"/>
                    <a:pt x="7345" y="4000"/>
                    <a:pt x="7814" y="3370"/>
                  </a:cubicBezTo>
                  <a:lnTo>
                    <a:pt x="7975" y="3160"/>
                  </a:lnTo>
                  <a:cubicBezTo>
                    <a:pt x="8160" y="2913"/>
                    <a:pt x="8358" y="2642"/>
                    <a:pt x="8555" y="2407"/>
                  </a:cubicBezTo>
                  <a:cubicBezTo>
                    <a:pt x="8913" y="2234"/>
                    <a:pt x="9320" y="2148"/>
                    <a:pt x="9715" y="2148"/>
                  </a:cubicBezTo>
                  <a:close/>
                  <a:moveTo>
                    <a:pt x="16752" y="12579"/>
                  </a:moveTo>
                  <a:cubicBezTo>
                    <a:pt x="17455" y="12591"/>
                    <a:pt x="18023" y="12862"/>
                    <a:pt x="18257" y="13294"/>
                  </a:cubicBezTo>
                  <a:cubicBezTo>
                    <a:pt x="18566" y="13850"/>
                    <a:pt x="18529" y="14554"/>
                    <a:pt x="18455" y="15245"/>
                  </a:cubicBezTo>
                  <a:cubicBezTo>
                    <a:pt x="18319" y="15269"/>
                    <a:pt x="18171" y="15294"/>
                    <a:pt x="18035" y="15344"/>
                  </a:cubicBezTo>
                  <a:cubicBezTo>
                    <a:pt x="17924" y="15368"/>
                    <a:pt x="17825" y="15393"/>
                    <a:pt x="17727" y="15418"/>
                  </a:cubicBezTo>
                  <a:cubicBezTo>
                    <a:pt x="17591" y="15430"/>
                    <a:pt x="17455" y="15455"/>
                    <a:pt x="17319" y="15479"/>
                  </a:cubicBezTo>
                  <a:cubicBezTo>
                    <a:pt x="17159" y="15504"/>
                    <a:pt x="17023" y="15529"/>
                    <a:pt x="16875" y="15553"/>
                  </a:cubicBezTo>
                  <a:lnTo>
                    <a:pt x="16566" y="15627"/>
                  </a:lnTo>
                  <a:cubicBezTo>
                    <a:pt x="16110" y="15739"/>
                    <a:pt x="15641" y="15800"/>
                    <a:pt x="15171" y="15825"/>
                  </a:cubicBezTo>
                  <a:lnTo>
                    <a:pt x="14962" y="15825"/>
                  </a:lnTo>
                  <a:cubicBezTo>
                    <a:pt x="14974" y="15504"/>
                    <a:pt x="14974" y="15158"/>
                    <a:pt x="14974" y="14776"/>
                  </a:cubicBezTo>
                  <a:cubicBezTo>
                    <a:pt x="14974" y="14479"/>
                    <a:pt x="14962" y="14183"/>
                    <a:pt x="14925" y="13887"/>
                  </a:cubicBezTo>
                  <a:cubicBezTo>
                    <a:pt x="14900" y="13739"/>
                    <a:pt x="14838" y="13480"/>
                    <a:pt x="14690" y="13393"/>
                  </a:cubicBezTo>
                  <a:cubicBezTo>
                    <a:pt x="14739" y="13319"/>
                    <a:pt x="14801" y="13245"/>
                    <a:pt x="14863" y="13183"/>
                  </a:cubicBezTo>
                  <a:cubicBezTo>
                    <a:pt x="15110" y="12912"/>
                    <a:pt x="15455" y="12813"/>
                    <a:pt x="15838" y="12714"/>
                  </a:cubicBezTo>
                  <a:cubicBezTo>
                    <a:pt x="16134" y="12640"/>
                    <a:pt x="16443" y="12591"/>
                    <a:pt x="16752" y="12579"/>
                  </a:cubicBezTo>
                  <a:close/>
                  <a:moveTo>
                    <a:pt x="19759" y="4369"/>
                  </a:moveTo>
                  <a:cubicBezTo>
                    <a:pt x="20225" y="4369"/>
                    <a:pt x="20676" y="4553"/>
                    <a:pt x="21023" y="4864"/>
                  </a:cubicBezTo>
                  <a:cubicBezTo>
                    <a:pt x="21615" y="5394"/>
                    <a:pt x="21664" y="6345"/>
                    <a:pt x="21171" y="7690"/>
                  </a:cubicBezTo>
                  <a:cubicBezTo>
                    <a:pt x="21010" y="8110"/>
                    <a:pt x="20825" y="8530"/>
                    <a:pt x="20628" y="8925"/>
                  </a:cubicBezTo>
                  <a:cubicBezTo>
                    <a:pt x="20319" y="9628"/>
                    <a:pt x="19986" y="10344"/>
                    <a:pt x="19813" y="11122"/>
                  </a:cubicBezTo>
                  <a:cubicBezTo>
                    <a:pt x="19702" y="11751"/>
                    <a:pt x="19689" y="12393"/>
                    <a:pt x="19763" y="13035"/>
                  </a:cubicBezTo>
                  <a:lnTo>
                    <a:pt x="19788" y="13233"/>
                  </a:lnTo>
                  <a:cubicBezTo>
                    <a:pt x="19850" y="13813"/>
                    <a:pt x="19912" y="14418"/>
                    <a:pt x="19763" y="14998"/>
                  </a:cubicBezTo>
                  <a:cubicBezTo>
                    <a:pt x="19603" y="15627"/>
                    <a:pt x="19220" y="16183"/>
                    <a:pt x="18690" y="16566"/>
                  </a:cubicBezTo>
                  <a:cubicBezTo>
                    <a:pt x="18714" y="16417"/>
                    <a:pt x="18727" y="16282"/>
                    <a:pt x="18739" y="16146"/>
                  </a:cubicBezTo>
                  <a:lnTo>
                    <a:pt x="18776" y="15911"/>
                  </a:lnTo>
                  <a:cubicBezTo>
                    <a:pt x="18887" y="14998"/>
                    <a:pt x="19010" y="13973"/>
                    <a:pt x="18578" y="13159"/>
                  </a:cubicBezTo>
                  <a:cubicBezTo>
                    <a:pt x="18480" y="12949"/>
                    <a:pt x="18319" y="12776"/>
                    <a:pt x="18134" y="12628"/>
                  </a:cubicBezTo>
                  <a:cubicBezTo>
                    <a:pt x="18159" y="12566"/>
                    <a:pt x="18171" y="12504"/>
                    <a:pt x="18183" y="12430"/>
                  </a:cubicBezTo>
                  <a:cubicBezTo>
                    <a:pt x="18257" y="12097"/>
                    <a:pt x="18332" y="11764"/>
                    <a:pt x="18393" y="11431"/>
                  </a:cubicBezTo>
                  <a:cubicBezTo>
                    <a:pt x="18554" y="10579"/>
                    <a:pt x="18739" y="9579"/>
                    <a:pt x="18887" y="8567"/>
                  </a:cubicBezTo>
                  <a:cubicBezTo>
                    <a:pt x="18949" y="8196"/>
                    <a:pt x="18998" y="7814"/>
                    <a:pt x="19047" y="7443"/>
                  </a:cubicBezTo>
                  <a:lnTo>
                    <a:pt x="19072" y="7209"/>
                  </a:lnTo>
                  <a:cubicBezTo>
                    <a:pt x="19134" y="6789"/>
                    <a:pt x="19171" y="6370"/>
                    <a:pt x="19159" y="5950"/>
                  </a:cubicBezTo>
                  <a:lnTo>
                    <a:pt x="19208" y="5789"/>
                  </a:lnTo>
                  <a:cubicBezTo>
                    <a:pt x="19307" y="5333"/>
                    <a:pt x="19356" y="4864"/>
                    <a:pt x="19344" y="4395"/>
                  </a:cubicBezTo>
                  <a:cubicBezTo>
                    <a:pt x="19467" y="4382"/>
                    <a:pt x="19591" y="4370"/>
                    <a:pt x="19714" y="4370"/>
                  </a:cubicBezTo>
                  <a:cubicBezTo>
                    <a:pt x="19729" y="4369"/>
                    <a:pt x="19744" y="4369"/>
                    <a:pt x="19759" y="4369"/>
                  </a:cubicBezTo>
                  <a:close/>
                  <a:moveTo>
                    <a:pt x="15665" y="16035"/>
                  </a:moveTo>
                  <a:lnTo>
                    <a:pt x="15678" y="16059"/>
                  </a:lnTo>
                  <a:lnTo>
                    <a:pt x="15690" y="16072"/>
                  </a:lnTo>
                  <a:cubicBezTo>
                    <a:pt x="15727" y="16146"/>
                    <a:pt x="15739" y="16220"/>
                    <a:pt x="15752" y="16294"/>
                  </a:cubicBezTo>
                  <a:cubicBezTo>
                    <a:pt x="15776" y="16529"/>
                    <a:pt x="15789" y="16763"/>
                    <a:pt x="15776" y="16985"/>
                  </a:cubicBezTo>
                  <a:cubicBezTo>
                    <a:pt x="15776" y="17084"/>
                    <a:pt x="15764" y="17183"/>
                    <a:pt x="15752" y="17282"/>
                  </a:cubicBezTo>
                  <a:cubicBezTo>
                    <a:pt x="15752" y="17319"/>
                    <a:pt x="15739" y="17356"/>
                    <a:pt x="15727" y="17393"/>
                  </a:cubicBezTo>
                  <a:cubicBezTo>
                    <a:pt x="15727" y="17405"/>
                    <a:pt x="15715" y="17430"/>
                    <a:pt x="15702" y="17454"/>
                  </a:cubicBezTo>
                  <a:lnTo>
                    <a:pt x="15690" y="17479"/>
                  </a:lnTo>
                  <a:cubicBezTo>
                    <a:pt x="15678" y="17504"/>
                    <a:pt x="15641" y="17565"/>
                    <a:pt x="15616" y="17578"/>
                  </a:cubicBezTo>
                  <a:cubicBezTo>
                    <a:pt x="15604" y="17565"/>
                    <a:pt x="15591" y="17553"/>
                    <a:pt x="15591" y="17528"/>
                  </a:cubicBezTo>
                  <a:cubicBezTo>
                    <a:pt x="15529" y="17430"/>
                    <a:pt x="15492" y="17319"/>
                    <a:pt x="15480" y="17207"/>
                  </a:cubicBezTo>
                  <a:cubicBezTo>
                    <a:pt x="15418" y="16812"/>
                    <a:pt x="15443" y="16417"/>
                    <a:pt x="15566" y="16035"/>
                  </a:cubicBezTo>
                  <a:close/>
                  <a:moveTo>
                    <a:pt x="19989" y="2974"/>
                  </a:moveTo>
                  <a:cubicBezTo>
                    <a:pt x="20398" y="2974"/>
                    <a:pt x="20794" y="3084"/>
                    <a:pt x="21134" y="3284"/>
                  </a:cubicBezTo>
                  <a:cubicBezTo>
                    <a:pt x="22417" y="4074"/>
                    <a:pt x="22677" y="5913"/>
                    <a:pt x="22738" y="6678"/>
                  </a:cubicBezTo>
                  <a:cubicBezTo>
                    <a:pt x="22800" y="7369"/>
                    <a:pt x="22726" y="8061"/>
                    <a:pt x="22541" y="8727"/>
                  </a:cubicBezTo>
                  <a:cubicBezTo>
                    <a:pt x="22319" y="9443"/>
                    <a:pt x="22035" y="10147"/>
                    <a:pt x="21689" y="10813"/>
                  </a:cubicBezTo>
                  <a:cubicBezTo>
                    <a:pt x="21627" y="10937"/>
                    <a:pt x="21566" y="11073"/>
                    <a:pt x="21504" y="11208"/>
                  </a:cubicBezTo>
                  <a:cubicBezTo>
                    <a:pt x="21245" y="11739"/>
                    <a:pt x="20973" y="12282"/>
                    <a:pt x="20751" y="12838"/>
                  </a:cubicBezTo>
                  <a:cubicBezTo>
                    <a:pt x="20479" y="13529"/>
                    <a:pt x="20319" y="14257"/>
                    <a:pt x="20294" y="14998"/>
                  </a:cubicBezTo>
                  <a:cubicBezTo>
                    <a:pt x="20294" y="15208"/>
                    <a:pt x="20307" y="15430"/>
                    <a:pt x="20307" y="15652"/>
                  </a:cubicBezTo>
                  <a:cubicBezTo>
                    <a:pt x="20307" y="15837"/>
                    <a:pt x="20319" y="16035"/>
                    <a:pt x="20307" y="16232"/>
                  </a:cubicBezTo>
                  <a:cubicBezTo>
                    <a:pt x="20294" y="16640"/>
                    <a:pt x="20121" y="17035"/>
                    <a:pt x="19837" y="17343"/>
                  </a:cubicBezTo>
                  <a:cubicBezTo>
                    <a:pt x="19554" y="17627"/>
                    <a:pt x="19245" y="17874"/>
                    <a:pt x="18912" y="18096"/>
                  </a:cubicBezTo>
                  <a:cubicBezTo>
                    <a:pt x="18739" y="18207"/>
                    <a:pt x="18554" y="18318"/>
                    <a:pt x="18381" y="18417"/>
                  </a:cubicBezTo>
                  <a:lnTo>
                    <a:pt x="18220" y="18516"/>
                  </a:lnTo>
                  <a:cubicBezTo>
                    <a:pt x="18381" y="17985"/>
                    <a:pt x="18504" y="17516"/>
                    <a:pt x="18591" y="17072"/>
                  </a:cubicBezTo>
                  <a:cubicBezTo>
                    <a:pt x="19134" y="16689"/>
                    <a:pt x="19578" y="16183"/>
                    <a:pt x="19862" y="15578"/>
                  </a:cubicBezTo>
                  <a:cubicBezTo>
                    <a:pt x="20220" y="14788"/>
                    <a:pt x="20146" y="13961"/>
                    <a:pt x="20072" y="13159"/>
                  </a:cubicBezTo>
                  <a:cubicBezTo>
                    <a:pt x="19998" y="12603"/>
                    <a:pt x="19998" y="12048"/>
                    <a:pt x="20060" y="11492"/>
                  </a:cubicBezTo>
                  <a:cubicBezTo>
                    <a:pt x="20195" y="10653"/>
                    <a:pt x="20566" y="9875"/>
                    <a:pt x="20924" y="9122"/>
                  </a:cubicBezTo>
                  <a:cubicBezTo>
                    <a:pt x="21146" y="8665"/>
                    <a:pt x="21343" y="8196"/>
                    <a:pt x="21529" y="7727"/>
                  </a:cubicBezTo>
                  <a:cubicBezTo>
                    <a:pt x="21738" y="7110"/>
                    <a:pt x="22146" y="5592"/>
                    <a:pt x="21269" y="4728"/>
                  </a:cubicBezTo>
                  <a:cubicBezTo>
                    <a:pt x="20862" y="4333"/>
                    <a:pt x="20307" y="4111"/>
                    <a:pt x="19739" y="4111"/>
                  </a:cubicBezTo>
                  <a:cubicBezTo>
                    <a:pt x="19381" y="4111"/>
                    <a:pt x="19023" y="4197"/>
                    <a:pt x="18702" y="4357"/>
                  </a:cubicBezTo>
                  <a:cubicBezTo>
                    <a:pt x="18615" y="4234"/>
                    <a:pt x="18529" y="4111"/>
                    <a:pt x="18443" y="4000"/>
                  </a:cubicBezTo>
                  <a:cubicBezTo>
                    <a:pt x="18257" y="3790"/>
                    <a:pt x="18060" y="3605"/>
                    <a:pt x="17838" y="3432"/>
                  </a:cubicBezTo>
                  <a:cubicBezTo>
                    <a:pt x="18455" y="3222"/>
                    <a:pt x="19208" y="2975"/>
                    <a:pt x="19924" y="2975"/>
                  </a:cubicBezTo>
                  <a:cubicBezTo>
                    <a:pt x="19946" y="2974"/>
                    <a:pt x="19967" y="2974"/>
                    <a:pt x="19989" y="2974"/>
                  </a:cubicBezTo>
                  <a:close/>
                  <a:moveTo>
                    <a:pt x="3751" y="8627"/>
                  </a:moveTo>
                  <a:cubicBezTo>
                    <a:pt x="3781" y="8627"/>
                    <a:pt x="3810" y="8628"/>
                    <a:pt x="3840" y="8628"/>
                  </a:cubicBezTo>
                  <a:cubicBezTo>
                    <a:pt x="4235" y="8628"/>
                    <a:pt x="4617" y="8665"/>
                    <a:pt x="4988" y="8740"/>
                  </a:cubicBezTo>
                  <a:cubicBezTo>
                    <a:pt x="6025" y="8962"/>
                    <a:pt x="7037" y="9320"/>
                    <a:pt x="7975" y="9801"/>
                  </a:cubicBezTo>
                  <a:cubicBezTo>
                    <a:pt x="8740" y="10184"/>
                    <a:pt x="9715" y="10727"/>
                    <a:pt x="10481" y="11492"/>
                  </a:cubicBezTo>
                  <a:cubicBezTo>
                    <a:pt x="11320" y="12332"/>
                    <a:pt x="11715" y="13369"/>
                    <a:pt x="11604" y="14430"/>
                  </a:cubicBezTo>
                  <a:cubicBezTo>
                    <a:pt x="11518" y="14949"/>
                    <a:pt x="11370" y="15467"/>
                    <a:pt x="11147" y="15948"/>
                  </a:cubicBezTo>
                  <a:lnTo>
                    <a:pt x="11086" y="16109"/>
                  </a:lnTo>
                  <a:cubicBezTo>
                    <a:pt x="10900" y="16640"/>
                    <a:pt x="10641" y="17158"/>
                    <a:pt x="10345" y="17639"/>
                  </a:cubicBezTo>
                  <a:cubicBezTo>
                    <a:pt x="10098" y="18072"/>
                    <a:pt x="9752" y="18442"/>
                    <a:pt x="9320" y="18701"/>
                  </a:cubicBezTo>
                  <a:cubicBezTo>
                    <a:pt x="9123" y="18800"/>
                    <a:pt x="8901" y="18849"/>
                    <a:pt x="8679" y="18849"/>
                  </a:cubicBezTo>
                  <a:cubicBezTo>
                    <a:pt x="8382" y="18837"/>
                    <a:pt x="8098" y="18800"/>
                    <a:pt x="7814" y="18726"/>
                  </a:cubicBezTo>
                  <a:lnTo>
                    <a:pt x="7716" y="18701"/>
                  </a:lnTo>
                  <a:cubicBezTo>
                    <a:pt x="7185" y="18590"/>
                    <a:pt x="6667" y="18429"/>
                    <a:pt x="6160" y="18232"/>
                  </a:cubicBezTo>
                  <a:cubicBezTo>
                    <a:pt x="5963" y="18146"/>
                    <a:pt x="5765" y="18059"/>
                    <a:pt x="5556" y="17973"/>
                  </a:cubicBezTo>
                  <a:cubicBezTo>
                    <a:pt x="5235" y="17837"/>
                    <a:pt x="4901" y="17689"/>
                    <a:pt x="4568" y="17565"/>
                  </a:cubicBezTo>
                  <a:cubicBezTo>
                    <a:pt x="3445" y="17146"/>
                    <a:pt x="2445" y="16454"/>
                    <a:pt x="1605" y="15850"/>
                  </a:cubicBezTo>
                  <a:cubicBezTo>
                    <a:pt x="1186" y="15566"/>
                    <a:pt x="840" y="15183"/>
                    <a:pt x="593" y="14739"/>
                  </a:cubicBezTo>
                  <a:cubicBezTo>
                    <a:pt x="383" y="14307"/>
                    <a:pt x="309" y="13838"/>
                    <a:pt x="371" y="13369"/>
                  </a:cubicBezTo>
                  <a:cubicBezTo>
                    <a:pt x="420" y="12887"/>
                    <a:pt x="532" y="12430"/>
                    <a:pt x="667" y="11974"/>
                  </a:cubicBezTo>
                  <a:cubicBezTo>
                    <a:pt x="680" y="11961"/>
                    <a:pt x="692" y="11949"/>
                    <a:pt x="704" y="11937"/>
                  </a:cubicBezTo>
                  <a:cubicBezTo>
                    <a:pt x="951" y="11122"/>
                    <a:pt x="1334" y="10357"/>
                    <a:pt x="1815" y="9665"/>
                  </a:cubicBezTo>
                  <a:cubicBezTo>
                    <a:pt x="2000" y="9394"/>
                    <a:pt x="2198" y="9122"/>
                    <a:pt x="2420" y="8875"/>
                  </a:cubicBezTo>
                  <a:lnTo>
                    <a:pt x="2445" y="8875"/>
                  </a:lnTo>
                  <a:cubicBezTo>
                    <a:pt x="2861" y="8713"/>
                    <a:pt x="3310" y="8627"/>
                    <a:pt x="3751" y="8627"/>
                  </a:cubicBezTo>
                  <a:close/>
                  <a:moveTo>
                    <a:pt x="5008" y="7504"/>
                  </a:moveTo>
                  <a:cubicBezTo>
                    <a:pt x="5034" y="7504"/>
                    <a:pt x="5060" y="7504"/>
                    <a:pt x="5086" y="7505"/>
                  </a:cubicBezTo>
                  <a:cubicBezTo>
                    <a:pt x="5469" y="7505"/>
                    <a:pt x="5839" y="7555"/>
                    <a:pt x="6210" y="7629"/>
                  </a:cubicBezTo>
                  <a:cubicBezTo>
                    <a:pt x="6975" y="7801"/>
                    <a:pt x="7716" y="8061"/>
                    <a:pt x="8432" y="8406"/>
                  </a:cubicBezTo>
                  <a:cubicBezTo>
                    <a:pt x="9752" y="9011"/>
                    <a:pt x="10987" y="9813"/>
                    <a:pt x="12098" y="10764"/>
                  </a:cubicBezTo>
                  <a:cubicBezTo>
                    <a:pt x="12814" y="11381"/>
                    <a:pt x="13209" y="12035"/>
                    <a:pt x="13295" y="12764"/>
                  </a:cubicBezTo>
                  <a:cubicBezTo>
                    <a:pt x="13382" y="13455"/>
                    <a:pt x="13271" y="14171"/>
                    <a:pt x="13159" y="14874"/>
                  </a:cubicBezTo>
                  <a:lnTo>
                    <a:pt x="13122" y="15109"/>
                  </a:lnTo>
                  <a:cubicBezTo>
                    <a:pt x="13036" y="15664"/>
                    <a:pt x="12962" y="16084"/>
                    <a:pt x="12888" y="16467"/>
                  </a:cubicBezTo>
                  <a:cubicBezTo>
                    <a:pt x="12727" y="16874"/>
                    <a:pt x="12592" y="17282"/>
                    <a:pt x="12456" y="17689"/>
                  </a:cubicBezTo>
                  <a:lnTo>
                    <a:pt x="12431" y="17763"/>
                  </a:lnTo>
                  <a:cubicBezTo>
                    <a:pt x="12332" y="18034"/>
                    <a:pt x="12258" y="18331"/>
                    <a:pt x="12197" y="18615"/>
                  </a:cubicBezTo>
                  <a:cubicBezTo>
                    <a:pt x="12048" y="18899"/>
                    <a:pt x="11863" y="19170"/>
                    <a:pt x="11653" y="19405"/>
                  </a:cubicBezTo>
                  <a:cubicBezTo>
                    <a:pt x="11395" y="19545"/>
                    <a:pt x="11117" y="19619"/>
                    <a:pt x="10828" y="19619"/>
                  </a:cubicBezTo>
                  <a:cubicBezTo>
                    <a:pt x="10787" y="19619"/>
                    <a:pt x="10745" y="19618"/>
                    <a:pt x="10703" y="19615"/>
                  </a:cubicBezTo>
                  <a:cubicBezTo>
                    <a:pt x="10617" y="19615"/>
                    <a:pt x="10505" y="19615"/>
                    <a:pt x="10382" y="19602"/>
                  </a:cubicBezTo>
                  <a:cubicBezTo>
                    <a:pt x="9839" y="19553"/>
                    <a:pt x="9308" y="19454"/>
                    <a:pt x="8790" y="19306"/>
                  </a:cubicBezTo>
                  <a:cubicBezTo>
                    <a:pt x="8580" y="19244"/>
                    <a:pt x="8382" y="19182"/>
                    <a:pt x="8185" y="19096"/>
                  </a:cubicBezTo>
                  <a:lnTo>
                    <a:pt x="8185" y="19096"/>
                  </a:lnTo>
                  <a:cubicBezTo>
                    <a:pt x="8358" y="19133"/>
                    <a:pt x="8543" y="19145"/>
                    <a:pt x="8728" y="19158"/>
                  </a:cubicBezTo>
                  <a:cubicBezTo>
                    <a:pt x="9197" y="19158"/>
                    <a:pt x="9641" y="18923"/>
                    <a:pt x="10073" y="18491"/>
                  </a:cubicBezTo>
                  <a:cubicBezTo>
                    <a:pt x="10740" y="17800"/>
                    <a:pt x="11283" y="16788"/>
                    <a:pt x="11666" y="15467"/>
                  </a:cubicBezTo>
                  <a:cubicBezTo>
                    <a:pt x="11851" y="14899"/>
                    <a:pt x="11925" y="14282"/>
                    <a:pt x="11888" y="13689"/>
                  </a:cubicBezTo>
                  <a:cubicBezTo>
                    <a:pt x="11814" y="13109"/>
                    <a:pt x="11629" y="12554"/>
                    <a:pt x="11320" y="12060"/>
                  </a:cubicBezTo>
                  <a:cubicBezTo>
                    <a:pt x="10826" y="11258"/>
                    <a:pt x="10061" y="10566"/>
                    <a:pt x="8987" y="9937"/>
                  </a:cubicBezTo>
                  <a:cubicBezTo>
                    <a:pt x="8012" y="9357"/>
                    <a:pt x="6950" y="8912"/>
                    <a:pt x="5852" y="8616"/>
                  </a:cubicBezTo>
                  <a:cubicBezTo>
                    <a:pt x="5198" y="8419"/>
                    <a:pt x="4519" y="8320"/>
                    <a:pt x="3840" y="8308"/>
                  </a:cubicBezTo>
                  <a:cubicBezTo>
                    <a:pt x="3543" y="8308"/>
                    <a:pt x="3247" y="8332"/>
                    <a:pt x="2951" y="8382"/>
                  </a:cubicBezTo>
                  <a:lnTo>
                    <a:pt x="2877" y="8406"/>
                  </a:lnTo>
                  <a:cubicBezTo>
                    <a:pt x="3136" y="8172"/>
                    <a:pt x="3420" y="7962"/>
                    <a:pt x="3729" y="7801"/>
                  </a:cubicBezTo>
                  <a:cubicBezTo>
                    <a:pt x="4125" y="7603"/>
                    <a:pt x="4565" y="7504"/>
                    <a:pt x="5008" y="7504"/>
                  </a:cubicBezTo>
                  <a:close/>
                  <a:moveTo>
                    <a:pt x="14554" y="13578"/>
                  </a:moveTo>
                  <a:cubicBezTo>
                    <a:pt x="14727" y="13813"/>
                    <a:pt x="14690" y="15344"/>
                    <a:pt x="14641" y="16084"/>
                  </a:cubicBezTo>
                  <a:cubicBezTo>
                    <a:pt x="14591" y="16800"/>
                    <a:pt x="14480" y="17516"/>
                    <a:pt x="14394" y="18207"/>
                  </a:cubicBezTo>
                  <a:lnTo>
                    <a:pt x="14344" y="18504"/>
                  </a:lnTo>
                  <a:cubicBezTo>
                    <a:pt x="14295" y="18899"/>
                    <a:pt x="14233" y="19269"/>
                    <a:pt x="14196" y="19652"/>
                  </a:cubicBezTo>
                  <a:cubicBezTo>
                    <a:pt x="14172" y="19763"/>
                    <a:pt x="14159" y="19861"/>
                    <a:pt x="14147" y="19972"/>
                  </a:cubicBezTo>
                  <a:lnTo>
                    <a:pt x="14110" y="20244"/>
                  </a:lnTo>
                  <a:cubicBezTo>
                    <a:pt x="14110" y="20281"/>
                    <a:pt x="14098" y="20318"/>
                    <a:pt x="14098" y="20355"/>
                  </a:cubicBezTo>
                  <a:cubicBezTo>
                    <a:pt x="14085" y="20392"/>
                    <a:pt x="14073" y="20479"/>
                    <a:pt x="14073" y="20540"/>
                  </a:cubicBezTo>
                  <a:lnTo>
                    <a:pt x="14011" y="20528"/>
                  </a:lnTo>
                  <a:cubicBezTo>
                    <a:pt x="13678" y="20355"/>
                    <a:pt x="13369" y="20145"/>
                    <a:pt x="13110" y="19886"/>
                  </a:cubicBezTo>
                  <a:lnTo>
                    <a:pt x="13073" y="19861"/>
                  </a:lnTo>
                  <a:cubicBezTo>
                    <a:pt x="12826" y="19652"/>
                    <a:pt x="12567" y="19429"/>
                    <a:pt x="12493" y="19096"/>
                  </a:cubicBezTo>
                  <a:cubicBezTo>
                    <a:pt x="12419" y="18750"/>
                    <a:pt x="12542" y="18405"/>
                    <a:pt x="12653" y="18072"/>
                  </a:cubicBezTo>
                  <a:lnTo>
                    <a:pt x="12740" y="17837"/>
                  </a:lnTo>
                  <a:cubicBezTo>
                    <a:pt x="13011" y="17084"/>
                    <a:pt x="13295" y="16306"/>
                    <a:pt x="13616" y="15553"/>
                  </a:cubicBezTo>
                  <a:cubicBezTo>
                    <a:pt x="13678" y="15405"/>
                    <a:pt x="13752" y="15232"/>
                    <a:pt x="13814" y="15072"/>
                  </a:cubicBezTo>
                  <a:cubicBezTo>
                    <a:pt x="14011" y="14554"/>
                    <a:pt x="14258" y="14047"/>
                    <a:pt x="14554" y="13578"/>
                  </a:cubicBezTo>
                  <a:close/>
                  <a:moveTo>
                    <a:pt x="18430" y="15492"/>
                  </a:moveTo>
                  <a:lnTo>
                    <a:pt x="18406" y="15640"/>
                  </a:lnTo>
                  <a:cubicBezTo>
                    <a:pt x="18332" y="16492"/>
                    <a:pt x="18183" y="17331"/>
                    <a:pt x="17961" y="18158"/>
                  </a:cubicBezTo>
                  <a:cubicBezTo>
                    <a:pt x="17937" y="18244"/>
                    <a:pt x="17912" y="18331"/>
                    <a:pt x="17899" y="18417"/>
                  </a:cubicBezTo>
                  <a:cubicBezTo>
                    <a:pt x="17764" y="18936"/>
                    <a:pt x="17616" y="19479"/>
                    <a:pt x="17282" y="19874"/>
                  </a:cubicBezTo>
                  <a:cubicBezTo>
                    <a:pt x="17072" y="20121"/>
                    <a:pt x="16813" y="20182"/>
                    <a:pt x="16529" y="20269"/>
                  </a:cubicBezTo>
                  <a:lnTo>
                    <a:pt x="16258" y="20343"/>
                  </a:lnTo>
                  <a:cubicBezTo>
                    <a:pt x="15912" y="20442"/>
                    <a:pt x="15566" y="20528"/>
                    <a:pt x="15209" y="20590"/>
                  </a:cubicBezTo>
                  <a:cubicBezTo>
                    <a:pt x="15023" y="20627"/>
                    <a:pt x="14826" y="20639"/>
                    <a:pt x="14628" y="20651"/>
                  </a:cubicBezTo>
                  <a:cubicBezTo>
                    <a:pt x="14530" y="20651"/>
                    <a:pt x="14431" y="20639"/>
                    <a:pt x="14320" y="20627"/>
                  </a:cubicBezTo>
                  <a:cubicBezTo>
                    <a:pt x="14344" y="20577"/>
                    <a:pt x="14357" y="20528"/>
                    <a:pt x="14357" y="20479"/>
                  </a:cubicBezTo>
                  <a:lnTo>
                    <a:pt x="14344" y="20479"/>
                  </a:lnTo>
                  <a:cubicBezTo>
                    <a:pt x="14344" y="20442"/>
                    <a:pt x="14357" y="20392"/>
                    <a:pt x="14369" y="20355"/>
                  </a:cubicBezTo>
                  <a:cubicBezTo>
                    <a:pt x="14381" y="20281"/>
                    <a:pt x="14394" y="20207"/>
                    <a:pt x="14419" y="20133"/>
                  </a:cubicBezTo>
                  <a:cubicBezTo>
                    <a:pt x="14431" y="20034"/>
                    <a:pt x="14456" y="19935"/>
                    <a:pt x="14468" y="19837"/>
                  </a:cubicBezTo>
                  <a:cubicBezTo>
                    <a:pt x="14517" y="19590"/>
                    <a:pt x="14554" y="19331"/>
                    <a:pt x="14591" y="19084"/>
                  </a:cubicBezTo>
                  <a:lnTo>
                    <a:pt x="14628" y="18812"/>
                  </a:lnTo>
                  <a:cubicBezTo>
                    <a:pt x="14739" y="18158"/>
                    <a:pt x="14838" y="17467"/>
                    <a:pt x="14900" y="16775"/>
                  </a:cubicBezTo>
                  <a:cubicBezTo>
                    <a:pt x="14925" y="16541"/>
                    <a:pt x="14937" y="16282"/>
                    <a:pt x="14949" y="15973"/>
                  </a:cubicBezTo>
                  <a:cubicBezTo>
                    <a:pt x="15097" y="15998"/>
                    <a:pt x="15246" y="16022"/>
                    <a:pt x="15394" y="16022"/>
                  </a:cubicBezTo>
                  <a:cubicBezTo>
                    <a:pt x="15258" y="16417"/>
                    <a:pt x="15221" y="16825"/>
                    <a:pt x="15270" y="17232"/>
                  </a:cubicBezTo>
                  <a:cubicBezTo>
                    <a:pt x="15307" y="17442"/>
                    <a:pt x="15394" y="17788"/>
                    <a:pt x="15604" y="17788"/>
                  </a:cubicBezTo>
                  <a:cubicBezTo>
                    <a:pt x="15641" y="17775"/>
                    <a:pt x="15690" y="17763"/>
                    <a:pt x="15715" y="17738"/>
                  </a:cubicBezTo>
                  <a:cubicBezTo>
                    <a:pt x="15924" y="17615"/>
                    <a:pt x="15949" y="17343"/>
                    <a:pt x="15974" y="17121"/>
                  </a:cubicBezTo>
                  <a:lnTo>
                    <a:pt x="15974" y="17109"/>
                  </a:lnTo>
                  <a:cubicBezTo>
                    <a:pt x="16011" y="16825"/>
                    <a:pt x="16011" y="16541"/>
                    <a:pt x="15974" y="16257"/>
                  </a:cubicBezTo>
                  <a:cubicBezTo>
                    <a:pt x="15961" y="16171"/>
                    <a:pt x="15949" y="16084"/>
                    <a:pt x="15912" y="16010"/>
                  </a:cubicBezTo>
                  <a:lnTo>
                    <a:pt x="15924" y="16010"/>
                  </a:lnTo>
                  <a:cubicBezTo>
                    <a:pt x="16258" y="15973"/>
                    <a:pt x="16579" y="15911"/>
                    <a:pt x="16900" y="15850"/>
                  </a:cubicBezTo>
                  <a:cubicBezTo>
                    <a:pt x="17060" y="15813"/>
                    <a:pt x="17208" y="15788"/>
                    <a:pt x="17369" y="15763"/>
                  </a:cubicBezTo>
                  <a:cubicBezTo>
                    <a:pt x="17517" y="15739"/>
                    <a:pt x="17640" y="15714"/>
                    <a:pt x="17788" y="15689"/>
                  </a:cubicBezTo>
                  <a:cubicBezTo>
                    <a:pt x="18011" y="15652"/>
                    <a:pt x="18233" y="15590"/>
                    <a:pt x="18430" y="15492"/>
                  </a:cubicBezTo>
                  <a:close/>
                  <a:moveTo>
                    <a:pt x="14147" y="0"/>
                  </a:moveTo>
                  <a:cubicBezTo>
                    <a:pt x="13690" y="0"/>
                    <a:pt x="13233" y="111"/>
                    <a:pt x="12826" y="309"/>
                  </a:cubicBezTo>
                  <a:cubicBezTo>
                    <a:pt x="12604" y="407"/>
                    <a:pt x="12394" y="543"/>
                    <a:pt x="12209" y="704"/>
                  </a:cubicBezTo>
                  <a:cubicBezTo>
                    <a:pt x="11987" y="654"/>
                    <a:pt x="11765" y="630"/>
                    <a:pt x="11530" y="630"/>
                  </a:cubicBezTo>
                  <a:lnTo>
                    <a:pt x="11333" y="630"/>
                  </a:lnTo>
                  <a:cubicBezTo>
                    <a:pt x="10715" y="667"/>
                    <a:pt x="10086" y="765"/>
                    <a:pt x="9506" y="1185"/>
                  </a:cubicBezTo>
                  <a:cubicBezTo>
                    <a:pt x="8975" y="1592"/>
                    <a:pt x="8506" y="2062"/>
                    <a:pt x="8111" y="2592"/>
                  </a:cubicBezTo>
                  <a:cubicBezTo>
                    <a:pt x="7691" y="3123"/>
                    <a:pt x="7247" y="3703"/>
                    <a:pt x="6728" y="4407"/>
                  </a:cubicBezTo>
                  <a:cubicBezTo>
                    <a:pt x="6074" y="5296"/>
                    <a:pt x="5383" y="6234"/>
                    <a:pt x="4716" y="7184"/>
                  </a:cubicBezTo>
                  <a:cubicBezTo>
                    <a:pt x="4494" y="7221"/>
                    <a:pt x="4284" y="7271"/>
                    <a:pt x="4074" y="7345"/>
                  </a:cubicBezTo>
                  <a:cubicBezTo>
                    <a:pt x="3235" y="7653"/>
                    <a:pt x="2482" y="8270"/>
                    <a:pt x="1778" y="9246"/>
                  </a:cubicBezTo>
                  <a:cubicBezTo>
                    <a:pt x="1482" y="9653"/>
                    <a:pt x="1210" y="10085"/>
                    <a:pt x="988" y="10542"/>
                  </a:cubicBezTo>
                  <a:cubicBezTo>
                    <a:pt x="927" y="10653"/>
                    <a:pt x="877" y="10764"/>
                    <a:pt x="828" y="10887"/>
                  </a:cubicBezTo>
                  <a:cubicBezTo>
                    <a:pt x="692" y="11110"/>
                    <a:pt x="581" y="11344"/>
                    <a:pt x="495" y="11591"/>
                  </a:cubicBezTo>
                  <a:lnTo>
                    <a:pt x="470" y="11653"/>
                  </a:lnTo>
                  <a:cubicBezTo>
                    <a:pt x="309" y="12060"/>
                    <a:pt x="186" y="12480"/>
                    <a:pt x="112" y="12912"/>
                  </a:cubicBezTo>
                  <a:cubicBezTo>
                    <a:pt x="13" y="13381"/>
                    <a:pt x="1" y="13887"/>
                    <a:pt x="100" y="14368"/>
                  </a:cubicBezTo>
                  <a:cubicBezTo>
                    <a:pt x="211" y="14788"/>
                    <a:pt x="408" y="15195"/>
                    <a:pt x="704" y="15529"/>
                  </a:cubicBezTo>
                  <a:cubicBezTo>
                    <a:pt x="1050" y="15887"/>
                    <a:pt x="1433" y="16208"/>
                    <a:pt x="1852" y="16479"/>
                  </a:cubicBezTo>
                  <a:lnTo>
                    <a:pt x="1976" y="16566"/>
                  </a:lnTo>
                  <a:cubicBezTo>
                    <a:pt x="2482" y="16924"/>
                    <a:pt x="3013" y="17257"/>
                    <a:pt x="3556" y="17553"/>
                  </a:cubicBezTo>
                  <a:cubicBezTo>
                    <a:pt x="3976" y="17751"/>
                    <a:pt x="4395" y="17936"/>
                    <a:pt x="4840" y="18096"/>
                  </a:cubicBezTo>
                  <a:lnTo>
                    <a:pt x="5259" y="18244"/>
                  </a:lnTo>
                  <a:lnTo>
                    <a:pt x="5284" y="18257"/>
                  </a:lnTo>
                  <a:lnTo>
                    <a:pt x="5296" y="18257"/>
                  </a:lnTo>
                  <a:cubicBezTo>
                    <a:pt x="5556" y="18429"/>
                    <a:pt x="5827" y="18565"/>
                    <a:pt x="6111" y="18652"/>
                  </a:cubicBezTo>
                  <a:lnTo>
                    <a:pt x="6247" y="18713"/>
                  </a:lnTo>
                  <a:cubicBezTo>
                    <a:pt x="6457" y="18787"/>
                    <a:pt x="6679" y="18874"/>
                    <a:pt x="6889" y="18948"/>
                  </a:cubicBezTo>
                  <a:lnTo>
                    <a:pt x="7345" y="19121"/>
                  </a:lnTo>
                  <a:cubicBezTo>
                    <a:pt x="7457" y="19170"/>
                    <a:pt x="7580" y="19220"/>
                    <a:pt x="7691" y="19257"/>
                  </a:cubicBezTo>
                  <a:cubicBezTo>
                    <a:pt x="7950" y="19380"/>
                    <a:pt x="8222" y="19479"/>
                    <a:pt x="8506" y="19553"/>
                  </a:cubicBezTo>
                  <a:cubicBezTo>
                    <a:pt x="9000" y="19676"/>
                    <a:pt x="9518" y="19775"/>
                    <a:pt x="10024" y="19837"/>
                  </a:cubicBezTo>
                  <a:cubicBezTo>
                    <a:pt x="10209" y="19849"/>
                    <a:pt x="10456" y="19874"/>
                    <a:pt x="10703" y="19874"/>
                  </a:cubicBezTo>
                  <a:cubicBezTo>
                    <a:pt x="10987" y="19874"/>
                    <a:pt x="11283" y="19837"/>
                    <a:pt x="11555" y="19750"/>
                  </a:cubicBezTo>
                  <a:cubicBezTo>
                    <a:pt x="11814" y="19664"/>
                    <a:pt x="12048" y="19503"/>
                    <a:pt x="12234" y="19294"/>
                  </a:cubicBezTo>
                  <a:cubicBezTo>
                    <a:pt x="12283" y="19479"/>
                    <a:pt x="12369" y="19652"/>
                    <a:pt x="12493" y="19787"/>
                  </a:cubicBezTo>
                  <a:cubicBezTo>
                    <a:pt x="12764" y="20108"/>
                    <a:pt x="13085" y="20392"/>
                    <a:pt x="13431" y="20614"/>
                  </a:cubicBezTo>
                  <a:cubicBezTo>
                    <a:pt x="13777" y="20849"/>
                    <a:pt x="14172" y="20985"/>
                    <a:pt x="14579" y="20985"/>
                  </a:cubicBezTo>
                  <a:cubicBezTo>
                    <a:pt x="15060" y="20985"/>
                    <a:pt x="15529" y="20898"/>
                    <a:pt x="15986" y="20762"/>
                  </a:cubicBezTo>
                  <a:cubicBezTo>
                    <a:pt x="16147" y="20713"/>
                    <a:pt x="16319" y="20651"/>
                    <a:pt x="16480" y="20602"/>
                  </a:cubicBezTo>
                  <a:lnTo>
                    <a:pt x="16640" y="20553"/>
                  </a:lnTo>
                  <a:lnTo>
                    <a:pt x="16752" y="20516"/>
                  </a:lnTo>
                  <a:cubicBezTo>
                    <a:pt x="16900" y="20479"/>
                    <a:pt x="17048" y="20417"/>
                    <a:pt x="17184" y="20343"/>
                  </a:cubicBezTo>
                  <a:cubicBezTo>
                    <a:pt x="17702" y="20034"/>
                    <a:pt x="17937" y="19417"/>
                    <a:pt x="18109" y="18849"/>
                  </a:cubicBezTo>
                  <a:cubicBezTo>
                    <a:pt x="18406" y="18726"/>
                    <a:pt x="18690" y="18565"/>
                    <a:pt x="18949" y="18380"/>
                  </a:cubicBezTo>
                  <a:cubicBezTo>
                    <a:pt x="19257" y="18183"/>
                    <a:pt x="19541" y="17960"/>
                    <a:pt x="19813" y="17726"/>
                  </a:cubicBezTo>
                  <a:cubicBezTo>
                    <a:pt x="20084" y="17504"/>
                    <a:pt x="20294" y="17220"/>
                    <a:pt x="20442" y="16899"/>
                  </a:cubicBezTo>
                  <a:cubicBezTo>
                    <a:pt x="20590" y="16553"/>
                    <a:pt x="20590" y="16208"/>
                    <a:pt x="20578" y="15800"/>
                  </a:cubicBezTo>
                  <a:cubicBezTo>
                    <a:pt x="20516" y="14998"/>
                    <a:pt x="20603" y="14196"/>
                    <a:pt x="20825" y="13418"/>
                  </a:cubicBezTo>
                  <a:cubicBezTo>
                    <a:pt x="21060" y="12751"/>
                    <a:pt x="21343" y="12097"/>
                    <a:pt x="21664" y="11468"/>
                  </a:cubicBezTo>
                  <a:lnTo>
                    <a:pt x="21837" y="11110"/>
                  </a:lnTo>
                  <a:cubicBezTo>
                    <a:pt x="22183" y="10431"/>
                    <a:pt x="22491" y="9727"/>
                    <a:pt x="22738" y="8999"/>
                  </a:cubicBezTo>
                  <a:cubicBezTo>
                    <a:pt x="22961" y="8308"/>
                    <a:pt x="23072" y="7579"/>
                    <a:pt x="23047" y="6851"/>
                  </a:cubicBezTo>
                  <a:cubicBezTo>
                    <a:pt x="23010" y="5913"/>
                    <a:pt x="22751" y="4185"/>
                    <a:pt x="21578" y="3234"/>
                  </a:cubicBezTo>
                  <a:cubicBezTo>
                    <a:pt x="21136" y="2887"/>
                    <a:pt x="20600" y="2703"/>
                    <a:pt x="20040" y="2703"/>
                  </a:cubicBezTo>
                  <a:cubicBezTo>
                    <a:pt x="20022" y="2703"/>
                    <a:pt x="20004" y="2703"/>
                    <a:pt x="19986" y="2703"/>
                  </a:cubicBezTo>
                  <a:cubicBezTo>
                    <a:pt x="19702" y="2703"/>
                    <a:pt x="19418" y="2740"/>
                    <a:pt x="19146" y="2802"/>
                  </a:cubicBezTo>
                  <a:cubicBezTo>
                    <a:pt x="18924" y="1889"/>
                    <a:pt x="18443" y="728"/>
                    <a:pt x="17381" y="296"/>
                  </a:cubicBezTo>
                  <a:cubicBezTo>
                    <a:pt x="17060" y="161"/>
                    <a:pt x="16714" y="99"/>
                    <a:pt x="16357" y="99"/>
                  </a:cubicBezTo>
                  <a:cubicBezTo>
                    <a:pt x="15974" y="111"/>
                    <a:pt x="15604" y="161"/>
                    <a:pt x="15233" y="284"/>
                  </a:cubicBezTo>
                  <a:cubicBezTo>
                    <a:pt x="15060" y="185"/>
                    <a:pt x="14875" y="111"/>
                    <a:pt x="14690" y="62"/>
                  </a:cubicBezTo>
                  <a:cubicBezTo>
                    <a:pt x="14505" y="12"/>
                    <a:pt x="14332" y="0"/>
                    <a:pt x="141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3" name="Google Shape;2383;p70"/>
          <p:cNvSpPr txBox="1"/>
          <p:nvPr/>
        </p:nvSpPr>
        <p:spPr>
          <a:xfrm>
            <a:off x="800125" y="578100"/>
            <a:ext cx="76239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We construct a new bipartite graph G with bipartition (A,B) from G by </a:t>
            </a:r>
            <a:r>
              <a:rPr b="1" lang="en" sz="2200">
                <a:solidFill>
                  <a:srgbClr val="4A86E8"/>
                </a:solidFill>
                <a:latin typeface="Muli"/>
                <a:ea typeface="Muli"/>
                <a:cs typeface="Muli"/>
                <a:sym typeface="Muli"/>
              </a:rPr>
              <a:t>adding (q − 1) copies of all the vertices in A</a:t>
            </a:r>
            <a:r>
              <a:rPr lang="en"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</a:t>
            </a:r>
            <a:r>
              <a:rPr b="1" lang="en" sz="2200">
                <a:solidFill>
                  <a:srgbClr val="38761D"/>
                </a:solidFill>
                <a:latin typeface="Muli"/>
                <a:ea typeface="Muli"/>
                <a:cs typeface="Muli"/>
                <a:sym typeface="Muli"/>
              </a:rPr>
              <a:t>For every vertex v ∈ A all copies of v have the same neighborhood in B as v</a:t>
            </a:r>
            <a:r>
              <a:rPr lang="en" sz="2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. We would like to prove that there is a matching M from A into B in G.If we prove this, then by identifying the endpoints of M corresponding to the copies of vertices from A, we obtain a q-expansion in G. It suffices to check that the assumptions of Hall’s theorem are satisfied in G’.</a:t>
            </a:r>
            <a:endParaRPr sz="220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8" name="Google Shape;1528;p53"/>
          <p:cNvGrpSpPr/>
          <p:nvPr/>
        </p:nvGrpSpPr>
        <p:grpSpPr>
          <a:xfrm>
            <a:off x="472182" y="799442"/>
            <a:ext cx="2847387" cy="181024"/>
            <a:chOff x="4345425" y="2175475"/>
            <a:chExt cx="800750" cy="176025"/>
          </a:xfrm>
        </p:grpSpPr>
        <p:sp>
          <p:nvSpPr>
            <p:cNvPr id="1529" name="Google Shape;1529;p5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5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53"/>
          <p:cNvSpPr txBox="1"/>
          <p:nvPr>
            <p:ph type="title"/>
          </p:nvPr>
        </p:nvSpPr>
        <p:spPr>
          <a:xfrm>
            <a:off x="720000" y="322775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00"/>
              <a:t>Introduction</a:t>
            </a:r>
            <a:endParaRPr sz="3400"/>
          </a:p>
        </p:txBody>
      </p:sp>
      <p:sp>
        <p:nvSpPr>
          <p:cNvPr id="1532" name="Google Shape;1532;p53"/>
          <p:cNvSpPr txBox="1"/>
          <p:nvPr>
            <p:ph idx="1" type="body"/>
          </p:nvPr>
        </p:nvSpPr>
        <p:spPr>
          <a:xfrm>
            <a:off x="720000" y="1034071"/>
            <a:ext cx="7704000" cy="37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</a:t>
            </a:r>
            <a:r>
              <a:rPr lang="en" sz="2200"/>
              <a:t>he expansion lemma is a powerful tool used in graph theory, particularly for finding certain types of </a:t>
            </a:r>
            <a:r>
              <a:rPr b="1" lang="en" sz="2200">
                <a:highlight>
                  <a:schemeClr val="accent2"/>
                </a:highlight>
              </a:rPr>
              <a:t>substructures</a:t>
            </a:r>
            <a:r>
              <a:rPr lang="en" sz="2200"/>
              <a:t> in </a:t>
            </a:r>
            <a:r>
              <a:rPr b="1" lang="en" sz="2200">
                <a:highlight>
                  <a:schemeClr val="accent2"/>
                </a:highlight>
              </a:rPr>
              <a:t>bipartite graphs</a:t>
            </a:r>
            <a:r>
              <a:rPr lang="en" sz="2200">
                <a:highlight>
                  <a:schemeClr val="accent2"/>
                </a:highlight>
              </a:rPr>
              <a:t>.</a:t>
            </a:r>
            <a:endParaRPr sz="2200">
              <a:highlight>
                <a:schemeClr val="accen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 is an extension of </a:t>
            </a:r>
            <a:r>
              <a:rPr b="1" lang="en" sz="2200">
                <a:highlight>
                  <a:schemeClr val="lt2"/>
                </a:highlight>
              </a:rPr>
              <a:t>Hall's theorem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lemma captures a certain property of </a:t>
            </a:r>
            <a:r>
              <a:rPr b="1" lang="en" sz="2200">
                <a:highlight>
                  <a:schemeClr val="accent4"/>
                </a:highlight>
              </a:rPr>
              <a:t>neighborhood sets</a:t>
            </a:r>
            <a:r>
              <a:rPr lang="en" sz="2200"/>
              <a:t> in graphs and can be used to obtain polynomial kernels for many graph problems.</a:t>
            </a:r>
            <a:endParaRPr sz="2200"/>
          </a:p>
        </p:txBody>
      </p:sp>
      <p:grpSp>
        <p:nvGrpSpPr>
          <p:cNvPr id="1533" name="Google Shape;1533;p53"/>
          <p:cNvGrpSpPr/>
          <p:nvPr/>
        </p:nvGrpSpPr>
        <p:grpSpPr>
          <a:xfrm rot="1461682">
            <a:off x="7211497" y="174521"/>
            <a:ext cx="2743443" cy="1090954"/>
            <a:chOff x="4038775" y="3369325"/>
            <a:chExt cx="1789725" cy="711700"/>
          </a:xfrm>
        </p:grpSpPr>
        <p:sp>
          <p:nvSpPr>
            <p:cNvPr id="1534" name="Google Shape;1534;p53"/>
            <p:cNvSpPr/>
            <p:nvPr/>
          </p:nvSpPr>
          <p:spPr>
            <a:xfrm>
              <a:off x="4059950" y="3603700"/>
              <a:ext cx="523950" cy="276175"/>
            </a:xfrm>
            <a:custGeom>
              <a:rect b="b" l="l" r="r" t="t"/>
              <a:pathLst>
                <a:path extrusionOk="0" h="11047" w="20958">
                  <a:moveTo>
                    <a:pt x="19281" y="1"/>
                  </a:moveTo>
                  <a:lnTo>
                    <a:pt x="0" y="3534"/>
                  </a:lnTo>
                  <a:cubicBezTo>
                    <a:pt x="334" y="5373"/>
                    <a:pt x="794" y="7176"/>
                    <a:pt x="1389" y="8942"/>
                  </a:cubicBezTo>
                  <a:cubicBezTo>
                    <a:pt x="1695" y="9898"/>
                    <a:pt x="2344" y="10484"/>
                    <a:pt x="3345" y="10691"/>
                  </a:cubicBezTo>
                  <a:cubicBezTo>
                    <a:pt x="4481" y="10928"/>
                    <a:pt x="5812" y="11047"/>
                    <a:pt x="7335" y="11047"/>
                  </a:cubicBezTo>
                  <a:cubicBezTo>
                    <a:pt x="10850" y="11047"/>
                    <a:pt x="15393" y="10416"/>
                    <a:pt x="20958" y="9159"/>
                  </a:cubicBezTo>
                  <a:lnTo>
                    <a:pt x="1928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53"/>
            <p:cNvSpPr/>
            <p:nvPr/>
          </p:nvSpPr>
          <p:spPr>
            <a:xfrm>
              <a:off x="4043050" y="3372050"/>
              <a:ext cx="501200" cy="322275"/>
            </a:xfrm>
            <a:custGeom>
              <a:rect b="b" l="l" r="r" t="t"/>
              <a:pathLst>
                <a:path extrusionOk="0" h="12891" w="20048">
                  <a:moveTo>
                    <a:pt x="16729" y="1088"/>
                  </a:moveTo>
                  <a:cubicBezTo>
                    <a:pt x="17056" y="1088"/>
                    <a:pt x="17120" y="1244"/>
                    <a:pt x="17145" y="1362"/>
                  </a:cubicBezTo>
                  <a:cubicBezTo>
                    <a:pt x="17172" y="1506"/>
                    <a:pt x="17154" y="1677"/>
                    <a:pt x="16802" y="1740"/>
                  </a:cubicBezTo>
                  <a:cubicBezTo>
                    <a:pt x="16759" y="1748"/>
                    <a:pt x="16717" y="1752"/>
                    <a:pt x="16678" y="1752"/>
                  </a:cubicBezTo>
                  <a:cubicBezTo>
                    <a:pt x="16549" y="1752"/>
                    <a:pt x="16448" y="1708"/>
                    <a:pt x="16379" y="1632"/>
                  </a:cubicBezTo>
                  <a:lnTo>
                    <a:pt x="16289" y="1461"/>
                  </a:lnTo>
                  <a:cubicBezTo>
                    <a:pt x="16253" y="1253"/>
                    <a:pt x="16334" y="1145"/>
                    <a:pt x="16550" y="1109"/>
                  </a:cubicBezTo>
                  <a:cubicBezTo>
                    <a:pt x="16577" y="1100"/>
                    <a:pt x="16613" y="1100"/>
                    <a:pt x="16649" y="1091"/>
                  </a:cubicBezTo>
                  <a:cubicBezTo>
                    <a:pt x="16677" y="1089"/>
                    <a:pt x="16704" y="1088"/>
                    <a:pt x="16729" y="1088"/>
                  </a:cubicBezTo>
                  <a:close/>
                  <a:moveTo>
                    <a:pt x="5761" y="3632"/>
                  </a:moveTo>
                  <a:cubicBezTo>
                    <a:pt x="6046" y="3632"/>
                    <a:pt x="6104" y="3792"/>
                    <a:pt x="6130" y="3912"/>
                  </a:cubicBezTo>
                  <a:cubicBezTo>
                    <a:pt x="6148" y="3985"/>
                    <a:pt x="6130" y="4066"/>
                    <a:pt x="6094" y="4147"/>
                  </a:cubicBezTo>
                  <a:cubicBezTo>
                    <a:pt x="6049" y="4237"/>
                    <a:pt x="5968" y="4300"/>
                    <a:pt x="5850" y="4318"/>
                  </a:cubicBezTo>
                  <a:cubicBezTo>
                    <a:pt x="5811" y="4325"/>
                    <a:pt x="5775" y="4329"/>
                    <a:pt x="5742" y="4329"/>
                  </a:cubicBezTo>
                  <a:cubicBezTo>
                    <a:pt x="5558" y="4329"/>
                    <a:pt x="5456" y="4224"/>
                    <a:pt x="5418" y="4003"/>
                  </a:cubicBezTo>
                  <a:cubicBezTo>
                    <a:pt x="5364" y="3723"/>
                    <a:pt x="5490" y="3660"/>
                    <a:pt x="5607" y="3642"/>
                  </a:cubicBezTo>
                  <a:cubicBezTo>
                    <a:pt x="5634" y="3633"/>
                    <a:pt x="5670" y="3633"/>
                    <a:pt x="5715" y="3633"/>
                  </a:cubicBezTo>
                  <a:cubicBezTo>
                    <a:pt x="5731" y="3632"/>
                    <a:pt x="5747" y="3632"/>
                    <a:pt x="5761" y="3632"/>
                  </a:cubicBezTo>
                  <a:close/>
                  <a:moveTo>
                    <a:pt x="4640" y="4196"/>
                  </a:moveTo>
                  <a:cubicBezTo>
                    <a:pt x="4834" y="4196"/>
                    <a:pt x="4880" y="4293"/>
                    <a:pt x="4895" y="4390"/>
                  </a:cubicBezTo>
                  <a:cubicBezTo>
                    <a:pt x="4922" y="4507"/>
                    <a:pt x="4823" y="4715"/>
                    <a:pt x="4264" y="5066"/>
                  </a:cubicBezTo>
                  <a:cubicBezTo>
                    <a:pt x="3813" y="5355"/>
                    <a:pt x="3372" y="5544"/>
                    <a:pt x="2957" y="5616"/>
                  </a:cubicBezTo>
                  <a:cubicBezTo>
                    <a:pt x="2891" y="5627"/>
                    <a:pt x="2818" y="5637"/>
                    <a:pt x="2750" y="5637"/>
                  </a:cubicBezTo>
                  <a:cubicBezTo>
                    <a:pt x="2652" y="5637"/>
                    <a:pt x="2563" y="5617"/>
                    <a:pt x="2515" y="5553"/>
                  </a:cubicBezTo>
                  <a:cubicBezTo>
                    <a:pt x="2506" y="5544"/>
                    <a:pt x="2479" y="5508"/>
                    <a:pt x="2452" y="5373"/>
                  </a:cubicBezTo>
                  <a:cubicBezTo>
                    <a:pt x="2452" y="5346"/>
                    <a:pt x="2515" y="5174"/>
                    <a:pt x="3651" y="4561"/>
                  </a:cubicBezTo>
                  <a:cubicBezTo>
                    <a:pt x="4003" y="4363"/>
                    <a:pt x="4291" y="4246"/>
                    <a:pt x="4498" y="4210"/>
                  </a:cubicBezTo>
                  <a:cubicBezTo>
                    <a:pt x="4553" y="4201"/>
                    <a:pt x="4600" y="4196"/>
                    <a:pt x="4640" y="4196"/>
                  </a:cubicBezTo>
                  <a:close/>
                  <a:moveTo>
                    <a:pt x="18335" y="0"/>
                  </a:moveTo>
                  <a:lnTo>
                    <a:pt x="18263" y="9"/>
                  </a:lnTo>
                  <a:cubicBezTo>
                    <a:pt x="16802" y="217"/>
                    <a:pt x="15414" y="442"/>
                    <a:pt x="14116" y="676"/>
                  </a:cubicBezTo>
                  <a:cubicBezTo>
                    <a:pt x="8104" y="1776"/>
                    <a:pt x="3732" y="3263"/>
                    <a:pt x="1109" y="5093"/>
                  </a:cubicBezTo>
                  <a:cubicBezTo>
                    <a:pt x="370" y="5634"/>
                    <a:pt x="0" y="6409"/>
                    <a:pt x="18" y="7383"/>
                  </a:cubicBezTo>
                  <a:cubicBezTo>
                    <a:pt x="91" y="9086"/>
                    <a:pt x="262" y="10772"/>
                    <a:pt x="532" y="12413"/>
                  </a:cubicBezTo>
                  <a:cubicBezTo>
                    <a:pt x="559" y="12548"/>
                    <a:pt x="586" y="12674"/>
                    <a:pt x="604" y="12809"/>
                  </a:cubicBezTo>
                  <a:lnTo>
                    <a:pt x="613" y="12890"/>
                  </a:lnTo>
                  <a:lnTo>
                    <a:pt x="20047" y="9330"/>
                  </a:lnTo>
                  <a:lnTo>
                    <a:pt x="18335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4101875" y="3397400"/>
              <a:ext cx="372750" cy="117625"/>
            </a:xfrm>
            <a:custGeom>
              <a:rect b="b" l="l" r="r" t="t"/>
              <a:pathLst>
                <a:path extrusionOk="0" h="4705" w="14910">
                  <a:moveTo>
                    <a:pt x="14392" y="1"/>
                  </a:moveTo>
                  <a:cubicBezTo>
                    <a:pt x="14361" y="1"/>
                    <a:pt x="14329" y="2"/>
                    <a:pt x="14296" y="5"/>
                  </a:cubicBezTo>
                  <a:cubicBezTo>
                    <a:pt x="13954" y="23"/>
                    <a:pt x="13809" y="176"/>
                    <a:pt x="13863" y="456"/>
                  </a:cubicBezTo>
                  <a:lnTo>
                    <a:pt x="13963" y="654"/>
                  </a:lnTo>
                  <a:cubicBezTo>
                    <a:pt x="14053" y="758"/>
                    <a:pt x="14169" y="814"/>
                    <a:pt x="14316" y="814"/>
                  </a:cubicBezTo>
                  <a:cubicBezTo>
                    <a:pt x="14361" y="814"/>
                    <a:pt x="14408" y="809"/>
                    <a:pt x="14458" y="798"/>
                  </a:cubicBezTo>
                  <a:cubicBezTo>
                    <a:pt x="14774" y="744"/>
                    <a:pt x="14909" y="582"/>
                    <a:pt x="14864" y="329"/>
                  </a:cubicBezTo>
                  <a:cubicBezTo>
                    <a:pt x="14823" y="110"/>
                    <a:pt x="14666" y="1"/>
                    <a:pt x="14392" y="1"/>
                  </a:cubicBezTo>
                  <a:close/>
                  <a:moveTo>
                    <a:pt x="3386" y="2537"/>
                  </a:moveTo>
                  <a:cubicBezTo>
                    <a:pt x="3375" y="2537"/>
                    <a:pt x="3364" y="2538"/>
                    <a:pt x="3353" y="2538"/>
                  </a:cubicBezTo>
                  <a:cubicBezTo>
                    <a:pt x="3056" y="2538"/>
                    <a:pt x="2930" y="2700"/>
                    <a:pt x="2993" y="2998"/>
                  </a:cubicBezTo>
                  <a:cubicBezTo>
                    <a:pt x="3039" y="3258"/>
                    <a:pt x="3169" y="3388"/>
                    <a:pt x="3390" y="3388"/>
                  </a:cubicBezTo>
                  <a:cubicBezTo>
                    <a:pt x="3429" y="3388"/>
                    <a:pt x="3471" y="3384"/>
                    <a:pt x="3516" y="3376"/>
                  </a:cubicBezTo>
                  <a:cubicBezTo>
                    <a:pt x="3651" y="3349"/>
                    <a:pt x="3750" y="3286"/>
                    <a:pt x="3804" y="3169"/>
                  </a:cubicBezTo>
                  <a:cubicBezTo>
                    <a:pt x="3858" y="3070"/>
                    <a:pt x="3867" y="2971"/>
                    <a:pt x="3858" y="2880"/>
                  </a:cubicBezTo>
                  <a:cubicBezTo>
                    <a:pt x="3815" y="2646"/>
                    <a:pt x="3655" y="2537"/>
                    <a:pt x="3386" y="2537"/>
                  </a:cubicBezTo>
                  <a:close/>
                  <a:moveTo>
                    <a:pt x="2290" y="3104"/>
                  </a:moveTo>
                  <a:cubicBezTo>
                    <a:pt x="2061" y="3104"/>
                    <a:pt x="1719" y="3229"/>
                    <a:pt x="1262" y="3475"/>
                  </a:cubicBezTo>
                  <a:cubicBezTo>
                    <a:pt x="415" y="3935"/>
                    <a:pt x="0" y="4232"/>
                    <a:pt x="27" y="4377"/>
                  </a:cubicBezTo>
                  <a:cubicBezTo>
                    <a:pt x="45" y="4485"/>
                    <a:pt x="72" y="4566"/>
                    <a:pt x="108" y="4593"/>
                  </a:cubicBezTo>
                  <a:cubicBezTo>
                    <a:pt x="164" y="4668"/>
                    <a:pt x="264" y="4704"/>
                    <a:pt x="404" y="4704"/>
                  </a:cubicBezTo>
                  <a:cubicBezTo>
                    <a:pt x="466" y="4704"/>
                    <a:pt x="536" y="4697"/>
                    <a:pt x="613" y="4683"/>
                  </a:cubicBezTo>
                  <a:cubicBezTo>
                    <a:pt x="1046" y="4602"/>
                    <a:pt x="1487" y="4413"/>
                    <a:pt x="1947" y="4115"/>
                  </a:cubicBezTo>
                  <a:cubicBezTo>
                    <a:pt x="2434" y="3818"/>
                    <a:pt x="2659" y="3565"/>
                    <a:pt x="2623" y="3367"/>
                  </a:cubicBezTo>
                  <a:cubicBezTo>
                    <a:pt x="2590" y="3191"/>
                    <a:pt x="2479" y="3104"/>
                    <a:pt x="2290" y="3104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4038775" y="3369325"/>
              <a:ext cx="550325" cy="519150"/>
            </a:xfrm>
            <a:custGeom>
              <a:rect b="b" l="l" r="r" t="t"/>
              <a:pathLst>
                <a:path extrusionOk="0" h="20766" w="22013">
                  <a:moveTo>
                    <a:pt x="18293" y="414"/>
                  </a:moveTo>
                  <a:cubicBezTo>
                    <a:pt x="18449" y="1112"/>
                    <a:pt x="18591" y="1809"/>
                    <a:pt x="18740" y="2507"/>
                  </a:cubicBezTo>
                  <a:lnTo>
                    <a:pt x="19200" y="4797"/>
                  </a:lnTo>
                  <a:cubicBezTo>
                    <a:pt x="19506" y="6320"/>
                    <a:pt x="19795" y="7843"/>
                    <a:pt x="20065" y="9376"/>
                  </a:cubicBezTo>
                  <a:cubicBezTo>
                    <a:pt x="20345" y="10908"/>
                    <a:pt x="20624" y="12431"/>
                    <a:pt x="20876" y="13964"/>
                  </a:cubicBezTo>
                  <a:lnTo>
                    <a:pt x="21255" y="16262"/>
                  </a:lnTo>
                  <a:cubicBezTo>
                    <a:pt x="21362" y="16971"/>
                    <a:pt x="21477" y="17673"/>
                    <a:pt x="21585" y="18374"/>
                  </a:cubicBezTo>
                  <a:lnTo>
                    <a:pt x="21585" y="18374"/>
                  </a:lnTo>
                  <a:cubicBezTo>
                    <a:pt x="20571" y="18546"/>
                    <a:pt x="19557" y="18733"/>
                    <a:pt x="18551" y="18903"/>
                  </a:cubicBezTo>
                  <a:cubicBezTo>
                    <a:pt x="18010" y="18994"/>
                    <a:pt x="17478" y="19093"/>
                    <a:pt x="16937" y="19183"/>
                  </a:cubicBezTo>
                  <a:lnTo>
                    <a:pt x="16135" y="19309"/>
                  </a:lnTo>
                  <a:lnTo>
                    <a:pt x="15333" y="19435"/>
                  </a:lnTo>
                  <a:cubicBezTo>
                    <a:pt x="14801" y="19525"/>
                    <a:pt x="14260" y="19588"/>
                    <a:pt x="13728" y="19670"/>
                  </a:cubicBezTo>
                  <a:lnTo>
                    <a:pt x="12917" y="19769"/>
                  </a:lnTo>
                  <a:cubicBezTo>
                    <a:pt x="12647" y="19796"/>
                    <a:pt x="12385" y="19832"/>
                    <a:pt x="12115" y="19850"/>
                  </a:cubicBezTo>
                  <a:cubicBezTo>
                    <a:pt x="11033" y="19967"/>
                    <a:pt x="9961" y="20030"/>
                    <a:pt x="8879" y="20066"/>
                  </a:cubicBezTo>
                  <a:cubicBezTo>
                    <a:pt x="8626" y="20073"/>
                    <a:pt x="8372" y="20076"/>
                    <a:pt x="8118" y="20076"/>
                  </a:cubicBezTo>
                  <a:cubicBezTo>
                    <a:pt x="7297" y="20076"/>
                    <a:pt x="6473" y="20041"/>
                    <a:pt x="5661" y="19958"/>
                  </a:cubicBezTo>
                  <a:cubicBezTo>
                    <a:pt x="5400" y="19922"/>
                    <a:pt x="5129" y="19895"/>
                    <a:pt x="4868" y="19850"/>
                  </a:cubicBezTo>
                  <a:lnTo>
                    <a:pt x="4480" y="19778"/>
                  </a:lnTo>
                  <a:lnTo>
                    <a:pt x="4282" y="19742"/>
                  </a:lnTo>
                  <a:cubicBezTo>
                    <a:pt x="4219" y="19733"/>
                    <a:pt x="4165" y="19715"/>
                    <a:pt x="4102" y="19706"/>
                  </a:cubicBezTo>
                  <a:cubicBezTo>
                    <a:pt x="3624" y="19579"/>
                    <a:pt x="3209" y="19336"/>
                    <a:pt x="2921" y="18957"/>
                  </a:cubicBezTo>
                  <a:cubicBezTo>
                    <a:pt x="2776" y="18777"/>
                    <a:pt x="2668" y="18561"/>
                    <a:pt x="2578" y="18326"/>
                  </a:cubicBezTo>
                  <a:cubicBezTo>
                    <a:pt x="2542" y="18218"/>
                    <a:pt x="2497" y="18083"/>
                    <a:pt x="2452" y="17957"/>
                  </a:cubicBezTo>
                  <a:lnTo>
                    <a:pt x="2326" y="17569"/>
                  </a:lnTo>
                  <a:cubicBezTo>
                    <a:pt x="2164" y="17056"/>
                    <a:pt x="2010" y="16533"/>
                    <a:pt x="1866" y="16019"/>
                  </a:cubicBezTo>
                  <a:cubicBezTo>
                    <a:pt x="1578" y="14973"/>
                    <a:pt x="1343" y="13919"/>
                    <a:pt x="1145" y="12855"/>
                  </a:cubicBezTo>
                  <a:cubicBezTo>
                    <a:pt x="947" y="11800"/>
                    <a:pt x="802" y="10728"/>
                    <a:pt x="694" y="9664"/>
                  </a:cubicBezTo>
                  <a:cubicBezTo>
                    <a:pt x="649" y="9123"/>
                    <a:pt x="604" y="8591"/>
                    <a:pt x="568" y="8051"/>
                  </a:cubicBezTo>
                  <a:lnTo>
                    <a:pt x="550" y="7645"/>
                  </a:lnTo>
                  <a:cubicBezTo>
                    <a:pt x="541" y="7510"/>
                    <a:pt x="541" y="7393"/>
                    <a:pt x="550" y="7266"/>
                  </a:cubicBezTo>
                  <a:cubicBezTo>
                    <a:pt x="559" y="7023"/>
                    <a:pt x="595" y="6771"/>
                    <a:pt x="676" y="6545"/>
                  </a:cubicBezTo>
                  <a:cubicBezTo>
                    <a:pt x="829" y="6086"/>
                    <a:pt x="1145" y="5698"/>
                    <a:pt x="1569" y="5419"/>
                  </a:cubicBezTo>
                  <a:cubicBezTo>
                    <a:pt x="2001" y="5121"/>
                    <a:pt x="2461" y="4851"/>
                    <a:pt x="2930" y="4598"/>
                  </a:cubicBezTo>
                  <a:cubicBezTo>
                    <a:pt x="3867" y="4094"/>
                    <a:pt x="4859" y="3661"/>
                    <a:pt x="5868" y="3291"/>
                  </a:cubicBezTo>
                  <a:cubicBezTo>
                    <a:pt x="7878" y="2543"/>
                    <a:pt x="9970" y="1984"/>
                    <a:pt x="12079" y="1525"/>
                  </a:cubicBezTo>
                  <a:cubicBezTo>
                    <a:pt x="14139" y="1077"/>
                    <a:pt x="16208" y="716"/>
                    <a:pt x="18293" y="414"/>
                  </a:cubicBezTo>
                  <a:close/>
                  <a:moveTo>
                    <a:pt x="18441" y="0"/>
                  </a:moveTo>
                  <a:cubicBezTo>
                    <a:pt x="18436" y="0"/>
                    <a:pt x="18430" y="1"/>
                    <a:pt x="18425" y="1"/>
                  </a:cubicBezTo>
                  <a:lnTo>
                    <a:pt x="18416" y="1"/>
                  </a:lnTo>
                  <a:cubicBezTo>
                    <a:pt x="16261" y="299"/>
                    <a:pt x="14116" y="650"/>
                    <a:pt x="11989" y="1101"/>
                  </a:cubicBezTo>
                  <a:cubicBezTo>
                    <a:pt x="9861" y="1543"/>
                    <a:pt x="7752" y="2092"/>
                    <a:pt x="5697" y="2832"/>
                  </a:cubicBezTo>
                  <a:cubicBezTo>
                    <a:pt x="4669" y="3201"/>
                    <a:pt x="3660" y="3634"/>
                    <a:pt x="2686" y="4148"/>
                  </a:cubicBezTo>
                  <a:cubicBezTo>
                    <a:pt x="2200" y="4400"/>
                    <a:pt x="1731" y="4679"/>
                    <a:pt x="1262" y="4995"/>
                  </a:cubicBezTo>
                  <a:cubicBezTo>
                    <a:pt x="784" y="5301"/>
                    <a:pt x="361" y="5797"/>
                    <a:pt x="171" y="6374"/>
                  </a:cubicBezTo>
                  <a:cubicBezTo>
                    <a:pt x="72" y="6653"/>
                    <a:pt x="18" y="6951"/>
                    <a:pt x="9" y="7239"/>
                  </a:cubicBezTo>
                  <a:cubicBezTo>
                    <a:pt x="0" y="7393"/>
                    <a:pt x="0" y="7537"/>
                    <a:pt x="9" y="7672"/>
                  </a:cubicBezTo>
                  <a:lnTo>
                    <a:pt x="27" y="8078"/>
                  </a:lnTo>
                  <a:cubicBezTo>
                    <a:pt x="54" y="8628"/>
                    <a:pt x="90" y="9168"/>
                    <a:pt x="135" y="9709"/>
                  </a:cubicBezTo>
                  <a:cubicBezTo>
                    <a:pt x="244" y="10800"/>
                    <a:pt x="379" y="11882"/>
                    <a:pt x="568" y="12963"/>
                  </a:cubicBezTo>
                  <a:cubicBezTo>
                    <a:pt x="757" y="14036"/>
                    <a:pt x="992" y="15118"/>
                    <a:pt x="1271" y="16172"/>
                  </a:cubicBezTo>
                  <a:cubicBezTo>
                    <a:pt x="1406" y="16704"/>
                    <a:pt x="1560" y="17236"/>
                    <a:pt x="1722" y="17759"/>
                  </a:cubicBezTo>
                  <a:lnTo>
                    <a:pt x="1848" y="18155"/>
                  </a:lnTo>
                  <a:cubicBezTo>
                    <a:pt x="1893" y="18281"/>
                    <a:pt x="1929" y="18408"/>
                    <a:pt x="1983" y="18552"/>
                  </a:cubicBezTo>
                  <a:cubicBezTo>
                    <a:pt x="2082" y="18831"/>
                    <a:pt x="2218" y="19111"/>
                    <a:pt x="2407" y="19354"/>
                  </a:cubicBezTo>
                  <a:cubicBezTo>
                    <a:pt x="2776" y="19859"/>
                    <a:pt x="3353" y="20192"/>
                    <a:pt x="3930" y="20346"/>
                  </a:cubicBezTo>
                  <a:cubicBezTo>
                    <a:pt x="4002" y="20364"/>
                    <a:pt x="4074" y="20382"/>
                    <a:pt x="4147" y="20400"/>
                  </a:cubicBezTo>
                  <a:lnTo>
                    <a:pt x="4354" y="20436"/>
                  </a:lnTo>
                  <a:lnTo>
                    <a:pt x="4760" y="20508"/>
                  </a:lnTo>
                  <a:cubicBezTo>
                    <a:pt x="5039" y="20562"/>
                    <a:pt x="5309" y="20589"/>
                    <a:pt x="5589" y="20625"/>
                  </a:cubicBezTo>
                  <a:cubicBezTo>
                    <a:pt x="6490" y="20728"/>
                    <a:pt x="7397" y="20765"/>
                    <a:pt x="8301" y="20765"/>
                  </a:cubicBezTo>
                  <a:cubicBezTo>
                    <a:pt x="8500" y="20765"/>
                    <a:pt x="8698" y="20763"/>
                    <a:pt x="8897" y="20760"/>
                  </a:cubicBezTo>
                  <a:cubicBezTo>
                    <a:pt x="9997" y="20742"/>
                    <a:pt x="11096" y="20670"/>
                    <a:pt x="12187" y="20544"/>
                  </a:cubicBezTo>
                  <a:cubicBezTo>
                    <a:pt x="12457" y="20526"/>
                    <a:pt x="12728" y="20490"/>
                    <a:pt x="12998" y="20454"/>
                  </a:cubicBezTo>
                  <a:lnTo>
                    <a:pt x="13819" y="20355"/>
                  </a:lnTo>
                  <a:cubicBezTo>
                    <a:pt x="14359" y="20273"/>
                    <a:pt x="14900" y="20210"/>
                    <a:pt x="15441" y="20120"/>
                  </a:cubicBezTo>
                  <a:cubicBezTo>
                    <a:pt x="16523" y="19949"/>
                    <a:pt x="17595" y="19742"/>
                    <a:pt x="18668" y="19516"/>
                  </a:cubicBezTo>
                  <a:cubicBezTo>
                    <a:pt x="19200" y="19399"/>
                    <a:pt x="19732" y="19264"/>
                    <a:pt x="20263" y="19147"/>
                  </a:cubicBezTo>
                  <a:cubicBezTo>
                    <a:pt x="20795" y="19012"/>
                    <a:pt x="21318" y="18876"/>
                    <a:pt x="21850" y="18723"/>
                  </a:cubicBezTo>
                  <a:lnTo>
                    <a:pt x="21859" y="18723"/>
                  </a:lnTo>
                  <a:cubicBezTo>
                    <a:pt x="21958" y="18696"/>
                    <a:pt x="22012" y="18597"/>
                    <a:pt x="21994" y="18498"/>
                  </a:cubicBezTo>
                  <a:cubicBezTo>
                    <a:pt x="21823" y="17741"/>
                    <a:pt x="21670" y="16983"/>
                    <a:pt x="21507" y="16217"/>
                  </a:cubicBezTo>
                  <a:lnTo>
                    <a:pt x="21057" y="13937"/>
                  </a:lnTo>
                  <a:cubicBezTo>
                    <a:pt x="20750" y="12413"/>
                    <a:pt x="20462" y="10881"/>
                    <a:pt x="20173" y="9358"/>
                  </a:cubicBezTo>
                  <a:cubicBezTo>
                    <a:pt x="19894" y="7825"/>
                    <a:pt x="19623" y="6302"/>
                    <a:pt x="19362" y="4770"/>
                  </a:cubicBezTo>
                  <a:lnTo>
                    <a:pt x="18983" y="2471"/>
                  </a:lnTo>
                  <a:cubicBezTo>
                    <a:pt x="18866" y="1696"/>
                    <a:pt x="18740" y="930"/>
                    <a:pt x="18632" y="163"/>
                  </a:cubicBezTo>
                  <a:cubicBezTo>
                    <a:pt x="18623" y="70"/>
                    <a:pt x="18535" y="0"/>
                    <a:pt x="18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4780825" y="3534300"/>
              <a:ext cx="393725" cy="234375"/>
            </a:xfrm>
            <a:custGeom>
              <a:rect b="b" l="l" r="r" t="t"/>
              <a:pathLst>
                <a:path extrusionOk="0" h="9375" w="15749">
                  <a:moveTo>
                    <a:pt x="9397" y="3441"/>
                  </a:moveTo>
                  <a:cubicBezTo>
                    <a:pt x="9426" y="3441"/>
                    <a:pt x="9456" y="3446"/>
                    <a:pt x="9484" y="3453"/>
                  </a:cubicBezTo>
                  <a:cubicBezTo>
                    <a:pt x="9511" y="3453"/>
                    <a:pt x="9538" y="3462"/>
                    <a:pt x="9565" y="3471"/>
                  </a:cubicBezTo>
                  <a:cubicBezTo>
                    <a:pt x="9781" y="3561"/>
                    <a:pt x="9862" y="3705"/>
                    <a:pt x="9808" y="3930"/>
                  </a:cubicBezTo>
                  <a:cubicBezTo>
                    <a:pt x="9765" y="4109"/>
                    <a:pt x="9683" y="4191"/>
                    <a:pt x="9539" y="4191"/>
                  </a:cubicBezTo>
                  <a:cubicBezTo>
                    <a:pt x="9501" y="4191"/>
                    <a:pt x="9459" y="4185"/>
                    <a:pt x="9412" y="4174"/>
                  </a:cubicBezTo>
                  <a:cubicBezTo>
                    <a:pt x="9267" y="4147"/>
                    <a:pt x="9186" y="4066"/>
                    <a:pt x="9168" y="3939"/>
                  </a:cubicBezTo>
                  <a:cubicBezTo>
                    <a:pt x="9159" y="3795"/>
                    <a:pt x="9159" y="3714"/>
                    <a:pt x="9159" y="3705"/>
                  </a:cubicBezTo>
                  <a:cubicBezTo>
                    <a:pt x="9207" y="3492"/>
                    <a:pt x="9303" y="3441"/>
                    <a:pt x="9397" y="3441"/>
                  </a:cubicBezTo>
                  <a:close/>
                  <a:moveTo>
                    <a:pt x="8451" y="3776"/>
                  </a:moveTo>
                  <a:cubicBezTo>
                    <a:pt x="8510" y="3776"/>
                    <a:pt x="8562" y="3781"/>
                    <a:pt x="8609" y="3786"/>
                  </a:cubicBezTo>
                  <a:cubicBezTo>
                    <a:pt x="8717" y="3813"/>
                    <a:pt x="8844" y="3885"/>
                    <a:pt x="8781" y="4147"/>
                  </a:cubicBezTo>
                  <a:cubicBezTo>
                    <a:pt x="8763" y="4183"/>
                    <a:pt x="8582" y="4336"/>
                    <a:pt x="7095" y="4733"/>
                  </a:cubicBezTo>
                  <a:cubicBezTo>
                    <a:pt x="6230" y="4952"/>
                    <a:pt x="5579" y="5062"/>
                    <a:pt x="5151" y="5062"/>
                  </a:cubicBezTo>
                  <a:cubicBezTo>
                    <a:pt x="5017" y="5062"/>
                    <a:pt x="4905" y="5052"/>
                    <a:pt x="4814" y="5030"/>
                  </a:cubicBezTo>
                  <a:cubicBezTo>
                    <a:pt x="4445" y="4949"/>
                    <a:pt x="4436" y="4769"/>
                    <a:pt x="4472" y="4616"/>
                  </a:cubicBezTo>
                  <a:cubicBezTo>
                    <a:pt x="4517" y="4435"/>
                    <a:pt x="4697" y="4336"/>
                    <a:pt x="5031" y="4300"/>
                  </a:cubicBezTo>
                  <a:cubicBezTo>
                    <a:pt x="5851" y="4237"/>
                    <a:pt x="6500" y="4156"/>
                    <a:pt x="6942" y="4066"/>
                  </a:cubicBezTo>
                  <a:cubicBezTo>
                    <a:pt x="7257" y="4003"/>
                    <a:pt x="7726" y="3903"/>
                    <a:pt x="8312" y="3786"/>
                  </a:cubicBezTo>
                  <a:cubicBezTo>
                    <a:pt x="8361" y="3779"/>
                    <a:pt x="8408" y="3776"/>
                    <a:pt x="8451" y="3776"/>
                  </a:cubicBezTo>
                  <a:close/>
                  <a:moveTo>
                    <a:pt x="587" y="3687"/>
                  </a:moveTo>
                  <a:lnTo>
                    <a:pt x="1" y="6238"/>
                  </a:lnTo>
                  <a:lnTo>
                    <a:pt x="1416" y="6563"/>
                  </a:lnTo>
                  <a:lnTo>
                    <a:pt x="2002" y="4012"/>
                  </a:lnTo>
                  <a:lnTo>
                    <a:pt x="587" y="3687"/>
                  </a:lnTo>
                  <a:close/>
                  <a:moveTo>
                    <a:pt x="13116" y="1235"/>
                  </a:moveTo>
                  <a:lnTo>
                    <a:pt x="12972" y="1289"/>
                  </a:lnTo>
                  <a:cubicBezTo>
                    <a:pt x="12008" y="1668"/>
                    <a:pt x="10556" y="2110"/>
                    <a:pt x="8654" y="2623"/>
                  </a:cubicBezTo>
                  <a:cubicBezTo>
                    <a:pt x="5806" y="3399"/>
                    <a:pt x="3922" y="3795"/>
                    <a:pt x="3075" y="3795"/>
                  </a:cubicBezTo>
                  <a:lnTo>
                    <a:pt x="3012" y="3795"/>
                  </a:lnTo>
                  <a:lnTo>
                    <a:pt x="2327" y="6770"/>
                  </a:lnTo>
                  <a:lnTo>
                    <a:pt x="11368" y="8843"/>
                  </a:lnTo>
                  <a:lnTo>
                    <a:pt x="13116" y="1235"/>
                  </a:lnTo>
                  <a:close/>
                  <a:moveTo>
                    <a:pt x="14288" y="0"/>
                  </a:moveTo>
                  <a:lnTo>
                    <a:pt x="12215" y="9041"/>
                  </a:lnTo>
                  <a:lnTo>
                    <a:pt x="13675" y="9375"/>
                  </a:lnTo>
                  <a:lnTo>
                    <a:pt x="15748" y="334"/>
                  </a:lnTo>
                  <a:lnTo>
                    <a:pt x="14288" y="0"/>
                  </a:lnTo>
                  <a:close/>
                </a:path>
              </a:pathLst>
            </a:custGeom>
            <a:solidFill>
              <a:srgbClr val="3C3E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4772275" y="3553675"/>
              <a:ext cx="363275" cy="417375"/>
            </a:xfrm>
            <a:custGeom>
              <a:rect b="b" l="l" r="r" t="t"/>
              <a:pathLst>
                <a:path extrusionOk="0" h="16695" w="14531">
                  <a:moveTo>
                    <a:pt x="14531" y="1"/>
                  </a:moveTo>
                  <a:cubicBezTo>
                    <a:pt x="14279" y="172"/>
                    <a:pt x="13891" y="370"/>
                    <a:pt x="13350" y="587"/>
                  </a:cubicBezTo>
                  <a:lnTo>
                    <a:pt x="11646" y="7978"/>
                  </a:lnTo>
                  <a:lnTo>
                    <a:pt x="2759" y="5941"/>
                  </a:lnTo>
                  <a:lnTo>
                    <a:pt x="3318" y="3534"/>
                  </a:lnTo>
                  <a:lnTo>
                    <a:pt x="2254" y="3291"/>
                  </a:lnTo>
                  <a:lnTo>
                    <a:pt x="1704" y="5697"/>
                  </a:lnTo>
                  <a:lnTo>
                    <a:pt x="433" y="5400"/>
                  </a:lnTo>
                  <a:lnTo>
                    <a:pt x="109" y="6842"/>
                  </a:lnTo>
                  <a:lnTo>
                    <a:pt x="0" y="7311"/>
                  </a:lnTo>
                  <a:lnTo>
                    <a:pt x="2326" y="7852"/>
                  </a:lnTo>
                  <a:lnTo>
                    <a:pt x="2236" y="8248"/>
                  </a:lnTo>
                  <a:cubicBezTo>
                    <a:pt x="2984" y="8501"/>
                    <a:pt x="4507" y="9645"/>
                    <a:pt x="6797" y="11683"/>
                  </a:cubicBezTo>
                  <a:cubicBezTo>
                    <a:pt x="9014" y="13648"/>
                    <a:pt x="10384" y="15027"/>
                    <a:pt x="10907" y="15811"/>
                  </a:cubicBezTo>
                  <a:lnTo>
                    <a:pt x="10772" y="16397"/>
                  </a:lnTo>
                  <a:lnTo>
                    <a:pt x="12079" y="16694"/>
                  </a:lnTo>
                  <a:lnTo>
                    <a:pt x="13954" y="8510"/>
                  </a:lnTo>
                  <a:lnTo>
                    <a:pt x="12656" y="8203"/>
                  </a:lnTo>
                  <a:lnTo>
                    <a:pt x="14531" y="1"/>
                  </a:lnTo>
                  <a:close/>
                </a:path>
              </a:pathLst>
            </a:custGeom>
            <a:solidFill>
              <a:srgbClr val="3033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4702650" y="3626025"/>
              <a:ext cx="70775" cy="58375"/>
            </a:xfrm>
            <a:custGeom>
              <a:rect b="b" l="l" r="r" t="t"/>
              <a:pathLst>
                <a:path extrusionOk="0" h="2335" w="2831">
                  <a:moveTo>
                    <a:pt x="0" y="0"/>
                  </a:moveTo>
                  <a:lnTo>
                    <a:pt x="198" y="1118"/>
                  </a:lnTo>
                  <a:lnTo>
                    <a:pt x="325" y="1848"/>
                  </a:lnTo>
                  <a:lnTo>
                    <a:pt x="2443" y="2335"/>
                  </a:lnTo>
                  <a:lnTo>
                    <a:pt x="2831" y="6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4710750" y="3642250"/>
              <a:ext cx="82050" cy="82500"/>
            </a:xfrm>
            <a:custGeom>
              <a:rect b="b" l="l" r="r" t="t"/>
              <a:pathLst>
                <a:path extrusionOk="0" h="3300" w="3282">
                  <a:moveTo>
                    <a:pt x="2507" y="0"/>
                  </a:moveTo>
                  <a:lnTo>
                    <a:pt x="2119" y="1686"/>
                  </a:lnTo>
                  <a:lnTo>
                    <a:pt x="1" y="1199"/>
                  </a:lnTo>
                  <a:lnTo>
                    <a:pt x="298" y="2776"/>
                  </a:lnTo>
                  <a:lnTo>
                    <a:pt x="2570" y="3299"/>
                  </a:lnTo>
                  <a:lnTo>
                    <a:pt x="2894" y="1857"/>
                  </a:lnTo>
                  <a:lnTo>
                    <a:pt x="3282" y="180"/>
                  </a:lnTo>
                  <a:lnTo>
                    <a:pt x="2507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4889225" y="3618300"/>
              <a:ext cx="140200" cy="44575"/>
            </a:xfrm>
            <a:custGeom>
              <a:rect b="b" l="l" r="r" t="t"/>
              <a:pathLst>
                <a:path extrusionOk="0" h="1783" w="5608">
                  <a:moveTo>
                    <a:pt x="5066" y="0"/>
                  </a:moveTo>
                  <a:cubicBezTo>
                    <a:pt x="4904" y="0"/>
                    <a:pt x="4798" y="107"/>
                    <a:pt x="4751" y="327"/>
                  </a:cubicBezTo>
                  <a:cubicBezTo>
                    <a:pt x="4751" y="336"/>
                    <a:pt x="4751" y="426"/>
                    <a:pt x="4751" y="579"/>
                  </a:cubicBezTo>
                  <a:cubicBezTo>
                    <a:pt x="4778" y="751"/>
                    <a:pt x="4886" y="850"/>
                    <a:pt x="5057" y="895"/>
                  </a:cubicBezTo>
                  <a:cubicBezTo>
                    <a:pt x="5106" y="907"/>
                    <a:pt x="5152" y="913"/>
                    <a:pt x="5194" y="913"/>
                  </a:cubicBezTo>
                  <a:cubicBezTo>
                    <a:pt x="5379" y="913"/>
                    <a:pt x="5500" y="801"/>
                    <a:pt x="5544" y="588"/>
                  </a:cubicBezTo>
                  <a:cubicBezTo>
                    <a:pt x="5607" y="318"/>
                    <a:pt x="5508" y="138"/>
                    <a:pt x="5256" y="39"/>
                  </a:cubicBezTo>
                  <a:cubicBezTo>
                    <a:pt x="5186" y="13"/>
                    <a:pt x="5123" y="0"/>
                    <a:pt x="5066" y="0"/>
                  </a:cubicBezTo>
                  <a:close/>
                  <a:moveTo>
                    <a:pt x="4110" y="337"/>
                  </a:moveTo>
                  <a:cubicBezTo>
                    <a:pt x="4066" y="337"/>
                    <a:pt x="4018" y="340"/>
                    <a:pt x="3967" y="345"/>
                  </a:cubicBezTo>
                  <a:cubicBezTo>
                    <a:pt x="3372" y="471"/>
                    <a:pt x="2912" y="561"/>
                    <a:pt x="2588" y="625"/>
                  </a:cubicBezTo>
                  <a:cubicBezTo>
                    <a:pt x="2146" y="724"/>
                    <a:pt x="1506" y="805"/>
                    <a:pt x="686" y="868"/>
                  </a:cubicBezTo>
                  <a:cubicBezTo>
                    <a:pt x="316" y="904"/>
                    <a:pt x="109" y="1021"/>
                    <a:pt x="64" y="1237"/>
                  </a:cubicBezTo>
                  <a:cubicBezTo>
                    <a:pt x="1" y="1508"/>
                    <a:pt x="136" y="1670"/>
                    <a:pt x="460" y="1751"/>
                  </a:cubicBezTo>
                  <a:cubicBezTo>
                    <a:pt x="551" y="1772"/>
                    <a:pt x="662" y="1782"/>
                    <a:pt x="792" y="1782"/>
                  </a:cubicBezTo>
                  <a:cubicBezTo>
                    <a:pt x="1230" y="1782"/>
                    <a:pt x="1890" y="1667"/>
                    <a:pt x="2786" y="1445"/>
                  </a:cubicBezTo>
                  <a:cubicBezTo>
                    <a:pt x="3913" y="1147"/>
                    <a:pt x="4490" y="931"/>
                    <a:pt x="4517" y="805"/>
                  </a:cubicBezTo>
                  <a:cubicBezTo>
                    <a:pt x="4589" y="493"/>
                    <a:pt x="4455" y="337"/>
                    <a:pt x="4110" y="337"/>
                  </a:cubicBezTo>
                  <a:close/>
                </a:path>
              </a:pathLst>
            </a:custGeom>
            <a:solidFill>
              <a:srgbClr val="4547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5118850" y="3528450"/>
              <a:ext cx="709650" cy="395050"/>
            </a:xfrm>
            <a:custGeom>
              <a:rect b="b" l="l" r="r" t="t"/>
              <a:pathLst>
                <a:path extrusionOk="0" h="15802" w="28386">
                  <a:moveTo>
                    <a:pt x="4413" y="2577"/>
                  </a:moveTo>
                  <a:cubicBezTo>
                    <a:pt x="4514" y="2577"/>
                    <a:pt x="4667" y="2596"/>
                    <a:pt x="4895" y="2650"/>
                  </a:cubicBezTo>
                  <a:cubicBezTo>
                    <a:pt x="4986" y="2668"/>
                    <a:pt x="5085" y="2695"/>
                    <a:pt x="5193" y="2722"/>
                  </a:cubicBezTo>
                  <a:cubicBezTo>
                    <a:pt x="5833" y="2912"/>
                    <a:pt x="7771" y="3497"/>
                    <a:pt x="10944" y="4462"/>
                  </a:cubicBezTo>
                  <a:cubicBezTo>
                    <a:pt x="13432" y="5219"/>
                    <a:pt x="15865" y="5922"/>
                    <a:pt x="18164" y="6553"/>
                  </a:cubicBezTo>
                  <a:cubicBezTo>
                    <a:pt x="19137" y="6878"/>
                    <a:pt x="19579" y="7283"/>
                    <a:pt x="19471" y="7752"/>
                  </a:cubicBezTo>
                  <a:cubicBezTo>
                    <a:pt x="19426" y="7923"/>
                    <a:pt x="19327" y="8067"/>
                    <a:pt x="19155" y="8185"/>
                  </a:cubicBezTo>
                  <a:cubicBezTo>
                    <a:pt x="19012" y="8280"/>
                    <a:pt x="18869" y="8324"/>
                    <a:pt x="18725" y="8324"/>
                  </a:cubicBezTo>
                  <a:cubicBezTo>
                    <a:pt x="18679" y="8324"/>
                    <a:pt x="18633" y="8320"/>
                    <a:pt x="18588" y="8311"/>
                  </a:cubicBezTo>
                  <a:cubicBezTo>
                    <a:pt x="13179" y="6652"/>
                    <a:pt x="10241" y="5769"/>
                    <a:pt x="9862" y="5670"/>
                  </a:cubicBezTo>
                  <a:cubicBezTo>
                    <a:pt x="6752" y="4777"/>
                    <a:pt x="4922" y="4219"/>
                    <a:pt x="4436" y="4002"/>
                  </a:cubicBezTo>
                  <a:cubicBezTo>
                    <a:pt x="4030" y="3822"/>
                    <a:pt x="3868" y="3552"/>
                    <a:pt x="3958" y="3173"/>
                  </a:cubicBezTo>
                  <a:cubicBezTo>
                    <a:pt x="4030" y="2848"/>
                    <a:pt x="4138" y="2659"/>
                    <a:pt x="4273" y="2596"/>
                  </a:cubicBezTo>
                  <a:cubicBezTo>
                    <a:pt x="4302" y="2585"/>
                    <a:pt x="4346" y="2577"/>
                    <a:pt x="4413" y="2577"/>
                  </a:cubicBezTo>
                  <a:close/>
                  <a:moveTo>
                    <a:pt x="2200" y="0"/>
                  </a:moveTo>
                  <a:lnTo>
                    <a:pt x="1" y="9573"/>
                  </a:lnTo>
                  <a:lnTo>
                    <a:pt x="27133" y="15801"/>
                  </a:lnTo>
                  <a:lnTo>
                    <a:pt x="27151" y="15729"/>
                  </a:lnTo>
                  <a:cubicBezTo>
                    <a:pt x="27619" y="13755"/>
                    <a:pt x="27971" y="11718"/>
                    <a:pt x="28196" y="9699"/>
                  </a:cubicBezTo>
                  <a:cubicBezTo>
                    <a:pt x="28386" y="8825"/>
                    <a:pt x="27926" y="8248"/>
                    <a:pt x="26853" y="7977"/>
                  </a:cubicBezTo>
                  <a:cubicBezTo>
                    <a:pt x="18768" y="5048"/>
                    <a:pt x="10493" y="2371"/>
                    <a:pt x="2272" y="27"/>
                  </a:cubicBezTo>
                  <a:lnTo>
                    <a:pt x="2200" y="0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53"/>
            <p:cNvSpPr/>
            <p:nvPr/>
          </p:nvSpPr>
          <p:spPr>
            <a:xfrm>
              <a:off x="5213500" y="3590975"/>
              <a:ext cx="396875" cy="147475"/>
            </a:xfrm>
            <a:custGeom>
              <a:rect b="b" l="l" r="r" t="t"/>
              <a:pathLst>
                <a:path extrusionOk="0" h="5899" w="15875">
                  <a:moveTo>
                    <a:pt x="630" y="1"/>
                  </a:moveTo>
                  <a:cubicBezTo>
                    <a:pt x="562" y="1"/>
                    <a:pt x="505" y="8"/>
                    <a:pt x="460" y="23"/>
                  </a:cubicBezTo>
                  <a:cubicBezTo>
                    <a:pt x="298" y="95"/>
                    <a:pt x="181" y="302"/>
                    <a:pt x="100" y="663"/>
                  </a:cubicBezTo>
                  <a:cubicBezTo>
                    <a:pt x="1" y="1078"/>
                    <a:pt x="172" y="1384"/>
                    <a:pt x="623" y="1573"/>
                  </a:cubicBezTo>
                  <a:cubicBezTo>
                    <a:pt x="1118" y="1799"/>
                    <a:pt x="2921" y="2349"/>
                    <a:pt x="6049" y="3241"/>
                  </a:cubicBezTo>
                  <a:cubicBezTo>
                    <a:pt x="6437" y="3340"/>
                    <a:pt x="9348" y="4223"/>
                    <a:pt x="14784" y="5882"/>
                  </a:cubicBezTo>
                  <a:cubicBezTo>
                    <a:pt x="14838" y="5893"/>
                    <a:pt x="14891" y="5899"/>
                    <a:pt x="14944" y="5899"/>
                  </a:cubicBezTo>
                  <a:cubicBezTo>
                    <a:pt x="15103" y="5899"/>
                    <a:pt x="15257" y="5848"/>
                    <a:pt x="15405" y="5747"/>
                  </a:cubicBezTo>
                  <a:cubicBezTo>
                    <a:pt x="15595" y="5621"/>
                    <a:pt x="15712" y="5458"/>
                    <a:pt x="15757" y="5269"/>
                  </a:cubicBezTo>
                  <a:cubicBezTo>
                    <a:pt x="15874" y="4755"/>
                    <a:pt x="15424" y="4323"/>
                    <a:pt x="14405" y="3980"/>
                  </a:cubicBezTo>
                  <a:cubicBezTo>
                    <a:pt x="12088" y="3349"/>
                    <a:pt x="9682" y="2646"/>
                    <a:pt x="7176" y="1889"/>
                  </a:cubicBezTo>
                  <a:cubicBezTo>
                    <a:pt x="3976" y="915"/>
                    <a:pt x="2065" y="329"/>
                    <a:pt x="1425" y="149"/>
                  </a:cubicBezTo>
                  <a:cubicBezTo>
                    <a:pt x="1073" y="51"/>
                    <a:pt x="810" y="1"/>
                    <a:pt x="6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3"/>
            <p:cNvSpPr/>
            <p:nvPr/>
          </p:nvSpPr>
          <p:spPr>
            <a:xfrm>
              <a:off x="5070850" y="3766400"/>
              <a:ext cx="724975" cy="311175"/>
            </a:xfrm>
            <a:custGeom>
              <a:rect b="b" l="l" r="r" t="t"/>
              <a:pathLst>
                <a:path extrusionOk="0" h="12447" w="28999">
                  <a:moveTo>
                    <a:pt x="2011" y="1"/>
                  </a:moveTo>
                  <a:lnTo>
                    <a:pt x="136" y="8185"/>
                  </a:lnTo>
                  <a:lnTo>
                    <a:pt x="1" y="8753"/>
                  </a:lnTo>
                  <a:cubicBezTo>
                    <a:pt x="8672" y="10592"/>
                    <a:pt x="17172" y="11818"/>
                    <a:pt x="25501" y="12413"/>
                  </a:cubicBezTo>
                  <a:cubicBezTo>
                    <a:pt x="25660" y="12435"/>
                    <a:pt x="25809" y="12446"/>
                    <a:pt x="25949" y="12446"/>
                  </a:cubicBezTo>
                  <a:cubicBezTo>
                    <a:pt x="26720" y="12446"/>
                    <a:pt x="27220" y="12112"/>
                    <a:pt x="27448" y="11448"/>
                  </a:cubicBezTo>
                  <a:cubicBezTo>
                    <a:pt x="28061" y="9718"/>
                    <a:pt x="28575" y="7969"/>
                    <a:pt x="28999" y="6193"/>
                  </a:cubicBezTo>
                  <a:lnTo>
                    <a:pt x="2011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3"/>
            <p:cNvSpPr/>
            <p:nvPr/>
          </p:nvSpPr>
          <p:spPr>
            <a:xfrm>
              <a:off x="4697000" y="3525875"/>
              <a:ext cx="1131500" cy="555150"/>
            </a:xfrm>
            <a:custGeom>
              <a:rect b="b" l="l" r="r" t="t"/>
              <a:pathLst>
                <a:path extrusionOk="0" h="22206" w="45260">
                  <a:moveTo>
                    <a:pt x="19277" y="430"/>
                  </a:moveTo>
                  <a:cubicBezTo>
                    <a:pt x="20268" y="625"/>
                    <a:pt x="21223" y="951"/>
                    <a:pt x="22193" y="1230"/>
                  </a:cubicBezTo>
                  <a:cubicBezTo>
                    <a:pt x="23221" y="1545"/>
                    <a:pt x="24248" y="1852"/>
                    <a:pt x="25276" y="2185"/>
                  </a:cubicBezTo>
                  <a:cubicBezTo>
                    <a:pt x="27331" y="2834"/>
                    <a:pt x="29377" y="3501"/>
                    <a:pt x="31414" y="4177"/>
                  </a:cubicBezTo>
                  <a:cubicBezTo>
                    <a:pt x="33460" y="4844"/>
                    <a:pt x="35489" y="5565"/>
                    <a:pt x="37544" y="6205"/>
                  </a:cubicBezTo>
                  <a:cubicBezTo>
                    <a:pt x="39599" y="6836"/>
                    <a:pt x="41627" y="7567"/>
                    <a:pt x="43637" y="8315"/>
                  </a:cubicBezTo>
                  <a:lnTo>
                    <a:pt x="43655" y="8324"/>
                  </a:lnTo>
                  <a:cubicBezTo>
                    <a:pt x="44016" y="8423"/>
                    <a:pt x="44367" y="8567"/>
                    <a:pt x="44602" y="8810"/>
                  </a:cubicBezTo>
                  <a:cubicBezTo>
                    <a:pt x="44710" y="8937"/>
                    <a:pt x="44782" y="9081"/>
                    <a:pt x="44818" y="9234"/>
                  </a:cubicBezTo>
                  <a:cubicBezTo>
                    <a:pt x="44845" y="9396"/>
                    <a:pt x="44836" y="9568"/>
                    <a:pt x="44800" y="9739"/>
                  </a:cubicBezTo>
                  <a:cubicBezTo>
                    <a:pt x="44791" y="9748"/>
                    <a:pt x="44791" y="9748"/>
                    <a:pt x="44791" y="9757"/>
                  </a:cubicBezTo>
                  <a:cubicBezTo>
                    <a:pt x="44728" y="10262"/>
                    <a:pt x="44665" y="10766"/>
                    <a:pt x="44593" y="11271"/>
                  </a:cubicBezTo>
                  <a:lnTo>
                    <a:pt x="44358" y="12777"/>
                  </a:lnTo>
                  <a:cubicBezTo>
                    <a:pt x="44268" y="13281"/>
                    <a:pt x="44196" y="13777"/>
                    <a:pt x="44097" y="14282"/>
                  </a:cubicBezTo>
                  <a:cubicBezTo>
                    <a:pt x="44016" y="14778"/>
                    <a:pt x="43908" y="15282"/>
                    <a:pt x="43799" y="15778"/>
                  </a:cubicBezTo>
                  <a:cubicBezTo>
                    <a:pt x="43637" y="16454"/>
                    <a:pt x="43457" y="17130"/>
                    <a:pt x="43259" y="17797"/>
                  </a:cubicBezTo>
                  <a:cubicBezTo>
                    <a:pt x="43051" y="18473"/>
                    <a:pt x="42853" y="19140"/>
                    <a:pt x="42646" y="19807"/>
                  </a:cubicBezTo>
                  <a:cubicBezTo>
                    <a:pt x="42546" y="20141"/>
                    <a:pt x="42438" y="20474"/>
                    <a:pt x="42321" y="20808"/>
                  </a:cubicBezTo>
                  <a:cubicBezTo>
                    <a:pt x="42294" y="20889"/>
                    <a:pt x="42267" y="20970"/>
                    <a:pt x="42240" y="21051"/>
                  </a:cubicBezTo>
                  <a:cubicBezTo>
                    <a:pt x="42213" y="21123"/>
                    <a:pt x="42177" y="21196"/>
                    <a:pt x="42141" y="21268"/>
                  </a:cubicBezTo>
                  <a:cubicBezTo>
                    <a:pt x="42069" y="21412"/>
                    <a:pt x="41970" y="21529"/>
                    <a:pt x="41852" y="21628"/>
                  </a:cubicBezTo>
                  <a:cubicBezTo>
                    <a:pt x="41618" y="21827"/>
                    <a:pt x="41294" y="21917"/>
                    <a:pt x="40969" y="21935"/>
                  </a:cubicBezTo>
                  <a:cubicBezTo>
                    <a:pt x="40798" y="21935"/>
                    <a:pt x="40636" y="21926"/>
                    <a:pt x="40455" y="21908"/>
                  </a:cubicBezTo>
                  <a:lnTo>
                    <a:pt x="39932" y="21872"/>
                  </a:lnTo>
                  <a:cubicBezTo>
                    <a:pt x="38526" y="21799"/>
                    <a:pt x="37138" y="21673"/>
                    <a:pt x="35741" y="21538"/>
                  </a:cubicBezTo>
                  <a:cubicBezTo>
                    <a:pt x="34344" y="21385"/>
                    <a:pt x="32947" y="21241"/>
                    <a:pt x="31559" y="21051"/>
                  </a:cubicBezTo>
                  <a:cubicBezTo>
                    <a:pt x="30864" y="20961"/>
                    <a:pt x="30170" y="20853"/>
                    <a:pt x="29485" y="20754"/>
                  </a:cubicBezTo>
                  <a:cubicBezTo>
                    <a:pt x="28791" y="20646"/>
                    <a:pt x="28097" y="20547"/>
                    <a:pt x="27403" y="20438"/>
                  </a:cubicBezTo>
                  <a:cubicBezTo>
                    <a:pt x="26015" y="20222"/>
                    <a:pt x="24636" y="19988"/>
                    <a:pt x="23257" y="19753"/>
                  </a:cubicBezTo>
                  <a:cubicBezTo>
                    <a:pt x="20562" y="19287"/>
                    <a:pt x="17868" y="18768"/>
                    <a:pt x="15191" y="18224"/>
                  </a:cubicBezTo>
                  <a:lnTo>
                    <a:pt x="15191" y="18224"/>
                  </a:lnTo>
                  <a:lnTo>
                    <a:pt x="15279" y="17851"/>
                  </a:lnTo>
                  <a:cubicBezTo>
                    <a:pt x="15297" y="17743"/>
                    <a:pt x="15234" y="17644"/>
                    <a:pt x="15135" y="17617"/>
                  </a:cubicBezTo>
                  <a:lnTo>
                    <a:pt x="14017" y="17362"/>
                  </a:lnTo>
                  <a:lnTo>
                    <a:pt x="14017" y="17362"/>
                  </a:lnTo>
                  <a:lnTo>
                    <a:pt x="14108" y="16968"/>
                  </a:lnTo>
                  <a:lnTo>
                    <a:pt x="14108" y="16959"/>
                  </a:lnTo>
                  <a:cubicBezTo>
                    <a:pt x="14117" y="16905"/>
                    <a:pt x="14108" y="16860"/>
                    <a:pt x="14081" y="16815"/>
                  </a:cubicBezTo>
                  <a:cubicBezTo>
                    <a:pt x="13774" y="16409"/>
                    <a:pt x="13441" y="16058"/>
                    <a:pt x="13098" y="15706"/>
                  </a:cubicBezTo>
                  <a:cubicBezTo>
                    <a:pt x="12756" y="15364"/>
                    <a:pt x="12413" y="15030"/>
                    <a:pt x="12061" y="14697"/>
                  </a:cubicBezTo>
                  <a:cubicBezTo>
                    <a:pt x="11349" y="14039"/>
                    <a:pt x="10628" y="13399"/>
                    <a:pt x="9907" y="12759"/>
                  </a:cubicBezTo>
                  <a:cubicBezTo>
                    <a:pt x="9177" y="12119"/>
                    <a:pt x="8447" y="11497"/>
                    <a:pt x="7708" y="10866"/>
                  </a:cubicBezTo>
                  <a:cubicBezTo>
                    <a:pt x="7338" y="10559"/>
                    <a:pt x="6969" y="10244"/>
                    <a:pt x="6581" y="9946"/>
                  </a:cubicBezTo>
                  <a:cubicBezTo>
                    <a:pt x="6392" y="9802"/>
                    <a:pt x="6184" y="9658"/>
                    <a:pt x="5977" y="9532"/>
                  </a:cubicBezTo>
                  <a:cubicBezTo>
                    <a:pt x="5818" y="9428"/>
                    <a:pt x="5653" y="9329"/>
                    <a:pt x="5471" y="9244"/>
                  </a:cubicBezTo>
                  <a:lnTo>
                    <a:pt x="5471" y="9244"/>
                  </a:lnTo>
                  <a:cubicBezTo>
                    <a:pt x="5490" y="9164"/>
                    <a:pt x="5510" y="9082"/>
                    <a:pt x="5526" y="9000"/>
                  </a:cubicBezTo>
                  <a:lnTo>
                    <a:pt x="5535" y="8955"/>
                  </a:lnTo>
                  <a:cubicBezTo>
                    <a:pt x="5535" y="8946"/>
                    <a:pt x="5535" y="8937"/>
                    <a:pt x="5535" y="8928"/>
                  </a:cubicBezTo>
                  <a:cubicBezTo>
                    <a:pt x="5535" y="8838"/>
                    <a:pt x="5463" y="8774"/>
                    <a:pt x="5382" y="8774"/>
                  </a:cubicBezTo>
                  <a:cubicBezTo>
                    <a:pt x="5175" y="8774"/>
                    <a:pt x="4976" y="8747"/>
                    <a:pt x="4778" y="8720"/>
                  </a:cubicBezTo>
                  <a:cubicBezTo>
                    <a:pt x="4580" y="8693"/>
                    <a:pt x="4382" y="8657"/>
                    <a:pt x="4192" y="8612"/>
                  </a:cubicBezTo>
                  <a:cubicBezTo>
                    <a:pt x="3994" y="8567"/>
                    <a:pt x="3805" y="8513"/>
                    <a:pt x="3615" y="8450"/>
                  </a:cubicBezTo>
                  <a:cubicBezTo>
                    <a:pt x="3488" y="8413"/>
                    <a:pt x="3360" y="8369"/>
                    <a:pt x="3236" y="8316"/>
                  </a:cubicBezTo>
                  <a:lnTo>
                    <a:pt x="3236" y="8316"/>
                  </a:lnTo>
                  <a:lnTo>
                    <a:pt x="3309" y="7999"/>
                  </a:lnTo>
                  <a:lnTo>
                    <a:pt x="3318" y="7963"/>
                  </a:lnTo>
                  <a:cubicBezTo>
                    <a:pt x="3318" y="7954"/>
                    <a:pt x="3318" y="7945"/>
                    <a:pt x="3318" y="7936"/>
                  </a:cubicBezTo>
                  <a:cubicBezTo>
                    <a:pt x="3318" y="7846"/>
                    <a:pt x="3255" y="7765"/>
                    <a:pt x="3165" y="7765"/>
                  </a:cubicBezTo>
                  <a:cubicBezTo>
                    <a:pt x="2966" y="7756"/>
                    <a:pt x="2768" y="7729"/>
                    <a:pt x="2579" y="7702"/>
                  </a:cubicBezTo>
                  <a:cubicBezTo>
                    <a:pt x="2390" y="7666"/>
                    <a:pt x="2200" y="7630"/>
                    <a:pt x="2011" y="7585"/>
                  </a:cubicBezTo>
                  <a:cubicBezTo>
                    <a:pt x="1680" y="7506"/>
                    <a:pt x="1350" y="7420"/>
                    <a:pt x="1031" y="7298"/>
                  </a:cubicBezTo>
                  <a:lnTo>
                    <a:pt x="1031" y="7298"/>
                  </a:lnTo>
                  <a:cubicBezTo>
                    <a:pt x="992" y="6753"/>
                    <a:pt x="915" y="6209"/>
                    <a:pt x="821" y="5665"/>
                  </a:cubicBezTo>
                  <a:cubicBezTo>
                    <a:pt x="746" y="5190"/>
                    <a:pt x="677" y="4708"/>
                    <a:pt x="519" y="4242"/>
                  </a:cubicBezTo>
                  <a:lnTo>
                    <a:pt x="519" y="4242"/>
                  </a:lnTo>
                  <a:cubicBezTo>
                    <a:pt x="712" y="4272"/>
                    <a:pt x="903" y="4309"/>
                    <a:pt x="1092" y="4349"/>
                  </a:cubicBezTo>
                  <a:cubicBezTo>
                    <a:pt x="1398" y="4403"/>
                    <a:pt x="1695" y="4475"/>
                    <a:pt x="1993" y="4547"/>
                  </a:cubicBezTo>
                  <a:cubicBezTo>
                    <a:pt x="2597" y="4691"/>
                    <a:pt x="3201" y="4844"/>
                    <a:pt x="3787" y="5025"/>
                  </a:cubicBezTo>
                  <a:lnTo>
                    <a:pt x="3805" y="5025"/>
                  </a:lnTo>
                  <a:cubicBezTo>
                    <a:pt x="3820" y="5029"/>
                    <a:pt x="3836" y="5031"/>
                    <a:pt x="3851" y="5031"/>
                  </a:cubicBezTo>
                  <a:cubicBezTo>
                    <a:pt x="3931" y="5031"/>
                    <a:pt x="3998" y="4973"/>
                    <a:pt x="4021" y="4889"/>
                  </a:cubicBezTo>
                  <a:lnTo>
                    <a:pt x="4021" y="4880"/>
                  </a:lnTo>
                  <a:lnTo>
                    <a:pt x="4148" y="4317"/>
                  </a:lnTo>
                  <a:lnTo>
                    <a:pt x="4148" y="4317"/>
                  </a:lnTo>
                  <a:cubicBezTo>
                    <a:pt x="4481" y="4347"/>
                    <a:pt x="4813" y="4416"/>
                    <a:pt x="5139" y="4484"/>
                  </a:cubicBezTo>
                  <a:cubicBezTo>
                    <a:pt x="5526" y="4583"/>
                    <a:pt x="5905" y="4682"/>
                    <a:pt x="6284" y="4835"/>
                  </a:cubicBezTo>
                  <a:cubicBezTo>
                    <a:pt x="6293" y="4844"/>
                    <a:pt x="6302" y="4844"/>
                    <a:pt x="6311" y="4844"/>
                  </a:cubicBezTo>
                  <a:cubicBezTo>
                    <a:pt x="6322" y="4847"/>
                    <a:pt x="6334" y="4848"/>
                    <a:pt x="6345" y="4848"/>
                  </a:cubicBezTo>
                  <a:cubicBezTo>
                    <a:pt x="6421" y="4848"/>
                    <a:pt x="6485" y="4797"/>
                    <a:pt x="6509" y="4718"/>
                  </a:cubicBezTo>
                  <a:lnTo>
                    <a:pt x="6509" y="4691"/>
                  </a:lnTo>
                  <a:lnTo>
                    <a:pt x="6584" y="4392"/>
                  </a:lnTo>
                  <a:lnTo>
                    <a:pt x="6584" y="4392"/>
                  </a:lnTo>
                  <a:cubicBezTo>
                    <a:pt x="7031" y="4355"/>
                    <a:pt x="7460" y="4267"/>
                    <a:pt x="7888" y="4186"/>
                  </a:cubicBezTo>
                  <a:cubicBezTo>
                    <a:pt x="8366" y="4087"/>
                    <a:pt x="8834" y="3970"/>
                    <a:pt x="9303" y="3862"/>
                  </a:cubicBezTo>
                  <a:cubicBezTo>
                    <a:pt x="9781" y="3745"/>
                    <a:pt x="10250" y="3627"/>
                    <a:pt x="10718" y="3501"/>
                  </a:cubicBezTo>
                  <a:lnTo>
                    <a:pt x="12116" y="3132"/>
                  </a:lnTo>
                  <a:cubicBezTo>
                    <a:pt x="13053" y="2888"/>
                    <a:pt x="13981" y="2627"/>
                    <a:pt x="14919" y="2348"/>
                  </a:cubicBezTo>
                  <a:cubicBezTo>
                    <a:pt x="15379" y="2203"/>
                    <a:pt x="15838" y="2050"/>
                    <a:pt x="16298" y="1888"/>
                  </a:cubicBezTo>
                  <a:cubicBezTo>
                    <a:pt x="16758" y="1717"/>
                    <a:pt x="17217" y="1545"/>
                    <a:pt x="17659" y="1275"/>
                  </a:cubicBezTo>
                  <a:cubicBezTo>
                    <a:pt x="17695" y="1248"/>
                    <a:pt x="17722" y="1212"/>
                    <a:pt x="17731" y="1167"/>
                  </a:cubicBezTo>
                  <a:lnTo>
                    <a:pt x="17731" y="1158"/>
                  </a:lnTo>
                  <a:lnTo>
                    <a:pt x="17858" y="621"/>
                  </a:lnTo>
                  <a:lnTo>
                    <a:pt x="17858" y="621"/>
                  </a:lnTo>
                  <a:cubicBezTo>
                    <a:pt x="18019" y="634"/>
                    <a:pt x="18172" y="666"/>
                    <a:pt x="18326" y="698"/>
                  </a:cubicBezTo>
                  <a:cubicBezTo>
                    <a:pt x="18542" y="761"/>
                    <a:pt x="18759" y="824"/>
                    <a:pt x="18966" y="923"/>
                  </a:cubicBezTo>
                  <a:cubicBezTo>
                    <a:pt x="18975" y="923"/>
                    <a:pt x="18984" y="932"/>
                    <a:pt x="19002" y="932"/>
                  </a:cubicBezTo>
                  <a:cubicBezTo>
                    <a:pt x="19013" y="935"/>
                    <a:pt x="19023" y="936"/>
                    <a:pt x="19034" y="936"/>
                  </a:cubicBezTo>
                  <a:cubicBezTo>
                    <a:pt x="19103" y="936"/>
                    <a:pt x="19168" y="886"/>
                    <a:pt x="19191" y="815"/>
                  </a:cubicBezTo>
                  <a:lnTo>
                    <a:pt x="19200" y="779"/>
                  </a:lnTo>
                  <a:lnTo>
                    <a:pt x="19277" y="430"/>
                  </a:lnTo>
                  <a:close/>
                  <a:moveTo>
                    <a:pt x="19118" y="0"/>
                  </a:moveTo>
                  <a:cubicBezTo>
                    <a:pt x="19034" y="0"/>
                    <a:pt x="18964" y="53"/>
                    <a:pt x="18948" y="139"/>
                  </a:cubicBezTo>
                  <a:lnTo>
                    <a:pt x="18939" y="157"/>
                  </a:lnTo>
                  <a:lnTo>
                    <a:pt x="18855" y="537"/>
                  </a:lnTo>
                  <a:lnTo>
                    <a:pt x="18855" y="537"/>
                  </a:lnTo>
                  <a:cubicBezTo>
                    <a:pt x="18695" y="524"/>
                    <a:pt x="18535" y="496"/>
                    <a:pt x="18380" y="464"/>
                  </a:cubicBezTo>
                  <a:cubicBezTo>
                    <a:pt x="18164" y="410"/>
                    <a:pt x="17948" y="355"/>
                    <a:pt x="17749" y="238"/>
                  </a:cubicBezTo>
                  <a:cubicBezTo>
                    <a:pt x="17731" y="238"/>
                    <a:pt x="17722" y="229"/>
                    <a:pt x="17704" y="229"/>
                  </a:cubicBezTo>
                  <a:cubicBezTo>
                    <a:pt x="17692" y="227"/>
                    <a:pt x="17680" y="225"/>
                    <a:pt x="17669" y="225"/>
                  </a:cubicBezTo>
                  <a:cubicBezTo>
                    <a:pt x="17601" y="225"/>
                    <a:pt x="17539" y="269"/>
                    <a:pt x="17524" y="346"/>
                  </a:cubicBezTo>
                  <a:lnTo>
                    <a:pt x="17515" y="391"/>
                  </a:lnTo>
                  <a:lnTo>
                    <a:pt x="17379" y="989"/>
                  </a:lnTo>
                  <a:lnTo>
                    <a:pt x="17379" y="989"/>
                  </a:lnTo>
                  <a:cubicBezTo>
                    <a:pt x="17029" y="1231"/>
                    <a:pt x="16601" y="1419"/>
                    <a:pt x="16181" y="1590"/>
                  </a:cubicBezTo>
                  <a:cubicBezTo>
                    <a:pt x="15739" y="1771"/>
                    <a:pt x="15288" y="1924"/>
                    <a:pt x="14829" y="2077"/>
                  </a:cubicBezTo>
                  <a:cubicBezTo>
                    <a:pt x="13918" y="2384"/>
                    <a:pt x="12990" y="2645"/>
                    <a:pt x="12052" y="2897"/>
                  </a:cubicBezTo>
                  <a:cubicBezTo>
                    <a:pt x="11593" y="3024"/>
                    <a:pt x="11124" y="3159"/>
                    <a:pt x="10655" y="3276"/>
                  </a:cubicBezTo>
                  <a:cubicBezTo>
                    <a:pt x="10187" y="3393"/>
                    <a:pt x="9718" y="3510"/>
                    <a:pt x="9249" y="3618"/>
                  </a:cubicBezTo>
                  <a:cubicBezTo>
                    <a:pt x="8780" y="3727"/>
                    <a:pt x="8303" y="3808"/>
                    <a:pt x="7834" y="3889"/>
                  </a:cubicBezTo>
                  <a:cubicBezTo>
                    <a:pt x="7600" y="3934"/>
                    <a:pt x="7356" y="3961"/>
                    <a:pt x="7122" y="3988"/>
                  </a:cubicBezTo>
                  <a:cubicBezTo>
                    <a:pt x="6953" y="4008"/>
                    <a:pt x="6784" y="4022"/>
                    <a:pt x="6618" y="4022"/>
                  </a:cubicBezTo>
                  <a:cubicBezTo>
                    <a:pt x="6554" y="4022"/>
                    <a:pt x="6491" y="4020"/>
                    <a:pt x="6428" y="4015"/>
                  </a:cubicBezTo>
                  <a:cubicBezTo>
                    <a:pt x="6338" y="4015"/>
                    <a:pt x="6256" y="4069"/>
                    <a:pt x="6238" y="4159"/>
                  </a:cubicBezTo>
                  <a:lnTo>
                    <a:pt x="6238" y="4168"/>
                  </a:lnTo>
                  <a:lnTo>
                    <a:pt x="6176" y="4441"/>
                  </a:lnTo>
                  <a:lnTo>
                    <a:pt x="6176" y="4441"/>
                  </a:lnTo>
                  <a:cubicBezTo>
                    <a:pt x="5842" y="4407"/>
                    <a:pt x="5510" y="4345"/>
                    <a:pt x="5184" y="4276"/>
                  </a:cubicBezTo>
                  <a:cubicBezTo>
                    <a:pt x="4796" y="4186"/>
                    <a:pt x="4418" y="4078"/>
                    <a:pt x="4039" y="3925"/>
                  </a:cubicBezTo>
                  <a:cubicBezTo>
                    <a:pt x="4030" y="3925"/>
                    <a:pt x="4021" y="3916"/>
                    <a:pt x="4012" y="3916"/>
                  </a:cubicBezTo>
                  <a:cubicBezTo>
                    <a:pt x="4000" y="3914"/>
                    <a:pt x="3989" y="3912"/>
                    <a:pt x="3978" y="3912"/>
                  </a:cubicBezTo>
                  <a:cubicBezTo>
                    <a:pt x="3902" y="3912"/>
                    <a:pt x="3837" y="3964"/>
                    <a:pt x="3814" y="4042"/>
                  </a:cubicBezTo>
                  <a:lnTo>
                    <a:pt x="3805" y="4069"/>
                  </a:lnTo>
                  <a:lnTo>
                    <a:pt x="3683" y="4611"/>
                  </a:lnTo>
                  <a:lnTo>
                    <a:pt x="3683" y="4611"/>
                  </a:lnTo>
                  <a:cubicBezTo>
                    <a:pt x="3136" y="4513"/>
                    <a:pt x="2596" y="4406"/>
                    <a:pt x="2056" y="4285"/>
                  </a:cubicBezTo>
                  <a:cubicBezTo>
                    <a:pt x="1759" y="4222"/>
                    <a:pt x="1452" y="4159"/>
                    <a:pt x="1155" y="4078"/>
                  </a:cubicBezTo>
                  <a:cubicBezTo>
                    <a:pt x="857" y="3997"/>
                    <a:pt x="560" y="3916"/>
                    <a:pt x="262" y="3817"/>
                  </a:cubicBezTo>
                  <a:cubicBezTo>
                    <a:pt x="253" y="3808"/>
                    <a:pt x="235" y="3808"/>
                    <a:pt x="217" y="3808"/>
                  </a:cubicBezTo>
                  <a:cubicBezTo>
                    <a:pt x="212" y="3807"/>
                    <a:pt x="206" y="3807"/>
                    <a:pt x="200" y="3807"/>
                  </a:cubicBezTo>
                  <a:cubicBezTo>
                    <a:pt x="109" y="3807"/>
                    <a:pt x="37" y="3876"/>
                    <a:pt x="37" y="3970"/>
                  </a:cubicBezTo>
                  <a:lnTo>
                    <a:pt x="28" y="4042"/>
                  </a:lnTo>
                  <a:cubicBezTo>
                    <a:pt x="1" y="4637"/>
                    <a:pt x="127" y="5205"/>
                    <a:pt x="235" y="5773"/>
                  </a:cubicBezTo>
                  <a:cubicBezTo>
                    <a:pt x="352" y="6341"/>
                    <a:pt x="488" y="6909"/>
                    <a:pt x="659" y="7467"/>
                  </a:cubicBezTo>
                  <a:lnTo>
                    <a:pt x="677" y="7521"/>
                  </a:lnTo>
                  <a:cubicBezTo>
                    <a:pt x="686" y="7576"/>
                    <a:pt x="740" y="7621"/>
                    <a:pt x="803" y="7621"/>
                  </a:cubicBezTo>
                  <a:cubicBezTo>
                    <a:pt x="1200" y="7648"/>
                    <a:pt x="1578" y="7720"/>
                    <a:pt x="1957" y="7801"/>
                  </a:cubicBezTo>
                  <a:cubicBezTo>
                    <a:pt x="2146" y="7846"/>
                    <a:pt x="2335" y="7891"/>
                    <a:pt x="2525" y="7945"/>
                  </a:cubicBezTo>
                  <a:cubicBezTo>
                    <a:pt x="2646" y="7981"/>
                    <a:pt x="2771" y="8022"/>
                    <a:pt x="2894" y="8069"/>
                  </a:cubicBezTo>
                  <a:lnTo>
                    <a:pt x="2894" y="8069"/>
                  </a:lnTo>
                  <a:lnTo>
                    <a:pt x="2822" y="8387"/>
                  </a:lnTo>
                  <a:lnTo>
                    <a:pt x="2813" y="8423"/>
                  </a:lnTo>
                  <a:cubicBezTo>
                    <a:pt x="2804" y="8432"/>
                    <a:pt x="2804" y="8441"/>
                    <a:pt x="2804" y="8450"/>
                  </a:cubicBezTo>
                  <a:cubicBezTo>
                    <a:pt x="2804" y="8540"/>
                    <a:pt x="2876" y="8612"/>
                    <a:pt x="2966" y="8612"/>
                  </a:cubicBezTo>
                  <a:cubicBezTo>
                    <a:pt x="3174" y="8612"/>
                    <a:pt x="3372" y="8639"/>
                    <a:pt x="3570" y="8666"/>
                  </a:cubicBezTo>
                  <a:cubicBezTo>
                    <a:pt x="3760" y="8693"/>
                    <a:pt x="3958" y="8729"/>
                    <a:pt x="4156" y="8774"/>
                  </a:cubicBezTo>
                  <a:cubicBezTo>
                    <a:pt x="4346" y="8819"/>
                    <a:pt x="4535" y="8874"/>
                    <a:pt x="4733" y="8928"/>
                  </a:cubicBezTo>
                  <a:cubicBezTo>
                    <a:pt x="4859" y="8970"/>
                    <a:pt x="4986" y="9016"/>
                    <a:pt x="5109" y="9069"/>
                  </a:cubicBezTo>
                  <a:lnTo>
                    <a:pt x="5109" y="9069"/>
                  </a:lnTo>
                  <a:cubicBezTo>
                    <a:pt x="5091" y="9149"/>
                    <a:pt x="5074" y="9232"/>
                    <a:pt x="5058" y="9315"/>
                  </a:cubicBezTo>
                  <a:cubicBezTo>
                    <a:pt x="5031" y="9414"/>
                    <a:pt x="5085" y="9514"/>
                    <a:pt x="5184" y="9541"/>
                  </a:cubicBezTo>
                  <a:cubicBezTo>
                    <a:pt x="5382" y="9604"/>
                    <a:pt x="5598" y="9712"/>
                    <a:pt x="5797" y="9829"/>
                  </a:cubicBezTo>
                  <a:cubicBezTo>
                    <a:pt x="6004" y="9937"/>
                    <a:pt x="6211" y="10063"/>
                    <a:pt x="6410" y="10199"/>
                  </a:cubicBezTo>
                  <a:cubicBezTo>
                    <a:pt x="6806" y="10460"/>
                    <a:pt x="7194" y="10739"/>
                    <a:pt x="7582" y="11028"/>
                  </a:cubicBezTo>
                  <a:cubicBezTo>
                    <a:pt x="8348" y="11614"/>
                    <a:pt x="9069" y="12254"/>
                    <a:pt x="9790" y="12894"/>
                  </a:cubicBezTo>
                  <a:cubicBezTo>
                    <a:pt x="10502" y="13534"/>
                    <a:pt x="11214" y="14192"/>
                    <a:pt x="11890" y="14868"/>
                  </a:cubicBezTo>
                  <a:cubicBezTo>
                    <a:pt x="12233" y="15210"/>
                    <a:pt x="12566" y="15553"/>
                    <a:pt x="12882" y="15913"/>
                  </a:cubicBezTo>
                  <a:cubicBezTo>
                    <a:pt x="13178" y="16252"/>
                    <a:pt x="13474" y="16590"/>
                    <a:pt x="13710" y="16958"/>
                  </a:cubicBezTo>
                  <a:lnTo>
                    <a:pt x="13710" y="16958"/>
                  </a:lnTo>
                  <a:lnTo>
                    <a:pt x="13594" y="17464"/>
                  </a:lnTo>
                  <a:cubicBezTo>
                    <a:pt x="13567" y="17572"/>
                    <a:pt x="13639" y="17671"/>
                    <a:pt x="13738" y="17698"/>
                  </a:cubicBezTo>
                  <a:lnTo>
                    <a:pt x="14855" y="17952"/>
                  </a:lnTo>
                  <a:lnTo>
                    <a:pt x="14855" y="17952"/>
                  </a:lnTo>
                  <a:lnTo>
                    <a:pt x="14766" y="18329"/>
                  </a:lnTo>
                  <a:lnTo>
                    <a:pt x="14766" y="18338"/>
                  </a:lnTo>
                  <a:cubicBezTo>
                    <a:pt x="14748" y="18437"/>
                    <a:pt x="14811" y="18545"/>
                    <a:pt x="14919" y="18563"/>
                  </a:cubicBezTo>
                  <a:cubicBezTo>
                    <a:pt x="17659" y="19167"/>
                    <a:pt x="20417" y="19690"/>
                    <a:pt x="23194" y="20150"/>
                  </a:cubicBezTo>
                  <a:cubicBezTo>
                    <a:pt x="23879" y="20258"/>
                    <a:pt x="24573" y="20375"/>
                    <a:pt x="25267" y="20474"/>
                  </a:cubicBezTo>
                  <a:cubicBezTo>
                    <a:pt x="25961" y="20583"/>
                    <a:pt x="26655" y="20682"/>
                    <a:pt x="27358" y="20772"/>
                  </a:cubicBezTo>
                  <a:cubicBezTo>
                    <a:pt x="28746" y="20961"/>
                    <a:pt x="30143" y="21132"/>
                    <a:pt x="31531" y="21286"/>
                  </a:cubicBezTo>
                  <a:cubicBezTo>
                    <a:pt x="34326" y="21601"/>
                    <a:pt x="37120" y="21863"/>
                    <a:pt x="39905" y="22115"/>
                  </a:cubicBezTo>
                  <a:lnTo>
                    <a:pt x="40428" y="22160"/>
                  </a:lnTo>
                  <a:cubicBezTo>
                    <a:pt x="40608" y="22187"/>
                    <a:pt x="40789" y="22205"/>
                    <a:pt x="40969" y="22205"/>
                  </a:cubicBezTo>
                  <a:cubicBezTo>
                    <a:pt x="41339" y="22196"/>
                    <a:pt x="41735" y="22115"/>
                    <a:pt x="42051" y="21872"/>
                  </a:cubicBezTo>
                  <a:cubicBezTo>
                    <a:pt x="42204" y="21745"/>
                    <a:pt x="42330" y="21592"/>
                    <a:pt x="42429" y="21421"/>
                  </a:cubicBezTo>
                  <a:cubicBezTo>
                    <a:pt x="42474" y="21340"/>
                    <a:pt x="42510" y="21250"/>
                    <a:pt x="42546" y="21159"/>
                  </a:cubicBezTo>
                  <a:cubicBezTo>
                    <a:pt x="42583" y="21078"/>
                    <a:pt x="42610" y="20997"/>
                    <a:pt x="42637" y="20916"/>
                  </a:cubicBezTo>
                  <a:cubicBezTo>
                    <a:pt x="42754" y="20583"/>
                    <a:pt x="42871" y="20249"/>
                    <a:pt x="42988" y="19916"/>
                  </a:cubicBezTo>
                  <a:cubicBezTo>
                    <a:pt x="43214" y="19249"/>
                    <a:pt x="43421" y="18582"/>
                    <a:pt x="43601" y="17896"/>
                  </a:cubicBezTo>
                  <a:cubicBezTo>
                    <a:pt x="43772" y="17220"/>
                    <a:pt x="43944" y="16535"/>
                    <a:pt x="44106" y="15850"/>
                  </a:cubicBezTo>
                  <a:cubicBezTo>
                    <a:pt x="44232" y="15355"/>
                    <a:pt x="44340" y="14850"/>
                    <a:pt x="44457" y="14354"/>
                  </a:cubicBezTo>
                  <a:cubicBezTo>
                    <a:pt x="44575" y="13858"/>
                    <a:pt x="44683" y="13353"/>
                    <a:pt x="44773" y="12849"/>
                  </a:cubicBezTo>
                  <a:cubicBezTo>
                    <a:pt x="44872" y="12344"/>
                    <a:pt x="44944" y="11839"/>
                    <a:pt x="45016" y="11334"/>
                  </a:cubicBezTo>
                  <a:cubicBezTo>
                    <a:pt x="45088" y="10821"/>
                    <a:pt x="45152" y="10316"/>
                    <a:pt x="45206" y="9802"/>
                  </a:cubicBezTo>
                  <a:lnTo>
                    <a:pt x="45206" y="9802"/>
                  </a:lnTo>
                  <a:lnTo>
                    <a:pt x="45197" y="9829"/>
                  </a:lnTo>
                  <a:cubicBezTo>
                    <a:pt x="45242" y="9613"/>
                    <a:pt x="45260" y="9387"/>
                    <a:pt x="45206" y="9153"/>
                  </a:cubicBezTo>
                  <a:cubicBezTo>
                    <a:pt x="45161" y="8928"/>
                    <a:pt x="45034" y="8711"/>
                    <a:pt x="44881" y="8549"/>
                  </a:cubicBezTo>
                  <a:cubicBezTo>
                    <a:pt x="44719" y="8387"/>
                    <a:pt x="44530" y="8270"/>
                    <a:pt x="44331" y="8179"/>
                  </a:cubicBezTo>
                  <a:cubicBezTo>
                    <a:pt x="44142" y="8089"/>
                    <a:pt x="43944" y="8026"/>
                    <a:pt x="43745" y="7981"/>
                  </a:cubicBezTo>
                  <a:lnTo>
                    <a:pt x="43763" y="7981"/>
                  </a:lnTo>
                  <a:cubicBezTo>
                    <a:pt x="41726" y="7278"/>
                    <a:pt x="39689" y="6566"/>
                    <a:pt x="37679" y="5809"/>
                  </a:cubicBezTo>
                  <a:cubicBezTo>
                    <a:pt x="35660" y="5052"/>
                    <a:pt x="33605" y="4412"/>
                    <a:pt x="31550" y="3754"/>
                  </a:cubicBezTo>
                  <a:cubicBezTo>
                    <a:pt x="29494" y="3105"/>
                    <a:pt x="27439" y="2483"/>
                    <a:pt x="25366" y="1879"/>
                  </a:cubicBezTo>
                  <a:lnTo>
                    <a:pt x="22265" y="977"/>
                  </a:lnTo>
                  <a:lnTo>
                    <a:pt x="20715" y="527"/>
                  </a:lnTo>
                  <a:cubicBezTo>
                    <a:pt x="20201" y="382"/>
                    <a:pt x="19687" y="220"/>
                    <a:pt x="19182" y="13"/>
                  </a:cubicBezTo>
                  <a:cubicBezTo>
                    <a:pt x="19173" y="13"/>
                    <a:pt x="19164" y="13"/>
                    <a:pt x="19155" y="4"/>
                  </a:cubicBezTo>
                  <a:cubicBezTo>
                    <a:pt x="19143" y="2"/>
                    <a:pt x="19130" y="0"/>
                    <a:pt x="19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5068825" y="3761150"/>
              <a:ext cx="57725" cy="214775"/>
            </a:xfrm>
            <a:custGeom>
              <a:rect b="b" l="l" r="r" t="t"/>
              <a:pathLst>
                <a:path extrusionOk="0" h="8591" w="2309">
                  <a:moveTo>
                    <a:pt x="2095" y="1"/>
                  </a:moveTo>
                  <a:cubicBezTo>
                    <a:pt x="2000" y="1"/>
                    <a:pt x="1919" y="69"/>
                    <a:pt x="1903" y="166"/>
                  </a:cubicBezTo>
                  <a:cubicBezTo>
                    <a:pt x="1795" y="860"/>
                    <a:pt x="1623" y="1536"/>
                    <a:pt x="1470" y="2221"/>
                  </a:cubicBezTo>
                  <a:lnTo>
                    <a:pt x="992" y="4267"/>
                  </a:lnTo>
                  <a:cubicBezTo>
                    <a:pt x="677" y="5628"/>
                    <a:pt x="352" y="6989"/>
                    <a:pt x="28" y="8350"/>
                  </a:cubicBezTo>
                  <a:cubicBezTo>
                    <a:pt x="28" y="8350"/>
                    <a:pt x="28" y="8359"/>
                    <a:pt x="28" y="8359"/>
                  </a:cubicBezTo>
                  <a:cubicBezTo>
                    <a:pt x="1" y="8458"/>
                    <a:pt x="73" y="8567"/>
                    <a:pt x="172" y="8585"/>
                  </a:cubicBezTo>
                  <a:cubicBezTo>
                    <a:pt x="189" y="8589"/>
                    <a:pt x="206" y="8591"/>
                    <a:pt x="222" y="8591"/>
                  </a:cubicBezTo>
                  <a:cubicBezTo>
                    <a:pt x="309" y="8591"/>
                    <a:pt x="384" y="8532"/>
                    <a:pt x="406" y="8440"/>
                  </a:cubicBezTo>
                  <a:cubicBezTo>
                    <a:pt x="704" y="7070"/>
                    <a:pt x="1010" y="5709"/>
                    <a:pt x="1317" y="4339"/>
                  </a:cubicBezTo>
                  <a:lnTo>
                    <a:pt x="1786" y="2293"/>
                  </a:lnTo>
                  <a:cubicBezTo>
                    <a:pt x="1939" y="1608"/>
                    <a:pt x="2083" y="923"/>
                    <a:pt x="2281" y="247"/>
                  </a:cubicBezTo>
                  <a:cubicBezTo>
                    <a:pt x="2290" y="247"/>
                    <a:pt x="2290" y="238"/>
                    <a:pt x="2290" y="229"/>
                  </a:cubicBezTo>
                  <a:cubicBezTo>
                    <a:pt x="2308" y="121"/>
                    <a:pt x="2236" y="21"/>
                    <a:pt x="2128" y="3"/>
                  </a:cubicBezTo>
                  <a:cubicBezTo>
                    <a:pt x="2117" y="2"/>
                    <a:pt x="2106" y="1"/>
                    <a:pt x="2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4825225" y="3697850"/>
              <a:ext cx="21000" cy="56475"/>
            </a:xfrm>
            <a:custGeom>
              <a:rect b="b" l="l" r="r" t="t"/>
              <a:pathLst>
                <a:path extrusionOk="0" h="2259" w="840">
                  <a:moveTo>
                    <a:pt x="640" y="0"/>
                  </a:moveTo>
                  <a:cubicBezTo>
                    <a:pt x="562" y="0"/>
                    <a:pt x="487" y="50"/>
                    <a:pt x="451" y="129"/>
                  </a:cubicBezTo>
                  <a:cubicBezTo>
                    <a:pt x="334" y="435"/>
                    <a:pt x="262" y="751"/>
                    <a:pt x="190" y="1075"/>
                  </a:cubicBezTo>
                  <a:cubicBezTo>
                    <a:pt x="118" y="1391"/>
                    <a:pt x="55" y="1715"/>
                    <a:pt x="19" y="2040"/>
                  </a:cubicBezTo>
                  <a:cubicBezTo>
                    <a:pt x="1" y="2130"/>
                    <a:pt x="55" y="2220"/>
                    <a:pt x="145" y="2247"/>
                  </a:cubicBezTo>
                  <a:cubicBezTo>
                    <a:pt x="168" y="2254"/>
                    <a:pt x="190" y="2258"/>
                    <a:pt x="212" y="2258"/>
                  </a:cubicBezTo>
                  <a:cubicBezTo>
                    <a:pt x="295" y="2258"/>
                    <a:pt x="369" y="2206"/>
                    <a:pt x="397" y="2121"/>
                  </a:cubicBezTo>
                  <a:cubicBezTo>
                    <a:pt x="497" y="1814"/>
                    <a:pt x="587" y="1499"/>
                    <a:pt x="659" y="1183"/>
                  </a:cubicBezTo>
                  <a:cubicBezTo>
                    <a:pt x="740" y="859"/>
                    <a:pt x="803" y="543"/>
                    <a:pt x="830" y="210"/>
                  </a:cubicBezTo>
                  <a:cubicBezTo>
                    <a:pt x="839" y="129"/>
                    <a:pt x="794" y="48"/>
                    <a:pt x="704" y="12"/>
                  </a:cubicBezTo>
                  <a:cubicBezTo>
                    <a:pt x="683" y="4"/>
                    <a:pt x="662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5115925" y="3539325"/>
              <a:ext cx="61550" cy="232125"/>
            </a:xfrm>
            <a:custGeom>
              <a:rect b="b" l="l" r="r" t="t"/>
              <a:pathLst>
                <a:path extrusionOk="0" h="9285" w="2462">
                  <a:moveTo>
                    <a:pt x="2244" y="0"/>
                  </a:moveTo>
                  <a:cubicBezTo>
                    <a:pt x="2159" y="0"/>
                    <a:pt x="2080" y="60"/>
                    <a:pt x="2065" y="151"/>
                  </a:cubicBezTo>
                  <a:lnTo>
                    <a:pt x="1046" y="4595"/>
                  </a:lnTo>
                  <a:lnTo>
                    <a:pt x="542" y="6821"/>
                  </a:lnTo>
                  <a:lnTo>
                    <a:pt x="289" y="7930"/>
                  </a:lnTo>
                  <a:cubicBezTo>
                    <a:pt x="199" y="8300"/>
                    <a:pt x="127" y="8669"/>
                    <a:pt x="19" y="9039"/>
                  </a:cubicBezTo>
                  <a:cubicBezTo>
                    <a:pt x="19" y="9048"/>
                    <a:pt x="19" y="9048"/>
                    <a:pt x="19" y="9057"/>
                  </a:cubicBezTo>
                  <a:cubicBezTo>
                    <a:pt x="1" y="9165"/>
                    <a:pt x="73" y="9264"/>
                    <a:pt x="172" y="9282"/>
                  </a:cubicBezTo>
                  <a:cubicBezTo>
                    <a:pt x="183" y="9284"/>
                    <a:pt x="194" y="9285"/>
                    <a:pt x="205" y="9285"/>
                  </a:cubicBezTo>
                  <a:cubicBezTo>
                    <a:pt x="300" y="9285"/>
                    <a:pt x="381" y="9217"/>
                    <a:pt x="397" y="9120"/>
                  </a:cubicBezTo>
                  <a:cubicBezTo>
                    <a:pt x="469" y="8750"/>
                    <a:pt x="560" y="8381"/>
                    <a:pt x="641" y="8011"/>
                  </a:cubicBezTo>
                  <a:lnTo>
                    <a:pt x="902" y="6902"/>
                  </a:lnTo>
                  <a:lnTo>
                    <a:pt x="1416" y="4676"/>
                  </a:lnTo>
                  <a:lnTo>
                    <a:pt x="2443" y="241"/>
                  </a:lnTo>
                  <a:lnTo>
                    <a:pt x="2443" y="232"/>
                  </a:lnTo>
                  <a:cubicBezTo>
                    <a:pt x="2461" y="133"/>
                    <a:pt x="2398" y="25"/>
                    <a:pt x="2290" y="7"/>
                  </a:cubicBezTo>
                  <a:cubicBezTo>
                    <a:pt x="2275" y="3"/>
                    <a:pt x="2259" y="0"/>
                    <a:pt x="2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5039525" y="3548650"/>
              <a:ext cx="101450" cy="405350"/>
            </a:xfrm>
            <a:custGeom>
              <a:rect b="b" l="l" r="r" t="t"/>
              <a:pathLst>
                <a:path extrusionOk="0" h="16214" w="4058">
                  <a:moveTo>
                    <a:pt x="3853" y="1"/>
                  </a:moveTo>
                  <a:cubicBezTo>
                    <a:pt x="3758" y="1"/>
                    <a:pt x="3676" y="68"/>
                    <a:pt x="3652" y="157"/>
                  </a:cubicBezTo>
                  <a:cubicBezTo>
                    <a:pt x="3390" y="1482"/>
                    <a:pt x="3111" y="2807"/>
                    <a:pt x="2822" y="4132"/>
                  </a:cubicBezTo>
                  <a:cubicBezTo>
                    <a:pt x="2543" y="5448"/>
                    <a:pt x="2236" y="6764"/>
                    <a:pt x="1948" y="8089"/>
                  </a:cubicBezTo>
                  <a:cubicBezTo>
                    <a:pt x="1641" y="9405"/>
                    <a:pt x="1335" y="10721"/>
                    <a:pt x="1020" y="12037"/>
                  </a:cubicBezTo>
                  <a:lnTo>
                    <a:pt x="533" y="14002"/>
                  </a:lnTo>
                  <a:cubicBezTo>
                    <a:pt x="371" y="14660"/>
                    <a:pt x="199" y="15318"/>
                    <a:pt x="28" y="15967"/>
                  </a:cubicBezTo>
                  <a:cubicBezTo>
                    <a:pt x="28" y="15976"/>
                    <a:pt x="28" y="15976"/>
                    <a:pt x="28" y="15985"/>
                  </a:cubicBezTo>
                  <a:cubicBezTo>
                    <a:pt x="1" y="16084"/>
                    <a:pt x="73" y="16192"/>
                    <a:pt x="181" y="16210"/>
                  </a:cubicBezTo>
                  <a:cubicBezTo>
                    <a:pt x="192" y="16212"/>
                    <a:pt x="202" y="16213"/>
                    <a:pt x="212" y="16213"/>
                  </a:cubicBezTo>
                  <a:cubicBezTo>
                    <a:pt x="302" y="16213"/>
                    <a:pt x="390" y="16146"/>
                    <a:pt x="407" y="16057"/>
                  </a:cubicBezTo>
                  <a:cubicBezTo>
                    <a:pt x="533" y="15390"/>
                    <a:pt x="668" y="14732"/>
                    <a:pt x="803" y="14065"/>
                  </a:cubicBezTo>
                  <a:lnTo>
                    <a:pt x="1227" y="12082"/>
                  </a:lnTo>
                  <a:cubicBezTo>
                    <a:pt x="1524" y="10766"/>
                    <a:pt x="1813" y="9441"/>
                    <a:pt x="2119" y="8125"/>
                  </a:cubicBezTo>
                  <a:cubicBezTo>
                    <a:pt x="2426" y="6809"/>
                    <a:pt x="2723" y="5493"/>
                    <a:pt x="3048" y="4177"/>
                  </a:cubicBezTo>
                  <a:cubicBezTo>
                    <a:pt x="3372" y="2870"/>
                    <a:pt x="3688" y="1554"/>
                    <a:pt x="4030" y="247"/>
                  </a:cubicBezTo>
                  <a:cubicBezTo>
                    <a:pt x="4039" y="238"/>
                    <a:pt x="4039" y="238"/>
                    <a:pt x="4039" y="238"/>
                  </a:cubicBezTo>
                  <a:cubicBezTo>
                    <a:pt x="4057" y="129"/>
                    <a:pt x="3985" y="30"/>
                    <a:pt x="3886" y="3"/>
                  </a:cubicBezTo>
                  <a:cubicBezTo>
                    <a:pt x="3875" y="1"/>
                    <a:pt x="3864" y="1"/>
                    <a:pt x="3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4836050" y="3636975"/>
              <a:ext cx="24350" cy="70875"/>
            </a:xfrm>
            <a:custGeom>
              <a:rect b="b" l="l" r="r" t="t"/>
              <a:pathLst>
                <a:path extrusionOk="0" h="2835" w="974">
                  <a:moveTo>
                    <a:pt x="763" y="1"/>
                  </a:moveTo>
                  <a:cubicBezTo>
                    <a:pt x="675" y="1"/>
                    <a:pt x="593" y="68"/>
                    <a:pt x="577" y="157"/>
                  </a:cubicBezTo>
                  <a:cubicBezTo>
                    <a:pt x="541" y="364"/>
                    <a:pt x="505" y="563"/>
                    <a:pt x="460" y="770"/>
                  </a:cubicBezTo>
                  <a:cubicBezTo>
                    <a:pt x="424" y="968"/>
                    <a:pt x="379" y="1167"/>
                    <a:pt x="334" y="1374"/>
                  </a:cubicBezTo>
                  <a:cubicBezTo>
                    <a:pt x="244" y="1770"/>
                    <a:pt x="181" y="2176"/>
                    <a:pt x="18" y="2564"/>
                  </a:cubicBezTo>
                  <a:cubicBezTo>
                    <a:pt x="9" y="2582"/>
                    <a:pt x="9" y="2600"/>
                    <a:pt x="9" y="2627"/>
                  </a:cubicBezTo>
                  <a:cubicBezTo>
                    <a:pt x="0" y="2735"/>
                    <a:pt x="82" y="2825"/>
                    <a:pt x="190" y="2834"/>
                  </a:cubicBezTo>
                  <a:cubicBezTo>
                    <a:pt x="195" y="2835"/>
                    <a:pt x="200" y="2835"/>
                    <a:pt x="205" y="2835"/>
                  </a:cubicBezTo>
                  <a:cubicBezTo>
                    <a:pt x="307" y="2835"/>
                    <a:pt x="397" y="2748"/>
                    <a:pt x="397" y="2645"/>
                  </a:cubicBezTo>
                  <a:cubicBezTo>
                    <a:pt x="424" y="2230"/>
                    <a:pt x="541" y="1843"/>
                    <a:pt x="631" y="1437"/>
                  </a:cubicBezTo>
                  <a:cubicBezTo>
                    <a:pt x="685" y="1239"/>
                    <a:pt x="740" y="1040"/>
                    <a:pt x="785" y="842"/>
                  </a:cubicBezTo>
                  <a:cubicBezTo>
                    <a:pt x="839" y="644"/>
                    <a:pt x="893" y="445"/>
                    <a:pt x="947" y="247"/>
                  </a:cubicBezTo>
                  <a:cubicBezTo>
                    <a:pt x="956" y="238"/>
                    <a:pt x="956" y="229"/>
                    <a:pt x="956" y="229"/>
                  </a:cubicBezTo>
                  <a:cubicBezTo>
                    <a:pt x="974" y="121"/>
                    <a:pt x="902" y="22"/>
                    <a:pt x="794" y="4"/>
                  </a:cubicBezTo>
                  <a:cubicBezTo>
                    <a:pt x="783" y="2"/>
                    <a:pt x="773" y="1"/>
                    <a:pt x="7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4769575" y="3641500"/>
              <a:ext cx="28650" cy="88500"/>
            </a:xfrm>
            <a:custGeom>
              <a:rect b="b" l="l" r="r" t="t"/>
              <a:pathLst>
                <a:path extrusionOk="0" h="3540" w="1146">
                  <a:moveTo>
                    <a:pt x="932" y="0"/>
                  </a:moveTo>
                  <a:cubicBezTo>
                    <a:pt x="837" y="0"/>
                    <a:pt x="756" y="68"/>
                    <a:pt x="739" y="165"/>
                  </a:cubicBezTo>
                  <a:cubicBezTo>
                    <a:pt x="703" y="427"/>
                    <a:pt x="649" y="688"/>
                    <a:pt x="604" y="949"/>
                  </a:cubicBezTo>
                  <a:cubicBezTo>
                    <a:pt x="550" y="1211"/>
                    <a:pt x="487" y="1472"/>
                    <a:pt x="433" y="1734"/>
                  </a:cubicBezTo>
                  <a:cubicBezTo>
                    <a:pt x="370" y="1995"/>
                    <a:pt x="307" y="2256"/>
                    <a:pt x="244" y="2518"/>
                  </a:cubicBezTo>
                  <a:cubicBezTo>
                    <a:pt x="172" y="2770"/>
                    <a:pt x="108" y="3032"/>
                    <a:pt x="27" y="3284"/>
                  </a:cubicBezTo>
                  <a:cubicBezTo>
                    <a:pt x="18" y="3293"/>
                    <a:pt x="18" y="3302"/>
                    <a:pt x="18" y="3311"/>
                  </a:cubicBezTo>
                  <a:cubicBezTo>
                    <a:pt x="0" y="3419"/>
                    <a:pt x="72" y="3518"/>
                    <a:pt x="181" y="3536"/>
                  </a:cubicBezTo>
                  <a:cubicBezTo>
                    <a:pt x="192" y="3538"/>
                    <a:pt x="203" y="3539"/>
                    <a:pt x="214" y="3539"/>
                  </a:cubicBezTo>
                  <a:cubicBezTo>
                    <a:pt x="308" y="3539"/>
                    <a:pt x="390" y="3471"/>
                    <a:pt x="406" y="3374"/>
                  </a:cubicBezTo>
                  <a:cubicBezTo>
                    <a:pt x="442" y="3104"/>
                    <a:pt x="496" y="2842"/>
                    <a:pt x="541" y="2581"/>
                  </a:cubicBezTo>
                  <a:cubicBezTo>
                    <a:pt x="595" y="2320"/>
                    <a:pt x="658" y="2058"/>
                    <a:pt x="712" y="1797"/>
                  </a:cubicBezTo>
                  <a:cubicBezTo>
                    <a:pt x="775" y="1544"/>
                    <a:pt x="839" y="1283"/>
                    <a:pt x="902" y="1022"/>
                  </a:cubicBezTo>
                  <a:cubicBezTo>
                    <a:pt x="974" y="769"/>
                    <a:pt x="1037" y="508"/>
                    <a:pt x="1118" y="255"/>
                  </a:cubicBezTo>
                  <a:cubicBezTo>
                    <a:pt x="1118" y="246"/>
                    <a:pt x="1127" y="228"/>
                    <a:pt x="1127" y="219"/>
                  </a:cubicBezTo>
                  <a:cubicBezTo>
                    <a:pt x="1145" y="111"/>
                    <a:pt x="1073" y="12"/>
                    <a:pt x="965" y="3"/>
                  </a:cubicBezTo>
                  <a:cubicBezTo>
                    <a:pt x="954" y="1"/>
                    <a:pt x="943" y="0"/>
                    <a:pt x="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8" name="Google Shape;2388;p71"/>
          <p:cNvGrpSpPr/>
          <p:nvPr/>
        </p:nvGrpSpPr>
        <p:grpSpPr>
          <a:xfrm>
            <a:off x="1061300" y="320417"/>
            <a:ext cx="2070215" cy="1228708"/>
            <a:chOff x="1364350" y="386017"/>
            <a:chExt cx="2070215" cy="1228708"/>
          </a:xfrm>
        </p:grpSpPr>
        <p:sp>
          <p:nvSpPr>
            <p:cNvPr id="2389" name="Google Shape;2389;p71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390" name="Google Shape;2390;p71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1" name="Google Shape;2391;p71"/>
            <p:cNvCxnSpPr/>
            <p:nvPr/>
          </p:nvCxnSpPr>
          <p:spPr>
            <a:xfrm flipH="1" rot="10800000">
              <a:off x="2007465" y="930743"/>
              <a:ext cx="1427100" cy="368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2" name="Google Shape;2392;p71"/>
          <p:cNvGrpSpPr/>
          <p:nvPr/>
        </p:nvGrpSpPr>
        <p:grpSpPr>
          <a:xfrm>
            <a:off x="1061300" y="1390300"/>
            <a:ext cx="2047200" cy="1575000"/>
            <a:chOff x="1364350" y="1455900"/>
            <a:chExt cx="2047200" cy="1575000"/>
          </a:xfrm>
        </p:grpSpPr>
        <p:sp>
          <p:nvSpPr>
            <p:cNvPr id="2393" name="Google Shape;2393;p71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394" name="Google Shape;2394;p71"/>
            <p:cNvCxnSpPr>
              <a:stCxn id="2395" idx="6"/>
              <a:endCxn id="2396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7" name="Google Shape;2397;p71"/>
            <p:cNvCxnSpPr>
              <a:stCxn id="2395" idx="6"/>
              <a:endCxn id="2398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99" name="Google Shape;2399;p71"/>
          <p:cNvGrpSpPr/>
          <p:nvPr/>
        </p:nvGrpSpPr>
        <p:grpSpPr>
          <a:xfrm>
            <a:off x="1127200" y="2366942"/>
            <a:ext cx="2004246" cy="1601700"/>
            <a:chOff x="1430250" y="2432542"/>
            <a:chExt cx="2004246" cy="1601700"/>
          </a:xfrm>
        </p:grpSpPr>
        <p:sp>
          <p:nvSpPr>
            <p:cNvPr id="2400" name="Google Shape;2400;p71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401" name="Google Shape;2401;p71"/>
            <p:cNvCxnSpPr>
              <a:stCxn id="2402" idx="7"/>
              <a:endCxn id="2403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4" name="Google Shape;2404;p71"/>
            <p:cNvCxnSpPr>
              <a:stCxn id="2402" idx="7"/>
              <a:endCxn id="2405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06" name="Google Shape;2406;p71"/>
          <p:cNvGrpSpPr/>
          <p:nvPr/>
        </p:nvGrpSpPr>
        <p:grpSpPr>
          <a:xfrm>
            <a:off x="3254425" y="52425"/>
            <a:ext cx="886500" cy="4258675"/>
            <a:chOff x="3557475" y="118025"/>
            <a:chExt cx="886500" cy="4258675"/>
          </a:xfrm>
        </p:grpSpPr>
        <p:sp>
          <p:nvSpPr>
            <p:cNvPr id="2407" name="Google Shape;2407;p71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71"/>
            <p:cNvSpPr/>
            <p:nvPr/>
          </p:nvSpPr>
          <p:spPr>
            <a:xfrm>
              <a:off x="3557475" y="892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71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71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71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71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71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414" name="Google Shape;2414;p71"/>
            <p:cNvSpPr txBox="1"/>
            <p:nvPr/>
          </p:nvSpPr>
          <p:spPr>
            <a:xfrm>
              <a:off x="4084575" y="668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415" name="Google Shape;2415;p71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416" name="Google Shape;2416;p71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417" name="Google Shape;2417;p71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418" name="Google Shape;2418;p71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419" name="Google Shape;2419;p71"/>
          <p:cNvGrpSpPr/>
          <p:nvPr/>
        </p:nvGrpSpPr>
        <p:grpSpPr>
          <a:xfrm>
            <a:off x="1323975" y="0"/>
            <a:ext cx="2204325" cy="4848773"/>
            <a:chOff x="1627025" y="65600"/>
            <a:chExt cx="2204325" cy="4848773"/>
          </a:xfrm>
        </p:grpSpPr>
        <p:grpSp>
          <p:nvGrpSpPr>
            <p:cNvPr id="2420" name="Google Shape;2420;p71"/>
            <p:cNvGrpSpPr/>
            <p:nvPr/>
          </p:nvGrpSpPr>
          <p:grpSpPr>
            <a:xfrm>
              <a:off x="1858150" y="380550"/>
              <a:ext cx="1632146" cy="3653692"/>
              <a:chOff x="1858150" y="380550"/>
              <a:chExt cx="1632146" cy="3653692"/>
            </a:xfrm>
          </p:grpSpPr>
          <p:cxnSp>
            <p:nvCxnSpPr>
              <p:cNvPr id="2421" name="Google Shape;2421;p71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2" name="Google Shape;2422;p71"/>
              <p:cNvCxnSpPr>
                <a:stCxn id="2423" idx="2"/>
              </p:cNvCxnSpPr>
              <p:nvPr/>
            </p:nvCxnSpPr>
            <p:spPr>
              <a:xfrm flipH="1" rot="10800000">
                <a:off x="1858150" y="918350"/>
                <a:ext cx="1593000" cy="43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4" name="Google Shape;2424;p71"/>
              <p:cNvCxnSpPr>
                <a:stCxn id="2395" idx="6"/>
                <a:endCxn id="2396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5" name="Google Shape;2425;p71"/>
              <p:cNvCxnSpPr>
                <a:stCxn id="2395" idx="6"/>
                <a:endCxn id="2398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6" name="Google Shape;2426;p71"/>
              <p:cNvCxnSpPr>
                <a:stCxn id="2402" idx="7"/>
                <a:endCxn id="2403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7" name="Google Shape;2427;p71"/>
              <p:cNvCxnSpPr>
                <a:stCxn id="2402" idx="7"/>
                <a:endCxn id="2405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428" name="Google Shape;2428;p71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71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71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1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71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71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71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1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71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71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1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71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71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71"/>
            <p:cNvSpPr txBox="1"/>
            <p:nvPr/>
          </p:nvSpPr>
          <p:spPr>
            <a:xfrm>
              <a:off x="1753000" y="35579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435" name="Google Shape;2435;p71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436" name="Google Shape;2436;p71"/>
          <p:cNvGrpSpPr/>
          <p:nvPr/>
        </p:nvGrpSpPr>
        <p:grpSpPr>
          <a:xfrm>
            <a:off x="4758000" y="0"/>
            <a:ext cx="3079625" cy="4848773"/>
            <a:chOff x="4758000" y="0"/>
            <a:chExt cx="3079625" cy="4848773"/>
          </a:xfrm>
        </p:grpSpPr>
        <p:cxnSp>
          <p:nvCxnSpPr>
            <p:cNvPr id="2437" name="Google Shape;2437;p71"/>
            <p:cNvCxnSpPr>
              <a:stCxn id="2438" idx="7"/>
              <a:endCxn id="2439" idx="1"/>
            </p:cNvCxnSpPr>
            <p:nvPr/>
          </p:nvCxnSpPr>
          <p:spPr>
            <a:xfrm>
              <a:off x="5412171" y="3588780"/>
              <a:ext cx="1416000" cy="3798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0" name="Google Shape;2440;p71"/>
            <p:cNvCxnSpPr>
              <a:stCxn id="2438" idx="7"/>
              <a:endCxn id="2441" idx="2"/>
            </p:cNvCxnSpPr>
            <p:nvPr/>
          </p:nvCxnSpPr>
          <p:spPr>
            <a:xfrm flipH="1" rot="10800000">
              <a:off x="5412171" y="2435880"/>
              <a:ext cx="1392900" cy="11529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2" name="Google Shape;2442;p71"/>
            <p:cNvCxnSpPr>
              <a:stCxn id="2443" idx="7"/>
              <a:endCxn id="2444" idx="1"/>
            </p:cNvCxnSpPr>
            <p:nvPr/>
          </p:nvCxnSpPr>
          <p:spPr>
            <a:xfrm>
              <a:off x="5412171" y="2392337"/>
              <a:ext cx="1416000" cy="5040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5" name="Google Shape;2445;p71"/>
            <p:cNvCxnSpPr>
              <a:stCxn id="2443" idx="7"/>
              <a:endCxn id="2446" idx="2"/>
            </p:cNvCxnSpPr>
            <p:nvPr/>
          </p:nvCxnSpPr>
          <p:spPr>
            <a:xfrm flipH="1" rot="10800000">
              <a:off x="5412171" y="1390337"/>
              <a:ext cx="1392900" cy="10020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7" name="Google Shape;2447;p71"/>
            <p:cNvCxnSpPr>
              <a:stCxn id="2448" idx="6"/>
              <a:endCxn id="2449" idx="2"/>
            </p:cNvCxnSpPr>
            <p:nvPr/>
          </p:nvCxnSpPr>
          <p:spPr>
            <a:xfrm>
              <a:off x="5442925" y="674150"/>
              <a:ext cx="1362300" cy="1746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50" name="Google Shape;2450;p71"/>
            <p:cNvGrpSpPr/>
            <p:nvPr/>
          </p:nvGrpSpPr>
          <p:grpSpPr>
            <a:xfrm>
              <a:off x="4758000" y="320417"/>
              <a:ext cx="2070215" cy="1228708"/>
              <a:chOff x="1364350" y="386017"/>
              <a:chExt cx="2070215" cy="1228708"/>
            </a:xfrm>
          </p:grpSpPr>
          <p:sp>
            <p:nvSpPr>
              <p:cNvPr id="2451" name="Google Shape;2451;p71"/>
              <p:cNvSpPr txBox="1"/>
              <p:nvPr/>
            </p:nvSpPr>
            <p:spPr>
              <a:xfrm>
                <a:off x="1364350" y="1122125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2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452" name="Google Shape;2452;p71"/>
              <p:cNvCxnSpPr/>
              <p:nvPr/>
            </p:nvCxnSpPr>
            <p:spPr>
              <a:xfrm flipH="1" rot="10800000">
                <a:off x="2037500" y="386017"/>
                <a:ext cx="1374000" cy="899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3" name="Google Shape;2453;p71"/>
              <p:cNvCxnSpPr/>
              <p:nvPr/>
            </p:nvCxnSpPr>
            <p:spPr>
              <a:xfrm flipH="1" rot="10800000">
                <a:off x="2007465" y="930743"/>
                <a:ext cx="1427100" cy="36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4" name="Google Shape;2454;p71"/>
            <p:cNvGrpSpPr/>
            <p:nvPr/>
          </p:nvGrpSpPr>
          <p:grpSpPr>
            <a:xfrm>
              <a:off x="4758000" y="1390387"/>
              <a:ext cx="2047200" cy="1575000"/>
              <a:chOff x="1364350" y="1455987"/>
              <a:chExt cx="2047200" cy="1575000"/>
            </a:xfrm>
          </p:grpSpPr>
          <p:sp>
            <p:nvSpPr>
              <p:cNvPr id="2455" name="Google Shape;2455;p71"/>
              <p:cNvSpPr txBox="1"/>
              <p:nvPr/>
            </p:nvSpPr>
            <p:spPr>
              <a:xfrm>
                <a:off x="1364350" y="172689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40C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3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456" name="Google Shape;2456;p71"/>
              <p:cNvCxnSpPr>
                <a:stCxn id="2457" idx="6"/>
                <a:endCxn id="2446" idx="2"/>
              </p:cNvCxnSpPr>
              <p:nvPr/>
            </p:nvCxnSpPr>
            <p:spPr>
              <a:xfrm flipH="1" rot="10800000">
                <a:off x="2068150" y="1455987"/>
                <a:ext cx="1343400" cy="481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8" name="Google Shape;2458;p71"/>
              <p:cNvCxnSpPr>
                <a:stCxn id="2457" idx="6"/>
                <a:endCxn id="2444" idx="2"/>
              </p:cNvCxnSpPr>
              <p:nvPr/>
            </p:nvCxnSpPr>
            <p:spPr>
              <a:xfrm>
                <a:off x="2068150" y="1937187"/>
                <a:ext cx="1343400" cy="1093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59" name="Google Shape;2459;p71"/>
            <p:cNvGrpSpPr/>
            <p:nvPr/>
          </p:nvGrpSpPr>
          <p:grpSpPr>
            <a:xfrm>
              <a:off x="4758000" y="2366855"/>
              <a:ext cx="2070146" cy="1601700"/>
              <a:chOff x="1364350" y="2432455"/>
              <a:chExt cx="2070146" cy="1601700"/>
            </a:xfrm>
          </p:grpSpPr>
          <p:sp>
            <p:nvSpPr>
              <p:cNvPr id="2460" name="Google Shape;2460;p71"/>
              <p:cNvSpPr txBox="1"/>
              <p:nvPr/>
            </p:nvSpPr>
            <p:spPr>
              <a:xfrm>
                <a:off x="1364350" y="2924587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5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461" name="Google Shape;2461;p71"/>
              <p:cNvCxnSpPr>
                <a:stCxn id="2462" idx="7"/>
                <a:endCxn id="2441" idx="1"/>
              </p:cNvCxnSpPr>
              <p:nvPr/>
            </p:nvCxnSpPr>
            <p:spPr>
              <a:xfrm flipH="1" rot="10800000">
                <a:off x="2037396" y="2432455"/>
                <a:ext cx="1397100" cy="63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3" name="Google Shape;2463;p71"/>
              <p:cNvCxnSpPr>
                <a:stCxn id="2462" idx="7"/>
                <a:endCxn id="2439" idx="1"/>
              </p:cNvCxnSpPr>
              <p:nvPr/>
            </p:nvCxnSpPr>
            <p:spPr>
              <a:xfrm>
                <a:off x="2037396" y="3062455"/>
                <a:ext cx="1397100" cy="971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464" name="Google Shape;2464;p71"/>
            <p:cNvGrpSpPr/>
            <p:nvPr/>
          </p:nvGrpSpPr>
          <p:grpSpPr>
            <a:xfrm>
              <a:off x="6951125" y="52425"/>
              <a:ext cx="886500" cy="4258675"/>
              <a:chOff x="3557475" y="118025"/>
              <a:chExt cx="886500" cy="4258675"/>
            </a:xfrm>
          </p:grpSpPr>
          <p:sp>
            <p:nvSpPr>
              <p:cNvPr id="2465" name="Google Shape;2465;p71"/>
              <p:cNvSpPr/>
              <p:nvPr/>
            </p:nvSpPr>
            <p:spPr>
              <a:xfrm>
                <a:off x="3557475" y="342575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71"/>
              <p:cNvSpPr/>
              <p:nvPr/>
            </p:nvSpPr>
            <p:spPr>
              <a:xfrm>
                <a:off x="3557475" y="89265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71"/>
              <p:cNvSpPr/>
              <p:nvPr/>
            </p:nvSpPr>
            <p:spPr>
              <a:xfrm>
                <a:off x="3557475" y="1442725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71"/>
              <p:cNvSpPr/>
              <p:nvPr/>
            </p:nvSpPr>
            <p:spPr>
              <a:xfrm>
                <a:off x="3557475" y="303090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71"/>
              <p:cNvSpPr/>
              <p:nvPr/>
            </p:nvSpPr>
            <p:spPr>
              <a:xfrm>
                <a:off x="3557475" y="2468238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71"/>
              <p:cNvSpPr/>
              <p:nvPr/>
            </p:nvSpPr>
            <p:spPr>
              <a:xfrm>
                <a:off x="3557475" y="410865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71"/>
              <p:cNvSpPr txBox="1"/>
              <p:nvPr/>
            </p:nvSpPr>
            <p:spPr>
              <a:xfrm>
                <a:off x="4084575" y="118025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1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2" name="Google Shape;2472;p71"/>
              <p:cNvSpPr txBox="1"/>
              <p:nvPr/>
            </p:nvSpPr>
            <p:spPr>
              <a:xfrm>
                <a:off x="4084575" y="668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2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3" name="Google Shape;2473;p71"/>
              <p:cNvSpPr txBox="1"/>
              <p:nvPr/>
            </p:nvSpPr>
            <p:spPr>
              <a:xfrm>
                <a:off x="4084575" y="1293138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3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4" name="Google Shape;2474;p71"/>
              <p:cNvSpPr txBox="1"/>
              <p:nvPr/>
            </p:nvSpPr>
            <p:spPr>
              <a:xfrm>
                <a:off x="4084575" y="280635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4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5" name="Google Shape;2475;p71"/>
              <p:cNvSpPr txBox="1"/>
              <p:nvPr/>
            </p:nvSpPr>
            <p:spPr>
              <a:xfrm>
                <a:off x="4084575" y="2255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5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476" name="Google Shape;2476;p71"/>
              <p:cNvSpPr txBox="1"/>
              <p:nvPr/>
            </p:nvSpPr>
            <p:spPr>
              <a:xfrm>
                <a:off x="4084575" y="3884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6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477" name="Google Shape;2477;p71"/>
            <p:cNvGrpSpPr/>
            <p:nvPr/>
          </p:nvGrpSpPr>
          <p:grpSpPr>
            <a:xfrm>
              <a:off x="5020675" y="0"/>
              <a:ext cx="2204325" cy="4848773"/>
              <a:chOff x="1627025" y="65600"/>
              <a:chExt cx="2204325" cy="4848773"/>
            </a:xfrm>
          </p:grpSpPr>
          <p:grpSp>
            <p:nvGrpSpPr>
              <p:cNvPr id="2478" name="Google Shape;2478;p71"/>
              <p:cNvGrpSpPr/>
              <p:nvPr/>
            </p:nvGrpSpPr>
            <p:grpSpPr>
              <a:xfrm>
                <a:off x="1858150" y="380550"/>
                <a:ext cx="1632146" cy="3653605"/>
                <a:chOff x="1858150" y="380550"/>
                <a:chExt cx="1632146" cy="3653605"/>
              </a:xfrm>
            </p:grpSpPr>
            <p:cxnSp>
              <p:nvCxnSpPr>
                <p:cNvPr id="2479" name="Google Shape;2479;p71"/>
                <p:cNvCxnSpPr/>
                <p:nvPr/>
              </p:nvCxnSpPr>
              <p:spPr>
                <a:xfrm flipH="1" rot="10800000">
                  <a:off x="1928800" y="380550"/>
                  <a:ext cx="1522200" cy="944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0" name="Google Shape;2480;p71"/>
                <p:cNvCxnSpPr>
                  <a:stCxn id="2481" idx="2"/>
                </p:cNvCxnSpPr>
                <p:nvPr/>
              </p:nvCxnSpPr>
              <p:spPr>
                <a:xfrm flipH="1" rot="10800000">
                  <a:off x="1858150" y="918350"/>
                  <a:ext cx="1593000" cy="43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2" name="Google Shape;2482;p71"/>
                <p:cNvCxnSpPr>
                  <a:stCxn id="2457" idx="6"/>
                  <a:endCxn id="2446" idx="2"/>
                </p:cNvCxnSpPr>
                <p:nvPr/>
              </p:nvCxnSpPr>
              <p:spPr>
                <a:xfrm flipH="1" rot="10800000">
                  <a:off x="2068150" y="1455987"/>
                  <a:ext cx="1343400" cy="48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3" name="Google Shape;2483;p71"/>
                <p:cNvCxnSpPr>
                  <a:stCxn id="2457" idx="6"/>
                  <a:endCxn id="2444" idx="2"/>
                </p:cNvCxnSpPr>
                <p:nvPr/>
              </p:nvCxnSpPr>
              <p:spPr>
                <a:xfrm>
                  <a:off x="2068150" y="1937187"/>
                  <a:ext cx="1343400" cy="1093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4" name="Google Shape;2484;p71"/>
                <p:cNvCxnSpPr>
                  <a:stCxn id="2462" idx="7"/>
                  <a:endCxn id="2441" idx="0"/>
                </p:cNvCxnSpPr>
                <p:nvPr/>
              </p:nvCxnSpPr>
              <p:spPr>
                <a:xfrm flipH="1" rot="10800000">
                  <a:off x="2037396" y="2403955"/>
                  <a:ext cx="1452900" cy="65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85" name="Google Shape;2485;p71"/>
                <p:cNvCxnSpPr>
                  <a:stCxn id="2462" idx="7"/>
                  <a:endCxn id="2439" idx="1"/>
                </p:cNvCxnSpPr>
                <p:nvPr/>
              </p:nvCxnSpPr>
              <p:spPr>
                <a:xfrm>
                  <a:off x="2037396" y="3062455"/>
                  <a:ext cx="1397100" cy="971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86" name="Google Shape;2486;p71"/>
              <p:cNvSpPr/>
              <p:nvPr/>
            </p:nvSpPr>
            <p:spPr>
              <a:xfrm>
                <a:off x="3149150" y="65600"/>
                <a:ext cx="682200" cy="4434900"/>
              </a:xfrm>
              <a:prstGeom prst="ellipse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71"/>
              <p:cNvSpPr/>
              <p:nvPr/>
            </p:nvSpPr>
            <p:spPr>
              <a:xfrm>
                <a:off x="1627025" y="262425"/>
                <a:ext cx="682200" cy="3937800"/>
              </a:xfrm>
              <a:prstGeom prst="ellipse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71"/>
              <p:cNvSpPr/>
              <p:nvPr/>
            </p:nvSpPr>
            <p:spPr>
              <a:xfrm>
                <a:off x="1858150" y="1220300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71"/>
              <p:cNvSpPr/>
              <p:nvPr/>
            </p:nvSpPr>
            <p:spPr>
              <a:xfrm>
                <a:off x="1858150" y="1805937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71"/>
              <p:cNvSpPr/>
              <p:nvPr/>
            </p:nvSpPr>
            <p:spPr>
              <a:xfrm>
                <a:off x="1858150" y="3024013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71"/>
              <p:cNvSpPr/>
              <p:nvPr/>
            </p:nvSpPr>
            <p:spPr>
              <a:xfrm>
                <a:off x="3411500" y="262425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71"/>
              <p:cNvSpPr/>
              <p:nvPr/>
            </p:nvSpPr>
            <p:spPr>
              <a:xfrm>
                <a:off x="3411500" y="817041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71"/>
              <p:cNvSpPr/>
              <p:nvPr/>
            </p:nvSpPr>
            <p:spPr>
              <a:xfrm>
                <a:off x="3411500" y="1358554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71"/>
              <p:cNvSpPr/>
              <p:nvPr/>
            </p:nvSpPr>
            <p:spPr>
              <a:xfrm>
                <a:off x="3411500" y="1848292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71"/>
              <p:cNvSpPr/>
              <p:nvPr/>
            </p:nvSpPr>
            <p:spPr>
              <a:xfrm>
                <a:off x="3411500" y="2404050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71"/>
              <p:cNvSpPr/>
              <p:nvPr/>
            </p:nvSpPr>
            <p:spPr>
              <a:xfrm>
                <a:off x="3411500" y="2933558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71"/>
              <p:cNvSpPr/>
              <p:nvPr/>
            </p:nvSpPr>
            <p:spPr>
              <a:xfrm>
                <a:off x="3411500" y="3463050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71"/>
              <p:cNvSpPr/>
              <p:nvPr/>
            </p:nvSpPr>
            <p:spPr>
              <a:xfrm>
                <a:off x="3411500" y="4005671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71"/>
              <p:cNvSpPr txBox="1"/>
              <p:nvPr/>
            </p:nvSpPr>
            <p:spPr>
              <a:xfrm>
                <a:off x="1801288" y="4114850"/>
                <a:ext cx="556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/>
                  <a:t>A’</a:t>
                </a:r>
                <a:endParaRPr b="1" sz="2000"/>
              </a:p>
            </p:txBody>
          </p:sp>
          <p:sp>
            <p:nvSpPr>
              <p:cNvPr id="2492" name="Google Shape;2492;p71"/>
              <p:cNvSpPr txBox="1"/>
              <p:nvPr/>
            </p:nvSpPr>
            <p:spPr>
              <a:xfrm>
                <a:off x="3283125" y="4421773"/>
                <a:ext cx="359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/>
                  <a:t>B</a:t>
                </a:r>
                <a:endParaRPr b="1" sz="2000"/>
              </a:p>
            </p:txBody>
          </p:sp>
        </p:grpSp>
        <p:sp>
          <p:nvSpPr>
            <p:cNvPr id="2448" name="Google Shape;2448;p71"/>
            <p:cNvSpPr/>
            <p:nvPr/>
          </p:nvSpPr>
          <p:spPr>
            <a:xfrm>
              <a:off x="5232925" y="5429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71"/>
            <p:cNvSpPr txBox="1"/>
            <p:nvPr/>
          </p:nvSpPr>
          <p:spPr>
            <a:xfrm>
              <a:off x="4758000" y="4278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494" name="Google Shape;2494;p71"/>
            <p:cNvCxnSpPr>
              <a:stCxn id="2448" idx="6"/>
              <a:endCxn id="2488" idx="2"/>
            </p:cNvCxnSpPr>
            <p:nvPr/>
          </p:nvCxnSpPr>
          <p:spPr>
            <a:xfrm flipH="1" rot="10800000">
              <a:off x="5442925" y="294050"/>
              <a:ext cx="1362300" cy="3801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95" name="Google Shape;2495;p71"/>
            <p:cNvSpPr txBox="1"/>
            <p:nvPr/>
          </p:nvSpPr>
          <p:spPr>
            <a:xfrm>
              <a:off x="4758000" y="225199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4</a:t>
              </a:r>
              <a:endParaRPr b="1" sz="2000">
                <a:solidFill>
                  <a:srgbClr val="980000"/>
                </a:solidFill>
              </a:endParaRPr>
            </a:p>
          </p:txBody>
        </p:sp>
        <p:sp>
          <p:nvSpPr>
            <p:cNvPr id="2443" name="Google Shape;2443;p71"/>
            <p:cNvSpPr/>
            <p:nvPr/>
          </p:nvSpPr>
          <p:spPr>
            <a:xfrm>
              <a:off x="5232925" y="2353894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71"/>
            <p:cNvSpPr txBox="1"/>
            <p:nvPr/>
          </p:nvSpPr>
          <p:spPr>
            <a:xfrm>
              <a:off x="4758000" y="3435312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6</a:t>
              </a:r>
              <a:endParaRPr b="1" sz="2000">
                <a:solidFill>
                  <a:srgbClr val="980000"/>
                </a:solidFill>
              </a:endParaRPr>
            </a:p>
          </p:txBody>
        </p:sp>
        <p:sp>
          <p:nvSpPr>
            <p:cNvPr id="2438" name="Google Shape;2438;p71"/>
            <p:cNvSpPr/>
            <p:nvPr/>
          </p:nvSpPr>
          <p:spPr>
            <a:xfrm>
              <a:off x="5232925" y="3550338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7" name="Google Shape;2497;p71"/>
          <p:cNvSpPr/>
          <p:nvPr/>
        </p:nvSpPr>
        <p:spPr>
          <a:xfrm>
            <a:off x="4207663" y="1791925"/>
            <a:ext cx="483600" cy="26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8" name="Google Shape;2498;p71"/>
          <p:cNvSpPr txBox="1"/>
          <p:nvPr/>
        </p:nvSpPr>
        <p:spPr>
          <a:xfrm>
            <a:off x="2411175" y="4591975"/>
            <a:ext cx="469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4D79"/>
                </a:solidFill>
              </a:rPr>
              <a:t>2-Expansion, So (2-1)=1 copies of each vertex of A</a:t>
            </a:r>
            <a:endParaRPr b="1">
              <a:solidFill>
                <a:srgbClr val="A64D7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02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3" name="Google Shape;2503;p72"/>
          <p:cNvSpPr/>
          <p:nvPr/>
        </p:nvSpPr>
        <p:spPr>
          <a:xfrm rot="-984425">
            <a:off x="887667" y="351434"/>
            <a:ext cx="3482615" cy="1005184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4" name="Google Shape;2504;p72"/>
          <p:cNvSpPr/>
          <p:nvPr/>
        </p:nvSpPr>
        <p:spPr>
          <a:xfrm>
            <a:off x="4618650" y="39375"/>
            <a:ext cx="3516600" cy="1456500"/>
          </a:xfrm>
          <a:prstGeom prst="flowChartAlternateProcess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5" name="Google Shape;2505;p72"/>
          <p:cNvGrpSpPr/>
          <p:nvPr/>
        </p:nvGrpSpPr>
        <p:grpSpPr>
          <a:xfrm>
            <a:off x="1061300" y="320417"/>
            <a:ext cx="2070215" cy="1228708"/>
            <a:chOff x="1364350" y="386017"/>
            <a:chExt cx="2070215" cy="1228708"/>
          </a:xfrm>
        </p:grpSpPr>
        <p:sp>
          <p:nvSpPr>
            <p:cNvPr id="2506" name="Google Shape;2506;p72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507" name="Google Shape;2507;p72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8" name="Google Shape;2508;p72"/>
            <p:cNvCxnSpPr/>
            <p:nvPr/>
          </p:nvCxnSpPr>
          <p:spPr>
            <a:xfrm flipH="1" rot="10800000">
              <a:off x="2007465" y="930743"/>
              <a:ext cx="1427100" cy="368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9" name="Google Shape;2509;p72"/>
          <p:cNvGrpSpPr/>
          <p:nvPr/>
        </p:nvGrpSpPr>
        <p:grpSpPr>
          <a:xfrm>
            <a:off x="1061300" y="1390300"/>
            <a:ext cx="2047200" cy="1575000"/>
            <a:chOff x="1364350" y="1455900"/>
            <a:chExt cx="2047200" cy="1575000"/>
          </a:xfrm>
        </p:grpSpPr>
        <p:sp>
          <p:nvSpPr>
            <p:cNvPr id="2510" name="Google Shape;2510;p72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511" name="Google Shape;2511;p72"/>
            <p:cNvCxnSpPr>
              <a:stCxn id="2512" idx="6"/>
              <a:endCxn id="2513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4" name="Google Shape;2514;p72"/>
            <p:cNvCxnSpPr>
              <a:stCxn id="2512" idx="6"/>
              <a:endCxn id="2515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6" name="Google Shape;2516;p72"/>
          <p:cNvGrpSpPr/>
          <p:nvPr/>
        </p:nvGrpSpPr>
        <p:grpSpPr>
          <a:xfrm>
            <a:off x="1127200" y="2366942"/>
            <a:ext cx="2004246" cy="1601700"/>
            <a:chOff x="1430250" y="2432542"/>
            <a:chExt cx="2004246" cy="1601700"/>
          </a:xfrm>
        </p:grpSpPr>
        <p:sp>
          <p:nvSpPr>
            <p:cNvPr id="2517" name="Google Shape;2517;p72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518" name="Google Shape;2518;p72"/>
            <p:cNvCxnSpPr>
              <a:stCxn id="2519" idx="7"/>
              <a:endCxn id="2520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1" name="Google Shape;2521;p72"/>
            <p:cNvCxnSpPr>
              <a:stCxn id="2519" idx="7"/>
              <a:endCxn id="2522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23" name="Google Shape;2523;p72"/>
          <p:cNvGrpSpPr/>
          <p:nvPr/>
        </p:nvGrpSpPr>
        <p:grpSpPr>
          <a:xfrm>
            <a:off x="3254425" y="52425"/>
            <a:ext cx="886500" cy="4258675"/>
            <a:chOff x="3557475" y="118025"/>
            <a:chExt cx="886500" cy="4258675"/>
          </a:xfrm>
        </p:grpSpPr>
        <p:sp>
          <p:nvSpPr>
            <p:cNvPr id="2524" name="Google Shape;2524;p72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72"/>
            <p:cNvSpPr/>
            <p:nvPr/>
          </p:nvSpPr>
          <p:spPr>
            <a:xfrm>
              <a:off x="3557475" y="892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72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72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72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72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72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531" name="Google Shape;2531;p72"/>
            <p:cNvSpPr txBox="1"/>
            <p:nvPr/>
          </p:nvSpPr>
          <p:spPr>
            <a:xfrm>
              <a:off x="4084575" y="668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532" name="Google Shape;2532;p72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533" name="Google Shape;2533;p72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534" name="Google Shape;2534;p72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535" name="Google Shape;2535;p72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2536" name="Google Shape;2536;p72"/>
          <p:cNvGrpSpPr/>
          <p:nvPr/>
        </p:nvGrpSpPr>
        <p:grpSpPr>
          <a:xfrm>
            <a:off x="1323975" y="0"/>
            <a:ext cx="2204325" cy="4434900"/>
            <a:chOff x="1627025" y="65600"/>
            <a:chExt cx="2204325" cy="4434900"/>
          </a:xfrm>
        </p:grpSpPr>
        <p:grpSp>
          <p:nvGrpSpPr>
            <p:cNvPr id="2537" name="Google Shape;2537;p72"/>
            <p:cNvGrpSpPr/>
            <p:nvPr/>
          </p:nvGrpSpPr>
          <p:grpSpPr>
            <a:xfrm>
              <a:off x="1858150" y="380550"/>
              <a:ext cx="1632146" cy="3653692"/>
              <a:chOff x="1858150" y="380550"/>
              <a:chExt cx="1632146" cy="3653692"/>
            </a:xfrm>
          </p:grpSpPr>
          <p:cxnSp>
            <p:nvCxnSpPr>
              <p:cNvPr id="2538" name="Google Shape;2538;p72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39" name="Google Shape;2539;p72"/>
              <p:cNvCxnSpPr>
                <a:stCxn id="2540" idx="2"/>
              </p:cNvCxnSpPr>
              <p:nvPr/>
            </p:nvCxnSpPr>
            <p:spPr>
              <a:xfrm flipH="1" rot="10800000">
                <a:off x="1858150" y="918350"/>
                <a:ext cx="1593000" cy="43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1" name="Google Shape;2541;p72"/>
              <p:cNvCxnSpPr>
                <a:stCxn id="2512" idx="6"/>
                <a:endCxn id="2513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2" name="Google Shape;2542;p72"/>
              <p:cNvCxnSpPr>
                <a:stCxn id="2512" idx="6"/>
                <a:endCxn id="2515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3" name="Google Shape;2543;p72"/>
              <p:cNvCxnSpPr>
                <a:stCxn id="2519" idx="7"/>
                <a:endCxn id="2520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4" name="Google Shape;2544;p72"/>
              <p:cNvCxnSpPr>
                <a:stCxn id="2519" idx="7"/>
                <a:endCxn id="2522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545" name="Google Shape;2545;p72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72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72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72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72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72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72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72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72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72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72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72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72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72"/>
            <p:cNvSpPr txBox="1"/>
            <p:nvPr/>
          </p:nvSpPr>
          <p:spPr>
            <a:xfrm>
              <a:off x="1783450" y="457125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552" name="Google Shape;2552;p72"/>
            <p:cNvSpPr txBox="1"/>
            <p:nvPr/>
          </p:nvSpPr>
          <p:spPr>
            <a:xfrm>
              <a:off x="2887850" y="1134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553" name="Google Shape;2553;p72"/>
          <p:cNvGrpSpPr/>
          <p:nvPr/>
        </p:nvGrpSpPr>
        <p:grpSpPr>
          <a:xfrm>
            <a:off x="4758000" y="-13152"/>
            <a:ext cx="3079625" cy="4448052"/>
            <a:chOff x="4758000" y="-13152"/>
            <a:chExt cx="3079625" cy="4448052"/>
          </a:xfrm>
        </p:grpSpPr>
        <p:cxnSp>
          <p:nvCxnSpPr>
            <p:cNvPr id="2554" name="Google Shape;2554;p72"/>
            <p:cNvCxnSpPr>
              <a:stCxn id="2555" idx="7"/>
              <a:endCxn id="2556" idx="1"/>
            </p:cNvCxnSpPr>
            <p:nvPr/>
          </p:nvCxnSpPr>
          <p:spPr>
            <a:xfrm>
              <a:off x="5412171" y="3588780"/>
              <a:ext cx="1416000" cy="3798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7" name="Google Shape;2557;p72"/>
            <p:cNvCxnSpPr>
              <a:stCxn id="2555" idx="7"/>
              <a:endCxn id="2558" idx="2"/>
            </p:cNvCxnSpPr>
            <p:nvPr/>
          </p:nvCxnSpPr>
          <p:spPr>
            <a:xfrm flipH="1" rot="10800000">
              <a:off x="5412171" y="2435880"/>
              <a:ext cx="1392900" cy="11529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59" name="Google Shape;2559;p72"/>
            <p:cNvCxnSpPr>
              <a:stCxn id="2560" idx="7"/>
              <a:endCxn id="2561" idx="1"/>
            </p:cNvCxnSpPr>
            <p:nvPr/>
          </p:nvCxnSpPr>
          <p:spPr>
            <a:xfrm>
              <a:off x="5412171" y="2392337"/>
              <a:ext cx="1416000" cy="5040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2" name="Google Shape;2562;p72"/>
            <p:cNvCxnSpPr>
              <a:stCxn id="2560" idx="7"/>
              <a:endCxn id="2563" idx="2"/>
            </p:cNvCxnSpPr>
            <p:nvPr/>
          </p:nvCxnSpPr>
          <p:spPr>
            <a:xfrm flipH="1" rot="10800000">
              <a:off x="5412171" y="1390337"/>
              <a:ext cx="1392900" cy="10020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64" name="Google Shape;2564;p72"/>
            <p:cNvCxnSpPr>
              <a:stCxn id="2565" idx="6"/>
              <a:endCxn id="2566" idx="2"/>
            </p:cNvCxnSpPr>
            <p:nvPr/>
          </p:nvCxnSpPr>
          <p:spPr>
            <a:xfrm>
              <a:off x="5442925" y="674150"/>
              <a:ext cx="1362300" cy="1746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67" name="Google Shape;2567;p72"/>
            <p:cNvGrpSpPr/>
            <p:nvPr/>
          </p:nvGrpSpPr>
          <p:grpSpPr>
            <a:xfrm>
              <a:off x="4758000" y="320417"/>
              <a:ext cx="2070215" cy="1228708"/>
              <a:chOff x="1364350" y="386017"/>
              <a:chExt cx="2070215" cy="1228708"/>
            </a:xfrm>
          </p:grpSpPr>
          <p:sp>
            <p:nvSpPr>
              <p:cNvPr id="2568" name="Google Shape;2568;p72"/>
              <p:cNvSpPr txBox="1"/>
              <p:nvPr/>
            </p:nvSpPr>
            <p:spPr>
              <a:xfrm>
                <a:off x="1364350" y="1122125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2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569" name="Google Shape;2569;p72"/>
              <p:cNvCxnSpPr/>
              <p:nvPr/>
            </p:nvCxnSpPr>
            <p:spPr>
              <a:xfrm flipH="1" rot="10800000">
                <a:off x="2037500" y="386017"/>
                <a:ext cx="1374000" cy="899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0" name="Google Shape;2570;p72"/>
              <p:cNvCxnSpPr/>
              <p:nvPr/>
            </p:nvCxnSpPr>
            <p:spPr>
              <a:xfrm flipH="1" rot="10800000">
                <a:off x="2007465" y="930743"/>
                <a:ext cx="1427100" cy="36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71" name="Google Shape;2571;p72"/>
            <p:cNvGrpSpPr/>
            <p:nvPr/>
          </p:nvGrpSpPr>
          <p:grpSpPr>
            <a:xfrm>
              <a:off x="4758000" y="1390387"/>
              <a:ext cx="2047200" cy="1575000"/>
              <a:chOff x="1364350" y="1455987"/>
              <a:chExt cx="2047200" cy="1575000"/>
            </a:xfrm>
          </p:grpSpPr>
          <p:sp>
            <p:nvSpPr>
              <p:cNvPr id="2572" name="Google Shape;2572;p72"/>
              <p:cNvSpPr txBox="1"/>
              <p:nvPr/>
            </p:nvSpPr>
            <p:spPr>
              <a:xfrm>
                <a:off x="1364350" y="172689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40C2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3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573" name="Google Shape;2573;p72"/>
              <p:cNvCxnSpPr>
                <a:stCxn id="2574" idx="6"/>
                <a:endCxn id="2563" idx="2"/>
              </p:cNvCxnSpPr>
              <p:nvPr/>
            </p:nvCxnSpPr>
            <p:spPr>
              <a:xfrm flipH="1" rot="10800000">
                <a:off x="2068150" y="1455987"/>
                <a:ext cx="1343400" cy="481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75" name="Google Shape;2575;p72"/>
              <p:cNvCxnSpPr>
                <a:stCxn id="2574" idx="6"/>
                <a:endCxn id="2561" idx="2"/>
              </p:cNvCxnSpPr>
              <p:nvPr/>
            </p:nvCxnSpPr>
            <p:spPr>
              <a:xfrm>
                <a:off x="2068150" y="1937187"/>
                <a:ext cx="1343400" cy="1093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76" name="Google Shape;2576;p72"/>
            <p:cNvGrpSpPr/>
            <p:nvPr/>
          </p:nvGrpSpPr>
          <p:grpSpPr>
            <a:xfrm>
              <a:off x="4758000" y="2366855"/>
              <a:ext cx="2070146" cy="1601700"/>
              <a:chOff x="1364350" y="2432455"/>
              <a:chExt cx="2070146" cy="1601700"/>
            </a:xfrm>
          </p:grpSpPr>
          <p:sp>
            <p:nvSpPr>
              <p:cNvPr id="2577" name="Google Shape;2577;p72"/>
              <p:cNvSpPr txBox="1"/>
              <p:nvPr/>
            </p:nvSpPr>
            <p:spPr>
              <a:xfrm>
                <a:off x="1364350" y="2924587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980000"/>
                    </a:solidFill>
                  </a:rPr>
                  <a:t>5</a:t>
                </a:r>
                <a:endParaRPr b="1" sz="2000">
                  <a:solidFill>
                    <a:srgbClr val="980000"/>
                  </a:solidFill>
                </a:endParaRPr>
              </a:p>
            </p:txBody>
          </p:sp>
          <p:cxnSp>
            <p:nvCxnSpPr>
              <p:cNvPr id="2578" name="Google Shape;2578;p72"/>
              <p:cNvCxnSpPr>
                <a:stCxn id="2579" idx="7"/>
                <a:endCxn id="2558" idx="1"/>
              </p:cNvCxnSpPr>
              <p:nvPr/>
            </p:nvCxnSpPr>
            <p:spPr>
              <a:xfrm flipH="1" rot="10800000">
                <a:off x="2037396" y="2432455"/>
                <a:ext cx="1397100" cy="6300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0" name="Google Shape;2580;p72"/>
              <p:cNvCxnSpPr>
                <a:stCxn id="2579" idx="7"/>
                <a:endCxn id="2556" idx="1"/>
              </p:cNvCxnSpPr>
              <p:nvPr/>
            </p:nvCxnSpPr>
            <p:spPr>
              <a:xfrm>
                <a:off x="2037396" y="3062455"/>
                <a:ext cx="1397100" cy="9717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581" name="Google Shape;2581;p72"/>
            <p:cNvGrpSpPr/>
            <p:nvPr/>
          </p:nvGrpSpPr>
          <p:grpSpPr>
            <a:xfrm>
              <a:off x="6951125" y="52425"/>
              <a:ext cx="886500" cy="4258675"/>
              <a:chOff x="3557475" y="118025"/>
              <a:chExt cx="886500" cy="4258675"/>
            </a:xfrm>
          </p:grpSpPr>
          <p:sp>
            <p:nvSpPr>
              <p:cNvPr id="2582" name="Google Shape;2582;p72"/>
              <p:cNvSpPr/>
              <p:nvPr/>
            </p:nvSpPr>
            <p:spPr>
              <a:xfrm>
                <a:off x="3557475" y="342575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72"/>
              <p:cNvSpPr/>
              <p:nvPr/>
            </p:nvSpPr>
            <p:spPr>
              <a:xfrm>
                <a:off x="3557475" y="89265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72"/>
              <p:cNvSpPr/>
              <p:nvPr/>
            </p:nvSpPr>
            <p:spPr>
              <a:xfrm>
                <a:off x="3557475" y="1442725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72"/>
              <p:cNvSpPr/>
              <p:nvPr/>
            </p:nvSpPr>
            <p:spPr>
              <a:xfrm>
                <a:off x="3557475" y="303090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72"/>
              <p:cNvSpPr/>
              <p:nvPr/>
            </p:nvSpPr>
            <p:spPr>
              <a:xfrm>
                <a:off x="3557475" y="2468238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72"/>
              <p:cNvSpPr/>
              <p:nvPr/>
            </p:nvSpPr>
            <p:spPr>
              <a:xfrm>
                <a:off x="3557475" y="4108650"/>
                <a:ext cx="527100" cy="435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AA84F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72"/>
              <p:cNvSpPr txBox="1"/>
              <p:nvPr/>
            </p:nvSpPr>
            <p:spPr>
              <a:xfrm>
                <a:off x="4084575" y="118025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1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589" name="Google Shape;2589;p72"/>
              <p:cNvSpPr txBox="1"/>
              <p:nvPr/>
            </p:nvSpPr>
            <p:spPr>
              <a:xfrm>
                <a:off x="4084575" y="668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2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590" name="Google Shape;2590;p72"/>
              <p:cNvSpPr txBox="1"/>
              <p:nvPr/>
            </p:nvSpPr>
            <p:spPr>
              <a:xfrm>
                <a:off x="4084575" y="1293138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3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591" name="Google Shape;2591;p72"/>
              <p:cNvSpPr txBox="1"/>
              <p:nvPr/>
            </p:nvSpPr>
            <p:spPr>
              <a:xfrm>
                <a:off x="4084575" y="280635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4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592" name="Google Shape;2592;p72"/>
              <p:cNvSpPr txBox="1"/>
              <p:nvPr/>
            </p:nvSpPr>
            <p:spPr>
              <a:xfrm>
                <a:off x="4084575" y="2255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5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  <p:sp>
            <p:nvSpPr>
              <p:cNvPr id="2593" name="Google Shape;2593;p72"/>
              <p:cNvSpPr txBox="1"/>
              <p:nvPr/>
            </p:nvSpPr>
            <p:spPr>
              <a:xfrm>
                <a:off x="4084575" y="3884100"/>
                <a:ext cx="359400" cy="492600"/>
              </a:xfrm>
              <a:prstGeom prst="rect">
                <a:avLst/>
              </a:prstGeom>
              <a:noFill/>
              <a:ln cap="flat" cmpd="sng" w="381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solidFill>
                      <a:srgbClr val="0000FF"/>
                    </a:solidFill>
                  </a:rPr>
                  <a:t>6</a:t>
                </a:r>
                <a:endParaRPr b="1" sz="20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2594" name="Google Shape;2594;p72"/>
            <p:cNvGrpSpPr/>
            <p:nvPr/>
          </p:nvGrpSpPr>
          <p:grpSpPr>
            <a:xfrm>
              <a:off x="4888613" y="-13152"/>
              <a:ext cx="2336388" cy="4448052"/>
              <a:chOff x="1494963" y="52448"/>
              <a:chExt cx="2336388" cy="4448052"/>
            </a:xfrm>
          </p:grpSpPr>
          <p:grpSp>
            <p:nvGrpSpPr>
              <p:cNvPr id="2595" name="Google Shape;2595;p72"/>
              <p:cNvGrpSpPr/>
              <p:nvPr/>
            </p:nvGrpSpPr>
            <p:grpSpPr>
              <a:xfrm>
                <a:off x="1858150" y="380550"/>
                <a:ext cx="1632146" cy="3653605"/>
                <a:chOff x="1858150" y="380550"/>
                <a:chExt cx="1632146" cy="3653605"/>
              </a:xfrm>
            </p:grpSpPr>
            <p:cxnSp>
              <p:nvCxnSpPr>
                <p:cNvPr id="2596" name="Google Shape;2596;p72"/>
                <p:cNvCxnSpPr/>
                <p:nvPr/>
              </p:nvCxnSpPr>
              <p:spPr>
                <a:xfrm flipH="1" rot="10800000">
                  <a:off x="1928800" y="380550"/>
                  <a:ext cx="1522200" cy="944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97" name="Google Shape;2597;p72"/>
                <p:cNvCxnSpPr>
                  <a:stCxn id="2598" idx="2"/>
                </p:cNvCxnSpPr>
                <p:nvPr/>
              </p:nvCxnSpPr>
              <p:spPr>
                <a:xfrm flipH="1" rot="10800000">
                  <a:off x="1858150" y="918350"/>
                  <a:ext cx="1593000" cy="433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99" name="Google Shape;2599;p72"/>
                <p:cNvCxnSpPr>
                  <a:stCxn id="2574" idx="6"/>
                  <a:endCxn id="2563" idx="2"/>
                </p:cNvCxnSpPr>
                <p:nvPr/>
              </p:nvCxnSpPr>
              <p:spPr>
                <a:xfrm flipH="1" rot="10800000">
                  <a:off x="2068150" y="1455987"/>
                  <a:ext cx="1343400" cy="4812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0" name="Google Shape;2600;p72"/>
                <p:cNvCxnSpPr>
                  <a:stCxn id="2574" idx="6"/>
                  <a:endCxn id="2561" idx="2"/>
                </p:cNvCxnSpPr>
                <p:nvPr/>
              </p:nvCxnSpPr>
              <p:spPr>
                <a:xfrm>
                  <a:off x="2068150" y="1937187"/>
                  <a:ext cx="1343400" cy="10938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1" name="Google Shape;2601;p72"/>
                <p:cNvCxnSpPr>
                  <a:stCxn id="2579" idx="7"/>
                  <a:endCxn id="2558" idx="0"/>
                </p:cNvCxnSpPr>
                <p:nvPr/>
              </p:nvCxnSpPr>
              <p:spPr>
                <a:xfrm flipH="1" rot="10800000">
                  <a:off x="2037396" y="2403955"/>
                  <a:ext cx="1452900" cy="658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602" name="Google Shape;2602;p72"/>
                <p:cNvCxnSpPr>
                  <a:stCxn id="2579" idx="7"/>
                  <a:endCxn id="2556" idx="1"/>
                </p:cNvCxnSpPr>
                <p:nvPr/>
              </p:nvCxnSpPr>
              <p:spPr>
                <a:xfrm>
                  <a:off x="2037396" y="3062455"/>
                  <a:ext cx="1397100" cy="9717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603" name="Google Shape;2603;p72"/>
              <p:cNvSpPr/>
              <p:nvPr/>
            </p:nvSpPr>
            <p:spPr>
              <a:xfrm>
                <a:off x="3149150" y="65600"/>
                <a:ext cx="682200" cy="4434900"/>
              </a:xfrm>
              <a:prstGeom prst="ellipse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72"/>
              <p:cNvSpPr/>
              <p:nvPr/>
            </p:nvSpPr>
            <p:spPr>
              <a:xfrm>
                <a:off x="1627025" y="262425"/>
                <a:ext cx="682200" cy="3937800"/>
              </a:xfrm>
              <a:prstGeom prst="ellipse">
                <a:avLst/>
              </a:prstGeom>
              <a:noFill/>
              <a:ln cap="flat" cmpd="sng" w="28575">
                <a:solidFill>
                  <a:srgbClr val="00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72"/>
              <p:cNvSpPr/>
              <p:nvPr/>
            </p:nvSpPr>
            <p:spPr>
              <a:xfrm>
                <a:off x="1858150" y="1220300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72"/>
              <p:cNvSpPr/>
              <p:nvPr/>
            </p:nvSpPr>
            <p:spPr>
              <a:xfrm>
                <a:off x="1858150" y="1805937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72"/>
              <p:cNvSpPr/>
              <p:nvPr/>
            </p:nvSpPr>
            <p:spPr>
              <a:xfrm>
                <a:off x="1858150" y="3024013"/>
                <a:ext cx="210000" cy="262500"/>
              </a:xfrm>
              <a:prstGeom prst="ellipse">
                <a:avLst/>
              </a:prstGeom>
              <a:solidFill>
                <a:srgbClr val="134F5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72"/>
              <p:cNvSpPr/>
              <p:nvPr/>
            </p:nvSpPr>
            <p:spPr>
              <a:xfrm>
                <a:off x="3411500" y="262425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72"/>
              <p:cNvSpPr/>
              <p:nvPr/>
            </p:nvSpPr>
            <p:spPr>
              <a:xfrm>
                <a:off x="3411500" y="817041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72"/>
              <p:cNvSpPr/>
              <p:nvPr/>
            </p:nvSpPr>
            <p:spPr>
              <a:xfrm>
                <a:off x="3411500" y="1358554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72"/>
              <p:cNvSpPr/>
              <p:nvPr/>
            </p:nvSpPr>
            <p:spPr>
              <a:xfrm>
                <a:off x="3411500" y="1848292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72"/>
              <p:cNvSpPr/>
              <p:nvPr/>
            </p:nvSpPr>
            <p:spPr>
              <a:xfrm>
                <a:off x="3411500" y="2404050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72"/>
              <p:cNvSpPr/>
              <p:nvPr/>
            </p:nvSpPr>
            <p:spPr>
              <a:xfrm>
                <a:off x="3411500" y="2933558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72"/>
              <p:cNvSpPr/>
              <p:nvPr/>
            </p:nvSpPr>
            <p:spPr>
              <a:xfrm>
                <a:off x="3411500" y="3463050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72"/>
              <p:cNvSpPr/>
              <p:nvPr/>
            </p:nvSpPr>
            <p:spPr>
              <a:xfrm>
                <a:off x="3411500" y="4005671"/>
                <a:ext cx="157500" cy="194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72"/>
              <p:cNvSpPr txBox="1"/>
              <p:nvPr/>
            </p:nvSpPr>
            <p:spPr>
              <a:xfrm>
                <a:off x="1494963" y="68550"/>
                <a:ext cx="5562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/>
                  <a:t>A’</a:t>
                </a:r>
                <a:endParaRPr b="1" sz="2000"/>
              </a:p>
            </p:txBody>
          </p:sp>
          <p:sp>
            <p:nvSpPr>
              <p:cNvPr id="2609" name="Google Shape;2609;p72"/>
              <p:cNvSpPr txBox="1"/>
              <p:nvPr/>
            </p:nvSpPr>
            <p:spPr>
              <a:xfrm>
                <a:off x="2953450" y="52448"/>
                <a:ext cx="359400" cy="49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/>
                  <a:t>B</a:t>
                </a:r>
                <a:endParaRPr b="1" sz="2000"/>
              </a:p>
            </p:txBody>
          </p:sp>
        </p:grpSp>
        <p:sp>
          <p:nvSpPr>
            <p:cNvPr id="2565" name="Google Shape;2565;p72"/>
            <p:cNvSpPr/>
            <p:nvPr/>
          </p:nvSpPr>
          <p:spPr>
            <a:xfrm>
              <a:off x="5232925" y="5429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72"/>
            <p:cNvSpPr txBox="1"/>
            <p:nvPr/>
          </p:nvSpPr>
          <p:spPr>
            <a:xfrm>
              <a:off x="4758000" y="4278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611" name="Google Shape;2611;p72"/>
            <p:cNvCxnSpPr>
              <a:stCxn id="2565" idx="6"/>
              <a:endCxn id="2605" idx="2"/>
            </p:cNvCxnSpPr>
            <p:nvPr/>
          </p:nvCxnSpPr>
          <p:spPr>
            <a:xfrm flipH="1" rot="10800000">
              <a:off x="5442925" y="294050"/>
              <a:ext cx="1362300" cy="380100"/>
            </a:xfrm>
            <a:prstGeom prst="straightConnector1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12" name="Google Shape;2612;p72"/>
            <p:cNvSpPr txBox="1"/>
            <p:nvPr/>
          </p:nvSpPr>
          <p:spPr>
            <a:xfrm>
              <a:off x="4758000" y="225199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4</a:t>
              </a:r>
              <a:endParaRPr b="1" sz="2000">
                <a:solidFill>
                  <a:srgbClr val="980000"/>
                </a:solidFill>
              </a:endParaRPr>
            </a:p>
          </p:txBody>
        </p:sp>
        <p:sp>
          <p:nvSpPr>
            <p:cNvPr id="2560" name="Google Shape;2560;p72"/>
            <p:cNvSpPr/>
            <p:nvPr/>
          </p:nvSpPr>
          <p:spPr>
            <a:xfrm>
              <a:off x="5232925" y="2353894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72"/>
            <p:cNvSpPr txBox="1"/>
            <p:nvPr/>
          </p:nvSpPr>
          <p:spPr>
            <a:xfrm>
              <a:off x="4758000" y="3435312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6</a:t>
              </a:r>
              <a:endParaRPr b="1" sz="2000">
                <a:solidFill>
                  <a:srgbClr val="980000"/>
                </a:solidFill>
              </a:endParaRPr>
            </a:p>
          </p:txBody>
        </p:sp>
        <p:sp>
          <p:nvSpPr>
            <p:cNvPr id="2555" name="Google Shape;2555;p72"/>
            <p:cNvSpPr/>
            <p:nvPr/>
          </p:nvSpPr>
          <p:spPr>
            <a:xfrm>
              <a:off x="5232925" y="3550338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14" name="Google Shape;2614;p72"/>
          <p:cNvSpPr txBox="1"/>
          <p:nvPr/>
        </p:nvSpPr>
        <p:spPr>
          <a:xfrm>
            <a:off x="370450" y="1937075"/>
            <a:ext cx="8116200" cy="3004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5F7D9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Let, there is a set </a:t>
            </a:r>
            <a:r>
              <a:rPr b="1" lang="en" sz="1800">
                <a:highlight>
                  <a:srgbClr val="D0E0E3"/>
                </a:highlight>
              </a:rPr>
              <a:t>X ⊆ A’ such that |N</a:t>
            </a:r>
            <a:r>
              <a:rPr b="1" baseline="-25000" lang="en" sz="1800">
                <a:highlight>
                  <a:srgbClr val="D0E0E3"/>
                </a:highlight>
              </a:rPr>
              <a:t>G’</a:t>
            </a:r>
            <a:r>
              <a:rPr b="1" lang="en" sz="1800">
                <a:highlight>
                  <a:srgbClr val="D0E0E3"/>
                </a:highlight>
              </a:rPr>
              <a:t>(X)| &lt; |X|</a:t>
            </a:r>
            <a:r>
              <a:rPr lang="en" sz="1800"/>
              <a:t>.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Without loss of generality, we can assume that if X contains some copy of a vertex v, then it contains all the copies of v, since including all the remaining copies increases |X| but does not change |</a:t>
            </a:r>
            <a:r>
              <a:rPr lang="en" sz="1800">
                <a:solidFill>
                  <a:schemeClr val="dk2"/>
                </a:solidFill>
              </a:rPr>
              <a:t>N</a:t>
            </a:r>
            <a:r>
              <a:rPr baseline="-25000" lang="en" sz="1800">
                <a:solidFill>
                  <a:schemeClr val="dk2"/>
                </a:solidFill>
              </a:rPr>
              <a:t>G’</a:t>
            </a:r>
            <a:r>
              <a:rPr lang="en" sz="1800">
                <a:solidFill>
                  <a:schemeClr val="dk2"/>
                </a:solidFill>
              </a:rPr>
              <a:t>(X)</a:t>
            </a:r>
            <a:r>
              <a:rPr lang="en" sz="1800"/>
              <a:t>|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Hence, </a:t>
            </a:r>
            <a:r>
              <a:rPr b="1" lang="en" sz="1800">
                <a:highlight>
                  <a:srgbClr val="BBC9D4"/>
                </a:highlight>
              </a:rPr>
              <a:t>X in A’ = |X|/q in A</a:t>
            </a:r>
            <a:endParaRPr b="1" sz="1800">
              <a:highlight>
                <a:srgbClr val="BBC9D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r>
              <a:rPr b="1" lang="en" sz="1800">
                <a:highlight>
                  <a:srgbClr val="FFD400"/>
                </a:highlight>
              </a:rPr>
              <a:t>|N</a:t>
            </a:r>
            <a:r>
              <a:rPr b="1" baseline="-25000" lang="en" sz="1800">
                <a:highlight>
                  <a:srgbClr val="FFD400"/>
                </a:highlight>
              </a:rPr>
              <a:t>G</a:t>
            </a:r>
            <a:r>
              <a:rPr b="1" lang="en" sz="1800">
                <a:highlight>
                  <a:srgbClr val="FFD400"/>
                </a:highlight>
              </a:rPr>
              <a:t>(X</a:t>
            </a:r>
            <a:r>
              <a:rPr b="1" baseline="-25000" lang="en" sz="1800">
                <a:highlight>
                  <a:srgbClr val="FFD400"/>
                </a:highlight>
              </a:rPr>
              <a:t>A</a:t>
            </a:r>
            <a:r>
              <a:rPr b="1" lang="en" sz="1800">
                <a:highlight>
                  <a:srgbClr val="FFD400"/>
                </a:highlight>
              </a:rPr>
              <a:t>)| = |N</a:t>
            </a:r>
            <a:r>
              <a:rPr b="1" baseline="-25000" lang="en" sz="1800">
                <a:highlight>
                  <a:srgbClr val="FFD400"/>
                </a:highlight>
              </a:rPr>
              <a:t>G’</a:t>
            </a:r>
            <a:r>
              <a:rPr b="1" lang="en" sz="1800">
                <a:highlight>
                  <a:srgbClr val="FFD400"/>
                </a:highlight>
              </a:rPr>
              <a:t>(X)| </a:t>
            </a:r>
            <a:r>
              <a:rPr lang="en" sz="1800"/>
              <a:t>   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We </a:t>
            </a:r>
            <a:r>
              <a:rPr lang="en" sz="1800">
                <a:solidFill>
                  <a:schemeClr val="dk2"/>
                </a:solidFill>
              </a:rPr>
              <a:t>assumed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b="1" lang="en" sz="1800">
                <a:solidFill>
                  <a:schemeClr val="dk2"/>
                </a:solidFill>
                <a:highlight>
                  <a:srgbClr val="B0D5F7"/>
                </a:highlight>
              </a:rPr>
              <a:t>|N</a:t>
            </a:r>
            <a:r>
              <a:rPr b="1" baseline="-25000" lang="en" sz="1800">
                <a:solidFill>
                  <a:schemeClr val="dk2"/>
                </a:solidFill>
                <a:highlight>
                  <a:srgbClr val="B0D5F7"/>
                </a:highlight>
              </a:rPr>
              <a:t>G’</a:t>
            </a:r>
            <a:r>
              <a:rPr b="1" lang="en" sz="1800">
                <a:solidFill>
                  <a:schemeClr val="dk2"/>
                </a:solidFill>
                <a:highlight>
                  <a:srgbClr val="B0D5F7"/>
                </a:highlight>
              </a:rPr>
              <a:t>(X)|</a:t>
            </a:r>
            <a:r>
              <a:rPr b="1" lang="en" sz="1800">
                <a:highlight>
                  <a:srgbClr val="B0D5F7"/>
                </a:highlight>
              </a:rPr>
              <a:t>&lt; |X| </a:t>
            </a:r>
            <a:endParaRPr b="1" sz="1800">
              <a:highlight>
                <a:srgbClr val="B0D5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</a:t>
            </a:r>
            <a:r>
              <a:rPr lang="en" sz="1800"/>
              <a:t>r,  </a:t>
            </a:r>
            <a:r>
              <a:rPr b="1" lang="en" sz="1800">
                <a:highlight>
                  <a:srgbClr val="D9D2E9"/>
                </a:highlight>
              </a:rPr>
              <a:t>q|X| </a:t>
            </a:r>
            <a:r>
              <a:rPr b="1" lang="en" sz="1800">
                <a:solidFill>
                  <a:schemeClr val="dk2"/>
                </a:solidFill>
                <a:highlight>
                  <a:srgbClr val="D9D2E9"/>
                </a:highlight>
              </a:rPr>
              <a:t>&lt; |X|</a:t>
            </a:r>
            <a:r>
              <a:rPr lang="en" sz="1800">
                <a:solidFill>
                  <a:schemeClr val="dk2"/>
                </a:solidFill>
              </a:rPr>
              <a:t>  ;</a:t>
            </a:r>
            <a:r>
              <a:rPr b="1" i="1" lang="en" sz="1800">
                <a:solidFill>
                  <a:srgbClr val="FF0000"/>
                </a:solidFill>
              </a:rPr>
              <a:t>which is a contradiction</a:t>
            </a:r>
            <a:r>
              <a:rPr lang="en" sz="1800">
                <a:solidFill>
                  <a:schemeClr val="dk2"/>
                </a:solidFill>
              </a:rPr>
              <a:t> because q is a positive integer.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r>
              <a:rPr b="1" i="1" lang="en" sz="1800">
                <a:solidFill>
                  <a:srgbClr val="6AA84F"/>
                </a:solidFill>
              </a:rPr>
              <a:t>Hence A has a matching into B and thus A has a q-expansion into B.</a:t>
            </a:r>
            <a:endParaRPr b="1" i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73"/>
          <p:cNvSpPr txBox="1"/>
          <p:nvPr>
            <p:ph type="title"/>
          </p:nvPr>
        </p:nvSpPr>
        <p:spPr>
          <a:xfrm>
            <a:off x="2044400" y="493350"/>
            <a:ext cx="3191100" cy="53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000"/>
              <a:t>Algorithmic Claim</a:t>
            </a:r>
            <a:endParaRPr sz="3000"/>
          </a:p>
        </p:txBody>
      </p:sp>
      <p:sp>
        <p:nvSpPr>
          <p:cNvPr id="2620" name="Google Shape;2620;p73"/>
          <p:cNvSpPr txBox="1"/>
          <p:nvPr>
            <p:ph idx="1" type="body"/>
          </p:nvPr>
        </p:nvSpPr>
        <p:spPr>
          <a:xfrm>
            <a:off x="1566050" y="1335450"/>
            <a:ext cx="3721800" cy="3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200"/>
              <a:t>If there is no q-expansion from A into B, then we can use</a:t>
            </a:r>
            <a:r>
              <a:rPr b="1" i="1" lang="en" sz="2200">
                <a:highlight>
                  <a:srgbClr val="D9D2E9"/>
                </a:highlight>
              </a:rPr>
              <a:t> Hopcroft-Karp algorithm</a:t>
            </a:r>
            <a:r>
              <a:rPr lang="en" sz="2200"/>
              <a:t> to </a:t>
            </a:r>
            <a:r>
              <a:rPr b="1" lang="en" sz="2200">
                <a:highlight>
                  <a:srgbClr val="FFF2CC"/>
                </a:highlight>
              </a:rPr>
              <a:t>find a set X ⊆ A’ such that |N</a:t>
            </a:r>
            <a:r>
              <a:rPr b="1" baseline="-25000" lang="en" sz="2200">
                <a:highlight>
                  <a:srgbClr val="FFF2CC"/>
                </a:highlight>
              </a:rPr>
              <a:t>G’</a:t>
            </a:r>
            <a:r>
              <a:rPr b="1" lang="en" sz="2200">
                <a:highlight>
                  <a:srgbClr val="FFF2CC"/>
                </a:highlight>
              </a:rPr>
              <a:t>(X)| &lt; |X|</a:t>
            </a:r>
            <a:r>
              <a:rPr lang="en" sz="2200"/>
              <a:t>, and the </a:t>
            </a:r>
            <a:r>
              <a:rPr b="1" lang="en" sz="2200">
                <a:highlight>
                  <a:srgbClr val="F9CB9C"/>
                </a:highlight>
              </a:rPr>
              <a:t>corresponding set X</a:t>
            </a:r>
            <a:r>
              <a:rPr b="1" baseline="-25000" lang="en" sz="2200">
                <a:highlight>
                  <a:srgbClr val="F9CB9C"/>
                </a:highlight>
              </a:rPr>
              <a:t>A</a:t>
            </a:r>
            <a:r>
              <a:rPr b="1" lang="en" sz="2200">
                <a:highlight>
                  <a:srgbClr val="F9CB9C"/>
                </a:highlight>
              </a:rPr>
              <a:t> satisfies |N</a:t>
            </a:r>
            <a:r>
              <a:rPr b="1" baseline="-25000" lang="en" sz="2200">
                <a:highlight>
                  <a:srgbClr val="F9CB9C"/>
                </a:highlight>
              </a:rPr>
              <a:t>G</a:t>
            </a:r>
            <a:r>
              <a:rPr b="1" lang="en" sz="2200">
                <a:highlight>
                  <a:srgbClr val="F9CB9C"/>
                </a:highlight>
              </a:rPr>
              <a:t>(X</a:t>
            </a:r>
            <a:r>
              <a:rPr b="1" baseline="-25000" lang="en" sz="2200">
                <a:highlight>
                  <a:srgbClr val="F9CB9C"/>
                </a:highlight>
              </a:rPr>
              <a:t>A</a:t>
            </a:r>
            <a:r>
              <a:rPr b="1" lang="en" sz="2200">
                <a:highlight>
                  <a:srgbClr val="F9CB9C"/>
                </a:highlight>
              </a:rPr>
              <a:t>)| &lt;q|X</a:t>
            </a:r>
            <a:r>
              <a:rPr b="1" baseline="-25000" lang="en" sz="2200">
                <a:highlight>
                  <a:srgbClr val="F9CB9C"/>
                </a:highlight>
              </a:rPr>
              <a:t>A</a:t>
            </a:r>
            <a:r>
              <a:rPr b="1" lang="en" sz="2200">
                <a:highlight>
                  <a:srgbClr val="F9CB9C"/>
                </a:highlight>
              </a:rPr>
              <a:t>| in polynomial time.</a:t>
            </a:r>
            <a:endParaRPr b="1" sz="2200">
              <a:highlight>
                <a:srgbClr val="F9CB9C"/>
              </a:highlight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2621" name="Google Shape;2621;p73"/>
          <p:cNvGrpSpPr/>
          <p:nvPr/>
        </p:nvGrpSpPr>
        <p:grpSpPr>
          <a:xfrm rot="-900145">
            <a:off x="46510" y="825904"/>
            <a:ext cx="1346977" cy="1179420"/>
            <a:chOff x="2334325" y="3469775"/>
            <a:chExt cx="1136500" cy="995125"/>
          </a:xfrm>
        </p:grpSpPr>
        <p:sp>
          <p:nvSpPr>
            <p:cNvPr id="2622" name="Google Shape;2622;p73"/>
            <p:cNvSpPr/>
            <p:nvPr/>
          </p:nvSpPr>
          <p:spPr>
            <a:xfrm>
              <a:off x="2337450" y="3480425"/>
              <a:ext cx="1100925" cy="952600"/>
            </a:xfrm>
            <a:custGeom>
              <a:rect b="b" l="l" r="r" t="t"/>
              <a:pathLst>
                <a:path extrusionOk="0" h="38104" w="44037">
                  <a:moveTo>
                    <a:pt x="40703" y="0"/>
                  </a:moveTo>
                  <a:cubicBezTo>
                    <a:pt x="40678" y="0"/>
                    <a:pt x="40653" y="25"/>
                    <a:pt x="40603" y="25"/>
                  </a:cubicBezTo>
                  <a:cubicBezTo>
                    <a:pt x="33886" y="877"/>
                    <a:pt x="27069" y="1278"/>
                    <a:pt x="20302" y="1855"/>
                  </a:cubicBezTo>
                  <a:cubicBezTo>
                    <a:pt x="13585" y="2406"/>
                    <a:pt x="6868" y="3133"/>
                    <a:pt x="126" y="3434"/>
                  </a:cubicBezTo>
                  <a:cubicBezTo>
                    <a:pt x="1" y="9725"/>
                    <a:pt x="1079" y="15840"/>
                    <a:pt x="1279" y="22106"/>
                  </a:cubicBezTo>
                  <a:cubicBezTo>
                    <a:pt x="1379" y="25239"/>
                    <a:pt x="1329" y="28371"/>
                    <a:pt x="1279" y="31504"/>
                  </a:cubicBezTo>
                  <a:cubicBezTo>
                    <a:pt x="1229" y="33183"/>
                    <a:pt x="1003" y="35188"/>
                    <a:pt x="1906" y="36692"/>
                  </a:cubicBezTo>
                  <a:cubicBezTo>
                    <a:pt x="2463" y="37626"/>
                    <a:pt x="3364" y="38104"/>
                    <a:pt x="4290" y="38104"/>
                  </a:cubicBezTo>
                  <a:cubicBezTo>
                    <a:pt x="5154" y="38104"/>
                    <a:pt x="6040" y="37689"/>
                    <a:pt x="6693" y="36843"/>
                  </a:cubicBezTo>
                  <a:cubicBezTo>
                    <a:pt x="7319" y="36016"/>
                    <a:pt x="7570" y="34988"/>
                    <a:pt x="7820" y="34010"/>
                  </a:cubicBezTo>
                  <a:cubicBezTo>
                    <a:pt x="7851" y="33904"/>
                    <a:pt x="7936" y="33863"/>
                    <a:pt x="8021" y="33863"/>
                  </a:cubicBezTo>
                  <a:cubicBezTo>
                    <a:pt x="8076" y="33863"/>
                    <a:pt x="8132" y="33880"/>
                    <a:pt x="8171" y="33910"/>
                  </a:cubicBezTo>
                  <a:cubicBezTo>
                    <a:pt x="8188" y="33910"/>
                    <a:pt x="8216" y="33899"/>
                    <a:pt x="8247" y="33899"/>
                  </a:cubicBezTo>
                  <a:cubicBezTo>
                    <a:pt x="8263" y="33899"/>
                    <a:pt x="8280" y="33902"/>
                    <a:pt x="8297" y="33910"/>
                  </a:cubicBezTo>
                  <a:cubicBezTo>
                    <a:pt x="15223" y="35439"/>
                    <a:pt x="22419" y="35740"/>
                    <a:pt x="29615" y="35740"/>
                  </a:cubicBezTo>
                  <a:cubicBezTo>
                    <a:pt x="34276" y="35740"/>
                    <a:pt x="38937" y="35614"/>
                    <a:pt x="43525" y="35614"/>
                  </a:cubicBezTo>
                  <a:cubicBezTo>
                    <a:pt x="43696" y="35614"/>
                    <a:pt x="43866" y="35614"/>
                    <a:pt x="44036" y="35615"/>
                  </a:cubicBezTo>
                  <a:cubicBezTo>
                    <a:pt x="43811" y="29650"/>
                    <a:pt x="43560" y="23710"/>
                    <a:pt x="42984" y="17745"/>
                  </a:cubicBezTo>
                  <a:cubicBezTo>
                    <a:pt x="42407" y="11805"/>
                    <a:pt x="41304" y="5940"/>
                    <a:pt x="40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73"/>
            <p:cNvSpPr/>
            <p:nvPr/>
          </p:nvSpPr>
          <p:spPr>
            <a:xfrm>
              <a:off x="2334325" y="3469775"/>
              <a:ext cx="1107175" cy="965775"/>
            </a:xfrm>
            <a:custGeom>
              <a:rect b="b" l="l" r="r" t="t"/>
              <a:pathLst>
                <a:path extrusionOk="0" h="38631" w="44287">
                  <a:moveTo>
                    <a:pt x="40651" y="682"/>
                  </a:moveTo>
                  <a:cubicBezTo>
                    <a:pt x="41257" y="6544"/>
                    <a:pt x="42339" y="12358"/>
                    <a:pt x="42908" y="18196"/>
                  </a:cubicBezTo>
                  <a:cubicBezTo>
                    <a:pt x="43209" y="21178"/>
                    <a:pt x="43409" y="24136"/>
                    <a:pt x="43585" y="27118"/>
                  </a:cubicBezTo>
                  <a:cubicBezTo>
                    <a:pt x="43685" y="28597"/>
                    <a:pt x="43760" y="30101"/>
                    <a:pt x="43810" y="31579"/>
                  </a:cubicBezTo>
                  <a:lnTo>
                    <a:pt x="43911" y="33810"/>
                  </a:lnTo>
                  <a:lnTo>
                    <a:pt x="43961" y="34938"/>
                  </a:lnTo>
                  <a:cubicBezTo>
                    <a:pt x="43961" y="35264"/>
                    <a:pt x="43986" y="35589"/>
                    <a:pt x="44036" y="35940"/>
                  </a:cubicBezTo>
                  <a:cubicBezTo>
                    <a:pt x="43309" y="35915"/>
                    <a:pt x="42632" y="35890"/>
                    <a:pt x="41906" y="35890"/>
                  </a:cubicBezTo>
                  <a:lnTo>
                    <a:pt x="39650" y="35915"/>
                  </a:lnTo>
                  <a:lnTo>
                    <a:pt x="35164" y="35965"/>
                  </a:lnTo>
                  <a:cubicBezTo>
                    <a:pt x="33514" y="35993"/>
                    <a:pt x="31871" y="36013"/>
                    <a:pt x="30228" y="36013"/>
                  </a:cubicBezTo>
                  <a:cubicBezTo>
                    <a:pt x="28876" y="36013"/>
                    <a:pt x="27524" y="35999"/>
                    <a:pt x="26166" y="35965"/>
                  </a:cubicBezTo>
                  <a:cubicBezTo>
                    <a:pt x="23159" y="35915"/>
                    <a:pt x="20176" y="35790"/>
                    <a:pt x="17194" y="35514"/>
                  </a:cubicBezTo>
                  <a:lnTo>
                    <a:pt x="14963" y="35264"/>
                  </a:lnTo>
                  <a:lnTo>
                    <a:pt x="12732" y="34963"/>
                  </a:lnTo>
                  <a:lnTo>
                    <a:pt x="10527" y="34587"/>
                  </a:lnTo>
                  <a:lnTo>
                    <a:pt x="9424" y="34361"/>
                  </a:lnTo>
                  <a:lnTo>
                    <a:pt x="8873" y="34261"/>
                  </a:lnTo>
                  <a:lnTo>
                    <a:pt x="8597" y="34211"/>
                  </a:lnTo>
                  <a:lnTo>
                    <a:pt x="8472" y="34186"/>
                  </a:lnTo>
                  <a:cubicBezTo>
                    <a:pt x="8434" y="34173"/>
                    <a:pt x="8390" y="34167"/>
                    <a:pt x="8350" y="34167"/>
                  </a:cubicBezTo>
                  <a:cubicBezTo>
                    <a:pt x="8335" y="34167"/>
                    <a:pt x="8321" y="34168"/>
                    <a:pt x="8307" y="34169"/>
                  </a:cubicBezTo>
                  <a:lnTo>
                    <a:pt x="8307" y="34169"/>
                  </a:lnTo>
                  <a:cubicBezTo>
                    <a:pt x="8259" y="34145"/>
                    <a:pt x="8207" y="34136"/>
                    <a:pt x="8146" y="34136"/>
                  </a:cubicBezTo>
                  <a:cubicBezTo>
                    <a:pt x="8046" y="34136"/>
                    <a:pt x="7920" y="34186"/>
                    <a:pt x="7870" y="34261"/>
                  </a:cubicBezTo>
                  <a:cubicBezTo>
                    <a:pt x="7845" y="34311"/>
                    <a:pt x="7820" y="34361"/>
                    <a:pt x="7795" y="34386"/>
                  </a:cubicBezTo>
                  <a:lnTo>
                    <a:pt x="7795" y="34487"/>
                  </a:lnTo>
                  <a:lnTo>
                    <a:pt x="7745" y="34637"/>
                  </a:lnTo>
                  <a:lnTo>
                    <a:pt x="7570" y="35264"/>
                  </a:lnTo>
                  <a:cubicBezTo>
                    <a:pt x="7444" y="35690"/>
                    <a:pt x="7319" y="36116"/>
                    <a:pt x="7118" y="36492"/>
                  </a:cubicBezTo>
                  <a:cubicBezTo>
                    <a:pt x="6767" y="37269"/>
                    <a:pt x="6141" y="37945"/>
                    <a:pt x="5339" y="38246"/>
                  </a:cubicBezTo>
                  <a:cubicBezTo>
                    <a:pt x="5051" y="38363"/>
                    <a:pt x="4744" y="38419"/>
                    <a:pt x="4437" y="38419"/>
                  </a:cubicBezTo>
                  <a:cubicBezTo>
                    <a:pt x="3889" y="38419"/>
                    <a:pt x="3342" y="38241"/>
                    <a:pt x="2908" y="37920"/>
                  </a:cubicBezTo>
                  <a:cubicBezTo>
                    <a:pt x="2206" y="37419"/>
                    <a:pt x="1805" y="36592"/>
                    <a:pt x="1630" y="35740"/>
                  </a:cubicBezTo>
                  <a:cubicBezTo>
                    <a:pt x="1454" y="34888"/>
                    <a:pt x="1454" y="34010"/>
                    <a:pt x="1479" y="33108"/>
                  </a:cubicBezTo>
                  <a:cubicBezTo>
                    <a:pt x="1504" y="32231"/>
                    <a:pt x="1529" y="31329"/>
                    <a:pt x="1554" y="30451"/>
                  </a:cubicBezTo>
                  <a:cubicBezTo>
                    <a:pt x="1579" y="28672"/>
                    <a:pt x="1605" y="26893"/>
                    <a:pt x="1605" y="25113"/>
                  </a:cubicBezTo>
                  <a:cubicBezTo>
                    <a:pt x="1579" y="23359"/>
                    <a:pt x="1554" y="21579"/>
                    <a:pt x="1429" y="19800"/>
                  </a:cubicBezTo>
                  <a:cubicBezTo>
                    <a:pt x="1304" y="18020"/>
                    <a:pt x="1153" y="16241"/>
                    <a:pt x="978" y="14487"/>
                  </a:cubicBezTo>
                  <a:cubicBezTo>
                    <a:pt x="657" y="11001"/>
                    <a:pt x="360" y="7515"/>
                    <a:pt x="424" y="4029"/>
                  </a:cubicBezTo>
                  <a:lnTo>
                    <a:pt x="424" y="4029"/>
                  </a:lnTo>
                  <a:cubicBezTo>
                    <a:pt x="7166" y="3724"/>
                    <a:pt x="13859" y="3004"/>
                    <a:pt x="20577" y="2456"/>
                  </a:cubicBezTo>
                  <a:lnTo>
                    <a:pt x="30728" y="1654"/>
                  </a:lnTo>
                  <a:cubicBezTo>
                    <a:pt x="32407" y="1529"/>
                    <a:pt x="34111" y="1379"/>
                    <a:pt x="35790" y="1203"/>
                  </a:cubicBezTo>
                  <a:lnTo>
                    <a:pt x="38347" y="953"/>
                  </a:lnTo>
                  <a:lnTo>
                    <a:pt x="39600" y="802"/>
                  </a:lnTo>
                  <a:lnTo>
                    <a:pt x="40226" y="727"/>
                  </a:lnTo>
                  <a:lnTo>
                    <a:pt x="40552" y="702"/>
                  </a:lnTo>
                  <a:cubicBezTo>
                    <a:pt x="40586" y="693"/>
                    <a:pt x="40617" y="688"/>
                    <a:pt x="40651" y="682"/>
                  </a:cubicBezTo>
                  <a:close/>
                  <a:moveTo>
                    <a:pt x="41003" y="0"/>
                  </a:moveTo>
                  <a:lnTo>
                    <a:pt x="40753" y="226"/>
                  </a:lnTo>
                  <a:cubicBezTo>
                    <a:pt x="40728" y="251"/>
                    <a:pt x="40602" y="276"/>
                    <a:pt x="40502" y="276"/>
                  </a:cubicBezTo>
                  <a:lnTo>
                    <a:pt x="40176" y="326"/>
                  </a:lnTo>
                  <a:lnTo>
                    <a:pt x="39550" y="401"/>
                  </a:lnTo>
                  <a:lnTo>
                    <a:pt x="38296" y="552"/>
                  </a:lnTo>
                  <a:lnTo>
                    <a:pt x="35765" y="802"/>
                  </a:lnTo>
                  <a:cubicBezTo>
                    <a:pt x="34086" y="978"/>
                    <a:pt x="32382" y="1128"/>
                    <a:pt x="30702" y="1253"/>
                  </a:cubicBezTo>
                  <a:lnTo>
                    <a:pt x="20552" y="2080"/>
                  </a:lnTo>
                  <a:cubicBezTo>
                    <a:pt x="13785" y="2657"/>
                    <a:pt x="7018" y="3359"/>
                    <a:pt x="251" y="3684"/>
                  </a:cubicBezTo>
                  <a:lnTo>
                    <a:pt x="101" y="3710"/>
                  </a:lnTo>
                  <a:lnTo>
                    <a:pt x="101" y="3860"/>
                  </a:lnTo>
                  <a:cubicBezTo>
                    <a:pt x="1" y="7419"/>
                    <a:pt x="326" y="10978"/>
                    <a:pt x="652" y="14512"/>
                  </a:cubicBezTo>
                  <a:cubicBezTo>
                    <a:pt x="978" y="18045"/>
                    <a:pt x="1279" y="21579"/>
                    <a:pt x="1304" y="25138"/>
                  </a:cubicBezTo>
                  <a:cubicBezTo>
                    <a:pt x="1329" y="26893"/>
                    <a:pt x="1304" y="28672"/>
                    <a:pt x="1279" y="30451"/>
                  </a:cubicBezTo>
                  <a:cubicBezTo>
                    <a:pt x="1279" y="31329"/>
                    <a:pt x="1279" y="32231"/>
                    <a:pt x="1229" y="33108"/>
                  </a:cubicBezTo>
                  <a:cubicBezTo>
                    <a:pt x="1204" y="34010"/>
                    <a:pt x="1204" y="34913"/>
                    <a:pt x="1404" y="35790"/>
                  </a:cubicBezTo>
                  <a:cubicBezTo>
                    <a:pt x="1579" y="36667"/>
                    <a:pt x="2031" y="37544"/>
                    <a:pt x="2783" y="38096"/>
                  </a:cubicBezTo>
                  <a:cubicBezTo>
                    <a:pt x="3253" y="38452"/>
                    <a:pt x="3849" y="38631"/>
                    <a:pt x="4449" y="38631"/>
                  </a:cubicBezTo>
                  <a:cubicBezTo>
                    <a:pt x="4776" y="38631"/>
                    <a:pt x="5105" y="38578"/>
                    <a:pt x="5414" y="38472"/>
                  </a:cubicBezTo>
                  <a:cubicBezTo>
                    <a:pt x="6291" y="38146"/>
                    <a:pt x="6968" y="37419"/>
                    <a:pt x="7369" y="36617"/>
                  </a:cubicBezTo>
                  <a:cubicBezTo>
                    <a:pt x="7570" y="36216"/>
                    <a:pt x="7720" y="35790"/>
                    <a:pt x="7870" y="35364"/>
                  </a:cubicBezTo>
                  <a:lnTo>
                    <a:pt x="8046" y="34712"/>
                  </a:lnTo>
                  <a:lnTo>
                    <a:pt x="8096" y="34562"/>
                  </a:lnTo>
                  <a:lnTo>
                    <a:pt x="8121" y="34487"/>
                  </a:lnTo>
                  <a:cubicBezTo>
                    <a:pt x="8121" y="34462"/>
                    <a:pt x="8121" y="34462"/>
                    <a:pt x="8121" y="34462"/>
                  </a:cubicBezTo>
                  <a:cubicBezTo>
                    <a:pt x="8121" y="34462"/>
                    <a:pt x="8132" y="34450"/>
                    <a:pt x="8154" y="34450"/>
                  </a:cubicBezTo>
                  <a:cubicBezTo>
                    <a:pt x="8165" y="34450"/>
                    <a:pt x="8179" y="34453"/>
                    <a:pt x="8196" y="34462"/>
                  </a:cubicBezTo>
                  <a:lnTo>
                    <a:pt x="8246" y="34537"/>
                  </a:lnTo>
                  <a:lnTo>
                    <a:pt x="8346" y="34512"/>
                  </a:lnTo>
                  <a:cubicBezTo>
                    <a:pt x="8372" y="34487"/>
                    <a:pt x="8372" y="34487"/>
                    <a:pt x="8397" y="34487"/>
                  </a:cubicBezTo>
                  <a:lnTo>
                    <a:pt x="8547" y="34512"/>
                  </a:lnTo>
                  <a:lnTo>
                    <a:pt x="8798" y="34587"/>
                  </a:lnTo>
                  <a:lnTo>
                    <a:pt x="9349" y="34687"/>
                  </a:lnTo>
                  <a:lnTo>
                    <a:pt x="10477" y="34913"/>
                  </a:lnTo>
                  <a:lnTo>
                    <a:pt x="12682" y="35289"/>
                  </a:lnTo>
                  <a:lnTo>
                    <a:pt x="14913" y="35589"/>
                  </a:lnTo>
                  <a:lnTo>
                    <a:pt x="17169" y="35840"/>
                  </a:lnTo>
                  <a:cubicBezTo>
                    <a:pt x="20151" y="36116"/>
                    <a:pt x="23159" y="36266"/>
                    <a:pt x="26166" y="36316"/>
                  </a:cubicBezTo>
                  <a:cubicBezTo>
                    <a:pt x="27315" y="36335"/>
                    <a:pt x="28460" y="36344"/>
                    <a:pt x="29604" y="36344"/>
                  </a:cubicBezTo>
                  <a:cubicBezTo>
                    <a:pt x="31456" y="36344"/>
                    <a:pt x="33305" y="36322"/>
                    <a:pt x="35164" y="36291"/>
                  </a:cubicBezTo>
                  <a:lnTo>
                    <a:pt x="39650" y="36241"/>
                  </a:lnTo>
                  <a:lnTo>
                    <a:pt x="41906" y="36216"/>
                  </a:lnTo>
                  <a:cubicBezTo>
                    <a:pt x="42682" y="36216"/>
                    <a:pt x="43510" y="36191"/>
                    <a:pt x="44261" y="36166"/>
                  </a:cubicBezTo>
                  <a:cubicBezTo>
                    <a:pt x="44286" y="35765"/>
                    <a:pt x="44286" y="35339"/>
                    <a:pt x="44286" y="34938"/>
                  </a:cubicBezTo>
                  <a:lnTo>
                    <a:pt x="44236" y="33810"/>
                  </a:lnTo>
                  <a:lnTo>
                    <a:pt x="44161" y="31579"/>
                  </a:lnTo>
                  <a:cubicBezTo>
                    <a:pt x="44086" y="30076"/>
                    <a:pt x="44011" y="28597"/>
                    <a:pt x="43936" y="27093"/>
                  </a:cubicBezTo>
                  <a:cubicBezTo>
                    <a:pt x="43785" y="24111"/>
                    <a:pt x="43560" y="21128"/>
                    <a:pt x="43284" y="18171"/>
                  </a:cubicBezTo>
                  <a:cubicBezTo>
                    <a:pt x="42733" y="12206"/>
                    <a:pt x="41630" y="6341"/>
                    <a:pt x="41053" y="401"/>
                  </a:cubicBezTo>
                  <a:lnTo>
                    <a:pt x="41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73"/>
            <p:cNvSpPr/>
            <p:nvPr/>
          </p:nvSpPr>
          <p:spPr>
            <a:xfrm>
              <a:off x="2402775" y="3617550"/>
              <a:ext cx="865425" cy="115450"/>
            </a:xfrm>
            <a:custGeom>
              <a:rect b="b" l="l" r="r" t="t"/>
              <a:pathLst>
                <a:path extrusionOk="0" h="4618" w="34617">
                  <a:moveTo>
                    <a:pt x="34249" y="0"/>
                  </a:moveTo>
                  <a:cubicBezTo>
                    <a:pt x="34235" y="0"/>
                    <a:pt x="34220" y="2"/>
                    <a:pt x="34205" y="4"/>
                  </a:cubicBezTo>
                  <a:cubicBezTo>
                    <a:pt x="28240" y="806"/>
                    <a:pt x="22275" y="1633"/>
                    <a:pt x="16285" y="2385"/>
                  </a:cubicBezTo>
                  <a:cubicBezTo>
                    <a:pt x="10897" y="3062"/>
                    <a:pt x="5458" y="3513"/>
                    <a:pt x="95" y="4415"/>
                  </a:cubicBezTo>
                  <a:cubicBezTo>
                    <a:pt x="0" y="4439"/>
                    <a:pt x="17" y="4618"/>
                    <a:pt x="103" y="4618"/>
                  </a:cubicBezTo>
                  <a:cubicBezTo>
                    <a:pt x="108" y="4618"/>
                    <a:pt x="114" y="4617"/>
                    <a:pt x="120" y="4616"/>
                  </a:cubicBezTo>
                  <a:cubicBezTo>
                    <a:pt x="11523" y="4089"/>
                    <a:pt x="23052" y="2159"/>
                    <a:pt x="34330" y="480"/>
                  </a:cubicBezTo>
                  <a:cubicBezTo>
                    <a:pt x="34616" y="433"/>
                    <a:pt x="34517" y="0"/>
                    <a:pt x="34249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73"/>
            <p:cNvSpPr/>
            <p:nvPr/>
          </p:nvSpPr>
          <p:spPr>
            <a:xfrm>
              <a:off x="2447100" y="4330675"/>
              <a:ext cx="1019450" cy="130975"/>
            </a:xfrm>
            <a:custGeom>
              <a:rect b="b" l="l" r="r" t="t"/>
              <a:pathLst>
                <a:path extrusionOk="0" h="5239" w="40778">
                  <a:moveTo>
                    <a:pt x="3434" y="0"/>
                  </a:moveTo>
                  <a:cubicBezTo>
                    <a:pt x="3134" y="1529"/>
                    <a:pt x="2632" y="3509"/>
                    <a:pt x="1" y="4086"/>
                  </a:cubicBezTo>
                  <a:cubicBezTo>
                    <a:pt x="5916" y="4412"/>
                    <a:pt x="13209" y="5239"/>
                    <a:pt x="19149" y="5239"/>
                  </a:cubicBezTo>
                  <a:cubicBezTo>
                    <a:pt x="22432" y="5239"/>
                    <a:pt x="25690" y="5138"/>
                    <a:pt x="28973" y="4963"/>
                  </a:cubicBezTo>
                  <a:cubicBezTo>
                    <a:pt x="31931" y="4787"/>
                    <a:pt x="39374" y="4136"/>
                    <a:pt x="40728" y="1053"/>
                  </a:cubicBezTo>
                  <a:cubicBezTo>
                    <a:pt x="40728" y="1028"/>
                    <a:pt x="40753" y="1003"/>
                    <a:pt x="40778" y="978"/>
                  </a:cubicBezTo>
                  <a:cubicBezTo>
                    <a:pt x="35097" y="978"/>
                    <a:pt x="29179" y="1216"/>
                    <a:pt x="23445" y="1216"/>
                  </a:cubicBezTo>
                  <a:cubicBezTo>
                    <a:pt x="22728" y="1216"/>
                    <a:pt x="22014" y="1212"/>
                    <a:pt x="21304" y="1203"/>
                  </a:cubicBezTo>
                  <a:cubicBezTo>
                    <a:pt x="20561" y="1197"/>
                    <a:pt x="19846" y="1196"/>
                    <a:pt x="19147" y="1196"/>
                  </a:cubicBezTo>
                  <a:cubicBezTo>
                    <a:pt x="18790" y="1196"/>
                    <a:pt x="18438" y="1196"/>
                    <a:pt x="18088" y="1196"/>
                  </a:cubicBezTo>
                  <a:cubicBezTo>
                    <a:pt x="13767" y="1196"/>
                    <a:pt x="9865" y="1153"/>
                    <a:pt x="34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73"/>
            <p:cNvSpPr/>
            <p:nvPr/>
          </p:nvSpPr>
          <p:spPr>
            <a:xfrm>
              <a:off x="2442725" y="4326300"/>
              <a:ext cx="1028100" cy="138600"/>
            </a:xfrm>
            <a:custGeom>
              <a:rect b="b" l="l" r="r" t="t"/>
              <a:pathLst>
                <a:path extrusionOk="0" h="5544" w="41124">
                  <a:moveTo>
                    <a:pt x="3755" y="381"/>
                  </a:moveTo>
                  <a:cubicBezTo>
                    <a:pt x="6782" y="917"/>
                    <a:pt x="9832" y="1306"/>
                    <a:pt x="12883" y="1454"/>
                  </a:cubicBezTo>
                  <a:cubicBezTo>
                    <a:pt x="16016" y="1629"/>
                    <a:pt x="19123" y="1554"/>
                    <a:pt x="22256" y="1604"/>
                  </a:cubicBezTo>
                  <a:cubicBezTo>
                    <a:pt x="25364" y="1604"/>
                    <a:pt x="28497" y="1529"/>
                    <a:pt x="31605" y="1454"/>
                  </a:cubicBezTo>
                  <a:lnTo>
                    <a:pt x="36266" y="1353"/>
                  </a:lnTo>
                  <a:lnTo>
                    <a:pt x="38622" y="1328"/>
                  </a:lnTo>
                  <a:lnTo>
                    <a:pt x="39775" y="1303"/>
                  </a:lnTo>
                  <a:cubicBezTo>
                    <a:pt x="39824" y="1307"/>
                    <a:pt x="39872" y="1308"/>
                    <a:pt x="39919" y="1308"/>
                  </a:cubicBezTo>
                  <a:cubicBezTo>
                    <a:pt x="40187" y="1308"/>
                    <a:pt x="40435" y="1259"/>
                    <a:pt x="40724" y="1234"/>
                  </a:cubicBezTo>
                  <a:lnTo>
                    <a:pt x="40724" y="1234"/>
                  </a:lnTo>
                  <a:lnTo>
                    <a:pt x="40652" y="1353"/>
                  </a:lnTo>
                  <a:cubicBezTo>
                    <a:pt x="40602" y="1454"/>
                    <a:pt x="40527" y="1529"/>
                    <a:pt x="40477" y="1629"/>
                  </a:cubicBezTo>
                  <a:cubicBezTo>
                    <a:pt x="40352" y="1780"/>
                    <a:pt x="40226" y="1930"/>
                    <a:pt x="40076" y="2080"/>
                  </a:cubicBezTo>
                  <a:cubicBezTo>
                    <a:pt x="39775" y="2381"/>
                    <a:pt x="39424" y="2632"/>
                    <a:pt x="39048" y="2832"/>
                  </a:cubicBezTo>
                  <a:cubicBezTo>
                    <a:pt x="38321" y="3258"/>
                    <a:pt x="37494" y="3559"/>
                    <a:pt x="36667" y="3810"/>
                  </a:cubicBezTo>
                  <a:cubicBezTo>
                    <a:pt x="35013" y="4311"/>
                    <a:pt x="33284" y="4587"/>
                    <a:pt x="31554" y="4762"/>
                  </a:cubicBezTo>
                  <a:cubicBezTo>
                    <a:pt x="28096" y="5113"/>
                    <a:pt x="24587" y="5138"/>
                    <a:pt x="21103" y="5263"/>
                  </a:cubicBezTo>
                  <a:cubicBezTo>
                    <a:pt x="20464" y="5286"/>
                    <a:pt x="19824" y="5297"/>
                    <a:pt x="19183" y="5297"/>
                  </a:cubicBezTo>
                  <a:cubicBezTo>
                    <a:pt x="16333" y="5297"/>
                    <a:pt x="13476" y="5092"/>
                    <a:pt x="10652" y="4887"/>
                  </a:cubicBezTo>
                  <a:cubicBezTo>
                    <a:pt x="7482" y="4636"/>
                    <a:pt x="4311" y="4344"/>
                    <a:pt x="1122" y="4142"/>
                  </a:cubicBezTo>
                  <a:lnTo>
                    <a:pt x="1122" y="4142"/>
                  </a:lnTo>
                  <a:cubicBezTo>
                    <a:pt x="1284" y="4075"/>
                    <a:pt x="1444" y="3999"/>
                    <a:pt x="1604" y="3910"/>
                  </a:cubicBezTo>
                  <a:cubicBezTo>
                    <a:pt x="2030" y="3659"/>
                    <a:pt x="2431" y="3333"/>
                    <a:pt x="2732" y="2932"/>
                  </a:cubicBezTo>
                  <a:cubicBezTo>
                    <a:pt x="3324" y="2175"/>
                    <a:pt x="3580" y="1261"/>
                    <a:pt x="3755" y="381"/>
                  </a:cubicBezTo>
                  <a:close/>
                  <a:moveTo>
                    <a:pt x="3660" y="0"/>
                  </a:moveTo>
                  <a:cubicBezTo>
                    <a:pt x="3559" y="0"/>
                    <a:pt x="3459" y="50"/>
                    <a:pt x="3434" y="150"/>
                  </a:cubicBezTo>
                  <a:cubicBezTo>
                    <a:pt x="3259" y="1078"/>
                    <a:pt x="3008" y="2005"/>
                    <a:pt x="2457" y="2732"/>
                  </a:cubicBezTo>
                  <a:cubicBezTo>
                    <a:pt x="2181" y="3083"/>
                    <a:pt x="1830" y="3384"/>
                    <a:pt x="1429" y="3609"/>
                  </a:cubicBezTo>
                  <a:cubicBezTo>
                    <a:pt x="1028" y="3835"/>
                    <a:pt x="577" y="3985"/>
                    <a:pt x="126" y="4085"/>
                  </a:cubicBezTo>
                  <a:cubicBezTo>
                    <a:pt x="51" y="4110"/>
                    <a:pt x="0" y="4160"/>
                    <a:pt x="0" y="4261"/>
                  </a:cubicBezTo>
                  <a:cubicBezTo>
                    <a:pt x="0" y="4336"/>
                    <a:pt x="76" y="4436"/>
                    <a:pt x="176" y="4436"/>
                  </a:cubicBezTo>
                  <a:cubicBezTo>
                    <a:pt x="3660" y="4612"/>
                    <a:pt x="7118" y="4937"/>
                    <a:pt x="10627" y="5163"/>
                  </a:cubicBezTo>
                  <a:cubicBezTo>
                    <a:pt x="12356" y="5288"/>
                    <a:pt x="14111" y="5389"/>
                    <a:pt x="15865" y="5464"/>
                  </a:cubicBezTo>
                  <a:cubicBezTo>
                    <a:pt x="17594" y="5539"/>
                    <a:pt x="19349" y="5514"/>
                    <a:pt x="21103" y="5539"/>
                  </a:cubicBezTo>
                  <a:cubicBezTo>
                    <a:pt x="21343" y="5542"/>
                    <a:pt x="21583" y="5544"/>
                    <a:pt x="21823" y="5544"/>
                  </a:cubicBezTo>
                  <a:cubicBezTo>
                    <a:pt x="23337" y="5544"/>
                    <a:pt x="24848" y="5482"/>
                    <a:pt x="26341" y="5439"/>
                  </a:cubicBezTo>
                  <a:cubicBezTo>
                    <a:pt x="28096" y="5363"/>
                    <a:pt x="29850" y="5313"/>
                    <a:pt x="31605" y="5113"/>
                  </a:cubicBezTo>
                  <a:cubicBezTo>
                    <a:pt x="33334" y="4937"/>
                    <a:pt x="35088" y="4662"/>
                    <a:pt x="36768" y="4160"/>
                  </a:cubicBezTo>
                  <a:cubicBezTo>
                    <a:pt x="37620" y="3885"/>
                    <a:pt x="38447" y="3584"/>
                    <a:pt x="39224" y="3133"/>
                  </a:cubicBezTo>
                  <a:cubicBezTo>
                    <a:pt x="39600" y="2907"/>
                    <a:pt x="39976" y="2632"/>
                    <a:pt x="40301" y="2331"/>
                  </a:cubicBezTo>
                  <a:cubicBezTo>
                    <a:pt x="40477" y="2155"/>
                    <a:pt x="40627" y="2005"/>
                    <a:pt x="40753" y="1805"/>
                  </a:cubicBezTo>
                  <a:cubicBezTo>
                    <a:pt x="40803" y="1704"/>
                    <a:pt x="40878" y="1629"/>
                    <a:pt x="40928" y="1504"/>
                  </a:cubicBezTo>
                  <a:lnTo>
                    <a:pt x="41003" y="1353"/>
                  </a:lnTo>
                  <a:lnTo>
                    <a:pt x="41053" y="1278"/>
                  </a:lnTo>
                  <a:lnTo>
                    <a:pt x="41078" y="1254"/>
                  </a:lnTo>
                  <a:lnTo>
                    <a:pt x="41078" y="1254"/>
                  </a:lnTo>
                  <a:cubicBezTo>
                    <a:pt x="41069" y="1262"/>
                    <a:pt x="41065" y="1266"/>
                    <a:pt x="41064" y="1266"/>
                  </a:cubicBezTo>
                  <a:cubicBezTo>
                    <a:pt x="41060" y="1266"/>
                    <a:pt x="41124" y="1180"/>
                    <a:pt x="41103" y="1078"/>
                  </a:cubicBezTo>
                  <a:cubicBezTo>
                    <a:pt x="41016" y="1067"/>
                    <a:pt x="40925" y="1056"/>
                    <a:pt x="40831" y="1045"/>
                  </a:cubicBezTo>
                  <a:lnTo>
                    <a:pt x="40831" y="1045"/>
                  </a:lnTo>
                  <a:cubicBezTo>
                    <a:pt x="40830" y="1047"/>
                    <a:pt x="40829" y="1050"/>
                    <a:pt x="40828" y="1053"/>
                  </a:cubicBezTo>
                  <a:lnTo>
                    <a:pt x="40818" y="1053"/>
                  </a:lnTo>
                  <a:cubicBezTo>
                    <a:pt x="40820" y="1049"/>
                    <a:pt x="40822" y="1047"/>
                    <a:pt x="40824" y="1045"/>
                  </a:cubicBezTo>
                  <a:lnTo>
                    <a:pt x="40824" y="1045"/>
                  </a:lnTo>
                  <a:cubicBezTo>
                    <a:pt x="40826" y="1045"/>
                    <a:pt x="40829" y="1045"/>
                    <a:pt x="40831" y="1045"/>
                  </a:cubicBezTo>
                  <a:lnTo>
                    <a:pt x="40831" y="1045"/>
                  </a:lnTo>
                  <a:cubicBezTo>
                    <a:pt x="40832" y="1041"/>
                    <a:pt x="40832" y="1039"/>
                    <a:pt x="40831" y="1039"/>
                  </a:cubicBezTo>
                  <a:lnTo>
                    <a:pt x="40831" y="1039"/>
                  </a:lnTo>
                  <a:cubicBezTo>
                    <a:pt x="40829" y="1039"/>
                    <a:pt x="40827" y="1041"/>
                    <a:pt x="40824" y="1045"/>
                  </a:cubicBezTo>
                  <a:lnTo>
                    <a:pt x="40824" y="1045"/>
                  </a:lnTo>
                  <a:cubicBezTo>
                    <a:pt x="40490" y="1008"/>
                    <a:pt x="40125" y="977"/>
                    <a:pt x="39775" y="977"/>
                  </a:cubicBezTo>
                  <a:lnTo>
                    <a:pt x="38597" y="1003"/>
                  </a:lnTo>
                  <a:lnTo>
                    <a:pt x="36266" y="1028"/>
                  </a:lnTo>
                  <a:lnTo>
                    <a:pt x="31605" y="1103"/>
                  </a:lnTo>
                  <a:cubicBezTo>
                    <a:pt x="29047" y="1144"/>
                    <a:pt x="26505" y="1185"/>
                    <a:pt x="23967" y="1185"/>
                  </a:cubicBezTo>
                  <a:cubicBezTo>
                    <a:pt x="23397" y="1185"/>
                    <a:pt x="22826" y="1183"/>
                    <a:pt x="22256" y="1178"/>
                  </a:cubicBezTo>
                  <a:cubicBezTo>
                    <a:pt x="21710" y="1174"/>
                    <a:pt x="21164" y="1172"/>
                    <a:pt x="20619" y="1172"/>
                  </a:cubicBezTo>
                  <a:cubicBezTo>
                    <a:pt x="19786" y="1172"/>
                    <a:pt x="18955" y="1175"/>
                    <a:pt x="18125" y="1175"/>
                  </a:cubicBezTo>
                  <a:cubicBezTo>
                    <a:pt x="16383" y="1175"/>
                    <a:pt x="14645" y="1162"/>
                    <a:pt x="12908" y="1078"/>
                  </a:cubicBezTo>
                  <a:cubicBezTo>
                    <a:pt x="9800" y="927"/>
                    <a:pt x="6717" y="551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73"/>
          <p:cNvGrpSpPr/>
          <p:nvPr/>
        </p:nvGrpSpPr>
        <p:grpSpPr>
          <a:xfrm rot="-1220272">
            <a:off x="506430" y="1099610"/>
            <a:ext cx="427145" cy="632034"/>
            <a:chOff x="2320725" y="552300"/>
            <a:chExt cx="596450" cy="882550"/>
          </a:xfrm>
        </p:grpSpPr>
        <p:sp>
          <p:nvSpPr>
            <p:cNvPr id="2628" name="Google Shape;2628;p73"/>
            <p:cNvSpPr/>
            <p:nvPr/>
          </p:nvSpPr>
          <p:spPr>
            <a:xfrm>
              <a:off x="2745500" y="900325"/>
              <a:ext cx="30975" cy="188925"/>
            </a:xfrm>
            <a:custGeom>
              <a:rect b="b" l="l" r="r" t="t"/>
              <a:pathLst>
                <a:path extrusionOk="0" h="7557" w="1239">
                  <a:moveTo>
                    <a:pt x="777" y="1"/>
                  </a:moveTo>
                  <a:cubicBezTo>
                    <a:pt x="588" y="1"/>
                    <a:pt x="485" y="189"/>
                    <a:pt x="440" y="550"/>
                  </a:cubicBezTo>
                  <a:cubicBezTo>
                    <a:pt x="408" y="926"/>
                    <a:pt x="393" y="1177"/>
                    <a:pt x="377" y="1303"/>
                  </a:cubicBezTo>
                  <a:lnTo>
                    <a:pt x="1" y="4547"/>
                  </a:lnTo>
                  <a:cubicBezTo>
                    <a:pt x="32" y="5394"/>
                    <a:pt x="48" y="5879"/>
                    <a:pt x="63" y="6052"/>
                  </a:cubicBezTo>
                  <a:cubicBezTo>
                    <a:pt x="95" y="6616"/>
                    <a:pt x="251" y="7086"/>
                    <a:pt x="534" y="7463"/>
                  </a:cubicBezTo>
                  <a:cubicBezTo>
                    <a:pt x="612" y="7463"/>
                    <a:pt x="675" y="7510"/>
                    <a:pt x="753" y="7557"/>
                  </a:cubicBezTo>
                  <a:lnTo>
                    <a:pt x="878" y="7416"/>
                  </a:lnTo>
                  <a:lnTo>
                    <a:pt x="878" y="6961"/>
                  </a:lnTo>
                  <a:cubicBezTo>
                    <a:pt x="847" y="6914"/>
                    <a:pt x="831" y="6867"/>
                    <a:pt x="831" y="6836"/>
                  </a:cubicBezTo>
                  <a:cubicBezTo>
                    <a:pt x="831" y="6836"/>
                    <a:pt x="831" y="6820"/>
                    <a:pt x="831" y="6804"/>
                  </a:cubicBezTo>
                  <a:cubicBezTo>
                    <a:pt x="831" y="6679"/>
                    <a:pt x="816" y="6334"/>
                    <a:pt x="769" y="5770"/>
                  </a:cubicBezTo>
                  <a:cubicBezTo>
                    <a:pt x="753" y="5331"/>
                    <a:pt x="737" y="5002"/>
                    <a:pt x="722" y="4751"/>
                  </a:cubicBezTo>
                  <a:lnTo>
                    <a:pt x="1239" y="832"/>
                  </a:lnTo>
                  <a:cubicBezTo>
                    <a:pt x="1145" y="488"/>
                    <a:pt x="1082" y="252"/>
                    <a:pt x="1020" y="111"/>
                  </a:cubicBezTo>
                  <a:cubicBezTo>
                    <a:pt x="941" y="33"/>
                    <a:pt x="878" y="2"/>
                    <a:pt x="800" y="2"/>
                  </a:cubicBezTo>
                  <a:cubicBezTo>
                    <a:pt x="792" y="1"/>
                    <a:pt x="785" y="1"/>
                    <a:pt x="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73"/>
            <p:cNvSpPr/>
            <p:nvPr/>
          </p:nvSpPr>
          <p:spPr>
            <a:xfrm>
              <a:off x="2531150" y="912900"/>
              <a:ext cx="136400" cy="211225"/>
            </a:xfrm>
            <a:custGeom>
              <a:rect b="b" l="l" r="r" t="t"/>
              <a:pathLst>
                <a:path extrusionOk="0" h="8449" w="5456">
                  <a:moveTo>
                    <a:pt x="3841" y="0"/>
                  </a:moveTo>
                  <a:cubicBezTo>
                    <a:pt x="3496" y="0"/>
                    <a:pt x="3057" y="94"/>
                    <a:pt x="2556" y="298"/>
                  </a:cubicBezTo>
                  <a:lnTo>
                    <a:pt x="1255" y="815"/>
                  </a:lnTo>
                  <a:cubicBezTo>
                    <a:pt x="926" y="1003"/>
                    <a:pt x="675" y="1176"/>
                    <a:pt x="518" y="1301"/>
                  </a:cubicBezTo>
                  <a:cubicBezTo>
                    <a:pt x="346" y="1380"/>
                    <a:pt x="236" y="1442"/>
                    <a:pt x="189" y="1474"/>
                  </a:cubicBezTo>
                  <a:cubicBezTo>
                    <a:pt x="64" y="1552"/>
                    <a:pt x="1" y="1646"/>
                    <a:pt x="1" y="1787"/>
                  </a:cubicBezTo>
                  <a:cubicBezTo>
                    <a:pt x="1" y="1865"/>
                    <a:pt x="48" y="1975"/>
                    <a:pt x="158" y="2101"/>
                  </a:cubicBezTo>
                  <a:cubicBezTo>
                    <a:pt x="267" y="2242"/>
                    <a:pt x="346" y="2304"/>
                    <a:pt x="424" y="2304"/>
                  </a:cubicBezTo>
                  <a:cubicBezTo>
                    <a:pt x="440" y="2304"/>
                    <a:pt x="471" y="2304"/>
                    <a:pt x="471" y="2289"/>
                  </a:cubicBezTo>
                  <a:cubicBezTo>
                    <a:pt x="738" y="2132"/>
                    <a:pt x="926" y="2022"/>
                    <a:pt x="1020" y="1975"/>
                  </a:cubicBezTo>
                  <a:cubicBezTo>
                    <a:pt x="1412" y="1724"/>
                    <a:pt x="1647" y="1583"/>
                    <a:pt x="1709" y="1552"/>
                  </a:cubicBezTo>
                  <a:cubicBezTo>
                    <a:pt x="2869" y="1082"/>
                    <a:pt x="3606" y="862"/>
                    <a:pt x="3888" y="862"/>
                  </a:cubicBezTo>
                  <a:cubicBezTo>
                    <a:pt x="4013" y="862"/>
                    <a:pt x="4123" y="909"/>
                    <a:pt x="4217" y="988"/>
                  </a:cubicBezTo>
                  <a:cubicBezTo>
                    <a:pt x="4311" y="1082"/>
                    <a:pt x="4358" y="1191"/>
                    <a:pt x="4358" y="1333"/>
                  </a:cubicBezTo>
                  <a:cubicBezTo>
                    <a:pt x="4358" y="1615"/>
                    <a:pt x="4233" y="2069"/>
                    <a:pt x="3998" y="2696"/>
                  </a:cubicBezTo>
                  <a:cubicBezTo>
                    <a:pt x="3606" y="3386"/>
                    <a:pt x="3277" y="3919"/>
                    <a:pt x="2995" y="4279"/>
                  </a:cubicBezTo>
                  <a:cubicBezTo>
                    <a:pt x="2916" y="4342"/>
                    <a:pt x="2854" y="4405"/>
                    <a:pt x="2791" y="4436"/>
                  </a:cubicBezTo>
                  <a:lnTo>
                    <a:pt x="2430" y="4985"/>
                  </a:lnTo>
                  <a:cubicBezTo>
                    <a:pt x="2007" y="5486"/>
                    <a:pt x="1725" y="5831"/>
                    <a:pt x="1584" y="6003"/>
                  </a:cubicBezTo>
                  <a:cubicBezTo>
                    <a:pt x="1223" y="6427"/>
                    <a:pt x="706" y="6960"/>
                    <a:pt x="48" y="7602"/>
                  </a:cubicBezTo>
                  <a:cubicBezTo>
                    <a:pt x="32" y="7618"/>
                    <a:pt x="32" y="7665"/>
                    <a:pt x="32" y="7696"/>
                  </a:cubicBezTo>
                  <a:lnTo>
                    <a:pt x="64" y="7869"/>
                  </a:lnTo>
                  <a:cubicBezTo>
                    <a:pt x="79" y="7947"/>
                    <a:pt x="95" y="7994"/>
                    <a:pt x="95" y="8025"/>
                  </a:cubicBezTo>
                  <a:cubicBezTo>
                    <a:pt x="95" y="8041"/>
                    <a:pt x="95" y="8057"/>
                    <a:pt x="79" y="8072"/>
                  </a:cubicBezTo>
                  <a:cubicBezTo>
                    <a:pt x="189" y="8182"/>
                    <a:pt x="236" y="8261"/>
                    <a:pt x="236" y="8339"/>
                  </a:cubicBezTo>
                  <a:cubicBezTo>
                    <a:pt x="314" y="8402"/>
                    <a:pt x="408" y="8449"/>
                    <a:pt x="487" y="8449"/>
                  </a:cubicBezTo>
                  <a:lnTo>
                    <a:pt x="785" y="8417"/>
                  </a:lnTo>
                  <a:cubicBezTo>
                    <a:pt x="988" y="8386"/>
                    <a:pt x="1114" y="8386"/>
                    <a:pt x="1145" y="8386"/>
                  </a:cubicBezTo>
                  <a:cubicBezTo>
                    <a:pt x="1584" y="8386"/>
                    <a:pt x="2054" y="8339"/>
                    <a:pt x="2571" y="8245"/>
                  </a:cubicBezTo>
                  <a:cubicBezTo>
                    <a:pt x="2963" y="8167"/>
                    <a:pt x="3198" y="8104"/>
                    <a:pt x="3277" y="8088"/>
                  </a:cubicBezTo>
                  <a:cubicBezTo>
                    <a:pt x="3575" y="7931"/>
                    <a:pt x="4076" y="7837"/>
                    <a:pt x="4813" y="7775"/>
                  </a:cubicBezTo>
                  <a:cubicBezTo>
                    <a:pt x="4750" y="7775"/>
                    <a:pt x="4719" y="7775"/>
                    <a:pt x="4687" y="7759"/>
                  </a:cubicBezTo>
                  <a:lnTo>
                    <a:pt x="5126" y="7634"/>
                  </a:lnTo>
                  <a:cubicBezTo>
                    <a:pt x="5346" y="7571"/>
                    <a:pt x="5456" y="7461"/>
                    <a:pt x="5456" y="7273"/>
                  </a:cubicBezTo>
                  <a:cubicBezTo>
                    <a:pt x="5456" y="7242"/>
                    <a:pt x="5440" y="7210"/>
                    <a:pt x="5377" y="7163"/>
                  </a:cubicBezTo>
                  <a:cubicBezTo>
                    <a:pt x="5346" y="7163"/>
                    <a:pt x="5267" y="7148"/>
                    <a:pt x="5158" y="7116"/>
                  </a:cubicBezTo>
                  <a:lnTo>
                    <a:pt x="4985" y="7069"/>
                  </a:lnTo>
                  <a:cubicBezTo>
                    <a:pt x="4123" y="7069"/>
                    <a:pt x="3308" y="7132"/>
                    <a:pt x="2540" y="7273"/>
                  </a:cubicBezTo>
                  <a:cubicBezTo>
                    <a:pt x="2430" y="7289"/>
                    <a:pt x="2274" y="7336"/>
                    <a:pt x="2070" y="7414"/>
                  </a:cubicBezTo>
                  <a:cubicBezTo>
                    <a:pt x="1913" y="7461"/>
                    <a:pt x="1803" y="7508"/>
                    <a:pt x="1741" y="7508"/>
                  </a:cubicBezTo>
                  <a:cubicBezTo>
                    <a:pt x="1615" y="7508"/>
                    <a:pt x="1506" y="7477"/>
                    <a:pt x="1427" y="7383"/>
                  </a:cubicBezTo>
                  <a:cubicBezTo>
                    <a:pt x="1506" y="7304"/>
                    <a:pt x="1553" y="7257"/>
                    <a:pt x="1584" y="7242"/>
                  </a:cubicBezTo>
                  <a:cubicBezTo>
                    <a:pt x="1600" y="7148"/>
                    <a:pt x="1600" y="7085"/>
                    <a:pt x="1600" y="7038"/>
                  </a:cubicBezTo>
                  <a:cubicBezTo>
                    <a:pt x="2697" y="5737"/>
                    <a:pt x="3261" y="5063"/>
                    <a:pt x="3324" y="4985"/>
                  </a:cubicBezTo>
                  <a:cubicBezTo>
                    <a:pt x="3700" y="4514"/>
                    <a:pt x="3982" y="4107"/>
                    <a:pt x="4186" y="3762"/>
                  </a:cubicBezTo>
                  <a:cubicBezTo>
                    <a:pt x="4249" y="3621"/>
                    <a:pt x="4296" y="3496"/>
                    <a:pt x="4327" y="3417"/>
                  </a:cubicBezTo>
                  <a:cubicBezTo>
                    <a:pt x="4499" y="3198"/>
                    <a:pt x="4656" y="2884"/>
                    <a:pt x="4813" y="2492"/>
                  </a:cubicBezTo>
                  <a:cubicBezTo>
                    <a:pt x="4954" y="2085"/>
                    <a:pt x="5032" y="1740"/>
                    <a:pt x="5032" y="1458"/>
                  </a:cubicBezTo>
                  <a:cubicBezTo>
                    <a:pt x="5032" y="1348"/>
                    <a:pt x="5001" y="1270"/>
                    <a:pt x="4954" y="1223"/>
                  </a:cubicBezTo>
                  <a:cubicBezTo>
                    <a:pt x="4970" y="1160"/>
                    <a:pt x="4985" y="1113"/>
                    <a:pt x="5017" y="1082"/>
                  </a:cubicBezTo>
                  <a:cubicBezTo>
                    <a:pt x="4970" y="643"/>
                    <a:pt x="4687" y="298"/>
                    <a:pt x="4155" y="16"/>
                  </a:cubicBezTo>
                  <a:cubicBezTo>
                    <a:pt x="4139" y="16"/>
                    <a:pt x="4029" y="0"/>
                    <a:pt x="3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73"/>
            <p:cNvSpPr/>
            <p:nvPr/>
          </p:nvSpPr>
          <p:spPr>
            <a:xfrm>
              <a:off x="2335625" y="892900"/>
              <a:ext cx="141100" cy="9425"/>
            </a:xfrm>
            <a:custGeom>
              <a:rect b="b" l="l" r="r" t="t"/>
              <a:pathLst>
                <a:path extrusionOk="0" h="377" w="5644">
                  <a:moveTo>
                    <a:pt x="0" y="377"/>
                  </a:moveTo>
                  <a:cubicBezTo>
                    <a:pt x="1881" y="252"/>
                    <a:pt x="3762" y="126"/>
                    <a:pt x="5643" y="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73"/>
            <p:cNvSpPr/>
            <p:nvPr/>
          </p:nvSpPr>
          <p:spPr>
            <a:xfrm>
              <a:off x="2415175" y="1131550"/>
              <a:ext cx="502000" cy="66250"/>
            </a:xfrm>
            <a:custGeom>
              <a:rect b="b" l="l" r="r" t="t"/>
              <a:pathLst>
                <a:path extrusionOk="0" h="2650" w="20080">
                  <a:moveTo>
                    <a:pt x="19954" y="0"/>
                  </a:moveTo>
                  <a:lnTo>
                    <a:pt x="19954" y="0"/>
                  </a:lnTo>
                  <a:cubicBezTo>
                    <a:pt x="13261" y="533"/>
                    <a:pt x="6599" y="1411"/>
                    <a:pt x="0" y="2649"/>
                  </a:cubicBezTo>
                  <a:lnTo>
                    <a:pt x="20079" y="565"/>
                  </a:lnTo>
                  <a:cubicBezTo>
                    <a:pt x="19954" y="408"/>
                    <a:pt x="19922" y="204"/>
                    <a:pt x="19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73"/>
            <p:cNvSpPr/>
            <p:nvPr/>
          </p:nvSpPr>
          <p:spPr>
            <a:xfrm>
              <a:off x="2320725" y="881925"/>
              <a:ext cx="152475" cy="26300"/>
            </a:xfrm>
            <a:custGeom>
              <a:rect b="b" l="l" r="r" t="t"/>
              <a:pathLst>
                <a:path extrusionOk="0" h="1052" w="6099">
                  <a:moveTo>
                    <a:pt x="4874" y="1"/>
                  </a:moveTo>
                  <a:cubicBezTo>
                    <a:pt x="4461" y="1"/>
                    <a:pt x="4035" y="63"/>
                    <a:pt x="3622" y="79"/>
                  </a:cubicBezTo>
                  <a:cubicBezTo>
                    <a:pt x="2587" y="126"/>
                    <a:pt x="1553" y="189"/>
                    <a:pt x="534" y="236"/>
                  </a:cubicBezTo>
                  <a:cubicBezTo>
                    <a:pt x="6" y="252"/>
                    <a:pt x="1" y="1051"/>
                    <a:pt x="503" y="1051"/>
                  </a:cubicBezTo>
                  <a:cubicBezTo>
                    <a:pt x="508" y="1051"/>
                    <a:pt x="513" y="1051"/>
                    <a:pt x="518" y="1051"/>
                  </a:cubicBezTo>
                  <a:cubicBezTo>
                    <a:pt x="1553" y="1004"/>
                    <a:pt x="2587" y="973"/>
                    <a:pt x="3622" y="926"/>
                  </a:cubicBezTo>
                  <a:cubicBezTo>
                    <a:pt x="3722" y="922"/>
                    <a:pt x="3824" y="920"/>
                    <a:pt x="3928" y="920"/>
                  </a:cubicBezTo>
                  <a:cubicBezTo>
                    <a:pt x="4076" y="920"/>
                    <a:pt x="4226" y="923"/>
                    <a:pt x="4376" y="923"/>
                  </a:cubicBezTo>
                  <a:cubicBezTo>
                    <a:pt x="4941" y="923"/>
                    <a:pt x="5509" y="889"/>
                    <a:pt x="5973" y="565"/>
                  </a:cubicBezTo>
                  <a:cubicBezTo>
                    <a:pt x="6082" y="487"/>
                    <a:pt x="6098" y="330"/>
                    <a:pt x="5973" y="252"/>
                  </a:cubicBezTo>
                  <a:cubicBezTo>
                    <a:pt x="5632" y="55"/>
                    <a:pt x="5259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73"/>
            <p:cNvSpPr/>
            <p:nvPr/>
          </p:nvSpPr>
          <p:spPr>
            <a:xfrm>
              <a:off x="2495325" y="572200"/>
              <a:ext cx="139700" cy="211600"/>
            </a:xfrm>
            <a:custGeom>
              <a:rect b="b" l="l" r="r" t="t"/>
              <a:pathLst>
                <a:path extrusionOk="0" h="8464" w="5588">
                  <a:moveTo>
                    <a:pt x="3411" y="0"/>
                  </a:moveTo>
                  <a:cubicBezTo>
                    <a:pt x="3313" y="0"/>
                    <a:pt x="3221" y="44"/>
                    <a:pt x="3174" y="148"/>
                  </a:cubicBezTo>
                  <a:cubicBezTo>
                    <a:pt x="2077" y="2468"/>
                    <a:pt x="1105" y="4866"/>
                    <a:pt x="102" y="7217"/>
                  </a:cubicBezTo>
                  <a:cubicBezTo>
                    <a:pt x="0" y="7458"/>
                    <a:pt x="165" y="7760"/>
                    <a:pt x="405" y="7760"/>
                  </a:cubicBezTo>
                  <a:cubicBezTo>
                    <a:pt x="462" y="7760"/>
                    <a:pt x="524" y="7743"/>
                    <a:pt x="587" y="7703"/>
                  </a:cubicBezTo>
                  <a:cubicBezTo>
                    <a:pt x="1779" y="6951"/>
                    <a:pt x="3048" y="6418"/>
                    <a:pt x="4396" y="6089"/>
                  </a:cubicBezTo>
                  <a:lnTo>
                    <a:pt x="4396" y="6089"/>
                  </a:lnTo>
                  <a:cubicBezTo>
                    <a:pt x="4365" y="6747"/>
                    <a:pt x="4334" y="7405"/>
                    <a:pt x="4255" y="8048"/>
                  </a:cubicBezTo>
                  <a:cubicBezTo>
                    <a:pt x="4229" y="8313"/>
                    <a:pt x="4470" y="8463"/>
                    <a:pt x="4701" y="8463"/>
                  </a:cubicBezTo>
                  <a:cubicBezTo>
                    <a:pt x="4880" y="8463"/>
                    <a:pt x="5052" y="8372"/>
                    <a:pt x="5086" y="8174"/>
                  </a:cubicBezTo>
                  <a:cubicBezTo>
                    <a:pt x="5368" y="6543"/>
                    <a:pt x="5588" y="4615"/>
                    <a:pt x="5243" y="2985"/>
                  </a:cubicBezTo>
                  <a:cubicBezTo>
                    <a:pt x="5211" y="2858"/>
                    <a:pt x="5086" y="2791"/>
                    <a:pt x="4963" y="2791"/>
                  </a:cubicBezTo>
                  <a:cubicBezTo>
                    <a:pt x="4843" y="2791"/>
                    <a:pt x="4725" y="2854"/>
                    <a:pt x="4694" y="2985"/>
                  </a:cubicBezTo>
                  <a:cubicBezTo>
                    <a:pt x="4569" y="3722"/>
                    <a:pt x="4506" y="4490"/>
                    <a:pt x="4459" y="5258"/>
                  </a:cubicBezTo>
                  <a:cubicBezTo>
                    <a:pt x="3283" y="5540"/>
                    <a:pt x="2202" y="5948"/>
                    <a:pt x="1167" y="6512"/>
                  </a:cubicBezTo>
                  <a:cubicBezTo>
                    <a:pt x="2045" y="4490"/>
                    <a:pt x="2939" y="2452"/>
                    <a:pt x="3738" y="383"/>
                  </a:cubicBezTo>
                  <a:cubicBezTo>
                    <a:pt x="3822" y="174"/>
                    <a:pt x="360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73"/>
            <p:cNvSpPr/>
            <p:nvPr/>
          </p:nvSpPr>
          <p:spPr>
            <a:xfrm>
              <a:off x="2674750" y="552300"/>
              <a:ext cx="109575" cy="207300"/>
            </a:xfrm>
            <a:custGeom>
              <a:rect b="b" l="l" r="r" t="t"/>
              <a:pathLst>
                <a:path extrusionOk="0" h="8292" w="4383">
                  <a:moveTo>
                    <a:pt x="1242" y="1"/>
                  </a:moveTo>
                  <a:cubicBezTo>
                    <a:pt x="1148" y="1"/>
                    <a:pt x="1049" y="52"/>
                    <a:pt x="1012" y="161"/>
                  </a:cubicBezTo>
                  <a:cubicBezTo>
                    <a:pt x="386" y="1994"/>
                    <a:pt x="197" y="4048"/>
                    <a:pt x="25" y="5991"/>
                  </a:cubicBezTo>
                  <a:cubicBezTo>
                    <a:pt x="1" y="6220"/>
                    <a:pt x="217" y="6384"/>
                    <a:pt x="432" y="6384"/>
                  </a:cubicBezTo>
                  <a:cubicBezTo>
                    <a:pt x="497" y="6384"/>
                    <a:pt x="562" y="6369"/>
                    <a:pt x="621" y="6336"/>
                  </a:cubicBezTo>
                  <a:cubicBezTo>
                    <a:pt x="1436" y="5835"/>
                    <a:pt x="2235" y="5600"/>
                    <a:pt x="3129" y="5411"/>
                  </a:cubicBezTo>
                  <a:lnTo>
                    <a:pt x="3129" y="5411"/>
                  </a:lnTo>
                  <a:cubicBezTo>
                    <a:pt x="3129" y="6227"/>
                    <a:pt x="3144" y="7026"/>
                    <a:pt x="3113" y="7810"/>
                  </a:cubicBezTo>
                  <a:cubicBezTo>
                    <a:pt x="3105" y="8131"/>
                    <a:pt x="3352" y="8292"/>
                    <a:pt x="3605" y="8292"/>
                  </a:cubicBezTo>
                  <a:cubicBezTo>
                    <a:pt x="3857" y="8292"/>
                    <a:pt x="4116" y="8131"/>
                    <a:pt x="4132" y="7810"/>
                  </a:cubicBezTo>
                  <a:cubicBezTo>
                    <a:pt x="4241" y="5678"/>
                    <a:pt x="4382" y="3295"/>
                    <a:pt x="3787" y="1226"/>
                  </a:cubicBezTo>
                  <a:cubicBezTo>
                    <a:pt x="3762" y="1137"/>
                    <a:pt x="3670" y="1085"/>
                    <a:pt x="3582" y="1085"/>
                  </a:cubicBezTo>
                  <a:cubicBezTo>
                    <a:pt x="3502" y="1085"/>
                    <a:pt x="3426" y="1129"/>
                    <a:pt x="3411" y="1226"/>
                  </a:cubicBezTo>
                  <a:cubicBezTo>
                    <a:pt x="3207" y="2324"/>
                    <a:pt x="3160" y="3452"/>
                    <a:pt x="3144" y="4596"/>
                  </a:cubicBezTo>
                  <a:cubicBezTo>
                    <a:pt x="2345" y="4675"/>
                    <a:pt x="1577" y="4926"/>
                    <a:pt x="871" y="5286"/>
                  </a:cubicBezTo>
                  <a:cubicBezTo>
                    <a:pt x="1044" y="3593"/>
                    <a:pt x="1342" y="1916"/>
                    <a:pt x="1451" y="208"/>
                  </a:cubicBezTo>
                  <a:cubicBezTo>
                    <a:pt x="1460" y="72"/>
                    <a:pt x="1354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73"/>
            <p:cNvSpPr/>
            <p:nvPr/>
          </p:nvSpPr>
          <p:spPr>
            <a:xfrm>
              <a:off x="2718875" y="1212200"/>
              <a:ext cx="138725" cy="181675"/>
            </a:xfrm>
            <a:custGeom>
              <a:rect b="b" l="l" r="r" t="t"/>
              <a:pathLst>
                <a:path extrusionOk="0" h="7267" w="5549">
                  <a:moveTo>
                    <a:pt x="4360" y="1"/>
                  </a:moveTo>
                  <a:cubicBezTo>
                    <a:pt x="4344" y="1"/>
                    <a:pt x="4327" y="1"/>
                    <a:pt x="4310" y="3"/>
                  </a:cubicBezTo>
                  <a:cubicBezTo>
                    <a:pt x="2931" y="223"/>
                    <a:pt x="1583" y="599"/>
                    <a:pt x="298" y="1148"/>
                  </a:cubicBezTo>
                  <a:cubicBezTo>
                    <a:pt x="0" y="1275"/>
                    <a:pt x="151" y="1761"/>
                    <a:pt x="437" y="1761"/>
                  </a:cubicBezTo>
                  <a:cubicBezTo>
                    <a:pt x="467" y="1761"/>
                    <a:pt x="500" y="1755"/>
                    <a:pt x="533" y="1743"/>
                  </a:cubicBezTo>
                  <a:cubicBezTo>
                    <a:pt x="1630" y="1367"/>
                    <a:pt x="2712" y="1038"/>
                    <a:pt x="3824" y="771"/>
                  </a:cubicBezTo>
                  <a:lnTo>
                    <a:pt x="3824" y="771"/>
                  </a:lnTo>
                  <a:cubicBezTo>
                    <a:pt x="3182" y="2010"/>
                    <a:pt x="2241" y="3013"/>
                    <a:pt x="1019" y="3781"/>
                  </a:cubicBezTo>
                  <a:cubicBezTo>
                    <a:pt x="803" y="3919"/>
                    <a:pt x="860" y="4330"/>
                    <a:pt x="1159" y="4330"/>
                  </a:cubicBezTo>
                  <a:cubicBezTo>
                    <a:pt x="1164" y="4330"/>
                    <a:pt x="1170" y="4330"/>
                    <a:pt x="1175" y="4329"/>
                  </a:cubicBezTo>
                  <a:cubicBezTo>
                    <a:pt x="1630" y="4298"/>
                    <a:pt x="2053" y="4220"/>
                    <a:pt x="2508" y="4157"/>
                  </a:cubicBezTo>
                  <a:cubicBezTo>
                    <a:pt x="2682" y="4132"/>
                    <a:pt x="2995" y="4096"/>
                    <a:pt x="3332" y="4096"/>
                  </a:cubicBezTo>
                  <a:cubicBezTo>
                    <a:pt x="4240" y="4096"/>
                    <a:pt x="5330" y="4355"/>
                    <a:pt x="4404" y="5772"/>
                  </a:cubicBezTo>
                  <a:cubicBezTo>
                    <a:pt x="3824" y="6681"/>
                    <a:pt x="1928" y="6430"/>
                    <a:pt x="987" y="6555"/>
                  </a:cubicBezTo>
                  <a:cubicBezTo>
                    <a:pt x="556" y="6615"/>
                    <a:pt x="689" y="7267"/>
                    <a:pt x="1105" y="7267"/>
                  </a:cubicBezTo>
                  <a:cubicBezTo>
                    <a:pt x="1128" y="7267"/>
                    <a:pt x="1151" y="7265"/>
                    <a:pt x="1175" y="7261"/>
                  </a:cubicBezTo>
                  <a:cubicBezTo>
                    <a:pt x="2539" y="7057"/>
                    <a:pt x="5549" y="7198"/>
                    <a:pt x="5407" y="5003"/>
                  </a:cubicBezTo>
                  <a:cubicBezTo>
                    <a:pt x="5328" y="3816"/>
                    <a:pt x="4400" y="3544"/>
                    <a:pt x="3381" y="3544"/>
                  </a:cubicBezTo>
                  <a:cubicBezTo>
                    <a:pt x="3000" y="3544"/>
                    <a:pt x="2608" y="3582"/>
                    <a:pt x="2241" y="3624"/>
                  </a:cubicBezTo>
                  <a:cubicBezTo>
                    <a:pt x="3291" y="2778"/>
                    <a:pt x="4091" y="1743"/>
                    <a:pt x="4671" y="474"/>
                  </a:cubicBezTo>
                  <a:cubicBezTo>
                    <a:pt x="4774" y="223"/>
                    <a:pt x="4614" y="1"/>
                    <a:pt x="43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73"/>
            <p:cNvSpPr/>
            <p:nvPr/>
          </p:nvSpPr>
          <p:spPr>
            <a:xfrm>
              <a:off x="2533125" y="1252725"/>
              <a:ext cx="174775" cy="182125"/>
            </a:xfrm>
            <a:custGeom>
              <a:rect b="b" l="l" r="r" t="t"/>
              <a:pathLst>
                <a:path extrusionOk="0" h="7285" w="6991">
                  <a:moveTo>
                    <a:pt x="2473" y="1"/>
                  </a:moveTo>
                  <a:cubicBezTo>
                    <a:pt x="2166" y="1"/>
                    <a:pt x="1847" y="83"/>
                    <a:pt x="1568" y="216"/>
                  </a:cubicBezTo>
                  <a:cubicBezTo>
                    <a:pt x="643" y="655"/>
                    <a:pt x="157" y="1517"/>
                    <a:pt x="32" y="2489"/>
                  </a:cubicBezTo>
                  <a:cubicBezTo>
                    <a:pt x="0" y="2751"/>
                    <a:pt x="215" y="2880"/>
                    <a:pt x="430" y="2880"/>
                  </a:cubicBezTo>
                  <a:cubicBezTo>
                    <a:pt x="537" y="2880"/>
                    <a:pt x="644" y="2849"/>
                    <a:pt x="721" y="2787"/>
                  </a:cubicBezTo>
                  <a:cubicBezTo>
                    <a:pt x="1380" y="2254"/>
                    <a:pt x="1897" y="1643"/>
                    <a:pt x="2163" y="875"/>
                  </a:cubicBezTo>
                  <a:lnTo>
                    <a:pt x="2210" y="875"/>
                  </a:lnTo>
                  <a:cubicBezTo>
                    <a:pt x="2696" y="906"/>
                    <a:pt x="2900" y="1564"/>
                    <a:pt x="2931" y="1909"/>
                  </a:cubicBezTo>
                  <a:cubicBezTo>
                    <a:pt x="2963" y="2348"/>
                    <a:pt x="2728" y="2897"/>
                    <a:pt x="2571" y="3288"/>
                  </a:cubicBezTo>
                  <a:cubicBezTo>
                    <a:pt x="2085" y="4511"/>
                    <a:pt x="1238" y="5546"/>
                    <a:pt x="408" y="6549"/>
                  </a:cubicBezTo>
                  <a:cubicBezTo>
                    <a:pt x="130" y="6866"/>
                    <a:pt x="366" y="7284"/>
                    <a:pt x="720" y="7284"/>
                  </a:cubicBezTo>
                  <a:cubicBezTo>
                    <a:pt x="785" y="7284"/>
                    <a:pt x="854" y="7270"/>
                    <a:pt x="925" y="7238"/>
                  </a:cubicBezTo>
                  <a:cubicBezTo>
                    <a:pt x="2649" y="6423"/>
                    <a:pt x="4436" y="5906"/>
                    <a:pt x="6333" y="5718"/>
                  </a:cubicBezTo>
                  <a:cubicBezTo>
                    <a:pt x="6991" y="5658"/>
                    <a:pt x="6907" y="4771"/>
                    <a:pt x="6299" y="4771"/>
                  </a:cubicBezTo>
                  <a:cubicBezTo>
                    <a:pt x="6270" y="4771"/>
                    <a:pt x="6239" y="4773"/>
                    <a:pt x="6207" y="4777"/>
                  </a:cubicBezTo>
                  <a:cubicBezTo>
                    <a:pt x="4797" y="4966"/>
                    <a:pt x="3433" y="5310"/>
                    <a:pt x="2101" y="5796"/>
                  </a:cubicBezTo>
                  <a:cubicBezTo>
                    <a:pt x="2602" y="5122"/>
                    <a:pt x="3041" y="4433"/>
                    <a:pt x="3355" y="3665"/>
                  </a:cubicBezTo>
                  <a:cubicBezTo>
                    <a:pt x="3684" y="2818"/>
                    <a:pt x="4076" y="1486"/>
                    <a:pt x="3590" y="624"/>
                  </a:cubicBezTo>
                  <a:cubicBezTo>
                    <a:pt x="3347" y="177"/>
                    <a:pt x="2923" y="1"/>
                    <a:pt x="2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7" name="Google Shape;2637;p73"/>
          <p:cNvGrpSpPr/>
          <p:nvPr/>
        </p:nvGrpSpPr>
        <p:grpSpPr>
          <a:xfrm rot="697126">
            <a:off x="8221312" y="-564115"/>
            <a:ext cx="1305393" cy="1346461"/>
            <a:chOff x="1492000" y="427450"/>
            <a:chExt cx="1188000" cy="1225375"/>
          </a:xfrm>
        </p:grpSpPr>
        <p:sp>
          <p:nvSpPr>
            <p:cNvPr id="2638" name="Google Shape;2638;p73"/>
            <p:cNvSpPr/>
            <p:nvPr/>
          </p:nvSpPr>
          <p:spPr>
            <a:xfrm>
              <a:off x="1492000" y="427450"/>
              <a:ext cx="1188000" cy="1225375"/>
            </a:xfrm>
            <a:custGeom>
              <a:rect b="b" l="l" r="r" t="t"/>
              <a:pathLst>
                <a:path extrusionOk="0" h="49015" w="47520">
                  <a:moveTo>
                    <a:pt x="44863" y="698"/>
                  </a:moveTo>
                  <a:lnTo>
                    <a:pt x="44863" y="698"/>
                  </a:lnTo>
                  <a:cubicBezTo>
                    <a:pt x="45260" y="745"/>
                    <a:pt x="45657" y="763"/>
                    <a:pt x="46048" y="763"/>
                  </a:cubicBezTo>
                  <a:cubicBezTo>
                    <a:pt x="46274" y="763"/>
                    <a:pt x="46497" y="757"/>
                    <a:pt x="46717" y="748"/>
                  </a:cubicBezTo>
                  <a:lnTo>
                    <a:pt x="46717" y="748"/>
                  </a:lnTo>
                  <a:cubicBezTo>
                    <a:pt x="46667" y="8567"/>
                    <a:pt x="46617" y="16387"/>
                    <a:pt x="46642" y="24207"/>
                  </a:cubicBezTo>
                  <a:cubicBezTo>
                    <a:pt x="46667" y="32076"/>
                    <a:pt x="46366" y="40046"/>
                    <a:pt x="46868" y="47891"/>
                  </a:cubicBezTo>
                  <a:cubicBezTo>
                    <a:pt x="46818" y="47891"/>
                    <a:pt x="46792" y="47866"/>
                    <a:pt x="46767" y="47866"/>
                  </a:cubicBezTo>
                  <a:cubicBezTo>
                    <a:pt x="39987" y="48053"/>
                    <a:pt x="33211" y="48100"/>
                    <a:pt x="26436" y="48100"/>
                  </a:cubicBezTo>
                  <a:cubicBezTo>
                    <a:pt x="19684" y="48100"/>
                    <a:pt x="12934" y="48054"/>
                    <a:pt x="6180" y="48054"/>
                  </a:cubicBezTo>
                  <a:cubicBezTo>
                    <a:pt x="4304" y="48054"/>
                    <a:pt x="2428" y="48057"/>
                    <a:pt x="552" y="48066"/>
                  </a:cubicBezTo>
                  <a:cubicBezTo>
                    <a:pt x="802" y="38116"/>
                    <a:pt x="1203" y="28066"/>
                    <a:pt x="1203" y="18066"/>
                  </a:cubicBezTo>
                  <a:cubicBezTo>
                    <a:pt x="1203" y="12452"/>
                    <a:pt x="1078" y="6863"/>
                    <a:pt x="727" y="1299"/>
                  </a:cubicBezTo>
                  <a:lnTo>
                    <a:pt x="752" y="1299"/>
                  </a:lnTo>
                  <a:cubicBezTo>
                    <a:pt x="1098" y="1362"/>
                    <a:pt x="1492" y="1415"/>
                    <a:pt x="1880" y="1415"/>
                  </a:cubicBezTo>
                  <a:cubicBezTo>
                    <a:pt x="2112" y="1415"/>
                    <a:pt x="2341" y="1396"/>
                    <a:pt x="2557" y="1349"/>
                  </a:cubicBezTo>
                  <a:lnTo>
                    <a:pt x="2557" y="1349"/>
                  </a:lnTo>
                  <a:cubicBezTo>
                    <a:pt x="2406" y="1650"/>
                    <a:pt x="2406" y="2051"/>
                    <a:pt x="2582" y="2377"/>
                  </a:cubicBezTo>
                  <a:cubicBezTo>
                    <a:pt x="2901" y="2970"/>
                    <a:pt x="3636" y="3314"/>
                    <a:pt x="4314" y="3314"/>
                  </a:cubicBezTo>
                  <a:cubicBezTo>
                    <a:pt x="4381" y="3314"/>
                    <a:pt x="4447" y="3311"/>
                    <a:pt x="4512" y="3304"/>
                  </a:cubicBezTo>
                  <a:cubicBezTo>
                    <a:pt x="5740" y="3229"/>
                    <a:pt x="6316" y="1700"/>
                    <a:pt x="5539" y="873"/>
                  </a:cubicBezTo>
                  <a:lnTo>
                    <a:pt x="5539" y="873"/>
                  </a:lnTo>
                  <a:cubicBezTo>
                    <a:pt x="5943" y="910"/>
                    <a:pt x="6360" y="933"/>
                    <a:pt x="6771" y="933"/>
                  </a:cubicBezTo>
                  <a:cubicBezTo>
                    <a:pt x="6921" y="933"/>
                    <a:pt x="7071" y="930"/>
                    <a:pt x="7218" y="923"/>
                  </a:cubicBezTo>
                  <a:lnTo>
                    <a:pt x="7218" y="923"/>
                  </a:lnTo>
                  <a:cubicBezTo>
                    <a:pt x="6918" y="1199"/>
                    <a:pt x="6742" y="1700"/>
                    <a:pt x="6792" y="2101"/>
                  </a:cubicBezTo>
                  <a:cubicBezTo>
                    <a:pt x="6842" y="2778"/>
                    <a:pt x="7344" y="3254"/>
                    <a:pt x="7995" y="3354"/>
                  </a:cubicBezTo>
                  <a:cubicBezTo>
                    <a:pt x="8078" y="3367"/>
                    <a:pt x="8161" y="3373"/>
                    <a:pt x="8244" y="3373"/>
                  </a:cubicBezTo>
                  <a:cubicBezTo>
                    <a:pt x="8813" y="3373"/>
                    <a:pt x="9362" y="3077"/>
                    <a:pt x="9624" y="2552"/>
                  </a:cubicBezTo>
                  <a:cubicBezTo>
                    <a:pt x="9850" y="2076"/>
                    <a:pt x="9850" y="1475"/>
                    <a:pt x="9599" y="998"/>
                  </a:cubicBezTo>
                  <a:cubicBezTo>
                    <a:pt x="10025" y="998"/>
                    <a:pt x="10451" y="973"/>
                    <a:pt x="10903" y="898"/>
                  </a:cubicBezTo>
                  <a:lnTo>
                    <a:pt x="10903" y="898"/>
                  </a:lnTo>
                  <a:cubicBezTo>
                    <a:pt x="10652" y="1149"/>
                    <a:pt x="10527" y="1500"/>
                    <a:pt x="10552" y="1876"/>
                  </a:cubicBezTo>
                  <a:cubicBezTo>
                    <a:pt x="10627" y="2527"/>
                    <a:pt x="11178" y="3029"/>
                    <a:pt x="11830" y="3104"/>
                  </a:cubicBezTo>
                  <a:cubicBezTo>
                    <a:pt x="11905" y="3116"/>
                    <a:pt x="11981" y="3122"/>
                    <a:pt x="12056" y="3122"/>
                  </a:cubicBezTo>
                  <a:cubicBezTo>
                    <a:pt x="12607" y="3122"/>
                    <a:pt x="13138" y="2806"/>
                    <a:pt x="13359" y="2277"/>
                  </a:cubicBezTo>
                  <a:cubicBezTo>
                    <a:pt x="13559" y="1826"/>
                    <a:pt x="13509" y="1299"/>
                    <a:pt x="13258" y="898"/>
                  </a:cubicBezTo>
                  <a:cubicBezTo>
                    <a:pt x="13576" y="898"/>
                    <a:pt x="13904" y="909"/>
                    <a:pt x="14237" y="909"/>
                  </a:cubicBezTo>
                  <a:cubicBezTo>
                    <a:pt x="14403" y="909"/>
                    <a:pt x="14570" y="907"/>
                    <a:pt x="14737" y="898"/>
                  </a:cubicBezTo>
                  <a:lnTo>
                    <a:pt x="14737" y="898"/>
                  </a:lnTo>
                  <a:cubicBezTo>
                    <a:pt x="14273" y="1850"/>
                    <a:pt x="14626" y="3103"/>
                    <a:pt x="15816" y="3103"/>
                  </a:cubicBezTo>
                  <a:cubicBezTo>
                    <a:pt x="15911" y="3103"/>
                    <a:pt x="16010" y="3095"/>
                    <a:pt x="16116" y="3079"/>
                  </a:cubicBezTo>
                  <a:cubicBezTo>
                    <a:pt x="17268" y="2928"/>
                    <a:pt x="17644" y="1625"/>
                    <a:pt x="17093" y="798"/>
                  </a:cubicBezTo>
                  <a:lnTo>
                    <a:pt x="17093" y="798"/>
                  </a:lnTo>
                  <a:cubicBezTo>
                    <a:pt x="17569" y="823"/>
                    <a:pt x="18070" y="823"/>
                    <a:pt x="18572" y="823"/>
                  </a:cubicBezTo>
                  <a:cubicBezTo>
                    <a:pt x="18183" y="1796"/>
                    <a:pt x="18761" y="2957"/>
                    <a:pt x="19917" y="2957"/>
                  </a:cubicBezTo>
                  <a:cubicBezTo>
                    <a:pt x="19952" y="2957"/>
                    <a:pt x="19989" y="2956"/>
                    <a:pt x="20025" y="2953"/>
                  </a:cubicBezTo>
                  <a:cubicBezTo>
                    <a:pt x="21103" y="2878"/>
                    <a:pt x="21604" y="1775"/>
                    <a:pt x="21203" y="898"/>
                  </a:cubicBezTo>
                  <a:lnTo>
                    <a:pt x="21203" y="898"/>
                  </a:lnTo>
                  <a:cubicBezTo>
                    <a:pt x="21579" y="923"/>
                    <a:pt x="21930" y="923"/>
                    <a:pt x="22306" y="923"/>
                  </a:cubicBezTo>
                  <a:cubicBezTo>
                    <a:pt x="21963" y="1782"/>
                    <a:pt x="22460" y="2905"/>
                    <a:pt x="23492" y="2905"/>
                  </a:cubicBezTo>
                  <a:cubicBezTo>
                    <a:pt x="23514" y="2905"/>
                    <a:pt x="23536" y="2904"/>
                    <a:pt x="23559" y="2903"/>
                  </a:cubicBezTo>
                  <a:cubicBezTo>
                    <a:pt x="24436" y="2878"/>
                    <a:pt x="25339" y="1775"/>
                    <a:pt x="25013" y="1024"/>
                  </a:cubicBezTo>
                  <a:cubicBezTo>
                    <a:pt x="25489" y="998"/>
                    <a:pt x="25940" y="998"/>
                    <a:pt x="26391" y="923"/>
                  </a:cubicBezTo>
                  <a:lnTo>
                    <a:pt x="26391" y="923"/>
                  </a:lnTo>
                  <a:cubicBezTo>
                    <a:pt x="26141" y="1450"/>
                    <a:pt x="25990" y="2001"/>
                    <a:pt x="26391" y="2502"/>
                  </a:cubicBezTo>
                  <a:cubicBezTo>
                    <a:pt x="26730" y="2921"/>
                    <a:pt x="27291" y="3117"/>
                    <a:pt x="27809" y="3117"/>
                  </a:cubicBezTo>
                  <a:cubicBezTo>
                    <a:pt x="27942" y="3117"/>
                    <a:pt x="28073" y="3104"/>
                    <a:pt x="28196" y="3079"/>
                  </a:cubicBezTo>
                  <a:cubicBezTo>
                    <a:pt x="29173" y="2828"/>
                    <a:pt x="29675" y="1625"/>
                    <a:pt x="29073" y="923"/>
                  </a:cubicBezTo>
                  <a:lnTo>
                    <a:pt x="30226" y="923"/>
                  </a:lnTo>
                  <a:cubicBezTo>
                    <a:pt x="29910" y="1969"/>
                    <a:pt x="30584" y="3132"/>
                    <a:pt x="31769" y="3132"/>
                  </a:cubicBezTo>
                  <a:cubicBezTo>
                    <a:pt x="31806" y="3132"/>
                    <a:pt x="31843" y="3131"/>
                    <a:pt x="31880" y="3129"/>
                  </a:cubicBezTo>
                  <a:cubicBezTo>
                    <a:pt x="33108" y="3029"/>
                    <a:pt x="33685" y="1750"/>
                    <a:pt x="33208" y="773"/>
                  </a:cubicBezTo>
                  <a:lnTo>
                    <a:pt x="33208" y="773"/>
                  </a:lnTo>
                  <a:cubicBezTo>
                    <a:pt x="33559" y="798"/>
                    <a:pt x="33885" y="823"/>
                    <a:pt x="34236" y="848"/>
                  </a:cubicBezTo>
                  <a:cubicBezTo>
                    <a:pt x="33885" y="1800"/>
                    <a:pt x="34436" y="2928"/>
                    <a:pt x="35589" y="2928"/>
                  </a:cubicBezTo>
                  <a:cubicBezTo>
                    <a:pt x="35602" y="2929"/>
                    <a:pt x="35614" y="2929"/>
                    <a:pt x="35626" y="2929"/>
                  </a:cubicBezTo>
                  <a:cubicBezTo>
                    <a:pt x="36682" y="2929"/>
                    <a:pt x="37315" y="1865"/>
                    <a:pt x="37018" y="973"/>
                  </a:cubicBezTo>
                  <a:cubicBezTo>
                    <a:pt x="37319" y="948"/>
                    <a:pt x="37645" y="923"/>
                    <a:pt x="37945" y="898"/>
                  </a:cubicBezTo>
                  <a:lnTo>
                    <a:pt x="37945" y="898"/>
                  </a:lnTo>
                  <a:cubicBezTo>
                    <a:pt x="37695" y="1775"/>
                    <a:pt x="38221" y="2753"/>
                    <a:pt x="39274" y="2803"/>
                  </a:cubicBezTo>
                  <a:cubicBezTo>
                    <a:pt x="39298" y="2804"/>
                    <a:pt x="39323" y="2805"/>
                    <a:pt x="39347" y="2805"/>
                  </a:cubicBezTo>
                  <a:cubicBezTo>
                    <a:pt x="40334" y="2805"/>
                    <a:pt x="40996" y="1829"/>
                    <a:pt x="40727" y="948"/>
                  </a:cubicBezTo>
                  <a:lnTo>
                    <a:pt x="40727" y="948"/>
                  </a:lnTo>
                  <a:cubicBezTo>
                    <a:pt x="41028" y="1024"/>
                    <a:pt x="41329" y="1049"/>
                    <a:pt x="41630" y="1074"/>
                  </a:cubicBezTo>
                  <a:cubicBezTo>
                    <a:pt x="41228" y="1800"/>
                    <a:pt x="41880" y="2928"/>
                    <a:pt x="42858" y="3079"/>
                  </a:cubicBezTo>
                  <a:cubicBezTo>
                    <a:pt x="42948" y="3092"/>
                    <a:pt x="43038" y="3099"/>
                    <a:pt x="43126" y="3099"/>
                  </a:cubicBezTo>
                  <a:cubicBezTo>
                    <a:pt x="44355" y="3099"/>
                    <a:pt x="45307" y="1844"/>
                    <a:pt x="44863" y="698"/>
                  </a:cubicBezTo>
                  <a:close/>
                  <a:moveTo>
                    <a:pt x="47088" y="0"/>
                  </a:moveTo>
                  <a:cubicBezTo>
                    <a:pt x="46975" y="0"/>
                    <a:pt x="46861" y="48"/>
                    <a:pt x="46792" y="146"/>
                  </a:cubicBezTo>
                  <a:cubicBezTo>
                    <a:pt x="46603" y="146"/>
                    <a:pt x="46411" y="145"/>
                    <a:pt x="46218" y="145"/>
                  </a:cubicBezTo>
                  <a:cubicBezTo>
                    <a:pt x="45543" y="145"/>
                    <a:pt x="44854" y="160"/>
                    <a:pt x="44211" y="297"/>
                  </a:cubicBezTo>
                  <a:cubicBezTo>
                    <a:pt x="44061" y="347"/>
                    <a:pt x="44061" y="572"/>
                    <a:pt x="44211" y="597"/>
                  </a:cubicBezTo>
                  <a:lnTo>
                    <a:pt x="44286" y="597"/>
                  </a:lnTo>
                  <a:cubicBezTo>
                    <a:pt x="44462" y="1199"/>
                    <a:pt x="44512" y="1851"/>
                    <a:pt x="43935" y="2277"/>
                  </a:cubicBezTo>
                  <a:cubicBezTo>
                    <a:pt x="43706" y="2437"/>
                    <a:pt x="43435" y="2556"/>
                    <a:pt x="43161" y="2556"/>
                  </a:cubicBezTo>
                  <a:cubicBezTo>
                    <a:pt x="43135" y="2556"/>
                    <a:pt x="43109" y="2555"/>
                    <a:pt x="43083" y="2552"/>
                  </a:cubicBezTo>
                  <a:cubicBezTo>
                    <a:pt x="42908" y="2502"/>
                    <a:pt x="42757" y="2452"/>
                    <a:pt x="42582" y="2427"/>
                  </a:cubicBezTo>
                  <a:cubicBezTo>
                    <a:pt x="41980" y="2126"/>
                    <a:pt x="41955" y="1675"/>
                    <a:pt x="42482" y="1099"/>
                  </a:cubicBezTo>
                  <a:cubicBezTo>
                    <a:pt x="42807" y="998"/>
                    <a:pt x="42732" y="547"/>
                    <a:pt x="42406" y="522"/>
                  </a:cubicBezTo>
                  <a:cubicBezTo>
                    <a:pt x="42002" y="490"/>
                    <a:pt x="41577" y="437"/>
                    <a:pt x="41158" y="437"/>
                  </a:cubicBezTo>
                  <a:cubicBezTo>
                    <a:pt x="40927" y="437"/>
                    <a:pt x="40699" y="453"/>
                    <a:pt x="40477" y="497"/>
                  </a:cubicBezTo>
                  <a:cubicBezTo>
                    <a:pt x="40451" y="489"/>
                    <a:pt x="40422" y="484"/>
                    <a:pt x="40393" y="484"/>
                  </a:cubicBezTo>
                  <a:cubicBezTo>
                    <a:pt x="40251" y="484"/>
                    <a:pt x="40093" y="582"/>
                    <a:pt x="40176" y="748"/>
                  </a:cubicBezTo>
                  <a:cubicBezTo>
                    <a:pt x="40426" y="1399"/>
                    <a:pt x="40226" y="2277"/>
                    <a:pt x="39374" y="2302"/>
                  </a:cubicBezTo>
                  <a:cubicBezTo>
                    <a:pt x="39362" y="2302"/>
                    <a:pt x="39351" y="2302"/>
                    <a:pt x="39340" y="2302"/>
                  </a:cubicBezTo>
                  <a:cubicBezTo>
                    <a:pt x="38464" y="2302"/>
                    <a:pt x="38177" y="1341"/>
                    <a:pt x="38622" y="698"/>
                  </a:cubicBezTo>
                  <a:cubicBezTo>
                    <a:pt x="38722" y="547"/>
                    <a:pt x="38597" y="297"/>
                    <a:pt x="38396" y="297"/>
                  </a:cubicBezTo>
                  <a:cubicBezTo>
                    <a:pt x="37845" y="372"/>
                    <a:pt x="37319" y="447"/>
                    <a:pt x="36792" y="572"/>
                  </a:cubicBezTo>
                  <a:cubicBezTo>
                    <a:pt x="36767" y="547"/>
                    <a:pt x="36742" y="522"/>
                    <a:pt x="36717" y="472"/>
                  </a:cubicBezTo>
                  <a:cubicBezTo>
                    <a:pt x="36687" y="435"/>
                    <a:pt x="36647" y="420"/>
                    <a:pt x="36606" y="420"/>
                  </a:cubicBezTo>
                  <a:cubicBezTo>
                    <a:pt x="36478" y="420"/>
                    <a:pt x="36335" y="571"/>
                    <a:pt x="36391" y="723"/>
                  </a:cubicBezTo>
                  <a:cubicBezTo>
                    <a:pt x="36341" y="798"/>
                    <a:pt x="36391" y="948"/>
                    <a:pt x="36492" y="973"/>
                  </a:cubicBezTo>
                  <a:cubicBezTo>
                    <a:pt x="36735" y="1630"/>
                    <a:pt x="36459" y="2429"/>
                    <a:pt x="35662" y="2429"/>
                  </a:cubicBezTo>
                  <a:cubicBezTo>
                    <a:pt x="35638" y="2429"/>
                    <a:pt x="35614" y="2429"/>
                    <a:pt x="35589" y="2427"/>
                  </a:cubicBezTo>
                  <a:cubicBezTo>
                    <a:pt x="34687" y="2402"/>
                    <a:pt x="34436" y="1374"/>
                    <a:pt x="34913" y="723"/>
                  </a:cubicBezTo>
                  <a:cubicBezTo>
                    <a:pt x="35063" y="572"/>
                    <a:pt x="34888" y="322"/>
                    <a:pt x="34687" y="322"/>
                  </a:cubicBezTo>
                  <a:cubicBezTo>
                    <a:pt x="34086" y="322"/>
                    <a:pt x="33509" y="322"/>
                    <a:pt x="32908" y="347"/>
                  </a:cubicBezTo>
                  <a:cubicBezTo>
                    <a:pt x="32873" y="312"/>
                    <a:pt x="32831" y="298"/>
                    <a:pt x="32787" y="298"/>
                  </a:cubicBezTo>
                  <a:cubicBezTo>
                    <a:pt x="32641" y="298"/>
                    <a:pt x="32485" y="462"/>
                    <a:pt x="32582" y="597"/>
                  </a:cubicBezTo>
                  <a:cubicBezTo>
                    <a:pt x="33098" y="1359"/>
                    <a:pt x="32867" y="2554"/>
                    <a:pt x="31843" y="2554"/>
                  </a:cubicBezTo>
                  <a:cubicBezTo>
                    <a:pt x="31822" y="2554"/>
                    <a:pt x="31801" y="2553"/>
                    <a:pt x="31780" y="2552"/>
                  </a:cubicBezTo>
                  <a:cubicBezTo>
                    <a:pt x="30827" y="2527"/>
                    <a:pt x="30477" y="1550"/>
                    <a:pt x="30878" y="798"/>
                  </a:cubicBezTo>
                  <a:cubicBezTo>
                    <a:pt x="31003" y="623"/>
                    <a:pt x="30853" y="397"/>
                    <a:pt x="30652" y="397"/>
                  </a:cubicBezTo>
                  <a:cubicBezTo>
                    <a:pt x="29975" y="397"/>
                    <a:pt x="29374" y="497"/>
                    <a:pt x="28722" y="648"/>
                  </a:cubicBezTo>
                  <a:cubicBezTo>
                    <a:pt x="28697" y="623"/>
                    <a:pt x="28647" y="597"/>
                    <a:pt x="28622" y="572"/>
                  </a:cubicBezTo>
                  <a:cubicBezTo>
                    <a:pt x="28590" y="561"/>
                    <a:pt x="28559" y="556"/>
                    <a:pt x="28528" y="556"/>
                  </a:cubicBezTo>
                  <a:cubicBezTo>
                    <a:pt x="28295" y="556"/>
                    <a:pt x="28127" y="863"/>
                    <a:pt x="28371" y="973"/>
                  </a:cubicBezTo>
                  <a:cubicBezTo>
                    <a:pt x="29098" y="1349"/>
                    <a:pt x="28923" y="2277"/>
                    <a:pt x="28196" y="2552"/>
                  </a:cubicBezTo>
                  <a:cubicBezTo>
                    <a:pt x="28045" y="2590"/>
                    <a:pt x="27901" y="2609"/>
                    <a:pt x="27760" y="2609"/>
                  </a:cubicBezTo>
                  <a:cubicBezTo>
                    <a:pt x="27619" y="2609"/>
                    <a:pt x="27482" y="2590"/>
                    <a:pt x="27344" y="2552"/>
                  </a:cubicBezTo>
                  <a:cubicBezTo>
                    <a:pt x="26517" y="2001"/>
                    <a:pt x="26391" y="1399"/>
                    <a:pt x="26993" y="798"/>
                  </a:cubicBezTo>
                  <a:cubicBezTo>
                    <a:pt x="27118" y="623"/>
                    <a:pt x="27043" y="372"/>
                    <a:pt x="26817" y="372"/>
                  </a:cubicBezTo>
                  <a:cubicBezTo>
                    <a:pt x="26091" y="397"/>
                    <a:pt x="25339" y="497"/>
                    <a:pt x="24612" y="572"/>
                  </a:cubicBezTo>
                  <a:cubicBezTo>
                    <a:pt x="24587" y="572"/>
                    <a:pt x="24562" y="547"/>
                    <a:pt x="24537" y="547"/>
                  </a:cubicBezTo>
                  <a:cubicBezTo>
                    <a:pt x="24503" y="522"/>
                    <a:pt x="24467" y="511"/>
                    <a:pt x="24432" y="511"/>
                  </a:cubicBezTo>
                  <a:cubicBezTo>
                    <a:pt x="24361" y="511"/>
                    <a:pt x="24294" y="556"/>
                    <a:pt x="24261" y="623"/>
                  </a:cubicBezTo>
                  <a:cubicBezTo>
                    <a:pt x="24086" y="698"/>
                    <a:pt x="24111" y="998"/>
                    <a:pt x="24336" y="998"/>
                  </a:cubicBezTo>
                  <a:lnTo>
                    <a:pt x="24436" y="998"/>
                  </a:lnTo>
                  <a:cubicBezTo>
                    <a:pt x="24637" y="1299"/>
                    <a:pt x="24512" y="1800"/>
                    <a:pt x="24336" y="2026"/>
                  </a:cubicBezTo>
                  <a:cubicBezTo>
                    <a:pt x="24134" y="2249"/>
                    <a:pt x="23882" y="2373"/>
                    <a:pt x="23608" y="2373"/>
                  </a:cubicBezTo>
                  <a:cubicBezTo>
                    <a:pt x="23543" y="2373"/>
                    <a:pt x="23476" y="2366"/>
                    <a:pt x="23409" y="2352"/>
                  </a:cubicBezTo>
                  <a:cubicBezTo>
                    <a:pt x="22732" y="2252"/>
                    <a:pt x="22381" y="1425"/>
                    <a:pt x="22857" y="823"/>
                  </a:cubicBezTo>
                  <a:cubicBezTo>
                    <a:pt x="22983" y="673"/>
                    <a:pt x="22908" y="472"/>
                    <a:pt x="22707" y="447"/>
                  </a:cubicBezTo>
                  <a:cubicBezTo>
                    <a:pt x="22439" y="428"/>
                    <a:pt x="22171" y="420"/>
                    <a:pt x="21903" y="420"/>
                  </a:cubicBezTo>
                  <a:cubicBezTo>
                    <a:pt x="21469" y="420"/>
                    <a:pt x="21036" y="441"/>
                    <a:pt x="20602" y="472"/>
                  </a:cubicBezTo>
                  <a:cubicBezTo>
                    <a:pt x="20351" y="497"/>
                    <a:pt x="20351" y="848"/>
                    <a:pt x="20602" y="873"/>
                  </a:cubicBezTo>
                  <a:lnTo>
                    <a:pt x="20652" y="873"/>
                  </a:lnTo>
                  <a:cubicBezTo>
                    <a:pt x="21028" y="1525"/>
                    <a:pt x="20777" y="2452"/>
                    <a:pt x="19925" y="2452"/>
                  </a:cubicBezTo>
                  <a:cubicBezTo>
                    <a:pt x="18998" y="2452"/>
                    <a:pt x="18747" y="1349"/>
                    <a:pt x="19198" y="698"/>
                  </a:cubicBezTo>
                  <a:cubicBezTo>
                    <a:pt x="19299" y="547"/>
                    <a:pt x="19173" y="322"/>
                    <a:pt x="18973" y="322"/>
                  </a:cubicBezTo>
                  <a:cubicBezTo>
                    <a:pt x="18529" y="322"/>
                    <a:pt x="18085" y="305"/>
                    <a:pt x="17641" y="305"/>
                  </a:cubicBezTo>
                  <a:cubicBezTo>
                    <a:pt x="17308" y="305"/>
                    <a:pt x="16975" y="315"/>
                    <a:pt x="16642" y="347"/>
                  </a:cubicBezTo>
                  <a:lnTo>
                    <a:pt x="16592" y="347"/>
                  </a:lnTo>
                  <a:cubicBezTo>
                    <a:pt x="16592" y="347"/>
                    <a:pt x="16567" y="322"/>
                    <a:pt x="16542" y="322"/>
                  </a:cubicBezTo>
                  <a:cubicBezTo>
                    <a:pt x="16503" y="299"/>
                    <a:pt x="16465" y="289"/>
                    <a:pt x="16428" y="289"/>
                  </a:cubicBezTo>
                  <a:cubicBezTo>
                    <a:pt x="16226" y="289"/>
                    <a:pt x="16083" y="595"/>
                    <a:pt x="16316" y="723"/>
                  </a:cubicBezTo>
                  <a:cubicBezTo>
                    <a:pt x="17068" y="1224"/>
                    <a:pt x="17118" y="2427"/>
                    <a:pt x="16065" y="2628"/>
                  </a:cubicBezTo>
                  <a:cubicBezTo>
                    <a:pt x="16001" y="2641"/>
                    <a:pt x="15937" y="2648"/>
                    <a:pt x="15874" y="2648"/>
                  </a:cubicBezTo>
                  <a:cubicBezTo>
                    <a:pt x="15009" y="2648"/>
                    <a:pt x="14351" y="1430"/>
                    <a:pt x="15238" y="823"/>
                  </a:cubicBezTo>
                  <a:cubicBezTo>
                    <a:pt x="15414" y="723"/>
                    <a:pt x="15339" y="472"/>
                    <a:pt x="15113" y="447"/>
                  </a:cubicBezTo>
                  <a:cubicBezTo>
                    <a:pt x="14835" y="428"/>
                    <a:pt x="14558" y="420"/>
                    <a:pt x="14279" y="420"/>
                  </a:cubicBezTo>
                  <a:cubicBezTo>
                    <a:pt x="13827" y="420"/>
                    <a:pt x="13372" y="441"/>
                    <a:pt x="12908" y="472"/>
                  </a:cubicBezTo>
                  <a:cubicBezTo>
                    <a:pt x="12882" y="497"/>
                    <a:pt x="12857" y="497"/>
                    <a:pt x="12807" y="522"/>
                  </a:cubicBezTo>
                  <a:cubicBezTo>
                    <a:pt x="12682" y="522"/>
                    <a:pt x="12582" y="748"/>
                    <a:pt x="12682" y="898"/>
                  </a:cubicBezTo>
                  <a:cubicBezTo>
                    <a:pt x="13208" y="1525"/>
                    <a:pt x="13008" y="2628"/>
                    <a:pt x="12030" y="2628"/>
                  </a:cubicBezTo>
                  <a:cubicBezTo>
                    <a:pt x="11103" y="2628"/>
                    <a:pt x="10627" y="1274"/>
                    <a:pt x="11604" y="923"/>
                  </a:cubicBezTo>
                  <a:cubicBezTo>
                    <a:pt x="11730" y="873"/>
                    <a:pt x="11730" y="698"/>
                    <a:pt x="11629" y="673"/>
                  </a:cubicBezTo>
                  <a:cubicBezTo>
                    <a:pt x="11604" y="572"/>
                    <a:pt x="11554" y="472"/>
                    <a:pt x="11429" y="472"/>
                  </a:cubicBezTo>
                  <a:cubicBezTo>
                    <a:pt x="11209" y="457"/>
                    <a:pt x="10984" y="449"/>
                    <a:pt x="10758" y="449"/>
                  </a:cubicBezTo>
                  <a:cubicBezTo>
                    <a:pt x="10236" y="449"/>
                    <a:pt x="9705" y="493"/>
                    <a:pt x="9198" y="597"/>
                  </a:cubicBezTo>
                  <a:cubicBezTo>
                    <a:pt x="9187" y="596"/>
                    <a:pt x="9176" y="595"/>
                    <a:pt x="9164" y="595"/>
                  </a:cubicBezTo>
                  <a:cubicBezTo>
                    <a:pt x="9020" y="595"/>
                    <a:pt x="8857" y="736"/>
                    <a:pt x="8973" y="898"/>
                  </a:cubicBezTo>
                  <a:cubicBezTo>
                    <a:pt x="9248" y="1299"/>
                    <a:pt x="9424" y="1750"/>
                    <a:pt x="9223" y="2227"/>
                  </a:cubicBezTo>
                  <a:cubicBezTo>
                    <a:pt x="9070" y="2620"/>
                    <a:pt x="8688" y="2842"/>
                    <a:pt x="8276" y="2842"/>
                  </a:cubicBezTo>
                  <a:cubicBezTo>
                    <a:pt x="8216" y="2842"/>
                    <a:pt x="8156" y="2838"/>
                    <a:pt x="8095" y="2828"/>
                  </a:cubicBezTo>
                  <a:cubicBezTo>
                    <a:pt x="7669" y="2778"/>
                    <a:pt x="7344" y="2452"/>
                    <a:pt x="7344" y="2001"/>
                  </a:cubicBezTo>
                  <a:cubicBezTo>
                    <a:pt x="7319" y="1600"/>
                    <a:pt x="7544" y="1299"/>
                    <a:pt x="7845" y="1024"/>
                  </a:cubicBezTo>
                  <a:cubicBezTo>
                    <a:pt x="7920" y="948"/>
                    <a:pt x="7920" y="873"/>
                    <a:pt x="7870" y="798"/>
                  </a:cubicBezTo>
                  <a:cubicBezTo>
                    <a:pt x="7945" y="698"/>
                    <a:pt x="7895" y="497"/>
                    <a:pt x="7770" y="472"/>
                  </a:cubicBezTo>
                  <a:cubicBezTo>
                    <a:pt x="7476" y="428"/>
                    <a:pt x="7177" y="412"/>
                    <a:pt x="6874" y="412"/>
                  </a:cubicBezTo>
                  <a:cubicBezTo>
                    <a:pt x="6324" y="412"/>
                    <a:pt x="5763" y="465"/>
                    <a:pt x="5213" y="497"/>
                  </a:cubicBezTo>
                  <a:cubicBezTo>
                    <a:pt x="5163" y="497"/>
                    <a:pt x="5113" y="522"/>
                    <a:pt x="5088" y="572"/>
                  </a:cubicBezTo>
                  <a:cubicBezTo>
                    <a:pt x="5069" y="567"/>
                    <a:pt x="5050" y="565"/>
                    <a:pt x="5032" y="565"/>
                  </a:cubicBezTo>
                  <a:cubicBezTo>
                    <a:pt x="4879" y="565"/>
                    <a:pt x="4756" y="736"/>
                    <a:pt x="4913" y="848"/>
                  </a:cubicBezTo>
                  <a:cubicBezTo>
                    <a:pt x="5213" y="1099"/>
                    <a:pt x="5464" y="1425"/>
                    <a:pt x="5439" y="1826"/>
                  </a:cubicBezTo>
                  <a:cubicBezTo>
                    <a:pt x="5389" y="2327"/>
                    <a:pt x="4988" y="2728"/>
                    <a:pt x="4512" y="2778"/>
                  </a:cubicBezTo>
                  <a:cubicBezTo>
                    <a:pt x="4478" y="2781"/>
                    <a:pt x="4444" y="2783"/>
                    <a:pt x="4409" y="2783"/>
                  </a:cubicBezTo>
                  <a:cubicBezTo>
                    <a:pt x="3603" y="2783"/>
                    <a:pt x="2415" y="1966"/>
                    <a:pt x="3208" y="1149"/>
                  </a:cubicBezTo>
                  <a:cubicBezTo>
                    <a:pt x="3312" y="1045"/>
                    <a:pt x="3210" y="873"/>
                    <a:pt x="3087" y="873"/>
                  </a:cubicBezTo>
                  <a:cubicBezTo>
                    <a:pt x="3061" y="873"/>
                    <a:pt x="3034" y="881"/>
                    <a:pt x="3008" y="898"/>
                  </a:cubicBezTo>
                  <a:lnTo>
                    <a:pt x="2983" y="898"/>
                  </a:lnTo>
                  <a:cubicBezTo>
                    <a:pt x="2933" y="873"/>
                    <a:pt x="2907" y="848"/>
                    <a:pt x="2857" y="848"/>
                  </a:cubicBezTo>
                  <a:cubicBezTo>
                    <a:pt x="2773" y="836"/>
                    <a:pt x="2689" y="831"/>
                    <a:pt x="2605" y="831"/>
                  </a:cubicBezTo>
                  <a:cubicBezTo>
                    <a:pt x="2339" y="831"/>
                    <a:pt x="2077" y="879"/>
                    <a:pt x="1830" y="898"/>
                  </a:cubicBezTo>
                  <a:cubicBezTo>
                    <a:pt x="1479" y="923"/>
                    <a:pt x="1153" y="923"/>
                    <a:pt x="802" y="923"/>
                  </a:cubicBezTo>
                  <a:cubicBezTo>
                    <a:pt x="752" y="923"/>
                    <a:pt x="727" y="923"/>
                    <a:pt x="702" y="948"/>
                  </a:cubicBezTo>
                  <a:cubicBezTo>
                    <a:pt x="669" y="893"/>
                    <a:pt x="606" y="862"/>
                    <a:pt x="547" y="862"/>
                  </a:cubicBezTo>
                  <a:cubicBezTo>
                    <a:pt x="472" y="862"/>
                    <a:pt x="401" y="912"/>
                    <a:pt x="401" y="1024"/>
                  </a:cubicBezTo>
                  <a:cubicBezTo>
                    <a:pt x="151" y="8693"/>
                    <a:pt x="552" y="16412"/>
                    <a:pt x="501" y="24106"/>
                  </a:cubicBezTo>
                  <a:cubicBezTo>
                    <a:pt x="451" y="32126"/>
                    <a:pt x="226" y="40147"/>
                    <a:pt x="0" y="48167"/>
                  </a:cubicBezTo>
                  <a:cubicBezTo>
                    <a:pt x="0" y="48346"/>
                    <a:pt x="141" y="48435"/>
                    <a:pt x="276" y="48435"/>
                  </a:cubicBezTo>
                  <a:cubicBezTo>
                    <a:pt x="330" y="48435"/>
                    <a:pt x="383" y="48421"/>
                    <a:pt x="426" y="48392"/>
                  </a:cubicBezTo>
                  <a:cubicBezTo>
                    <a:pt x="451" y="48417"/>
                    <a:pt x="501" y="48442"/>
                    <a:pt x="552" y="48442"/>
                  </a:cubicBezTo>
                  <a:cubicBezTo>
                    <a:pt x="6395" y="48873"/>
                    <a:pt x="12274" y="49015"/>
                    <a:pt x="18164" y="49015"/>
                  </a:cubicBezTo>
                  <a:cubicBezTo>
                    <a:pt x="27709" y="49015"/>
                    <a:pt x="37282" y="48642"/>
                    <a:pt x="46767" y="48518"/>
                  </a:cubicBezTo>
                  <a:cubicBezTo>
                    <a:pt x="46968" y="48518"/>
                    <a:pt x="47068" y="48367"/>
                    <a:pt x="47068" y="48217"/>
                  </a:cubicBezTo>
                  <a:cubicBezTo>
                    <a:pt x="47118" y="48217"/>
                    <a:pt x="47193" y="48167"/>
                    <a:pt x="47193" y="48066"/>
                  </a:cubicBezTo>
                  <a:cubicBezTo>
                    <a:pt x="47519" y="40147"/>
                    <a:pt x="47118" y="32152"/>
                    <a:pt x="47168" y="24207"/>
                  </a:cubicBezTo>
                  <a:cubicBezTo>
                    <a:pt x="47193" y="16237"/>
                    <a:pt x="47269" y="8292"/>
                    <a:pt x="47419" y="347"/>
                  </a:cubicBezTo>
                  <a:cubicBezTo>
                    <a:pt x="47434" y="118"/>
                    <a:pt x="47263" y="0"/>
                    <a:pt x="47088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73"/>
            <p:cNvSpPr/>
            <p:nvPr/>
          </p:nvSpPr>
          <p:spPr>
            <a:xfrm>
              <a:off x="1505775" y="444875"/>
              <a:ext cx="1157925" cy="1185100"/>
            </a:xfrm>
            <a:custGeom>
              <a:rect b="b" l="l" r="r" t="t"/>
              <a:pathLst>
                <a:path extrusionOk="0" h="47404" w="46317">
                  <a:moveTo>
                    <a:pt x="19694" y="12839"/>
                  </a:moveTo>
                  <a:cubicBezTo>
                    <a:pt x="25666" y="12839"/>
                    <a:pt x="31640" y="12924"/>
                    <a:pt x="37606" y="12924"/>
                  </a:cubicBezTo>
                  <a:cubicBezTo>
                    <a:pt x="38998" y="12924"/>
                    <a:pt x="40389" y="12919"/>
                    <a:pt x="41780" y="12908"/>
                  </a:cubicBezTo>
                  <a:cubicBezTo>
                    <a:pt x="42031" y="12908"/>
                    <a:pt x="42031" y="13309"/>
                    <a:pt x="41780" y="13309"/>
                  </a:cubicBezTo>
                  <a:cubicBezTo>
                    <a:pt x="40353" y="13295"/>
                    <a:pt x="38925" y="13288"/>
                    <a:pt x="37497" y="13288"/>
                  </a:cubicBezTo>
                  <a:cubicBezTo>
                    <a:pt x="30111" y="13288"/>
                    <a:pt x="22711" y="13452"/>
                    <a:pt x="15319" y="13452"/>
                  </a:cubicBezTo>
                  <a:cubicBezTo>
                    <a:pt x="11840" y="13452"/>
                    <a:pt x="8362" y="13415"/>
                    <a:pt x="4888" y="13309"/>
                  </a:cubicBezTo>
                  <a:cubicBezTo>
                    <a:pt x="4763" y="13309"/>
                    <a:pt x="4763" y="13109"/>
                    <a:pt x="4888" y="13109"/>
                  </a:cubicBezTo>
                  <a:cubicBezTo>
                    <a:pt x="9817" y="12897"/>
                    <a:pt x="14755" y="12839"/>
                    <a:pt x="19694" y="12839"/>
                  </a:cubicBezTo>
                  <a:close/>
                  <a:moveTo>
                    <a:pt x="41778" y="16165"/>
                  </a:moveTo>
                  <a:cubicBezTo>
                    <a:pt x="42081" y="16165"/>
                    <a:pt x="42073" y="16643"/>
                    <a:pt x="41755" y="16667"/>
                  </a:cubicBezTo>
                  <a:cubicBezTo>
                    <a:pt x="33336" y="16859"/>
                    <a:pt x="24820" y="17221"/>
                    <a:pt x="16342" y="17221"/>
                  </a:cubicBezTo>
                  <a:cubicBezTo>
                    <a:pt x="12630" y="17221"/>
                    <a:pt x="8925" y="17151"/>
                    <a:pt x="5239" y="16968"/>
                  </a:cubicBezTo>
                  <a:cubicBezTo>
                    <a:pt x="5113" y="16968"/>
                    <a:pt x="5113" y="16793"/>
                    <a:pt x="5239" y="16793"/>
                  </a:cubicBezTo>
                  <a:cubicBezTo>
                    <a:pt x="17369" y="16166"/>
                    <a:pt x="29625" y="16467"/>
                    <a:pt x="41755" y="16166"/>
                  </a:cubicBezTo>
                  <a:cubicBezTo>
                    <a:pt x="41763" y="16166"/>
                    <a:pt x="41771" y="16165"/>
                    <a:pt x="41778" y="16165"/>
                  </a:cubicBezTo>
                  <a:close/>
                  <a:moveTo>
                    <a:pt x="30937" y="19611"/>
                  </a:moveTo>
                  <a:cubicBezTo>
                    <a:pt x="34361" y="19611"/>
                    <a:pt x="37787" y="19640"/>
                    <a:pt x="41204" y="19725"/>
                  </a:cubicBezTo>
                  <a:cubicBezTo>
                    <a:pt x="41505" y="19750"/>
                    <a:pt x="41505" y="20201"/>
                    <a:pt x="41204" y="20201"/>
                  </a:cubicBezTo>
                  <a:cubicBezTo>
                    <a:pt x="36567" y="20163"/>
                    <a:pt x="31916" y="20110"/>
                    <a:pt x="27273" y="20110"/>
                  </a:cubicBezTo>
                  <a:cubicBezTo>
                    <a:pt x="25867" y="20110"/>
                    <a:pt x="24462" y="20114"/>
                    <a:pt x="23058" y="20126"/>
                  </a:cubicBezTo>
                  <a:cubicBezTo>
                    <a:pt x="18090" y="20167"/>
                    <a:pt x="13089" y="20446"/>
                    <a:pt x="8109" y="20446"/>
                  </a:cubicBezTo>
                  <a:cubicBezTo>
                    <a:pt x="7034" y="20446"/>
                    <a:pt x="5960" y="20433"/>
                    <a:pt x="4888" y="20402"/>
                  </a:cubicBezTo>
                  <a:cubicBezTo>
                    <a:pt x="4737" y="20402"/>
                    <a:pt x="4763" y="20176"/>
                    <a:pt x="4888" y="20176"/>
                  </a:cubicBezTo>
                  <a:cubicBezTo>
                    <a:pt x="10903" y="19575"/>
                    <a:pt x="17018" y="19700"/>
                    <a:pt x="23058" y="19650"/>
                  </a:cubicBezTo>
                  <a:cubicBezTo>
                    <a:pt x="25681" y="19628"/>
                    <a:pt x="28309" y="19611"/>
                    <a:pt x="30937" y="19611"/>
                  </a:cubicBezTo>
                  <a:close/>
                  <a:moveTo>
                    <a:pt x="29043" y="23158"/>
                  </a:moveTo>
                  <a:cubicBezTo>
                    <a:pt x="32026" y="23158"/>
                    <a:pt x="35010" y="23162"/>
                    <a:pt x="37992" y="23162"/>
                  </a:cubicBezTo>
                  <a:cubicBezTo>
                    <a:pt x="39330" y="23162"/>
                    <a:pt x="40668" y="23161"/>
                    <a:pt x="42006" y="23159"/>
                  </a:cubicBezTo>
                  <a:cubicBezTo>
                    <a:pt x="42013" y="23158"/>
                    <a:pt x="42021" y="23158"/>
                    <a:pt x="42028" y="23158"/>
                  </a:cubicBezTo>
                  <a:cubicBezTo>
                    <a:pt x="42357" y="23158"/>
                    <a:pt x="42349" y="23710"/>
                    <a:pt x="42006" y="23710"/>
                  </a:cubicBezTo>
                  <a:cubicBezTo>
                    <a:pt x="33957" y="23743"/>
                    <a:pt x="25897" y="23862"/>
                    <a:pt x="17848" y="23862"/>
                  </a:cubicBezTo>
                  <a:cubicBezTo>
                    <a:pt x="13641" y="23862"/>
                    <a:pt x="9437" y="23830"/>
                    <a:pt x="5239" y="23735"/>
                  </a:cubicBezTo>
                  <a:cubicBezTo>
                    <a:pt x="5038" y="23735"/>
                    <a:pt x="5063" y="23459"/>
                    <a:pt x="5239" y="23434"/>
                  </a:cubicBezTo>
                  <a:cubicBezTo>
                    <a:pt x="13159" y="23191"/>
                    <a:pt x="21101" y="23158"/>
                    <a:pt x="29043" y="23158"/>
                  </a:cubicBezTo>
                  <a:close/>
                  <a:moveTo>
                    <a:pt x="41678" y="26667"/>
                  </a:moveTo>
                  <a:cubicBezTo>
                    <a:pt x="41981" y="26667"/>
                    <a:pt x="41973" y="27144"/>
                    <a:pt x="41655" y="27144"/>
                  </a:cubicBezTo>
                  <a:cubicBezTo>
                    <a:pt x="33375" y="27482"/>
                    <a:pt x="25039" y="27820"/>
                    <a:pt x="16714" y="27820"/>
                  </a:cubicBezTo>
                  <a:cubicBezTo>
                    <a:pt x="12691" y="27820"/>
                    <a:pt x="8672" y="27741"/>
                    <a:pt x="4662" y="27545"/>
                  </a:cubicBezTo>
                  <a:cubicBezTo>
                    <a:pt x="4462" y="27545"/>
                    <a:pt x="4462" y="27219"/>
                    <a:pt x="4662" y="27219"/>
                  </a:cubicBezTo>
                  <a:cubicBezTo>
                    <a:pt x="16993" y="27018"/>
                    <a:pt x="29324" y="27194"/>
                    <a:pt x="41655" y="26668"/>
                  </a:cubicBezTo>
                  <a:cubicBezTo>
                    <a:pt x="41663" y="26667"/>
                    <a:pt x="41671" y="26667"/>
                    <a:pt x="41678" y="26667"/>
                  </a:cubicBezTo>
                  <a:close/>
                  <a:moveTo>
                    <a:pt x="31837" y="30448"/>
                  </a:moveTo>
                  <a:cubicBezTo>
                    <a:pt x="35001" y="30448"/>
                    <a:pt x="38165" y="30457"/>
                    <a:pt x="41329" y="30477"/>
                  </a:cubicBezTo>
                  <a:cubicBezTo>
                    <a:pt x="41605" y="30477"/>
                    <a:pt x="41605" y="30928"/>
                    <a:pt x="41329" y="30928"/>
                  </a:cubicBezTo>
                  <a:cubicBezTo>
                    <a:pt x="33886" y="31036"/>
                    <a:pt x="26444" y="31087"/>
                    <a:pt x="19001" y="31087"/>
                  </a:cubicBezTo>
                  <a:cubicBezTo>
                    <a:pt x="14338" y="31087"/>
                    <a:pt x="9676" y="31067"/>
                    <a:pt x="5013" y="31028"/>
                  </a:cubicBezTo>
                  <a:cubicBezTo>
                    <a:pt x="4763" y="31028"/>
                    <a:pt x="4763" y="30678"/>
                    <a:pt x="5013" y="30653"/>
                  </a:cubicBezTo>
                  <a:cubicBezTo>
                    <a:pt x="13954" y="30523"/>
                    <a:pt x="22895" y="30448"/>
                    <a:pt x="31837" y="30448"/>
                  </a:cubicBezTo>
                  <a:close/>
                  <a:moveTo>
                    <a:pt x="41079" y="33485"/>
                  </a:moveTo>
                  <a:cubicBezTo>
                    <a:pt x="41429" y="33485"/>
                    <a:pt x="41429" y="34011"/>
                    <a:pt x="41079" y="34011"/>
                  </a:cubicBezTo>
                  <a:cubicBezTo>
                    <a:pt x="29149" y="34136"/>
                    <a:pt x="17194" y="34387"/>
                    <a:pt x="5239" y="34487"/>
                  </a:cubicBezTo>
                  <a:cubicBezTo>
                    <a:pt x="4938" y="34487"/>
                    <a:pt x="4938" y="34036"/>
                    <a:pt x="5239" y="34036"/>
                  </a:cubicBezTo>
                  <a:cubicBezTo>
                    <a:pt x="17169" y="33660"/>
                    <a:pt x="29149" y="33560"/>
                    <a:pt x="41079" y="33485"/>
                  </a:cubicBezTo>
                  <a:close/>
                  <a:moveTo>
                    <a:pt x="41079" y="36617"/>
                  </a:moveTo>
                  <a:cubicBezTo>
                    <a:pt x="41404" y="36617"/>
                    <a:pt x="41404" y="37094"/>
                    <a:pt x="41079" y="37094"/>
                  </a:cubicBezTo>
                  <a:cubicBezTo>
                    <a:pt x="30993" y="37304"/>
                    <a:pt x="20855" y="37549"/>
                    <a:pt x="10738" y="37549"/>
                  </a:cubicBezTo>
                  <a:cubicBezTo>
                    <a:pt x="8787" y="37549"/>
                    <a:pt x="6837" y="37540"/>
                    <a:pt x="4888" y="37520"/>
                  </a:cubicBezTo>
                  <a:cubicBezTo>
                    <a:pt x="4612" y="37520"/>
                    <a:pt x="4612" y="37094"/>
                    <a:pt x="4888" y="37094"/>
                  </a:cubicBezTo>
                  <a:cubicBezTo>
                    <a:pt x="16943" y="36693"/>
                    <a:pt x="29023" y="36668"/>
                    <a:pt x="41079" y="36617"/>
                  </a:cubicBezTo>
                  <a:close/>
                  <a:moveTo>
                    <a:pt x="35737" y="40152"/>
                  </a:moveTo>
                  <a:cubicBezTo>
                    <a:pt x="37600" y="40152"/>
                    <a:pt x="39464" y="40188"/>
                    <a:pt x="41329" y="40277"/>
                  </a:cubicBezTo>
                  <a:cubicBezTo>
                    <a:pt x="41722" y="40301"/>
                    <a:pt x="41730" y="40904"/>
                    <a:pt x="41352" y="40904"/>
                  </a:cubicBezTo>
                  <a:cubicBezTo>
                    <a:pt x="41345" y="40904"/>
                    <a:pt x="41337" y="40904"/>
                    <a:pt x="41329" y="40903"/>
                  </a:cubicBezTo>
                  <a:cubicBezTo>
                    <a:pt x="39822" y="40831"/>
                    <a:pt x="38312" y="40801"/>
                    <a:pt x="36801" y="40801"/>
                  </a:cubicBezTo>
                  <a:cubicBezTo>
                    <a:pt x="29527" y="40801"/>
                    <a:pt x="22222" y="41492"/>
                    <a:pt x="14950" y="41492"/>
                  </a:cubicBezTo>
                  <a:cubicBezTo>
                    <a:pt x="11629" y="41492"/>
                    <a:pt x="8314" y="41348"/>
                    <a:pt x="5013" y="40928"/>
                  </a:cubicBezTo>
                  <a:cubicBezTo>
                    <a:pt x="4813" y="40903"/>
                    <a:pt x="4788" y="40602"/>
                    <a:pt x="5013" y="40602"/>
                  </a:cubicBezTo>
                  <a:cubicBezTo>
                    <a:pt x="7338" y="40747"/>
                    <a:pt x="9660" y="40802"/>
                    <a:pt x="11980" y="40802"/>
                  </a:cubicBezTo>
                  <a:cubicBezTo>
                    <a:pt x="19905" y="40802"/>
                    <a:pt x="27810" y="40152"/>
                    <a:pt x="35737" y="40152"/>
                  </a:cubicBezTo>
                  <a:close/>
                  <a:moveTo>
                    <a:pt x="44312" y="1"/>
                  </a:moveTo>
                  <a:lnTo>
                    <a:pt x="44312" y="1"/>
                  </a:lnTo>
                  <a:cubicBezTo>
                    <a:pt x="44756" y="1147"/>
                    <a:pt x="43804" y="2402"/>
                    <a:pt x="42575" y="2402"/>
                  </a:cubicBezTo>
                  <a:cubicBezTo>
                    <a:pt x="42487" y="2402"/>
                    <a:pt x="42397" y="2395"/>
                    <a:pt x="42307" y="2382"/>
                  </a:cubicBezTo>
                  <a:cubicBezTo>
                    <a:pt x="41329" y="2231"/>
                    <a:pt x="40652" y="1103"/>
                    <a:pt x="41079" y="377"/>
                  </a:cubicBezTo>
                  <a:cubicBezTo>
                    <a:pt x="40778" y="352"/>
                    <a:pt x="40477" y="327"/>
                    <a:pt x="40176" y="251"/>
                  </a:cubicBezTo>
                  <a:lnTo>
                    <a:pt x="40176" y="251"/>
                  </a:lnTo>
                  <a:cubicBezTo>
                    <a:pt x="40445" y="1132"/>
                    <a:pt x="39783" y="2108"/>
                    <a:pt x="38796" y="2108"/>
                  </a:cubicBezTo>
                  <a:cubicBezTo>
                    <a:pt x="38772" y="2108"/>
                    <a:pt x="38747" y="2107"/>
                    <a:pt x="38723" y="2106"/>
                  </a:cubicBezTo>
                  <a:cubicBezTo>
                    <a:pt x="37670" y="2056"/>
                    <a:pt x="37144" y="1078"/>
                    <a:pt x="37394" y="201"/>
                  </a:cubicBezTo>
                  <a:lnTo>
                    <a:pt x="37394" y="201"/>
                  </a:lnTo>
                  <a:cubicBezTo>
                    <a:pt x="37094" y="226"/>
                    <a:pt x="36768" y="251"/>
                    <a:pt x="36467" y="276"/>
                  </a:cubicBezTo>
                  <a:cubicBezTo>
                    <a:pt x="36764" y="1168"/>
                    <a:pt x="36131" y="2232"/>
                    <a:pt x="35075" y="2232"/>
                  </a:cubicBezTo>
                  <a:cubicBezTo>
                    <a:pt x="35063" y="2232"/>
                    <a:pt x="35051" y="2232"/>
                    <a:pt x="35038" y="2231"/>
                  </a:cubicBezTo>
                  <a:cubicBezTo>
                    <a:pt x="33885" y="2231"/>
                    <a:pt x="33334" y="1103"/>
                    <a:pt x="33685" y="151"/>
                  </a:cubicBezTo>
                  <a:cubicBezTo>
                    <a:pt x="33334" y="126"/>
                    <a:pt x="33008" y="101"/>
                    <a:pt x="32657" y="76"/>
                  </a:cubicBezTo>
                  <a:lnTo>
                    <a:pt x="32657" y="76"/>
                  </a:lnTo>
                  <a:cubicBezTo>
                    <a:pt x="33134" y="1053"/>
                    <a:pt x="32557" y="2332"/>
                    <a:pt x="31329" y="2432"/>
                  </a:cubicBezTo>
                  <a:cubicBezTo>
                    <a:pt x="31292" y="2434"/>
                    <a:pt x="31255" y="2435"/>
                    <a:pt x="31218" y="2435"/>
                  </a:cubicBezTo>
                  <a:cubicBezTo>
                    <a:pt x="30032" y="2435"/>
                    <a:pt x="29335" y="1272"/>
                    <a:pt x="29675" y="226"/>
                  </a:cubicBezTo>
                  <a:lnTo>
                    <a:pt x="28522" y="226"/>
                  </a:lnTo>
                  <a:cubicBezTo>
                    <a:pt x="29124" y="928"/>
                    <a:pt x="28622" y="2131"/>
                    <a:pt x="27645" y="2382"/>
                  </a:cubicBezTo>
                  <a:cubicBezTo>
                    <a:pt x="27522" y="2407"/>
                    <a:pt x="27391" y="2420"/>
                    <a:pt x="27258" y="2420"/>
                  </a:cubicBezTo>
                  <a:cubicBezTo>
                    <a:pt x="26740" y="2420"/>
                    <a:pt x="26179" y="2224"/>
                    <a:pt x="25840" y="1805"/>
                  </a:cubicBezTo>
                  <a:cubicBezTo>
                    <a:pt x="25439" y="1304"/>
                    <a:pt x="25590" y="753"/>
                    <a:pt x="25840" y="226"/>
                  </a:cubicBezTo>
                  <a:lnTo>
                    <a:pt x="25840" y="226"/>
                  </a:lnTo>
                  <a:cubicBezTo>
                    <a:pt x="25389" y="301"/>
                    <a:pt x="24938" y="301"/>
                    <a:pt x="24462" y="327"/>
                  </a:cubicBezTo>
                  <a:cubicBezTo>
                    <a:pt x="24788" y="1078"/>
                    <a:pt x="23885" y="2181"/>
                    <a:pt x="23008" y="2206"/>
                  </a:cubicBezTo>
                  <a:cubicBezTo>
                    <a:pt x="22985" y="2207"/>
                    <a:pt x="22963" y="2208"/>
                    <a:pt x="22941" y="2208"/>
                  </a:cubicBezTo>
                  <a:cubicBezTo>
                    <a:pt x="21909" y="2208"/>
                    <a:pt x="21412" y="1085"/>
                    <a:pt x="21755" y="226"/>
                  </a:cubicBezTo>
                  <a:cubicBezTo>
                    <a:pt x="21379" y="226"/>
                    <a:pt x="21028" y="226"/>
                    <a:pt x="20652" y="201"/>
                  </a:cubicBezTo>
                  <a:lnTo>
                    <a:pt x="20652" y="201"/>
                  </a:lnTo>
                  <a:cubicBezTo>
                    <a:pt x="21053" y="1078"/>
                    <a:pt x="20552" y="2181"/>
                    <a:pt x="19474" y="2256"/>
                  </a:cubicBezTo>
                  <a:cubicBezTo>
                    <a:pt x="19438" y="2259"/>
                    <a:pt x="19401" y="2260"/>
                    <a:pt x="19366" y="2260"/>
                  </a:cubicBezTo>
                  <a:cubicBezTo>
                    <a:pt x="18210" y="2260"/>
                    <a:pt x="17632" y="1099"/>
                    <a:pt x="18021" y="126"/>
                  </a:cubicBezTo>
                  <a:cubicBezTo>
                    <a:pt x="17519" y="126"/>
                    <a:pt x="17018" y="126"/>
                    <a:pt x="16542" y="101"/>
                  </a:cubicBezTo>
                  <a:lnTo>
                    <a:pt x="16542" y="101"/>
                  </a:lnTo>
                  <a:cubicBezTo>
                    <a:pt x="17093" y="928"/>
                    <a:pt x="16717" y="2231"/>
                    <a:pt x="15565" y="2382"/>
                  </a:cubicBezTo>
                  <a:cubicBezTo>
                    <a:pt x="15459" y="2398"/>
                    <a:pt x="15360" y="2406"/>
                    <a:pt x="15265" y="2406"/>
                  </a:cubicBezTo>
                  <a:cubicBezTo>
                    <a:pt x="14075" y="2406"/>
                    <a:pt x="13722" y="1153"/>
                    <a:pt x="14186" y="201"/>
                  </a:cubicBezTo>
                  <a:lnTo>
                    <a:pt x="14186" y="201"/>
                  </a:lnTo>
                  <a:cubicBezTo>
                    <a:pt x="14019" y="210"/>
                    <a:pt x="13852" y="212"/>
                    <a:pt x="13686" y="212"/>
                  </a:cubicBezTo>
                  <a:cubicBezTo>
                    <a:pt x="13353" y="212"/>
                    <a:pt x="13025" y="201"/>
                    <a:pt x="12707" y="201"/>
                  </a:cubicBezTo>
                  <a:cubicBezTo>
                    <a:pt x="12958" y="602"/>
                    <a:pt x="13008" y="1129"/>
                    <a:pt x="12808" y="1580"/>
                  </a:cubicBezTo>
                  <a:cubicBezTo>
                    <a:pt x="12587" y="2109"/>
                    <a:pt x="12056" y="2425"/>
                    <a:pt x="11505" y="2425"/>
                  </a:cubicBezTo>
                  <a:cubicBezTo>
                    <a:pt x="11430" y="2425"/>
                    <a:pt x="11354" y="2419"/>
                    <a:pt x="11279" y="2407"/>
                  </a:cubicBezTo>
                  <a:cubicBezTo>
                    <a:pt x="10627" y="2332"/>
                    <a:pt x="10076" y="1830"/>
                    <a:pt x="10001" y="1179"/>
                  </a:cubicBezTo>
                  <a:cubicBezTo>
                    <a:pt x="9976" y="803"/>
                    <a:pt x="10101" y="452"/>
                    <a:pt x="10352" y="201"/>
                  </a:cubicBezTo>
                  <a:lnTo>
                    <a:pt x="10352" y="201"/>
                  </a:lnTo>
                  <a:cubicBezTo>
                    <a:pt x="9900" y="276"/>
                    <a:pt x="9474" y="301"/>
                    <a:pt x="9048" y="301"/>
                  </a:cubicBezTo>
                  <a:cubicBezTo>
                    <a:pt x="9299" y="778"/>
                    <a:pt x="9299" y="1379"/>
                    <a:pt x="9073" y="1855"/>
                  </a:cubicBezTo>
                  <a:cubicBezTo>
                    <a:pt x="8811" y="2380"/>
                    <a:pt x="8262" y="2676"/>
                    <a:pt x="7693" y="2676"/>
                  </a:cubicBezTo>
                  <a:cubicBezTo>
                    <a:pt x="7610" y="2676"/>
                    <a:pt x="7527" y="2670"/>
                    <a:pt x="7444" y="2657"/>
                  </a:cubicBezTo>
                  <a:cubicBezTo>
                    <a:pt x="6793" y="2557"/>
                    <a:pt x="6291" y="2081"/>
                    <a:pt x="6241" y="1404"/>
                  </a:cubicBezTo>
                  <a:cubicBezTo>
                    <a:pt x="6191" y="1003"/>
                    <a:pt x="6367" y="502"/>
                    <a:pt x="6667" y="226"/>
                  </a:cubicBezTo>
                  <a:lnTo>
                    <a:pt x="6667" y="226"/>
                  </a:lnTo>
                  <a:cubicBezTo>
                    <a:pt x="6520" y="233"/>
                    <a:pt x="6370" y="236"/>
                    <a:pt x="6220" y="236"/>
                  </a:cubicBezTo>
                  <a:cubicBezTo>
                    <a:pt x="5809" y="236"/>
                    <a:pt x="5392" y="213"/>
                    <a:pt x="4988" y="176"/>
                  </a:cubicBezTo>
                  <a:lnTo>
                    <a:pt x="4988" y="176"/>
                  </a:lnTo>
                  <a:cubicBezTo>
                    <a:pt x="5765" y="1003"/>
                    <a:pt x="5189" y="2532"/>
                    <a:pt x="3961" y="2607"/>
                  </a:cubicBezTo>
                  <a:cubicBezTo>
                    <a:pt x="3896" y="2614"/>
                    <a:pt x="3830" y="2617"/>
                    <a:pt x="3763" y="2617"/>
                  </a:cubicBezTo>
                  <a:cubicBezTo>
                    <a:pt x="3085" y="2617"/>
                    <a:pt x="2350" y="2273"/>
                    <a:pt x="2031" y="1680"/>
                  </a:cubicBezTo>
                  <a:cubicBezTo>
                    <a:pt x="1855" y="1354"/>
                    <a:pt x="1855" y="953"/>
                    <a:pt x="2006" y="652"/>
                  </a:cubicBezTo>
                  <a:lnTo>
                    <a:pt x="2006" y="652"/>
                  </a:lnTo>
                  <a:cubicBezTo>
                    <a:pt x="1790" y="699"/>
                    <a:pt x="1561" y="718"/>
                    <a:pt x="1329" y="718"/>
                  </a:cubicBezTo>
                  <a:cubicBezTo>
                    <a:pt x="941" y="718"/>
                    <a:pt x="547" y="665"/>
                    <a:pt x="201" y="602"/>
                  </a:cubicBezTo>
                  <a:lnTo>
                    <a:pt x="176" y="602"/>
                  </a:lnTo>
                  <a:cubicBezTo>
                    <a:pt x="527" y="6166"/>
                    <a:pt x="652" y="11755"/>
                    <a:pt x="652" y="17369"/>
                  </a:cubicBezTo>
                  <a:cubicBezTo>
                    <a:pt x="652" y="27369"/>
                    <a:pt x="251" y="37419"/>
                    <a:pt x="1" y="47369"/>
                  </a:cubicBezTo>
                  <a:cubicBezTo>
                    <a:pt x="1877" y="47360"/>
                    <a:pt x="3753" y="47357"/>
                    <a:pt x="5629" y="47357"/>
                  </a:cubicBezTo>
                  <a:cubicBezTo>
                    <a:pt x="12383" y="47357"/>
                    <a:pt x="19133" y="47403"/>
                    <a:pt x="25885" y="47403"/>
                  </a:cubicBezTo>
                  <a:cubicBezTo>
                    <a:pt x="32660" y="47403"/>
                    <a:pt x="39436" y="47356"/>
                    <a:pt x="46216" y="47169"/>
                  </a:cubicBezTo>
                  <a:cubicBezTo>
                    <a:pt x="46241" y="47169"/>
                    <a:pt x="46267" y="47194"/>
                    <a:pt x="46317" y="47194"/>
                  </a:cubicBezTo>
                  <a:cubicBezTo>
                    <a:pt x="45815" y="39349"/>
                    <a:pt x="46116" y="31379"/>
                    <a:pt x="46091" y="23510"/>
                  </a:cubicBezTo>
                  <a:cubicBezTo>
                    <a:pt x="46066" y="15690"/>
                    <a:pt x="46116" y="7870"/>
                    <a:pt x="46166" y="51"/>
                  </a:cubicBezTo>
                  <a:lnTo>
                    <a:pt x="46166" y="51"/>
                  </a:lnTo>
                  <a:cubicBezTo>
                    <a:pt x="45946" y="60"/>
                    <a:pt x="45723" y="66"/>
                    <a:pt x="45497" y="66"/>
                  </a:cubicBezTo>
                  <a:cubicBezTo>
                    <a:pt x="45106" y="66"/>
                    <a:pt x="44709" y="48"/>
                    <a:pt x="44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73"/>
            <p:cNvSpPr/>
            <p:nvPr/>
          </p:nvSpPr>
          <p:spPr>
            <a:xfrm>
              <a:off x="1631725" y="1023800"/>
              <a:ext cx="932975" cy="17650"/>
            </a:xfrm>
            <a:custGeom>
              <a:rect b="b" l="l" r="r" t="t"/>
              <a:pathLst>
                <a:path extrusionOk="0" h="706" w="37319">
                  <a:moveTo>
                    <a:pt x="24005" y="1"/>
                  </a:moveTo>
                  <a:cubicBezTo>
                    <a:pt x="16063" y="1"/>
                    <a:pt x="8121" y="34"/>
                    <a:pt x="201" y="277"/>
                  </a:cubicBezTo>
                  <a:cubicBezTo>
                    <a:pt x="25" y="302"/>
                    <a:pt x="0" y="578"/>
                    <a:pt x="201" y="578"/>
                  </a:cubicBezTo>
                  <a:cubicBezTo>
                    <a:pt x="4399" y="673"/>
                    <a:pt x="8603" y="705"/>
                    <a:pt x="12810" y="705"/>
                  </a:cubicBezTo>
                  <a:cubicBezTo>
                    <a:pt x="20859" y="705"/>
                    <a:pt x="28919" y="586"/>
                    <a:pt x="36968" y="553"/>
                  </a:cubicBezTo>
                  <a:cubicBezTo>
                    <a:pt x="37311" y="553"/>
                    <a:pt x="37319" y="1"/>
                    <a:pt x="36990" y="1"/>
                  </a:cubicBezTo>
                  <a:cubicBezTo>
                    <a:pt x="36983" y="1"/>
                    <a:pt x="36975" y="1"/>
                    <a:pt x="36968" y="2"/>
                  </a:cubicBezTo>
                  <a:cubicBezTo>
                    <a:pt x="35630" y="4"/>
                    <a:pt x="34292" y="5"/>
                    <a:pt x="32954" y="5"/>
                  </a:cubicBezTo>
                  <a:cubicBezTo>
                    <a:pt x="29972" y="5"/>
                    <a:pt x="26988" y="1"/>
                    <a:pt x="24005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73"/>
            <p:cNvSpPr/>
            <p:nvPr/>
          </p:nvSpPr>
          <p:spPr>
            <a:xfrm>
              <a:off x="1633600" y="849000"/>
              <a:ext cx="924200" cy="26400"/>
            </a:xfrm>
            <a:custGeom>
              <a:rect b="b" l="l" r="r" t="t"/>
              <a:pathLst>
                <a:path extrusionOk="0" h="1056" w="36968">
                  <a:moveTo>
                    <a:pt x="36665" y="0"/>
                  </a:moveTo>
                  <a:cubicBezTo>
                    <a:pt x="36658" y="0"/>
                    <a:pt x="36650" y="1"/>
                    <a:pt x="36642" y="1"/>
                  </a:cubicBezTo>
                  <a:cubicBezTo>
                    <a:pt x="24512" y="302"/>
                    <a:pt x="12256" y="1"/>
                    <a:pt x="126" y="628"/>
                  </a:cubicBezTo>
                  <a:cubicBezTo>
                    <a:pt x="0" y="628"/>
                    <a:pt x="0" y="803"/>
                    <a:pt x="126" y="803"/>
                  </a:cubicBezTo>
                  <a:cubicBezTo>
                    <a:pt x="3812" y="986"/>
                    <a:pt x="7517" y="1056"/>
                    <a:pt x="11229" y="1056"/>
                  </a:cubicBezTo>
                  <a:cubicBezTo>
                    <a:pt x="19707" y="1056"/>
                    <a:pt x="28223" y="694"/>
                    <a:pt x="36642" y="502"/>
                  </a:cubicBezTo>
                  <a:cubicBezTo>
                    <a:pt x="36960" y="478"/>
                    <a:pt x="36968" y="0"/>
                    <a:pt x="3666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73"/>
            <p:cNvSpPr/>
            <p:nvPr/>
          </p:nvSpPr>
          <p:spPr>
            <a:xfrm>
              <a:off x="1624825" y="765850"/>
              <a:ext cx="931725" cy="15325"/>
            </a:xfrm>
            <a:custGeom>
              <a:rect b="b" l="l" r="r" t="t"/>
              <a:pathLst>
                <a:path extrusionOk="0" h="613" w="37269">
                  <a:moveTo>
                    <a:pt x="14932" y="0"/>
                  </a:moveTo>
                  <a:cubicBezTo>
                    <a:pt x="9993" y="0"/>
                    <a:pt x="5055" y="58"/>
                    <a:pt x="126" y="270"/>
                  </a:cubicBezTo>
                  <a:cubicBezTo>
                    <a:pt x="1" y="270"/>
                    <a:pt x="1" y="470"/>
                    <a:pt x="126" y="470"/>
                  </a:cubicBezTo>
                  <a:cubicBezTo>
                    <a:pt x="3600" y="576"/>
                    <a:pt x="7078" y="613"/>
                    <a:pt x="10557" y="613"/>
                  </a:cubicBezTo>
                  <a:cubicBezTo>
                    <a:pt x="17949" y="613"/>
                    <a:pt x="25349" y="449"/>
                    <a:pt x="32735" y="449"/>
                  </a:cubicBezTo>
                  <a:cubicBezTo>
                    <a:pt x="34163" y="449"/>
                    <a:pt x="35591" y="456"/>
                    <a:pt x="37018" y="470"/>
                  </a:cubicBezTo>
                  <a:cubicBezTo>
                    <a:pt x="37269" y="470"/>
                    <a:pt x="37269" y="69"/>
                    <a:pt x="37018" y="69"/>
                  </a:cubicBezTo>
                  <a:cubicBezTo>
                    <a:pt x="35627" y="80"/>
                    <a:pt x="34236" y="85"/>
                    <a:pt x="32844" y="85"/>
                  </a:cubicBezTo>
                  <a:cubicBezTo>
                    <a:pt x="26878" y="85"/>
                    <a:pt x="20904" y="0"/>
                    <a:pt x="14932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73"/>
            <p:cNvSpPr/>
            <p:nvPr/>
          </p:nvSpPr>
          <p:spPr>
            <a:xfrm>
              <a:off x="1617300" y="1111525"/>
              <a:ext cx="938000" cy="28850"/>
            </a:xfrm>
            <a:custGeom>
              <a:rect b="b" l="l" r="r" t="t"/>
              <a:pathLst>
                <a:path extrusionOk="0" h="1154" w="37520">
                  <a:moveTo>
                    <a:pt x="37217" y="1"/>
                  </a:moveTo>
                  <a:cubicBezTo>
                    <a:pt x="37210" y="1"/>
                    <a:pt x="37202" y="1"/>
                    <a:pt x="37194" y="2"/>
                  </a:cubicBezTo>
                  <a:cubicBezTo>
                    <a:pt x="24863" y="528"/>
                    <a:pt x="12532" y="352"/>
                    <a:pt x="201" y="553"/>
                  </a:cubicBezTo>
                  <a:cubicBezTo>
                    <a:pt x="1" y="553"/>
                    <a:pt x="1" y="879"/>
                    <a:pt x="201" y="879"/>
                  </a:cubicBezTo>
                  <a:cubicBezTo>
                    <a:pt x="4211" y="1075"/>
                    <a:pt x="8230" y="1154"/>
                    <a:pt x="12253" y="1154"/>
                  </a:cubicBezTo>
                  <a:cubicBezTo>
                    <a:pt x="20578" y="1154"/>
                    <a:pt x="28914" y="816"/>
                    <a:pt x="37194" y="478"/>
                  </a:cubicBezTo>
                  <a:cubicBezTo>
                    <a:pt x="37512" y="478"/>
                    <a:pt x="37520" y="1"/>
                    <a:pt x="37217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73"/>
            <p:cNvSpPr/>
            <p:nvPr/>
          </p:nvSpPr>
          <p:spPr>
            <a:xfrm>
              <a:off x="1624825" y="1206075"/>
              <a:ext cx="921075" cy="16000"/>
            </a:xfrm>
            <a:custGeom>
              <a:rect b="b" l="l" r="r" t="t"/>
              <a:pathLst>
                <a:path extrusionOk="0" h="640" w="36843">
                  <a:moveTo>
                    <a:pt x="27075" y="0"/>
                  </a:moveTo>
                  <a:cubicBezTo>
                    <a:pt x="18133" y="0"/>
                    <a:pt x="9192" y="75"/>
                    <a:pt x="251" y="205"/>
                  </a:cubicBezTo>
                  <a:cubicBezTo>
                    <a:pt x="1" y="230"/>
                    <a:pt x="1" y="580"/>
                    <a:pt x="251" y="580"/>
                  </a:cubicBezTo>
                  <a:cubicBezTo>
                    <a:pt x="4914" y="619"/>
                    <a:pt x="9576" y="639"/>
                    <a:pt x="14239" y="639"/>
                  </a:cubicBezTo>
                  <a:cubicBezTo>
                    <a:pt x="21682" y="639"/>
                    <a:pt x="29124" y="588"/>
                    <a:pt x="36567" y="480"/>
                  </a:cubicBezTo>
                  <a:cubicBezTo>
                    <a:pt x="36843" y="480"/>
                    <a:pt x="36843" y="29"/>
                    <a:pt x="36567" y="29"/>
                  </a:cubicBezTo>
                  <a:cubicBezTo>
                    <a:pt x="33403" y="9"/>
                    <a:pt x="30239" y="0"/>
                    <a:pt x="27075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73"/>
            <p:cNvSpPr/>
            <p:nvPr/>
          </p:nvSpPr>
          <p:spPr>
            <a:xfrm>
              <a:off x="1625450" y="1448675"/>
              <a:ext cx="923575" cy="33500"/>
            </a:xfrm>
            <a:custGeom>
              <a:rect b="b" l="l" r="r" t="t"/>
              <a:pathLst>
                <a:path extrusionOk="0" h="1340" w="36943">
                  <a:moveTo>
                    <a:pt x="30950" y="0"/>
                  </a:moveTo>
                  <a:cubicBezTo>
                    <a:pt x="23023" y="0"/>
                    <a:pt x="15118" y="650"/>
                    <a:pt x="7193" y="650"/>
                  </a:cubicBezTo>
                  <a:cubicBezTo>
                    <a:pt x="4873" y="650"/>
                    <a:pt x="2551" y="595"/>
                    <a:pt x="226" y="450"/>
                  </a:cubicBezTo>
                  <a:cubicBezTo>
                    <a:pt x="1" y="450"/>
                    <a:pt x="26" y="751"/>
                    <a:pt x="226" y="776"/>
                  </a:cubicBezTo>
                  <a:cubicBezTo>
                    <a:pt x="3527" y="1196"/>
                    <a:pt x="6842" y="1340"/>
                    <a:pt x="10163" y="1340"/>
                  </a:cubicBezTo>
                  <a:cubicBezTo>
                    <a:pt x="17435" y="1340"/>
                    <a:pt x="24740" y="649"/>
                    <a:pt x="32014" y="649"/>
                  </a:cubicBezTo>
                  <a:cubicBezTo>
                    <a:pt x="33525" y="649"/>
                    <a:pt x="35035" y="679"/>
                    <a:pt x="36542" y="751"/>
                  </a:cubicBezTo>
                  <a:cubicBezTo>
                    <a:pt x="36550" y="752"/>
                    <a:pt x="36558" y="752"/>
                    <a:pt x="36565" y="752"/>
                  </a:cubicBezTo>
                  <a:cubicBezTo>
                    <a:pt x="36943" y="752"/>
                    <a:pt x="36935" y="149"/>
                    <a:pt x="36542" y="125"/>
                  </a:cubicBezTo>
                  <a:cubicBezTo>
                    <a:pt x="34677" y="36"/>
                    <a:pt x="32813" y="0"/>
                    <a:pt x="3095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73"/>
            <p:cNvSpPr/>
            <p:nvPr/>
          </p:nvSpPr>
          <p:spPr>
            <a:xfrm>
              <a:off x="1624200" y="934225"/>
              <a:ext cx="919200" cy="21800"/>
            </a:xfrm>
            <a:custGeom>
              <a:rect b="b" l="l" r="r" t="t"/>
              <a:pathLst>
                <a:path extrusionOk="0" h="872" w="36768">
                  <a:moveTo>
                    <a:pt x="26200" y="37"/>
                  </a:moveTo>
                  <a:cubicBezTo>
                    <a:pt x="23572" y="37"/>
                    <a:pt x="20944" y="54"/>
                    <a:pt x="18321" y="76"/>
                  </a:cubicBezTo>
                  <a:cubicBezTo>
                    <a:pt x="12281" y="126"/>
                    <a:pt x="6166" y="1"/>
                    <a:pt x="151" y="602"/>
                  </a:cubicBezTo>
                  <a:cubicBezTo>
                    <a:pt x="26" y="602"/>
                    <a:pt x="0" y="828"/>
                    <a:pt x="151" y="828"/>
                  </a:cubicBezTo>
                  <a:cubicBezTo>
                    <a:pt x="1223" y="859"/>
                    <a:pt x="2297" y="872"/>
                    <a:pt x="3372" y="872"/>
                  </a:cubicBezTo>
                  <a:cubicBezTo>
                    <a:pt x="8352" y="872"/>
                    <a:pt x="13353" y="593"/>
                    <a:pt x="18321" y="552"/>
                  </a:cubicBezTo>
                  <a:cubicBezTo>
                    <a:pt x="19725" y="540"/>
                    <a:pt x="21130" y="536"/>
                    <a:pt x="22536" y="536"/>
                  </a:cubicBezTo>
                  <a:cubicBezTo>
                    <a:pt x="27179" y="536"/>
                    <a:pt x="31830" y="589"/>
                    <a:pt x="36467" y="627"/>
                  </a:cubicBezTo>
                  <a:cubicBezTo>
                    <a:pt x="36768" y="627"/>
                    <a:pt x="36768" y="176"/>
                    <a:pt x="36467" y="151"/>
                  </a:cubicBezTo>
                  <a:cubicBezTo>
                    <a:pt x="33050" y="66"/>
                    <a:pt x="29624" y="37"/>
                    <a:pt x="26200" y="37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73"/>
            <p:cNvSpPr/>
            <p:nvPr/>
          </p:nvSpPr>
          <p:spPr>
            <a:xfrm>
              <a:off x="1629200" y="1281975"/>
              <a:ext cx="912325" cy="25100"/>
            </a:xfrm>
            <a:custGeom>
              <a:rect b="b" l="l" r="r" t="t"/>
              <a:pathLst>
                <a:path extrusionOk="0" h="1004" w="36493">
                  <a:moveTo>
                    <a:pt x="36142" y="1"/>
                  </a:moveTo>
                  <a:cubicBezTo>
                    <a:pt x="24212" y="76"/>
                    <a:pt x="12232" y="176"/>
                    <a:pt x="302" y="552"/>
                  </a:cubicBezTo>
                  <a:cubicBezTo>
                    <a:pt x="1" y="552"/>
                    <a:pt x="1" y="1003"/>
                    <a:pt x="302" y="1003"/>
                  </a:cubicBezTo>
                  <a:cubicBezTo>
                    <a:pt x="12257" y="903"/>
                    <a:pt x="24212" y="652"/>
                    <a:pt x="36142" y="527"/>
                  </a:cubicBezTo>
                  <a:cubicBezTo>
                    <a:pt x="36492" y="527"/>
                    <a:pt x="36492" y="1"/>
                    <a:pt x="36142" y="1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73"/>
            <p:cNvSpPr/>
            <p:nvPr/>
          </p:nvSpPr>
          <p:spPr>
            <a:xfrm>
              <a:off x="1621075" y="1360300"/>
              <a:ext cx="919825" cy="23325"/>
            </a:xfrm>
            <a:custGeom>
              <a:rect b="b" l="l" r="r" t="t"/>
              <a:pathLst>
                <a:path extrusionOk="0" h="933" w="36793">
                  <a:moveTo>
                    <a:pt x="36467" y="0"/>
                  </a:moveTo>
                  <a:cubicBezTo>
                    <a:pt x="24411" y="51"/>
                    <a:pt x="12331" y="76"/>
                    <a:pt x="276" y="477"/>
                  </a:cubicBezTo>
                  <a:cubicBezTo>
                    <a:pt x="0" y="477"/>
                    <a:pt x="0" y="903"/>
                    <a:pt x="276" y="903"/>
                  </a:cubicBezTo>
                  <a:cubicBezTo>
                    <a:pt x="2225" y="923"/>
                    <a:pt x="4175" y="932"/>
                    <a:pt x="6126" y="932"/>
                  </a:cubicBezTo>
                  <a:cubicBezTo>
                    <a:pt x="16243" y="932"/>
                    <a:pt x="26381" y="687"/>
                    <a:pt x="36467" y="477"/>
                  </a:cubicBezTo>
                  <a:cubicBezTo>
                    <a:pt x="36792" y="477"/>
                    <a:pt x="36792" y="0"/>
                    <a:pt x="36467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9" name="Google Shape;2649;p73"/>
          <p:cNvGrpSpPr/>
          <p:nvPr/>
        </p:nvGrpSpPr>
        <p:grpSpPr>
          <a:xfrm flipH="1">
            <a:off x="1928475" y="1023450"/>
            <a:ext cx="3359386" cy="176025"/>
            <a:chOff x="4345425" y="2175475"/>
            <a:chExt cx="800750" cy="176025"/>
          </a:xfrm>
        </p:grpSpPr>
        <p:sp>
          <p:nvSpPr>
            <p:cNvPr id="2650" name="Google Shape;2650;p73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73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2" name="Google Shape;2652;p73"/>
          <p:cNvGrpSpPr/>
          <p:nvPr/>
        </p:nvGrpSpPr>
        <p:grpSpPr>
          <a:xfrm rot="514806">
            <a:off x="497169" y="380538"/>
            <a:ext cx="1118061" cy="876421"/>
            <a:chOff x="378575" y="1776375"/>
            <a:chExt cx="737425" cy="578050"/>
          </a:xfrm>
        </p:grpSpPr>
        <p:sp>
          <p:nvSpPr>
            <p:cNvPr id="2653" name="Google Shape;2653;p73"/>
            <p:cNvSpPr/>
            <p:nvPr/>
          </p:nvSpPr>
          <p:spPr>
            <a:xfrm>
              <a:off x="378575" y="1776375"/>
              <a:ext cx="737425" cy="60825"/>
            </a:xfrm>
            <a:custGeom>
              <a:rect b="b" l="l" r="r" t="t"/>
              <a:pathLst>
                <a:path extrusionOk="0" h="2433" w="29497">
                  <a:moveTo>
                    <a:pt x="19316" y="1"/>
                  </a:moveTo>
                  <a:cubicBezTo>
                    <a:pt x="13215" y="1"/>
                    <a:pt x="7118" y="143"/>
                    <a:pt x="1024" y="432"/>
                  </a:cubicBezTo>
                  <a:cubicBezTo>
                    <a:pt x="0" y="478"/>
                    <a:pt x="75" y="1520"/>
                    <a:pt x="649" y="2101"/>
                  </a:cubicBezTo>
                  <a:cubicBezTo>
                    <a:pt x="635" y="1847"/>
                    <a:pt x="621" y="1595"/>
                    <a:pt x="610" y="1342"/>
                  </a:cubicBezTo>
                  <a:cubicBezTo>
                    <a:pt x="596" y="1103"/>
                    <a:pt x="760" y="1006"/>
                    <a:pt x="999" y="1006"/>
                  </a:cubicBezTo>
                  <a:cubicBezTo>
                    <a:pt x="1587" y="1006"/>
                    <a:pt x="2646" y="1609"/>
                    <a:pt x="2674" y="2172"/>
                  </a:cubicBezTo>
                  <a:cubicBezTo>
                    <a:pt x="2678" y="2261"/>
                    <a:pt x="2681" y="2347"/>
                    <a:pt x="2689" y="2433"/>
                  </a:cubicBezTo>
                  <a:cubicBezTo>
                    <a:pt x="8398" y="2179"/>
                    <a:pt x="14114" y="2051"/>
                    <a:pt x="19826" y="2051"/>
                  </a:cubicBezTo>
                  <a:cubicBezTo>
                    <a:pt x="21669" y="2051"/>
                    <a:pt x="23509" y="2066"/>
                    <a:pt x="25349" y="2090"/>
                  </a:cubicBezTo>
                  <a:cubicBezTo>
                    <a:pt x="25321" y="1798"/>
                    <a:pt x="25285" y="1502"/>
                    <a:pt x="25246" y="1205"/>
                  </a:cubicBezTo>
                  <a:cubicBezTo>
                    <a:pt x="25150" y="547"/>
                    <a:pt x="25809" y="172"/>
                    <a:pt x="26444" y="172"/>
                  </a:cubicBezTo>
                  <a:cubicBezTo>
                    <a:pt x="26950" y="172"/>
                    <a:pt x="27439" y="410"/>
                    <a:pt x="27514" y="938"/>
                  </a:cubicBezTo>
                  <a:cubicBezTo>
                    <a:pt x="27571" y="1338"/>
                    <a:pt x="27617" y="1733"/>
                    <a:pt x="27649" y="2133"/>
                  </a:cubicBezTo>
                  <a:cubicBezTo>
                    <a:pt x="27774" y="2133"/>
                    <a:pt x="27899" y="2137"/>
                    <a:pt x="28024" y="2140"/>
                  </a:cubicBezTo>
                  <a:lnTo>
                    <a:pt x="28060" y="2140"/>
                  </a:lnTo>
                  <a:cubicBezTo>
                    <a:pt x="29496" y="2140"/>
                    <a:pt x="29343" y="125"/>
                    <a:pt x="28030" y="97"/>
                  </a:cubicBezTo>
                  <a:cubicBezTo>
                    <a:pt x="25124" y="33"/>
                    <a:pt x="22219" y="1"/>
                    <a:pt x="19316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73"/>
            <p:cNvSpPr/>
            <p:nvPr/>
          </p:nvSpPr>
          <p:spPr>
            <a:xfrm>
              <a:off x="1004275" y="1828625"/>
              <a:ext cx="74725" cy="327700"/>
            </a:xfrm>
            <a:custGeom>
              <a:rect b="b" l="l" r="r" t="t"/>
              <a:pathLst>
                <a:path extrusionOk="0" h="13108" w="2989">
                  <a:moveTo>
                    <a:pt x="321" y="0"/>
                  </a:moveTo>
                  <a:lnTo>
                    <a:pt x="321" y="0"/>
                  </a:lnTo>
                  <a:cubicBezTo>
                    <a:pt x="724" y="4054"/>
                    <a:pt x="0" y="8130"/>
                    <a:pt x="353" y="12184"/>
                  </a:cubicBezTo>
                  <a:cubicBezTo>
                    <a:pt x="585" y="12152"/>
                    <a:pt x="817" y="12131"/>
                    <a:pt x="1038" y="12131"/>
                  </a:cubicBezTo>
                  <a:cubicBezTo>
                    <a:pt x="1516" y="12131"/>
                    <a:pt x="1954" y="12230"/>
                    <a:pt x="2293" y="12508"/>
                  </a:cubicBezTo>
                  <a:cubicBezTo>
                    <a:pt x="2471" y="12658"/>
                    <a:pt x="2660" y="12869"/>
                    <a:pt x="2753" y="13108"/>
                  </a:cubicBezTo>
                  <a:cubicBezTo>
                    <a:pt x="2753" y="13065"/>
                    <a:pt x="2749" y="13026"/>
                    <a:pt x="2746" y="12983"/>
                  </a:cubicBezTo>
                  <a:cubicBezTo>
                    <a:pt x="2150" y="8679"/>
                    <a:pt x="2989" y="4350"/>
                    <a:pt x="2621" y="43"/>
                  </a:cubicBezTo>
                  <a:cubicBezTo>
                    <a:pt x="1855" y="25"/>
                    <a:pt x="1088" y="11"/>
                    <a:pt x="32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73"/>
            <p:cNvSpPr/>
            <p:nvPr/>
          </p:nvSpPr>
          <p:spPr>
            <a:xfrm>
              <a:off x="1007300" y="1780650"/>
              <a:ext cx="62500" cy="49075"/>
            </a:xfrm>
            <a:custGeom>
              <a:rect b="b" l="l" r="r" t="t"/>
              <a:pathLst>
                <a:path extrusionOk="0" h="1963" w="2500">
                  <a:moveTo>
                    <a:pt x="1295" y="1"/>
                  </a:moveTo>
                  <a:cubicBezTo>
                    <a:pt x="660" y="1"/>
                    <a:pt x="1" y="376"/>
                    <a:pt x="97" y="1034"/>
                  </a:cubicBezTo>
                  <a:cubicBezTo>
                    <a:pt x="136" y="1331"/>
                    <a:pt x="172" y="1627"/>
                    <a:pt x="200" y="1919"/>
                  </a:cubicBezTo>
                  <a:cubicBezTo>
                    <a:pt x="967" y="1930"/>
                    <a:pt x="1734" y="1944"/>
                    <a:pt x="2500" y="1962"/>
                  </a:cubicBezTo>
                  <a:cubicBezTo>
                    <a:pt x="2468" y="1562"/>
                    <a:pt x="2422" y="1167"/>
                    <a:pt x="2365" y="767"/>
                  </a:cubicBezTo>
                  <a:cubicBezTo>
                    <a:pt x="2290" y="239"/>
                    <a:pt x="1801" y="1"/>
                    <a:pt x="129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73"/>
            <p:cNvSpPr/>
            <p:nvPr/>
          </p:nvSpPr>
          <p:spPr>
            <a:xfrm>
              <a:off x="785225" y="2133225"/>
              <a:ext cx="290025" cy="69200"/>
            </a:xfrm>
            <a:custGeom>
              <a:rect b="b" l="l" r="r" t="t"/>
              <a:pathLst>
                <a:path extrusionOk="0" h="2768" w="11601">
                  <a:moveTo>
                    <a:pt x="9115" y="0"/>
                  </a:moveTo>
                  <a:cubicBezTo>
                    <a:pt x="8323" y="115"/>
                    <a:pt x="7503" y="378"/>
                    <a:pt x="6904" y="453"/>
                  </a:cubicBezTo>
                  <a:cubicBezTo>
                    <a:pt x="4990" y="692"/>
                    <a:pt x="3065" y="799"/>
                    <a:pt x="1135" y="799"/>
                  </a:cubicBezTo>
                  <a:cubicBezTo>
                    <a:pt x="1" y="803"/>
                    <a:pt x="126" y="1962"/>
                    <a:pt x="822" y="2507"/>
                  </a:cubicBezTo>
                  <a:cubicBezTo>
                    <a:pt x="832" y="2454"/>
                    <a:pt x="843" y="2396"/>
                    <a:pt x="857" y="2343"/>
                  </a:cubicBezTo>
                  <a:cubicBezTo>
                    <a:pt x="925" y="1993"/>
                    <a:pt x="1641" y="1861"/>
                    <a:pt x="2252" y="1861"/>
                  </a:cubicBezTo>
                  <a:cubicBezTo>
                    <a:pt x="2732" y="1861"/>
                    <a:pt x="3150" y="1947"/>
                    <a:pt x="3124" y="2069"/>
                  </a:cubicBezTo>
                  <a:cubicBezTo>
                    <a:pt x="3078" y="2304"/>
                    <a:pt x="3035" y="2536"/>
                    <a:pt x="2996" y="2768"/>
                  </a:cubicBezTo>
                  <a:cubicBezTo>
                    <a:pt x="4006" y="2742"/>
                    <a:pt x="5011" y="2686"/>
                    <a:pt x="6013" y="2589"/>
                  </a:cubicBezTo>
                  <a:cubicBezTo>
                    <a:pt x="6744" y="2521"/>
                    <a:pt x="7475" y="2432"/>
                    <a:pt x="8203" y="2329"/>
                  </a:cubicBezTo>
                  <a:cubicBezTo>
                    <a:pt x="8338" y="2307"/>
                    <a:pt x="9586" y="2154"/>
                    <a:pt x="9811" y="1972"/>
                  </a:cubicBezTo>
                  <a:cubicBezTo>
                    <a:pt x="10021" y="2079"/>
                    <a:pt x="10263" y="2143"/>
                    <a:pt x="10502" y="2143"/>
                  </a:cubicBezTo>
                  <a:cubicBezTo>
                    <a:pt x="10891" y="2143"/>
                    <a:pt x="11265" y="1980"/>
                    <a:pt x="11458" y="1591"/>
                  </a:cubicBezTo>
                  <a:cubicBezTo>
                    <a:pt x="11473" y="1562"/>
                    <a:pt x="11486" y="1534"/>
                    <a:pt x="11504" y="1505"/>
                  </a:cubicBezTo>
                  <a:cubicBezTo>
                    <a:pt x="11601" y="1309"/>
                    <a:pt x="11586" y="1109"/>
                    <a:pt x="11515" y="924"/>
                  </a:cubicBezTo>
                  <a:lnTo>
                    <a:pt x="11515" y="924"/>
                  </a:lnTo>
                  <a:cubicBezTo>
                    <a:pt x="11511" y="1505"/>
                    <a:pt x="10898" y="1833"/>
                    <a:pt x="10306" y="1833"/>
                  </a:cubicBezTo>
                  <a:cubicBezTo>
                    <a:pt x="9796" y="1833"/>
                    <a:pt x="9307" y="1594"/>
                    <a:pt x="9236" y="1066"/>
                  </a:cubicBezTo>
                  <a:cubicBezTo>
                    <a:pt x="9187" y="710"/>
                    <a:pt x="9147" y="357"/>
                    <a:pt x="911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73"/>
            <p:cNvSpPr/>
            <p:nvPr/>
          </p:nvSpPr>
          <p:spPr>
            <a:xfrm>
              <a:off x="1013075" y="2131900"/>
              <a:ext cx="60050" cy="47175"/>
            </a:xfrm>
            <a:custGeom>
              <a:rect b="b" l="l" r="r" t="t"/>
              <a:pathLst>
                <a:path extrusionOk="0" h="1887" w="2402">
                  <a:moveTo>
                    <a:pt x="686" y="0"/>
                  </a:moveTo>
                  <a:cubicBezTo>
                    <a:pt x="465" y="0"/>
                    <a:pt x="233" y="21"/>
                    <a:pt x="1" y="53"/>
                  </a:cubicBezTo>
                  <a:cubicBezTo>
                    <a:pt x="33" y="410"/>
                    <a:pt x="73" y="763"/>
                    <a:pt x="122" y="1119"/>
                  </a:cubicBezTo>
                  <a:cubicBezTo>
                    <a:pt x="193" y="1647"/>
                    <a:pt x="682" y="1886"/>
                    <a:pt x="1192" y="1886"/>
                  </a:cubicBezTo>
                  <a:cubicBezTo>
                    <a:pt x="1784" y="1886"/>
                    <a:pt x="2397" y="1558"/>
                    <a:pt x="2401" y="977"/>
                  </a:cubicBezTo>
                  <a:cubicBezTo>
                    <a:pt x="2308" y="738"/>
                    <a:pt x="2119" y="527"/>
                    <a:pt x="1941" y="377"/>
                  </a:cubicBezTo>
                  <a:cubicBezTo>
                    <a:pt x="1602" y="99"/>
                    <a:pt x="1164" y="0"/>
                    <a:pt x="68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73"/>
            <p:cNvSpPr/>
            <p:nvPr/>
          </p:nvSpPr>
          <p:spPr>
            <a:xfrm>
              <a:off x="798250" y="2195875"/>
              <a:ext cx="62525" cy="151150"/>
            </a:xfrm>
            <a:custGeom>
              <a:rect b="b" l="l" r="r" t="t"/>
              <a:pathLst>
                <a:path extrusionOk="0" h="6046" w="2501">
                  <a:moveTo>
                    <a:pt x="301" y="1"/>
                  </a:moveTo>
                  <a:cubicBezTo>
                    <a:pt x="129" y="886"/>
                    <a:pt x="29" y="1766"/>
                    <a:pt x="1" y="2647"/>
                  </a:cubicBezTo>
                  <a:cubicBezTo>
                    <a:pt x="464" y="3367"/>
                    <a:pt x="928" y="4084"/>
                    <a:pt x="1388" y="4801"/>
                  </a:cubicBezTo>
                  <a:cubicBezTo>
                    <a:pt x="1652" y="5207"/>
                    <a:pt x="1709" y="5724"/>
                    <a:pt x="1612" y="6045"/>
                  </a:cubicBezTo>
                  <a:cubicBezTo>
                    <a:pt x="2094" y="5956"/>
                    <a:pt x="2501" y="5785"/>
                    <a:pt x="2468" y="5581"/>
                  </a:cubicBezTo>
                  <a:cubicBezTo>
                    <a:pt x="2190" y="3799"/>
                    <a:pt x="2190" y="2033"/>
                    <a:pt x="2475" y="262"/>
                  </a:cubicBezTo>
                  <a:lnTo>
                    <a:pt x="2475" y="262"/>
                  </a:lnTo>
                  <a:cubicBezTo>
                    <a:pt x="2016" y="275"/>
                    <a:pt x="1552" y="279"/>
                    <a:pt x="1089" y="279"/>
                  </a:cubicBezTo>
                  <a:cubicBezTo>
                    <a:pt x="785" y="279"/>
                    <a:pt x="518" y="172"/>
                    <a:pt x="30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73"/>
            <p:cNvSpPr/>
            <p:nvPr/>
          </p:nvSpPr>
          <p:spPr>
            <a:xfrm>
              <a:off x="805750" y="2179750"/>
              <a:ext cx="58250" cy="23100"/>
            </a:xfrm>
            <a:custGeom>
              <a:rect b="b" l="l" r="r" t="t"/>
              <a:pathLst>
                <a:path extrusionOk="0" h="924" w="2330">
                  <a:moveTo>
                    <a:pt x="1431" y="0"/>
                  </a:moveTo>
                  <a:cubicBezTo>
                    <a:pt x="820" y="0"/>
                    <a:pt x="104" y="132"/>
                    <a:pt x="36" y="482"/>
                  </a:cubicBezTo>
                  <a:cubicBezTo>
                    <a:pt x="22" y="535"/>
                    <a:pt x="11" y="593"/>
                    <a:pt x="1" y="646"/>
                  </a:cubicBezTo>
                  <a:cubicBezTo>
                    <a:pt x="218" y="817"/>
                    <a:pt x="485" y="924"/>
                    <a:pt x="789" y="924"/>
                  </a:cubicBezTo>
                  <a:cubicBezTo>
                    <a:pt x="1252" y="924"/>
                    <a:pt x="1716" y="920"/>
                    <a:pt x="2175" y="907"/>
                  </a:cubicBezTo>
                  <a:cubicBezTo>
                    <a:pt x="2214" y="675"/>
                    <a:pt x="2257" y="443"/>
                    <a:pt x="2303" y="208"/>
                  </a:cubicBezTo>
                  <a:cubicBezTo>
                    <a:pt x="2329" y="86"/>
                    <a:pt x="1911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73"/>
            <p:cNvSpPr/>
            <p:nvPr/>
          </p:nvSpPr>
          <p:spPr>
            <a:xfrm>
              <a:off x="799950" y="2316150"/>
              <a:ext cx="21675" cy="32475"/>
            </a:xfrm>
            <a:custGeom>
              <a:rect b="b" l="l" r="r" t="t"/>
              <a:pathLst>
                <a:path extrusionOk="0" h="1299" w="867">
                  <a:moveTo>
                    <a:pt x="1" y="0"/>
                  </a:moveTo>
                  <a:lnTo>
                    <a:pt x="1" y="0"/>
                  </a:lnTo>
                  <a:cubicBezTo>
                    <a:pt x="32" y="350"/>
                    <a:pt x="79" y="696"/>
                    <a:pt x="132" y="1045"/>
                  </a:cubicBezTo>
                  <a:cubicBezTo>
                    <a:pt x="161" y="1223"/>
                    <a:pt x="475" y="1298"/>
                    <a:pt x="863" y="1298"/>
                  </a:cubicBezTo>
                  <a:lnTo>
                    <a:pt x="867" y="1298"/>
                  </a:lnTo>
                  <a:cubicBezTo>
                    <a:pt x="799" y="1223"/>
                    <a:pt x="728" y="1127"/>
                    <a:pt x="653" y="1013"/>
                  </a:cubicBezTo>
                  <a:cubicBezTo>
                    <a:pt x="435" y="674"/>
                    <a:pt x="218" y="339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73"/>
            <p:cNvSpPr/>
            <p:nvPr/>
          </p:nvSpPr>
          <p:spPr>
            <a:xfrm>
              <a:off x="475450" y="2160675"/>
              <a:ext cx="363125" cy="193750"/>
            </a:xfrm>
            <a:custGeom>
              <a:rect b="b" l="l" r="r" t="t"/>
              <a:pathLst>
                <a:path extrusionOk="0" h="7750" w="14525">
                  <a:moveTo>
                    <a:pt x="2935" y="1"/>
                  </a:moveTo>
                  <a:cubicBezTo>
                    <a:pt x="2012" y="1"/>
                    <a:pt x="1095" y="82"/>
                    <a:pt x="197" y="403"/>
                  </a:cubicBezTo>
                  <a:cubicBezTo>
                    <a:pt x="101" y="436"/>
                    <a:pt x="37" y="507"/>
                    <a:pt x="1" y="603"/>
                  </a:cubicBezTo>
                  <a:cubicBezTo>
                    <a:pt x="26" y="710"/>
                    <a:pt x="55" y="814"/>
                    <a:pt x="83" y="921"/>
                  </a:cubicBezTo>
                  <a:cubicBezTo>
                    <a:pt x="843" y="1199"/>
                    <a:pt x="1702" y="2108"/>
                    <a:pt x="911" y="2368"/>
                  </a:cubicBezTo>
                  <a:cubicBezTo>
                    <a:pt x="882" y="2379"/>
                    <a:pt x="853" y="2386"/>
                    <a:pt x="825" y="2393"/>
                  </a:cubicBezTo>
                  <a:cubicBezTo>
                    <a:pt x="914" y="2440"/>
                    <a:pt x="1000" y="2468"/>
                    <a:pt x="1089" y="2468"/>
                  </a:cubicBezTo>
                  <a:cubicBezTo>
                    <a:pt x="1135" y="2468"/>
                    <a:pt x="1181" y="2461"/>
                    <a:pt x="1228" y="2443"/>
                  </a:cubicBezTo>
                  <a:cubicBezTo>
                    <a:pt x="2048" y="2151"/>
                    <a:pt x="2914" y="2069"/>
                    <a:pt x="3791" y="2069"/>
                  </a:cubicBezTo>
                  <a:cubicBezTo>
                    <a:pt x="4775" y="2069"/>
                    <a:pt x="5771" y="2172"/>
                    <a:pt x="6722" y="2215"/>
                  </a:cubicBezTo>
                  <a:cubicBezTo>
                    <a:pt x="7571" y="2251"/>
                    <a:pt x="8417" y="2290"/>
                    <a:pt x="9265" y="2325"/>
                  </a:cubicBezTo>
                  <a:cubicBezTo>
                    <a:pt x="9525" y="2336"/>
                    <a:pt x="9989" y="2432"/>
                    <a:pt x="10399" y="2432"/>
                  </a:cubicBezTo>
                  <a:cubicBezTo>
                    <a:pt x="10445" y="2432"/>
                    <a:pt x="10492" y="2432"/>
                    <a:pt x="10535" y="2429"/>
                  </a:cubicBezTo>
                  <a:cubicBezTo>
                    <a:pt x="11351" y="3691"/>
                    <a:pt x="12164" y="4957"/>
                    <a:pt x="12981" y="6219"/>
                  </a:cubicBezTo>
                  <a:cubicBezTo>
                    <a:pt x="12910" y="5495"/>
                    <a:pt x="12888" y="4775"/>
                    <a:pt x="12913" y="4055"/>
                  </a:cubicBezTo>
                  <a:cubicBezTo>
                    <a:pt x="12342" y="3171"/>
                    <a:pt x="11768" y="2282"/>
                    <a:pt x="11198" y="1398"/>
                  </a:cubicBezTo>
                  <a:cubicBezTo>
                    <a:pt x="11126" y="1138"/>
                    <a:pt x="10991" y="892"/>
                    <a:pt x="10873" y="735"/>
                  </a:cubicBezTo>
                  <a:cubicBezTo>
                    <a:pt x="10851" y="710"/>
                    <a:pt x="10830" y="681"/>
                    <a:pt x="10809" y="653"/>
                  </a:cubicBezTo>
                  <a:cubicBezTo>
                    <a:pt x="10698" y="510"/>
                    <a:pt x="10377" y="100"/>
                    <a:pt x="10103" y="100"/>
                  </a:cubicBezTo>
                  <a:cubicBezTo>
                    <a:pt x="10053" y="100"/>
                    <a:pt x="10003" y="115"/>
                    <a:pt x="9957" y="146"/>
                  </a:cubicBezTo>
                  <a:cubicBezTo>
                    <a:pt x="9936" y="161"/>
                    <a:pt x="9918" y="176"/>
                    <a:pt x="9896" y="189"/>
                  </a:cubicBezTo>
                  <a:cubicBezTo>
                    <a:pt x="9839" y="229"/>
                    <a:pt x="9796" y="275"/>
                    <a:pt x="9765" y="329"/>
                  </a:cubicBezTo>
                  <a:cubicBezTo>
                    <a:pt x="9658" y="350"/>
                    <a:pt x="9533" y="357"/>
                    <a:pt x="9397" y="357"/>
                  </a:cubicBezTo>
                  <a:cubicBezTo>
                    <a:pt x="8798" y="357"/>
                    <a:pt x="7989" y="204"/>
                    <a:pt x="7682" y="189"/>
                  </a:cubicBezTo>
                  <a:cubicBezTo>
                    <a:pt x="6740" y="151"/>
                    <a:pt x="5799" y="108"/>
                    <a:pt x="4858" y="69"/>
                  </a:cubicBezTo>
                  <a:cubicBezTo>
                    <a:pt x="4212" y="39"/>
                    <a:pt x="3570" y="1"/>
                    <a:pt x="2935" y="1"/>
                  </a:cubicBezTo>
                  <a:close/>
                  <a:moveTo>
                    <a:pt x="14524" y="7453"/>
                  </a:moveTo>
                  <a:lnTo>
                    <a:pt x="14524" y="7453"/>
                  </a:lnTo>
                  <a:cubicBezTo>
                    <a:pt x="14304" y="7493"/>
                    <a:pt x="14065" y="7517"/>
                    <a:pt x="13847" y="7517"/>
                  </a:cubicBezTo>
                  <a:cubicBezTo>
                    <a:pt x="13996" y="7682"/>
                    <a:pt x="14125" y="7749"/>
                    <a:pt x="14232" y="7749"/>
                  </a:cubicBezTo>
                  <a:cubicBezTo>
                    <a:pt x="14371" y="7749"/>
                    <a:pt x="14475" y="7631"/>
                    <a:pt x="14524" y="745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73"/>
            <p:cNvSpPr/>
            <p:nvPr/>
          </p:nvSpPr>
          <p:spPr>
            <a:xfrm>
              <a:off x="797650" y="2262025"/>
              <a:ext cx="43350" cy="86600"/>
            </a:xfrm>
            <a:custGeom>
              <a:rect b="b" l="l" r="r" t="t"/>
              <a:pathLst>
                <a:path extrusionOk="0" h="3464" w="1734">
                  <a:moveTo>
                    <a:pt x="25" y="1"/>
                  </a:moveTo>
                  <a:lnTo>
                    <a:pt x="25" y="1"/>
                  </a:lnTo>
                  <a:cubicBezTo>
                    <a:pt x="0" y="721"/>
                    <a:pt x="22" y="1441"/>
                    <a:pt x="93" y="2165"/>
                  </a:cubicBezTo>
                  <a:cubicBezTo>
                    <a:pt x="310" y="2504"/>
                    <a:pt x="527" y="2839"/>
                    <a:pt x="745" y="3178"/>
                  </a:cubicBezTo>
                  <a:cubicBezTo>
                    <a:pt x="820" y="3292"/>
                    <a:pt x="891" y="3388"/>
                    <a:pt x="959" y="3463"/>
                  </a:cubicBezTo>
                  <a:cubicBezTo>
                    <a:pt x="1177" y="3463"/>
                    <a:pt x="1416" y="3439"/>
                    <a:pt x="1636" y="3399"/>
                  </a:cubicBezTo>
                  <a:cubicBezTo>
                    <a:pt x="1733" y="3078"/>
                    <a:pt x="1676" y="2561"/>
                    <a:pt x="1412" y="2155"/>
                  </a:cubicBezTo>
                  <a:cubicBezTo>
                    <a:pt x="952" y="1438"/>
                    <a:pt x="488" y="721"/>
                    <a:pt x="2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73"/>
            <p:cNvSpPr/>
            <p:nvPr/>
          </p:nvSpPr>
          <p:spPr>
            <a:xfrm>
              <a:off x="394775" y="1828875"/>
              <a:ext cx="101325" cy="394500"/>
            </a:xfrm>
            <a:custGeom>
              <a:rect b="b" l="l" r="r" t="t"/>
              <a:pathLst>
                <a:path extrusionOk="0" h="15780" w="4053">
                  <a:moveTo>
                    <a:pt x="1" y="1"/>
                  </a:moveTo>
                  <a:cubicBezTo>
                    <a:pt x="190" y="3417"/>
                    <a:pt x="465" y="6825"/>
                    <a:pt x="839" y="10224"/>
                  </a:cubicBezTo>
                  <a:cubicBezTo>
                    <a:pt x="1017" y="11864"/>
                    <a:pt x="1078" y="15780"/>
                    <a:pt x="3338" y="15780"/>
                  </a:cubicBezTo>
                  <a:cubicBezTo>
                    <a:pt x="3557" y="15780"/>
                    <a:pt x="3792" y="15744"/>
                    <a:pt x="4052" y="15665"/>
                  </a:cubicBezTo>
                  <a:cubicBezTo>
                    <a:pt x="3524" y="15383"/>
                    <a:pt x="3057" y="14338"/>
                    <a:pt x="3228" y="13875"/>
                  </a:cubicBezTo>
                  <a:cubicBezTo>
                    <a:pt x="3017" y="12955"/>
                    <a:pt x="3000" y="11947"/>
                    <a:pt x="2904" y="11055"/>
                  </a:cubicBezTo>
                  <a:cubicBezTo>
                    <a:pt x="2775" y="9871"/>
                    <a:pt x="2654" y="8683"/>
                    <a:pt x="2547" y="7492"/>
                  </a:cubicBezTo>
                  <a:cubicBezTo>
                    <a:pt x="2333" y="5110"/>
                    <a:pt x="2166" y="2721"/>
                    <a:pt x="2041" y="333"/>
                  </a:cubicBezTo>
                  <a:cubicBezTo>
                    <a:pt x="1666" y="351"/>
                    <a:pt x="1296" y="368"/>
                    <a:pt x="925" y="386"/>
                  </a:cubicBezTo>
                  <a:lnTo>
                    <a:pt x="871" y="386"/>
                  </a:lnTo>
                  <a:cubicBezTo>
                    <a:pt x="529" y="386"/>
                    <a:pt x="226" y="229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73"/>
            <p:cNvSpPr/>
            <p:nvPr/>
          </p:nvSpPr>
          <p:spPr>
            <a:xfrm>
              <a:off x="471175" y="2175750"/>
              <a:ext cx="46850" cy="44750"/>
            </a:xfrm>
            <a:custGeom>
              <a:rect b="b" l="l" r="r" t="t"/>
              <a:pathLst>
                <a:path extrusionOk="0" h="1790" w="1874">
                  <a:moveTo>
                    <a:pt x="172" y="0"/>
                  </a:moveTo>
                  <a:lnTo>
                    <a:pt x="172" y="0"/>
                  </a:lnTo>
                  <a:cubicBezTo>
                    <a:pt x="1" y="463"/>
                    <a:pt x="468" y="1508"/>
                    <a:pt x="996" y="1790"/>
                  </a:cubicBezTo>
                  <a:cubicBezTo>
                    <a:pt x="1024" y="1783"/>
                    <a:pt x="1053" y="1776"/>
                    <a:pt x="1082" y="1765"/>
                  </a:cubicBezTo>
                  <a:cubicBezTo>
                    <a:pt x="1873" y="1505"/>
                    <a:pt x="1014" y="596"/>
                    <a:pt x="254" y="318"/>
                  </a:cubicBezTo>
                  <a:cubicBezTo>
                    <a:pt x="226" y="211"/>
                    <a:pt x="197" y="107"/>
                    <a:pt x="17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5" name="Google Shape;2665;p73"/>
          <p:cNvGrpSpPr/>
          <p:nvPr/>
        </p:nvGrpSpPr>
        <p:grpSpPr>
          <a:xfrm>
            <a:off x="5605550" y="771225"/>
            <a:ext cx="2574425" cy="2106225"/>
            <a:chOff x="5103075" y="747900"/>
            <a:chExt cx="2574425" cy="2106225"/>
          </a:xfrm>
        </p:grpSpPr>
        <p:sp>
          <p:nvSpPr>
            <p:cNvPr id="2666" name="Google Shape;2666;p73"/>
            <p:cNvSpPr/>
            <p:nvPr/>
          </p:nvSpPr>
          <p:spPr>
            <a:xfrm>
              <a:off x="6602300" y="747900"/>
              <a:ext cx="1075200" cy="8961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73"/>
            <p:cNvSpPr/>
            <p:nvPr/>
          </p:nvSpPr>
          <p:spPr>
            <a:xfrm>
              <a:off x="5103075" y="813525"/>
              <a:ext cx="843300" cy="2040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668" name="Google Shape;2668;p73"/>
          <p:cNvCxnSpPr>
            <a:stCxn id="2669" idx="3"/>
            <a:endCxn id="2670" idx="1"/>
          </p:cNvCxnSpPr>
          <p:nvPr/>
        </p:nvCxnSpPr>
        <p:spPr>
          <a:xfrm flipH="1" rot="10800000">
            <a:off x="6340625" y="1188225"/>
            <a:ext cx="1019700" cy="112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1" name="Google Shape;2671;p73"/>
          <p:cNvCxnSpPr>
            <a:stCxn id="2672" idx="3"/>
            <a:endCxn id="2670" idx="1"/>
          </p:cNvCxnSpPr>
          <p:nvPr/>
        </p:nvCxnSpPr>
        <p:spPr>
          <a:xfrm flipH="1" rot="10800000">
            <a:off x="6340625" y="1188000"/>
            <a:ext cx="1019700" cy="22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73" name="Google Shape;2673;p73"/>
          <p:cNvGrpSpPr/>
          <p:nvPr/>
        </p:nvGrpSpPr>
        <p:grpSpPr>
          <a:xfrm>
            <a:off x="5735225" y="1166550"/>
            <a:ext cx="605400" cy="500700"/>
            <a:chOff x="5705125" y="1172650"/>
            <a:chExt cx="605400" cy="500700"/>
          </a:xfrm>
        </p:grpSpPr>
        <p:sp>
          <p:nvSpPr>
            <p:cNvPr id="2674" name="Google Shape;2674;p73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73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A1</a:t>
              </a:r>
              <a:endParaRPr b="1" sz="2000"/>
            </a:p>
          </p:txBody>
        </p:sp>
      </p:grpSp>
      <p:grpSp>
        <p:nvGrpSpPr>
          <p:cNvPr id="2675" name="Google Shape;2675;p73"/>
          <p:cNvGrpSpPr/>
          <p:nvPr/>
        </p:nvGrpSpPr>
        <p:grpSpPr>
          <a:xfrm>
            <a:off x="5735225" y="2058075"/>
            <a:ext cx="605400" cy="500700"/>
            <a:chOff x="5705125" y="1172650"/>
            <a:chExt cx="605400" cy="500700"/>
          </a:xfrm>
        </p:grpSpPr>
        <p:sp>
          <p:nvSpPr>
            <p:cNvPr id="2676" name="Google Shape;2676;p73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73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A2</a:t>
              </a:r>
              <a:endParaRPr b="1" sz="2000"/>
            </a:p>
          </p:txBody>
        </p:sp>
      </p:grpSp>
      <p:grpSp>
        <p:nvGrpSpPr>
          <p:cNvPr id="2677" name="Google Shape;2677;p73"/>
          <p:cNvGrpSpPr/>
          <p:nvPr/>
        </p:nvGrpSpPr>
        <p:grpSpPr>
          <a:xfrm>
            <a:off x="7360225" y="937725"/>
            <a:ext cx="605400" cy="500700"/>
            <a:chOff x="5705125" y="1172650"/>
            <a:chExt cx="605400" cy="500700"/>
          </a:xfrm>
        </p:grpSpPr>
        <p:sp>
          <p:nvSpPr>
            <p:cNvPr id="2678" name="Google Shape;2678;p73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73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B1</a:t>
              </a:r>
              <a:endParaRPr b="1" sz="2000"/>
            </a:p>
          </p:txBody>
        </p:sp>
      </p:grpSp>
      <p:sp>
        <p:nvSpPr>
          <p:cNvPr id="2679" name="Google Shape;2679;p73"/>
          <p:cNvSpPr txBox="1"/>
          <p:nvPr/>
        </p:nvSpPr>
        <p:spPr>
          <a:xfrm>
            <a:off x="5605550" y="2949600"/>
            <a:ext cx="3359400" cy="12930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X={A1,A2} as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|N</a:t>
            </a:r>
            <a:r>
              <a:rPr b="1" baseline="-25000" lang="en" sz="1800">
                <a:solidFill>
                  <a:schemeClr val="dk1"/>
                </a:solidFill>
              </a:rPr>
              <a:t>G’</a:t>
            </a:r>
            <a:r>
              <a:rPr b="1" lang="en" sz="1800">
                <a:solidFill>
                  <a:schemeClr val="dk1"/>
                </a:solidFill>
              </a:rPr>
              <a:t>(A1,A2)| = 1 (B1) &lt; |X| = 2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&amp; </a:t>
            </a:r>
            <a:r>
              <a:rPr b="1" lang="en" sz="1800">
                <a:solidFill>
                  <a:schemeClr val="dk1"/>
                </a:solidFill>
              </a:rPr>
              <a:t>X</a:t>
            </a:r>
            <a:r>
              <a:rPr b="1" baseline="-25000" lang="en" sz="1800">
                <a:solidFill>
                  <a:schemeClr val="dk1"/>
                </a:solidFill>
              </a:rPr>
              <a:t>A</a:t>
            </a:r>
            <a:r>
              <a:rPr b="1" lang="en" sz="1800">
                <a:solidFill>
                  <a:schemeClr val="dk1"/>
                </a:solidFill>
              </a:rPr>
              <a:t> = {A1} that satisfies,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 N</a:t>
            </a:r>
            <a:r>
              <a:rPr b="1" baseline="-25000" lang="en" sz="1800">
                <a:solidFill>
                  <a:schemeClr val="dk1"/>
                </a:solidFill>
              </a:rPr>
              <a:t>G</a:t>
            </a:r>
            <a:r>
              <a:rPr b="1" lang="en" sz="1800">
                <a:solidFill>
                  <a:schemeClr val="dk1"/>
                </a:solidFill>
              </a:rPr>
              <a:t>(A1) =1 &lt; q|X</a:t>
            </a:r>
            <a:r>
              <a:rPr b="1" baseline="-25000" lang="en" sz="1800">
                <a:solidFill>
                  <a:schemeClr val="dk1"/>
                </a:solidFill>
              </a:rPr>
              <a:t>A</a:t>
            </a:r>
            <a:r>
              <a:rPr b="1" lang="en" sz="1800">
                <a:solidFill>
                  <a:schemeClr val="dk1"/>
                </a:solidFill>
              </a:rPr>
              <a:t>| = 2 X 1 = 2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74"/>
          <p:cNvSpPr txBox="1"/>
          <p:nvPr>
            <p:ph type="title"/>
          </p:nvPr>
        </p:nvSpPr>
        <p:spPr>
          <a:xfrm>
            <a:off x="3800500" y="1351938"/>
            <a:ext cx="3933000" cy="15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Expansion Lemma</a:t>
            </a:r>
            <a:endParaRPr/>
          </a:p>
        </p:txBody>
      </p:sp>
      <p:sp>
        <p:nvSpPr>
          <p:cNvPr id="2685" name="Google Shape;2685;p74"/>
          <p:cNvSpPr txBox="1"/>
          <p:nvPr>
            <p:ph idx="1" type="body"/>
          </p:nvPr>
        </p:nvSpPr>
        <p:spPr>
          <a:xfrm>
            <a:off x="4548450" y="3163938"/>
            <a:ext cx="39330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  powerful variation of Hall’s theorem</a:t>
            </a:r>
            <a:endParaRPr/>
          </a:p>
        </p:txBody>
      </p:sp>
      <p:grpSp>
        <p:nvGrpSpPr>
          <p:cNvPr id="2686" name="Google Shape;2686;p74"/>
          <p:cNvGrpSpPr/>
          <p:nvPr/>
        </p:nvGrpSpPr>
        <p:grpSpPr>
          <a:xfrm>
            <a:off x="4495712" y="2052500"/>
            <a:ext cx="3235190" cy="176025"/>
            <a:chOff x="4345425" y="2175475"/>
            <a:chExt cx="800750" cy="176025"/>
          </a:xfrm>
        </p:grpSpPr>
        <p:sp>
          <p:nvSpPr>
            <p:cNvPr id="2687" name="Google Shape;2687;p7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7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74"/>
          <p:cNvGrpSpPr/>
          <p:nvPr/>
        </p:nvGrpSpPr>
        <p:grpSpPr>
          <a:xfrm>
            <a:off x="5430428" y="2921812"/>
            <a:ext cx="2300475" cy="176025"/>
            <a:chOff x="4345425" y="2175475"/>
            <a:chExt cx="800750" cy="176025"/>
          </a:xfrm>
        </p:grpSpPr>
        <p:sp>
          <p:nvSpPr>
            <p:cNvPr id="2690" name="Google Shape;2690;p7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7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2" name="Google Shape;2692;p74"/>
          <p:cNvGrpSpPr/>
          <p:nvPr/>
        </p:nvGrpSpPr>
        <p:grpSpPr>
          <a:xfrm>
            <a:off x="262" y="2729663"/>
            <a:ext cx="2995174" cy="2414033"/>
            <a:chOff x="6562292" y="3785209"/>
            <a:chExt cx="1875030" cy="1511226"/>
          </a:xfrm>
        </p:grpSpPr>
        <p:grpSp>
          <p:nvGrpSpPr>
            <p:cNvPr id="2693" name="Google Shape;2693;p74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2694" name="Google Shape;2694;p74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74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6" name="Google Shape;2696;p74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7" name="Google Shape;2697;p74"/>
          <p:cNvGrpSpPr/>
          <p:nvPr/>
        </p:nvGrpSpPr>
        <p:grpSpPr>
          <a:xfrm flipH="1" rot="473125">
            <a:off x="3327410" y="-91388"/>
            <a:ext cx="976430" cy="1313224"/>
            <a:chOff x="5941025" y="1169275"/>
            <a:chExt cx="976375" cy="1313150"/>
          </a:xfrm>
        </p:grpSpPr>
        <p:sp>
          <p:nvSpPr>
            <p:cNvPr id="2698" name="Google Shape;2698;p74"/>
            <p:cNvSpPr/>
            <p:nvPr/>
          </p:nvSpPr>
          <p:spPr>
            <a:xfrm>
              <a:off x="5957175" y="1169275"/>
              <a:ext cx="960225" cy="1294975"/>
            </a:xfrm>
            <a:custGeom>
              <a:rect b="b" l="l" r="r" t="t"/>
              <a:pathLst>
                <a:path extrusionOk="0" h="51799" w="38409">
                  <a:moveTo>
                    <a:pt x="24906" y="11400"/>
                  </a:moveTo>
                  <a:cubicBezTo>
                    <a:pt x="26915" y="11400"/>
                    <a:pt x="28559" y="13330"/>
                    <a:pt x="29437" y="15627"/>
                  </a:cubicBezTo>
                  <a:lnTo>
                    <a:pt x="29437" y="15627"/>
                  </a:lnTo>
                  <a:cubicBezTo>
                    <a:pt x="28804" y="15759"/>
                    <a:pt x="28165" y="15830"/>
                    <a:pt x="27538" y="15830"/>
                  </a:cubicBezTo>
                  <a:cubicBezTo>
                    <a:pt x="25304" y="15830"/>
                    <a:pt x="23217" y="14928"/>
                    <a:pt x="22048" y="12679"/>
                  </a:cubicBezTo>
                  <a:lnTo>
                    <a:pt x="22048" y="12679"/>
                  </a:lnTo>
                  <a:cubicBezTo>
                    <a:pt x="23050" y="11780"/>
                    <a:pt x="24014" y="11400"/>
                    <a:pt x="24906" y="11400"/>
                  </a:cubicBezTo>
                  <a:close/>
                  <a:moveTo>
                    <a:pt x="16098" y="22002"/>
                  </a:moveTo>
                  <a:cubicBezTo>
                    <a:pt x="17912" y="22002"/>
                    <a:pt x="19841" y="23543"/>
                    <a:pt x="20924" y="24766"/>
                  </a:cubicBezTo>
                  <a:cubicBezTo>
                    <a:pt x="21653" y="25600"/>
                    <a:pt x="22307" y="26598"/>
                    <a:pt x="22544" y="27617"/>
                  </a:cubicBezTo>
                  <a:lnTo>
                    <a:pt x="22544" y="27617"/>
                  </a:lnTo>
                  <a:cubicBezTo>
                    <a:pt x="22079" y="27689"/>
                    <a:pt x="21602" y="27724"/>
                    <a:pt x="21120" y="27724"/>
                  </a:cubicBezTo>
                  <a:cubicBezTo>
                    <a:pt x="18809" y="27724"/>
                    <a:pt x="16382" y="26930"/>
                    <a:pt x="14579" y="25702"/>
                  </a:cubicBezTo>
                  <a:cubicBezTo>
                    <a:pt x="14054" y="25314"/>
                    <a:pt x="13323" y="24789"/>
                    <a:pt x="13323" y="24081"/>
                  </a:cubicBezTo>
                  <a:cubicBezTo>
                    <a:pt x="13323" y="23145"/>
                    <a:pt x="14556" y="22301"/>
                    <a:pt x="15355" y="22095"/>
                  </a:cubicBezTo>
                  <a:cubicBezTo>
                    <a:pt x="15599" y="22032"/>
                    <a:pt x="15847" y="22002"/>
                    <a:pt x="16098" y="22002"/>
                  </a:cubicBezTo>
                  <a:close/>
                  <a:moveTo>
                    <a:pt x="9232" y="31775"/>
                  </a:moveTo>
                  <a:cubicBezTo>
                    <a:pt x="10916" y="31775"/>
                    <a:pt x="13002" y="32678"/>
                    <a:pt x="14389" y="33975"/>
                  </a:cubicBezTo>
                  <a:lnTo>
                    <a:pt x="14389" y="33975"/>
                  </a:lnTo>
                  <a:cubicBezTo>
                    <a:pt x="13462" y="34171"/>
                    <a:pt x="12527" y="34290"/>
                    <a:pt x="11580" y="34290"/>
                  </a:cubicBezTo>
                  <a:cubicBezTo>
                    <a:pt x="11227" y="34290"/>
                    <a:pt x="10872" y="34274"/>
                    <a:pt x="10516" y="34238"/>
                  </a:cubicBezTo>
                  <a:cubicBezTo>
                    <a:pt x="9785" y="34170"/>
                    <a:pt x="5585" y="33051"/>
                    <a:pt x="7822" y="32047"/>
                  </a:cubicBezTo>
                  <a:cubicBezTo>
                    <a:pt x="8233" y="31861"/>
                    <a:pt x="8713" y="31775"/>
                    <a:pt x="9232" y="31775"/>
                  </a:cubicBezTo>
                  <a:close/>
                  <a:moveTo>
                    <a:pt x="33094" y="0"/>
                  </a:moveTo>
                  <a:cubicBezTo>
                    <a:pt x="32622" y="0"/>
                    <a:pt x="32308" y="765"/>
                    <a:pt x="32816" y="1142"/>
                  </a:cubicBezTo>
                  <a:cubicBezTo>
                    <a:pt x="35076" y="2831"/>
                    <a:pt x="37381" y="5273"/>
                    <a:pt x="37130" y="8355"/>
                  </a:cubicBezTo>
                  <a:cubicBezTo>
                    <a:pt x="36947" y="10660"/>
                    <a:pt x="35327" y="12646"/>
                    <a:pt x="33455" y="13901"/>
                  </a:cubicBezTo>
                  <a:cubicBezTo>
                    <a:pt x="32631" y="14469"/>
                    <a:pt x="31697" y="14940"/>
                    <a:pt x="30720" y="15274"/>
                  </a:cubicBezTo>
                  <a:lnTo>
                    <a:pt x="30720" y="15274"/>
                  </a:lnTo>
                  <a:cubicBezTo>
                    <a:pt x="30421" y="14430"/>
                    <a:pt x="30015" y="13627"/>
                    <a:pt x="29506" y="12897"/>
                  </a:cubicBezTo>
                  <a:cubicBezTo>
                    <a:pt x="28280" y="11170"/>
                    <a:pt x="26642" y="10280"/>
                    <a:pt x="24956" y="10280"/>
                  </a:cubicBezTo>
                  <a:cubicBezTo>
                    <a:pt x="23568" y="10280"/>
                    <a:pt x="22149" y="10884"/>
                    <a:pt x="20901" y="12121"/>
                  </a:cubicBezTo>
                  <a:cubicBezTo>
                    <a:pt x="20696" y="12326"/>
                    <a:pt x="20696" y="12600"/>
                    <a:pt x="20810" y="12851"/>
                  </a:cubicBezTo>
                  <a:cubicBezTo>
                    <a:pt x="22100" y="15817"/>
                    <a:pt x="24703" y="17013"/>
                    <a:pt x="27487" y="17013"/>
                  </a:cubicBezTo>
                  <a:cubicBezTo>
                    <a:pt x="28251" y="17013"/>
                    <a:pt x="29030" y="16923"/>
                    <a:pt x="29799" y="16754"/>
                  </a:cubicBezTo>
                  <a:lnTo>
                    <a:pt x="29799" y="16754"/>
                  </a:lnTo>
                  <a:cubicBezTo>
                    <a:pt x="30098" y="17897"/>
                    <a:pt x="30206" y="19066"/>
                    <a:pt x="30077" y="20087"/>
                  </a:cubicBezTo>
                  <a:cubicBezTo>
                    <a:pt x="29643" y="23556"/>
                    <a:pt x="27178" y="26090"/>
                    <a:pt x="23983" y="27254"/>
                  </a:cubicBezTo>
                  <a:cubicBezTo>
                    <a:pt x="23891" y="27287"/>
                    <a:pt x="23798" y="27318"/>
                    <a:pt x="23704" y="27348"/>
                  </a:cubicBezTo>
                  <a:lnTo>
                    <a:pt x="23704" y="27348"/>
                  </a:lnTo>
                  <a:cubicBezTo>
                    <a:pt x="23640" y="27081"/>
                    <a:pt x="23551" y="26806"/>
                    <a:pt x="23435" y="26523"/>
                  </a:cubicBezTo>
                  <a:cubicBezTo>
                    <a:pt x="22361" y="23931"/>
                    <a:pt x="19065" y="20836"/>
                    <a:pt x="16037" y="20836"/>
                  </a:cubicBezTo>
                  <a:cubicBezTo>
                    <a:pt x="14879" y="20836"/>
                    <a:pt x="13761" y="21288"/>
                    <a:pt x="12821" y="22392"/>
                  </a:cubicBezTo>
                  <a:cubicBezTo>
                    <a:pt x="9785" y="25953"/>
                    <a:pt x="16884" y="28235"/>
                    <a:pt x="19235" y="28692"/>
                  </a:cubicBezTo>
                  <a:cubicBezTo>
                    <a:pt x="19868" y="28814"/>
                    <a:pt x="20509" y="28873"/>
                    <a:pt x="21148" y="28873"/>
                  </a:cubicBezTo>
                  <a:cubicBezTo>
                    <a:pt x="21640" y="28873"/>
                    <a:pt x="22131" y="28838"/>
                    <a:pt x="22617" y="28769"/>
                  </a:cubicBezTo>
                  <a:lnTo>
                    <a:pt x="22617" y="28769"/>
                  </a:lnTo>
                  <a:cubicBezTo>
                    <a:pt x="22543" y="29373"/>
                    <a:pt x="22277" y="29966"/>
                    <a:pt x="21746" y="30518"/>
                  </a:cubicBezTo>
                  <a:cubicBezTo>
                    <a:pt x="20239" y="32070"/>
                    <a:pt x="18002" y="32960"/>
                    <a:pt x="15948" y="33576"/>
                  </a:cubicBezTo>
                  <a:cubicBezTo>
                    <a:pt x="15872" y="33599"/>
                    <a:pt x="15796" y="33621"/>
                    <a:pt x="15720" y="33642"/>
                  </a:cubicBezTo>
                  <a:lnTo>
                    <a:pt x="15720" y="33642"/>
                  </a:lnTo>
                  <a:cubicBezTo>
                    <a:pt x="14484" y="32339"/>
                    <a:pt x="12654" y="31465"/>
                    <a:pt x="11018" y="31020"/>
                  </a:cubicBezTo>
                  <a:cubicBezTo>
                    <a:pt x="10410" y="30851"/>
                    <a:pt x="9597" y="30690"/>
                    <a:pt x="8797" y="30690"/>
                  </a:cubicBezTo>
                  <a:cubicBezTo>
                    <a:pt x="7764" y="30690"/>
                    <a:pt x="6752" y="30957"/>
                    <a:pt x="6225" y="31819"/>
                  </a:cubicBezTo>
                  <a:cubicBezTo>
                    <a:pt x="5426" y="33074"/>
                    <a:pt x="6590" y="34238"/>
                    <a:pt x="7685" y="34741"/>
                  </a:cubicBezTo>
                  <a:cubicBezTo>
                    <a:pt x="8836" y="35291"/>
                    <a:pt x="10132" y="35499"/>
                    <a:pt x="11432" y="35499"/>
                  </a:cubicBezTo>
                  <a:cubicBezTo>
                    <a:pt x="12503" y="35499"/>
                    <a:pt x="13578" y="35358"/>
                    <a:pt x="14579" y="35151"/>
                  </a:cubicBezTo>
                  <a:cubicBezTo>
                    <a:pt x="14799" y="35105"/>
                    <a:pt x="15030" y="35052"/>
                    <a:pt x="15268" y="34994"/>
                  </a:cubicBezTo>
                  <a:lnTo>
                    <a:pt x="15268" y="34994"/>
                  </a:lnTo>
                  <a:cubicBezTo>
                    <a:pt x="15743" y="35703"/>
                    <a:pt x="15988" y="36474"/>
                    <a:pt x="15880" y="37251"/>
                  </a:cubicBezTo>
                  <a:cubicBezTo>
                    <a:pt x="15423" y="40629"/>
                    <a:pt x="11223" y="43323"/>
                    <a:pt x="8712" y="45103"/>
                  </a:cubicBezTo>
                  <a:cubicBezTo>
                    <a:pt x="5996" y="47043"/>
                    <a:pt x="3006" y="48664"/>
                    <a:pt x="450" y="50810"/>
                  </a:cubicBezTo>
                  <a:cubicBezTo>
                    <a:pt x="0" y="51205"/>
                    <a:pt x="415" y="51799"/>
                    <a:pt x="901" y="51799"/>
                  </a:cubicBezTo>
                  <a:cubicBezTo>
                    <a:pt x="1032" y="51799"/>
                    <a:pt x="1168" y="51756"/>
                    <a:pt x="1294" y="51654"/>
                  </a:cubicBezTo>
                  <a:cubicBezTo>
                    <a:pt x="4764" y="48732"/>
                    <a:pt x="8895" y="46678"/>
                    <a:pt x="12410" y="43779"/>
                  </a:cubicBezTo>
                  <a:cubicBezTo>
                    <a:pt x="14807" y="41771"/>
                    <a:pt x="18482" y="38301"/>
                    <a:pt x="16610" y="34855"/>
                  </a:cubicBezTo>
                  <a:cubicBezTo>
                    <a:pt x="16574" y="34789"/>
                    <a:pt x="16537" y="34724"/>
                    <a:pt x="16499" y="34659"/>
                  </a:cubicBezTo>
                  <a:lnTo>
                    <a:pt x="16499" y="34659"/>
                  </a:lnTo>
                  <a:cubicBezTo>
                    <a:pt x="19757" y="33680"/>
                    <a:pt x="23709" y="31734"/>
                    <a:pt x="23827" y="28524"/>
                  </a:cubicBezTo>
                  <a:lnTo>
                    <a:pt x="23827" y="28524"/>
                  </a:lnTo>
                  <a:cubicBezTo>
                    <a:pt x="26264" y="27880"/>
                    <a:pt x="28468" y="26370"/>
                    <a:pt x="29872" y="24172"/>
                  </a:cubicBezTo>
                  <a:cubicBezTo>
                    <a:pt x="31306" y="21905"/>
                    <a:pt x="31667" y="19032"/>
                    <a:pt x="31053" y="16408"/>
                  </a:cubicBezTo>
                  <a:lnTo>
                    <a:pt x="31053" y="16408"/>
                  </a:lnTo>
                  <a:cubicBezTo>
                    <a:pt x="32330" y="15981"/>
                    <a:pt x="33542" y="15346"/>
                    <a:pt x="34574" y="14563"/>
                  </a:cubicBezTo>
                  <a:cubicBezTo>
                    <a:pt x="36628" y="13011"/>
                    <a:pt x="38271" y="10706"/>
                    <a:pt x="38340" y="8058"/>
                  </a:cubicBezTo>
                  <a:cubicBezTo>
                    <a:pt x="38408" y="4657"/>
                    <a:pt x="35966" y="2009"/>
                    <a:pt x="33409" y="115"/>
                  </a:cubicBezTo>
                  <a:cubicBezTo>
                    <a:pt x="33302" y="35"/>
                    <a:pt x="33194" y="0"/>
                    <a:pt x="3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74"/>
            <p:cNvSpPr/>
            <p:nvPr/>
          </p:nvSpPr>
          <p:spPr>
            <a:xfrm>
              <a:off x="5941025" y="2320575"/>
              <a:ext cx="182525" cy="161850"/>
            </a:xfrm>
            <a:custGeom>
              <a:rect b="b" l="l" r="r" t="t"/>
              <a:pathLst>
                <a:path extrusionOk="0" h="6474" w="7301">
                  <a:moveTo>
                    <a:pt x="2509" y="1"/>
                  </a:moveTo>
                  <a:cubicBezTo>
                    <a:pt x="2274" y="1"/>
                    <a:pt x="2039" y="120"/>
                    <a:pt x="1940" y="398"/>
                  </a:cubicBezTo>
                  <a:cubicBezTo>
                    <a:pt x="1347" y="2133"/>
                    <a:pt x="662" y="3844"/>
                    <a:pt x="91" y="5602"/>
                  </a:cubicBezTo>
                  <a:cubicBezTo>
                    <a:pt x="0" y="5876"/>
                    <a:pt x="206" y="6287"/>
                    <a:pt x="502" y="6332"/>
                  </a:cubicBezTo>
                  <a:cubicBezTo>
                    <a:pt x="1173" y="6430"/>
                    <a:pt x="1849" y="6474"/>
                    <a:pt x="2524" y="6474"/>
                  </a:cubicBezTo>
                  <a:cubicBezTo>
                    <a:pt x="3895" y="6474"/>
                    <a:pt x="5266" y="6296"/>
                    <a:pt x="6597" y="6036"/>
                  </a:cubicBezTo>
                  <a:cubicBezTo>
                    <a:pt x="7301" y="5886"/>
                    <a:pt x="7067" y="4879"/>
                    <a:pt x="6437" y="4879"/>
                  </a:cubicBezTo>
                  <a:cubicBezTo>
                    <a:pt x="6393" y="4879"/>
                    <a:pt x="6347" y="4884"/>
                    <a:pt x="6300" y="4894"/>
                  </a:cubicBezTo>
                  <a:cubicBezTo>
                    <a:pt x="5084" y="5131"/>
                    <a:pt x="3792" y="5303"/>
                    <a:pt x="2514" y="5303"/>
                  </a:cubicBezTo>
                  <a:cubicBezTo>
                    <a:pt x="2157" y="5303"/>
                    <a:pt x="1801" y="5289"/>
                    <a:pt x="1448" y="5260"/>
                  </a:cubicBezTo>
                  <a:lnTo>
                    <a:pt x="1448" y="5260"/>
                  </a:lnTo>
                  <a:cubicBezTo>
                    <a:pt x="1970" y="3743"/>
                    <a:pt x="2561" y="2239"/>
                    <a:pt x="3082" y="717"/>
                  </a:cubicBezTo>
                  <a:cubicBezTo>
                    <a:pt x="3234" y="287"/>
                    <a:pt x="287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0" name="Google Shape;2700;p74"/>
          <p:cNvGrpSpPr/>
          <p:nvPr/>
        </p:nvGrpSpPr>
        <p:grpSpPr>
          <a:xfrm>
            <a:off x="720000" y="457200"/>
            <a:ext cx="1896676" cy="1849272"/>
            <a:chOff x="720000" y="457200"/>
            <a:chExt cx="1896676" cy="1849272"/>
          </a:xfrm>
        </p:grpSpPr>
        <p:sp>
          <p:nvSpPr>
            <p:cNvPr id="2701" name="Google Shape;2701;p74"/>
            <p:cNvSpPr/>
            <p:nvPr/>
          </p:nvSpPr>
          <p:spPr>
            <a:xfrm>
              <a:off x="1960327" y="1945716"/>
              <a:ext cx="101772" cy="84174"/>
            </a:xfrm>
            <a:custGeom>
              <a:rect b="b" l="l" r="r" t="t"/>
              <a:pathLst>
                <a:path extrusionOk="0" h="1124" w="1359">
                  <a:moveTo>
                    <a:pt x="1062" y="0"/>
                  </a:moveTo>
                  <a:cubicBezTo>
                    <a:pt x="840" y="222"/>
                    <a:pt x="569" y="408"/>
                    <a:pt x="272" y="531"/>
                  </a:cubicBezTo>
                  <a:cubicBezTo>
                    <a:pt x="260" y="543"/>
                    <a:pt x="235" y="543"/>
                    <a:pt x="223" y="543"/>
                  </a:cubicBezTo>
                  <a:cubicBezTo>
                    <a:pt x="211" y="605"/>
                    <a:pt x="186" y="667"/>
                    <a:pt x="161" y="728"/>
                  </a:cubicBezTo>
                  <a:cubicBezTo>
                    <a:pt x="99" y="852"/>
                    <a:pt x="50" y="988"/>
                    <a:pt x="1" y="1123"/>
                  </a:cubicBezTo>
                  <a:cubicBezTo>
                    <a:pt x="99" y="1086"/>
                    <a:pt x="186" y="1062"/>
                    <a:pt x="272" y="1025"/>
                  </a:cubicBezTo>
                  <a:cubicBezTo>
                    <a:pt x="593" y="914"/>
                    <a:pt x="889" y="728"/>
                    <a:pt x="1149" y="506"/>
                  </a:cubicBezTo>
                  <a:cubicBezTo>
                    <a:pt x="1272" y="395"/>
                    <a:pt x="1198" y="420"/>
                    <a:pt x="1346" y="296"/>
                  </a:cubicBezTo>
                  <a:lnTo>
                    <a:pt x="1359" y="296"/>
                  </a:lnTo>
                  <a:cubicBezTo>
                    <a:pt x="1334" y="272"/>
                    <a:pt x="1309" y="247"/>
                    <a:pt x="1284" y="222"/>
                  </a:cubicBezTo>
                  <a:cubicBezTo>
                    <a:pt x="1223" y="136"/>
                    <a:pt x="1149" y="62"/>
                    <a:pt x="1062" y="0"/>
                  </a:cubicBezTo>
                  <a:close/>
                </a:path>
              </a:pathLst>
            </a:custGeom>
            <a:solidFill>
              <a:srgbClr val="C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74"/>
            <p:cNvSpPr/>
            <p:nvPr/>
          </p:nvSpPr>
          <p:spPr>
            <a:xfrm>
              <a:off x="786278" y="932528"/>
              <a:ext cx="1190711" cy="1184196"/>
            </a:xfrm>
            <a:custGeom>
              <a:rect b="b" l="l" r="r" t="t"/>
              <a:pathLst>
                <a:path extrusionOk="0" h="15813" w="15900">
                  <a:moveTo>
                    <a:pt x="7395" y="1494"/>
                  </a:moveTo>
                  <a:cubicBezTo>
                    <a:pt x="7518" y="1506"/>
                    <a:pt x="7580" y="1642"/>
                    <a:pt x="7494" y="1728"/>
                  </a:cubicBezTo>
                  <a:cubicBezTo>
                    <a:pt x="7431" y="1777"/>
                    <a:pt x="7353" y="1783"/>
                    <a:pt x="7272" y="1783"/>
                  </a:cubicBezTo>
                  <a:cubicBezTo>
                    <a:pt x="7248" y="1783"/>
                    <a:pt x="7224" y="1782"/>
                    <a:pt x="7200" y="1782"/>
                  </a:cubicBezTo>
                  <a:cubicBezTo>
                    <a:pt x="7161" y="1782"/>
                    <a:pt x="7123" y="1783"/>
                    <a:pt x="7086" y="1790"/>
                  </a:cubicBezTo>
                  <a:cubicBezTo>
                    <a:pt x="6691" y="1840"/>
                    <a:pt x="6296" y="1938"/>
                    <a:pt x="5938" y="2099"/>
                  </a:cubicBezTo>
                  <a:cubicBezTo>
                    <a:pt x="5210" y="2420"/>
                    <a:pt x="4531" y="2827"/>
                    <a:pt x="3902" y="3321"/>
                  </a:cubicBezTo>
                  <a:cubicBezTo>
                    <a:pt x="3321" y="3827"/>
                    <a:pt x="2815" y="4395"/>
                    <a:pt x="2383" y="5037"/>
                  </a:cubicBezTo>
                  <a:cubicBezTo>
                    <a:pt x="2309" y="5135"/>
                    <a:pt x="2285" y="5283"/>
                    <a:pt x="2161" y="5333"/>
                  </a:cubicBezTo>
                  <a:cubicBezTo>
                    <a:pt x="2148" y="5337"/>
                    <a:pt x="2135" y="5338"/>
                    <a:pt x="2122" y="5338"/>
                  </a:cubicBezTo>
                  <a:cubicBezTo>
                    <a:pt x="2050" y="5338"/>
                    <a:pt x="1986" y="5283"/>
                    <a:pt x="1976" y="5209"/>
                  </a:cubicBezTo>
                  <a:cubicBezTo>
                    <a:pt x="1976" y="5123"/>
                    <a:pt x="2038" y="5049"/>
                    <a:pt x="2062" y="4963"/>
                  </a:cubicBezTo>
                  <a:lnTo>
                    <a:pt x="2062" y="4975"/>
                  </a:lnTo>
                  <a:cubicBezTo>
                    <a:pt x="2285" y="4518"/>
                    <a:pt x="2581" y="4111"/>
                    <a:pt x="2939" y="3740"/>
                  </a:cubicBezTo>
                  <a:cubicBezTo>
                    <a:pt x="3395" y="3210"/>
                    <a:pt x="3951" y="2753"/>
                    <a:pt x="4568" y="2407"/>
                  </a:cubicBezTo>
                  <a:cubicBezTo>
                    <a:pt x="5432" y="1889"/>
                    <a:pt x="6383" y="1494"/>
                    <a:pt x="7395" y="1494"/>
                  </a:cubicBezTo>
                  <a:close/>
                  <a:moveTo>
                    <a:pt x="8377" y="4293"/>
                  </a:moveTo>
                  <a:cubicBezTo>
                    <a:pt x="8571" y="4293"/>
                    <a:pt x="8766" y="4306"/>
                    <a:pt x="8963" y="4333"/>
                  </a:cubicBezTo>
                  <a:lnTo>
                    <a:pt x="8963" y="4345"/>
                  </a:lnTo>
                  <a:cubicBezTo>
                    <a:pt x="9098" y="4382"/>
                    <a:pt x="9086" y="4580"/>
                    <a:pt x="8938" y="4592"/>
                  </a:cubicBezTo>
                  <a:cubicBezTo>
                    <a:pt x="8782" y="4572"/>
                    <a:pt x="8622" y="4563"/>
                    <a:pt x="8460" y="4563"/>
                  </a:cubicBezTo>
                  <a:cubicBezTo>
                    <a:pt x="8328" y="4563"/>
                    <a:pt x="8195" y="4569"/>
                    <a:pt x="8061" y="4580"/>
                  </a:cubicBezTo>
                  <a:cubicBezTo>
                    <a:pt x="6420" y="4814"/>
                    <a:pt x="4840" y="6012"/>
                    <a:pt x="3704" y="7456"/>
                  </a:cubicBezTo>
                  <a:cubicBezTo>
                    <a:pt x="3618" y="7542"/>
                    <a:pt x="3556" y="7691"/>
                    <a:pt x="3408" y="7703"/>
                  </a:cubicBezTo>
                  <a:cubicBezTo>
                    <a:pt x="3321" y="7703"/>
                    <a:pt x="3247" y="7616"/>
                    <a:pt x="3260" y="7530"/>
                  </a:cubicBezTo>
                  <a:cubicBezTo>
                    <a:pt x="3260" y="7456"/>
                    <a:pt x="3334" y="7394"/>
                    <a:pt x="3371" y="7333"/>
                  </a:cubicBezTo>
                  <a:cubicBezTo>
                    <a:pt x="4521" y="5720"/>
                    <a:pt x="6340" y="4293"/>
                    <a:pt x="8377" y="4293"/>
                  </a:cubicBezTo>
                  <a:close/>
                  <a:moveTo>
                    <a:pt x="10333" y="6320"/>
                  </a:moveTo>
                  <a:cubicBezTo>
                    <a:pt x="10444" y="6320"/>
                    <a:pt x="10493" y="6444"/>
                    <a:pt x="10419" y="6530"/>
                  </a:cubicBezTo>
                  <a:cubicBezTo>
                    <a:pt x="10308" y="6604"/>
                    <a:pt x="10148" y="6567"/>
                    <a:pt x="10012" y="6592"/>
                  </a:cubicBezTo>
                  <a:cubicBezTo>
                    <a:pt x="9604" y="6629"/>
                    <a:pt x="9197" y="6715"/>
                    <a:pt x="8814" y="6851"/>
                  </a:cubicBezTo>
                  <a:cubicBezTo>
                    <a:pt x="7407" y="7394"/>
                    <a:pt x="6161" y="8382"/>
                    <a:pt x="5074" y="9554"/>
                  </a:cubicBezTo>
                  <a:cubicBezTo>
                    <a:pt x="4988" y="9616"/>
                    <a:pt x="4938" y="9752"/>
                    <a:pt x="4815" y="9752"/>
                  </a:cubicBezTo>
                  <a:cubicBezTo>
                    <a:pt x="4605" y="9727"/>
                    <a:pt x="4605" y="9517"/>
                    <a:pt x="4741" y="9406"/>
                  </a:cubicBezTo>
                  <a:cubicBezTo>
                    <a:pt x="5494" y="8493"/>
                    <a:pt x="6420" y="7728"/>
                    <a:pt x="7457" y="7160"/>
                  </a:cubicBezTo>
                  <a:cubicBezTo>
                    <a:pt x="8333" y="6641"/>
                    <a:pt x="9321" y="6357"/>
                    <a:pt x="10333" y="6320"/>
                  </a:cubicBezTo>
                  <a:close/>
                  <a:moveTo>
                    <a:pt x="11721" y="8534"/>
                  </a:moveTo>
                  <a:cubicBezTo>
                    <a:pt x="11889" y="8534"/>
                    <a:pt x="11944" y="8784"/>
                    <a:pt x="11765" y="8851"/>
                  </a:cubicBezTo>
                  <a:cubicBezTo>
                    <a:pt x="11197" y="8925"/>
                    <a:pt x="10641" y="9073"/>
                    <a:pt x="10098" y="9271"/>
                  </a:cubicBezTo>
                  <a:cubicBezTo>
                    <a:pt x="8703" y="9777"/>
                    <a:pt x="7506" y="10715"/>
                    <a:pt x="6432" y="11875"/>
                  </a:cubicBezTo>
                  <a:cubicBezTo>
                    <a:pt x="6333" y="11961"/>
                    <a:pt x="6272" y="12110"/>
                    <a:pt x="6123" y="12122"/>
                  </a:cubicBezTo>
                  <a:cubicBezTo>
                    <a:pt x="5988" y="12122"/>
                    <a:pt x="5901" y="11986"/>
                    <a:pt x="5975" y="11863"/>
                  </a:cubicBezTo>
                  <a:cubicBezTo>
                    <a:pt x="6617" y="11011"/>
                    <a:pt x="7432" y="10283"/>
                    <a:pt x="8345" y="9727"/>
                  </a:cubicBezTo>
                  <a:cubicBezTo>
                    <a:pt x="9333" y="9061"/>
                    <a:pt x="10506" y="8703"/>
                    <a:pt x="11666" y="8542"/>
                  </a:cubicBezTo>
                  <a:cubicBezTo>
                    <a:pt x="11685" y="8536"/>
                    <a:pt x="11704" y="8534"/>
                    <a:pt x="11721" y="8534"/>
                  </a:cubicBezTo>
                  <a:close/>
                  <a:moveTo>
                    <a:pt x="13468" y="10814"/>
                  </a:moveTo>
                  <a:cubicBezTo>
                    <a:pt x="13530" y="10814"/>
                    <a:pt x="13579" y="10851"/>
                    <a:pt x="13604" y="10900"/>
                  </a:cubicBezTo>
                  <a:cubicBezTo>
                    <a:pt x="13739" y="11012"/>
                    <a:pt x="13659" y="11227"/>
                    <a:pt x="13494" y="11227"/>
                  </a:cubicBezTo>
                  <a:cubicBezTo>
                    <a:pt x="13478" y="11227"/>
                    <a:pt x="13461" y="11225"/>
                    <a:pt x="13443" y="11221"/>
                  </a:cubicBezTo>
                  <a:lnTo>
                    <a:pt x="13443" y="11233"/>
                  </a:lnTo>
                  <a:cubicBezTo>
                    <a:pt x="13343" y="11224"/>
                    <a:pt x="13242" y="11219"/>
                    <a:pt x="13141" y="11219"/>
                  </a:cubicBezTo>
                  <a:cubicBezTo>
                    <a:pt x="12847" y="11219"/>
                    <a:pt x="12556" y="11258"/>
                    <a:pt x="12271" y="11332"/>
                  </a:cubicBezTo>
                  <a:cubicBezTo>
                    <a:pt x="10580" y="11727"/>
                    <a:pt x="9012" y="12554"/>
                    <a:pt x="7728" y="13727"/>
                  </a:cubicBezTo>
                  <a:cubicBezTo>
                    <a:pt x="7629" y="13788"/>
                    <a:pt x="7555" y="13912"/>
                    <a:pt x="7432" y="13912"/>
                  </a:cubicBezTo>
                  <a:cubicBezTo>
                    <a:pt x="7346" y="13912"/>
                    <a:pt x="7271" y="13838"/>
                    <a:pt x="7271" y="13751"/>
                  </a:cubicBezTo>
                  <a:cubicBezTo>
                    <a:pt x="7271" y="13653"/>
                    <a:pt x="7346" y="13591"/>
                    <a:pt x="7407" y="13529"/>
                  </a:cubicBezTo>
                  <a:cubicBezTo>
                    <a:pt x="8469" y="12431"/>
                    <a:pt x="9864" y="11665"/>
                    <a:pt x="11308" y="11196"/>
                  </a:cubicBezTo>
                  <a:cubicBezTo>
                    <a:pt x="11879" y="11013"/>
                    <a:pt x="12488" y="10839"/>
                    <a:pt x="13102" y="10839"/>
                  </a:cubicBezTo>
                  <a:cubicBezTo>
                    <a:pt x="13191" y="10839"/>
                    <a:pt x="13280" y="10843"/>
                    <a:pt x="13369" y="10851"/>
                  </a:cubicBezTo>
                  <a:cubicBezTo>
                    <a:pt x="13394" y="10826"/>
                    <a:pt x="13431" y="10814"/>
                    <a:pt x="13468" y="10814"/>
                  </a:cubicBezTo>
                  <a:close/>
                  <a:moveTo>
                    <a:pt x="7234" y="0"/>
                  </a:moveTo>
                  <a:cubicBezTo>
                    <a:pt x="5445" y="50"/>
                    <a:pt x="3914" y="469"/>
                    <a:pt x="2680" y="1259"/>
                  </a:cubicBezTo>
                  <a:cubicBezTo>
                    <a:pt x="2025" y="1679"/>
                    <a:pt x="1445" y="2197"/>
                    <a:pt x="988" y="2827"/>
                  </a:cubicBezTo>
                  <a:cubicBezTo>
                    <a:pt x="507" y="3444"/>
                    <a:pt x="174" y="4173"/>
                    <a:pt x="1" y="4938"/>
                  </a:cubicBezTo>
                  <a:cubicBezTo>
                    <a:pt x="2161" y="8567"/>
                    <a:pt x="4420" y="12418"/>
                    <a:pt x="6407" y="15813"/>
                  </a:cubicBezTo>
                  <a:cubicBezTo>
                    <a:pt x="6815" y="15344"/>
                    <a:pt x="7284" y="14949"/>
                    <a:pt x="7827" y="14640"/>
                  </a:cubicBezTo>
                  <a:cubicBezTo>
                    <a:pt x="8370" y="14307"/>
                    <a:pt x="8950" y="14035"/>
                    <a:pt x="9543" y="13813"/>
                  </a:cubicBezTo>
                  <a:cubicBezTo>
                    <a:pt x="10271" y="13517"/>
                    <a:pt x="11036" y="13307"/>
                    <a:pt x="11814" y="13184"/>
                  </a:cubicBezTo>
                  <a:cubicBezTo>
                    <a:pt x="12199" y="13139"/>
                    <a:pt x="12584" y="13117"/>
                    <a:pt x="12969" y="13117"/>
                  </a:cubicBezTo>
                  <a:cubicBezTo>
                    <a:pt x="13226" y="13117"/>
                    <a:pt x="13483" y="13127"/>
                    <a:pt x="13740" y="13147"/>
                  </a:cubicBezTo>
                  <a:cubicBezTo>
                    <a:pt x="14456" y="13184"/>
                    <a:pt x="15196" y="13258"/>
                    <a:pt x="15801" y="13653"/>
                  </a:cubicBezTo>
                  <a:cubicBezTo>
                    <a:pt x="15838" y="13640"/>
                    <a:pt x="15875" y="13628"/>
                    <a:pt x="15900" y="13603"/>
                  </a:cubicBezTo>
                  <a:cubicBezTo>
                    <a:pt x="15036" y="12307"/>
                    <a:pt x="14270" y="10937"/>
                    <a:pt x="13431" y="9604"/>
                  </a:cubicBezTo>
                  <a:cubicBezTo>
                    <a:pt x="12382" y="7863"/>
                    <a:pt x="11271" y="6148"/>
                    <a:pt x="10197" y="4419"/>
                  </a:cubicBezTo>
                  <a:cubicBezTo>
                    <a:pt x="9518" y="3395"/>
                    <a:pt x="8901" y="2321"/>
                    <a:pt x="8210" y="1309"/>
                  </a:cubicBezTo>
                  <a:cubicBezTo>
                    <a:pt x="7938" y="840"/>
                    <a:pt x="7605" y="395"/>
                    <a:pt x="72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74"/>
            <p:cNvSpPr/>
            <p:nvPr/>
          </p:nvSpPr>
          <p:spPr>
            <a:xfrm>
              <a:off x="2046301" y="1303234"/>
              <a:ext cx="466924" cy="643433"/>
            </a:xfrm>
            <a:custGeom>
              <a:rect b="b" l="l" r="r" t="t"/>
              <a:pathLst>
                <a:path extrusionOk="0" h="8592" w="6235">
                  <a:moveTo>
                    <a:pt x="6111" y="0"/>
                  </a:moveTo>
                  <a:cubicBezTo>
                    <a:pt x="6099" y="13"/>
                    <a:pt x="6074" y="25"/>
                    <a:pt x="6049" y="37"/>
                  </a:cubicBezTo>
                  <a:cubicBezTo>
                    <a:pt x="5284" y="346"/>
                    <a:pt x="4556" y="765"/>
                    <a:pt x="3889" y="1259"/>
                  </a:cubicBezTo>
                  <a:cubicBezTo>
                    <a:pt x="3136" y="1876"/>
                    <a:pt x="2531" y="2691"/>
                    <a:pt x="2025" y="3419"/>
                  </a:cubicBezTo>
                  <a:cubicBezTo>
                    <a:pt x="1482" y="4172"/>
                    <a:pt x="1013" y="4962"/>
                    <a:pt x="606" y="5802"/>
                  </a:cubicBezTo>
                  <a:cubicBezTo>
                    <a:pt x="235" y="6592"/>
                    <a:pt x="25" y="7456"/>
                    <a:pt x="13" y="8332"/>
                  </a:cubicBezTo>
                  <a:cubicBezTo>
                    <a:pt x="13" y="8357"/>
                    <a:pt x="13" y="8382"/>
                    <a:pt x="1" y="8419"/>
                  </a:cubicBezTo>
                  <a:cubicBezTo>
                    <a:pt x="75" y="8468"/>
                    <a:pt x="149" y="8517"/>
                    <a:pt x="211" y="8592"/>
                  </a:cubicBezTo>
                  <a:cubicBezTo>
                    <a:pt x="198" y="8382"/>
                    <a:pt x="211" y="8159"/>
                    <a:pt x="223" y="7950"/>
                  </a:cubicBezTo>
                  <a:cubicBezTo>
                    <a:pt x="396" y="6678"/>
                    <a:pt x="1025" y="5567"/>
                    <a:pt x="1766" y="4592"/>
                  </a:cubicBezTo>
                  <a:cubicBezTo>
                    <a:pt x="2605" y="3358"/>
                    <a:pt x="3704" y="2333"/>
                    <a:pt x="4988" y="1593"/>
                  </a:cubicBezTo>
                  <a:cubicBezTo>
                    <a:pt x="5296" y="1395"/>
                    <a:pt x="5642" y="1247"/>
                    <a:pt x="5975" y="1074"/>
                  </a:cubicBezTo>
                  <a:cubicBezTo>
                    <a:pt x="6062" y="1037"/>
                    <a:pt x="6148" y="988"/>
                    <a:pt x="6234" y="938"/>
                  </a:cubicBezTo>
                  <a:cubicBezTo>
                    <a:pt x="6210" y="901"/>
                    <a:pt x="6197" y="852"/>
                    <a:pt x="6197" y="803"/>
                  </a:cubicBezTo>
                  <a:cubicBezTo>
                    <a:pt x="6185" y="741"/>
                    <a:pt x="6185" y="691"/>
                    <a:pt x="6173" y="642"/>
                  </a:cubicBezTo>
                  <a:cubicBezTo>
                    <a:pt x="6025" y="716"/>
                    <a:pt x="5827" y="753"/>
                    <a:pt x="5728" y="803"/>
                  </a:cubicBezTo>
                  <a:cubicBezTo>
                    <a:pt x="5420" y="901"/>
                    <a:pt x="5123" y="1037"/>
                    <a:pt x="4840" y="1210"/>
                  </a:cubicBezTo>
                  <a:cubicBezTo>
                    <a:pt x="4198" y="1568"/>
                    <a:pt x="3617" y="2025"/>
                    <a:pt x="3111" y="2555"/>
                  </a:cubicBezTo>
                  <a:cubicBezTo>
                    <a:pt x="3094" y="2580"/>
                    <a:pt x="3069" y="2591"/>
                    <a:pt x="3044" y="2591"/>
                  </a:cubicBezTo>
                  <a:cubicBezTo>
                    <a:pt x="2982" y="2591"/>
                    <a:pt x="2919" y="2524"/>
                    <a:pt x="2963" y="2444"/>
                  </a:cubicBezTo>
                  <a:cubicBezTo>
                    <a:pt x="3383" y="1975"/>
                    <a:pt x="3864" y="1568"/>
                    <a:pt x="4383" y="1210"/>
                  </a:cubicBezTo>
                  <a:cubicBezTo>
                    <a:pt x="4790" y="926"/>
                    <a:pt x="5210" y="679"/>
                    <a:pt x="5667" y="482"/>
                  </a:cubicBezTo>
                  <a:cubicBezTo>
                    <a:pt x="5790" y="420"/>
                    <a:pt x="5913" y="358"/>
                    <a:pt x="6049" y="309"/>
                  </a:cubicBezTo>
                  <a:cubicBezTo>
                    <a:pt x="6074" y="296"/>
                    <a:pt x="6099" y="296"/>
                    <a:pt x="6136" y="296"/>
                  </a:cubicBezTo>
                  <a:cubicBezTo>
                    <a:pt x="6136" y="198"/>
                    <a:pt x="6123" y="99"/>
                    <a:pt x="6111" y="0"/>
                  </a:cubicBezTo>
                  <a:close/>
                </a:path>
              </a:pathLst>
            </a:custGeom>
            <a:solidFill>
              <a:srgbClr val="C3E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74"/>
            <p:cNvSpPr/>
            <p:nvPr/>
          </p:nvSpPr>
          <p:spPr>
            <a:xfrm>
              <a:off x="2011178" y="499887"/>
              <a:ext cx="505715" cy="768271"/>
            </a:xfrm>
            <a:custGeom>
              <a:rect b="b" l="l" r="r" t="t"/>
              <a:pathLst>
                <a:path extrusionOk="0" h="10259" w="6753">
                  <a:moveTo>
                    <a:pt x="50" y="0"/>
                  </a:moveTo>
                  <a:lnTo>
                    <a:pt x="1" y="25"/>
                  </a:lnTo>
                  <a:cubicBezTo>
                    <a:pt x="1309" y="2012"/>
                    <a:pt x="5987" y="9073"/>
                    <a:pt x="6691" y="10209"/>
                  </a:cubicBezTo>
                  <a:lnTo>
                    <a:pt x="6691" y="10221"/>
                  </a:lnTo>
                  <a:cubicBezTo>
                    <a:pt x="6716" y="10233"/>
                    <a:pt x="6740" y="10246"/>
                    <a:pt x="6753" y="10258"/>
                  </a:cubicBezTo>
                  <a:cubicBezTo>
                    <a:pt x="6271" y="9493"/>
                    <a:pt x="5790" y="8715"/>
                    <a:pt x="5284" y="7950"/>
                  </a:cubicBezTo>
                  <a:cubicBezTo>
                    <a:pt x="4469" y="6604"/>
                    <a:pt x="3642" y="5259"/>
                    <a:pt x="2753" y="3975"/>
                  </a:cubicBezTo>
                  <a:cubicBezTo>
                    <a:pt x="1828" y="2667"/>
                    <a:pt x="951" y="1161"/>
                    <a:pt x="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74"/>
            <p:cNvSpPr/>
            <p:nvPr/>
          </p:nvSpPr>
          <p:spPr>
            <a:xfrm>
              <a:off x="1353943" y="488729"/>
              <a:ext cx="1127806" cy="1446827"/>
            </a:xfrm>
            <a:custGeom>
              <a:rect b="b" l="l" r="r" t="t"/>
              <a:pathLst>
                <a:path extrusionOk="0" h="19320" w="15060">
                  <a:moveTo>
                    <a:pt x="7845" y="1627"/>
                  </a:moveTo>
                  <a:cubicBezTo>
                    <a:pt x="7938" y="1627"/>
                    <a:pt x="7994" y="1726"/>
                    <a:pt x="7950" y="1816"/>
                  </a:cubicBezTo>
                  <a:cubicBezTo>
                    <a:pt x="7937" y="1840"/>
                    <a:pt x="7913" y="1853"/>
                    <a:pt x="7876" y="1865"/>
                  </a:cubicBezTo>
                  <a:cubicBezTo>
                    <a:pt x="7703" y="1902"/>
                    <a:pt x="7518" y="1927"/>
                    <a:pt x="7345" y="1976"/>
                  </a:cubicBezTo>
                  <a:cubicBezTo>
                    <a:pt x="6913" y="2100"/>
                    <a:pt x="6505" y="2272"/>
                    <a:pt x="6110" y="2495"/>
                  </a:cubicBezTo>
                  <a:cubicBezTo>
                    <a:pt x="4617" y="3383"/>
                    <a:pt x="3407" y="4717"/>
                    <a:pt x="2444" y="6111"/>
                  </a:cubicBezTo>
                  <a:cubicBezTo>
                    <a:pt x="2358" y="6198"/>
                    <a:pt x="2308" y="6334"/>
                    <a:pt x="2197" y="6383"/>
                  </a:cubicBezTo>
                  <a:cubicBezTo>
                    <a:pt x="2184" y="6386"/>
                    <a:pt x="2172" y="6387"/>
                    <a:pt x="2159" y="6387"/>
                  </a:cubicBezTo>
                  <a:cubicBezTo>
                    <a:pt x="2052" y="6387"/>
                    <a:pt x="1965" y="6297"/>
                    <a:pt x="1987" y="6198"/>
                  </a:cubicBezTo>
                  <a:lnTo>
                    <a:pt x="1975" y="6198"/>
                  </a:lnTo>
                  <a:cubicBezTo>
                    <a:pt x="2000" y="6124"/>
                    <a:pt x="2037" y="6050"/>
                    <a:pt x="2086" y="5988"/>
                  </a:cubicBezTo>
                  <a:cubicBezTo>
                    <a:pt x="2790" y="4828"/>
                    <a:pt x="3703" y="3815"/>
                    <a:pt x="4765" y="2976"/>
                  </a:cubicBezTo>
                  <a:cubicBezTo>
                    <a:pt x="5641" y="2248"/>
                    <a:pt x="6690" y="1791"/>
                    <a:pt x="7814" y="1631"/>
                  </a:cubicBezTo>
                  <a:cubicBezTo>
                    <a:pt x="7824" y="1628"/>
                    <a:pt x="7835" y="1627"/>
                    <a:pt x="7845" y="1627"/>
                  </a:cubicBezTo>
                  <a:close/>
                  <a:moveTo>
                    <a:pt x="8903" y="3960"/>
                  </a:moveTo>
                  <a:cubicBezTo>
                    <a:pt x="8979" y="3960"/>
                    <a:pt x="9043" y="4047"/>
                    <a:pt x="8999" y="4124"/>
                  </a:cubicBezTo>
                  <a:cubicBezTo>
                    <a:pt x="8986" y="4149"/>
                    <a:pt x="8962" y="4173"/>
                    <a:pt x="8925" y="4186"/>
                  </a:cubicBezTo>
                  <a:cubicBezTo>
                    <a:pt x="8764" y="4248"/>
                    <a:pt x="8591" y="4309"/>
                    <a:pt x="8431" y="4371"/>
                  </a:cubicBezTo>
                  <a:cubicBezTo>
                    <a:pt x="8061" y="4531"/>
                    <a:pt x="7703" y="4717"/>
                    <a:pt x="7357" y="4951"/>
                  </a:cubicBezTo>
                  <a:cubicBezTo>
                    <a:pt x="5950" y="5889"/>
                    <a:pt x="4814" y="7198"/>
                    <a:pt x="3901" y="8654"/>
                  </a:cubicBezTo>
                  <a:cubicBezTo>
                    <a:pt x="3839" y="8728"/>
                    <a:pt x="3802" y="8827"/>
                    <a:pt x="3703" y="8864"/>
                  </a:cubicBezTo>
                  <a:cubicBezTo>
                    <a:pt x="3690" y="8867"/>
                    <a:pt x="3676" y="8868"/>
                    <a:pt x="3663" y="8868"/>
                  </a:cubicBezTo>
                  <a:cubicBezTo>
                    <a:pt x="3514" y="8868"/>
                    <a:pt x="3428" y="8682"/>
                    <a:pt x="3530" y="8568"/>
                  </a:cubicBezTo>
                  <a:cubicBezTo>
                    <a:pt x="4703" y="6469"/>
                    <a:pt x="6579" y="4729"/>
                    <a:pt x="8875" y="3964"/>
                  </a:cubicBezTo>
                  <a:cubicBezTo>
                    <a:pt x="8885" y="3961"/>
                    <a:pt x="8894" y="3960"/>
                    <a:pt x="8903" y="3960"/>
                  </a:cubicBezTo>
                  <a:close/>
                  <a:moveTo>
                    <a:pt x="10226" y="6518"/>
                  </a:moveTo>
                  <a:cubicBezTo>
                    <a:pt x="10306" y="6518"/>
                    <a:pt x="10377" y="6601"/>
                    <a:pt x="10357" y="6692"/>
                  </a:cubicBezTo>
                  <a:cubicBezTo>
                    <a:pt x="10344" y="6753"/>
                    <a:pt x="10270" y="6778"/>
                    <a:pt x="10209" y="6803"/>
                  </a:cubicBezTo>
                  <a:cubicBezTo>
                    <a:pt x="9653" y="7062"/>
                    <a:pt x="9110" y="7346"/>
                    <a:pt x="8591" y="7667"/>
                  </a:cubicBezTo>
                  <a:cubicBezTo>
                    <a:pt x="7345" y="8432"/>
                    <a:pt x="6394" y="9543"/>
                    <a:pt x="5580" y="10753"/>
                  </a:cubicBezTo>
                  <a:cubicBezTo>
                    <a:pt x="5493" y="10864"/>
                    <a:pt x="5419" y="11012"/>
                    <a:pt x="5296" y="11061"/>
                  </a:cubicBezTo>
                  <a:cubicBezTo>
                    <a:pt x="5279" y="11066"/>
                    <a:pt x="5263" y="11069"/>
                    <a:pt x="5247" y="11069"/>
                  </a:cubicBezTo>
                  <a:cubicBezTo>
                    <a:pt x="5142" y="11069"/>
                    <a:pt x="5052" y="10971"/>
                    <a:pt x="5073" y="10864"/>
                  </a:cubicBezTo>
                  <a:cubicBezTo>
                    <a:pt x="5691" y="9778"/>
                    <a:pt x="6505" y="8815"/>
                    <a:pt x="7481" y="8025"/>
                  </a:cubicBezTo>
                  <a:cubicBezTo>
                    <a:pt x="8283" y="7371"/>
                    <a:pt x="9246" y="6963"/>
                    <a:pt x="10171" y="6531"/>
                  </a:cubicBezTo>
                  <a:cubicBezTo>
                    <a:pt x="10189" y="6522"/>
                    <a:pt x="10208" y="6518"/>
                    <a:pt x="10226" y="6518"/>
                  </a:cubicBezTo>
                  <a:close/>
                  <a:moveTo>
                    <a:pt x="11417" y="8597"/>
                  </a:moveTo>
                  <a:cubicBezTo>
                    <a:pt x="11550" y="8597"/>
                    <a:pt x="11626" y="8776"/>
                    <a:pt x="11505" y="8864"/>
                  </a:cubicBezTo>
                  <a:cubicBezTo>
                    <a:pt x="11097" y="9025"/>
                    <a:pt x="10702" y="9234"/>
                    <a:pt x="10332" y="9457"/>
                  </a:cubicBezTo>
                  <a:cubicBezTo>
                    <a:pt x="8949" y="10382"/>
                    <a:pt x="7752" y="11543"/>
                    <a:pt x="6789" y="12901"/>
                  </a:cubicBezTo>
                  <a:cubicBezTo>
                    <a:pt x="6715" y="12999"/>
                    <a:pt x="6666" y="13135"/>
                    <a:pt x="6542" y="13184"/>
                  </a:cubicBezTo>
                  <a:cubicBezTo>
                    <a:pt x="6530" y="13187"/>
                    <a:pt x="6517" y="13188"/>
                    <a:pt x="6504" y="13188"/>
                  </a:cubicBezTo>
                  <a:cubicBezTo>
                    <a:pt x="6395" y="13188"/>
                    <a:pt x="6297" y="13096"/>
                    <a:pt x="6308" y="12975"/>
                  </a:cubicBezTo>
                  <a:cubicBezTo>
                    <a:pt x="6653" y="12259"/>
                    <a:pt x="7283" y="11629"/>
                    <a:pt x="7826" y="11049"/>
                  </a:cubicBezTo>
                  <a:cubicBezTo>
                    <a:pt x="8838" y="10024"/>
                    <a:pt x="10036" y="9136"/>
                    <a:pt x="11369" y="8605"/>
                  </a:cubicBezTo>
                  <a:cubicBezTo>
                    <a:pt x="11385" y="8600"/>
                    <a:pt x="11401" y="8597"/>
                    <a:pt x="11417" y="8597"/>
                  </a:cubicBezTo>
                  <a:close/>
                  <a:moveTo>
                    <a:pt x="12508" y="10555"/>
                  </a:moveTo>
                  <a:cubicBezTo>
                    <a:pt x="12606" y="10555"/>
                    <a:pt x="12673" y="10693"/>
                    <a:pt x="12579" y="10777"/>
                  </a:cubicBezTo>
                  <a:cubicBezTo>
                    <a:pt x="12122" y="11037"/>
                    <a:pt x="11677" y="11321"/>
                    <a:pt x="11258" y="11654"/>
                  </a:cubicBezTo>
                  <a:cubicBezTo>
                    <a:pt x="10011" y="12666"/>
                    <a:pt x="9147" y="13802"/>
                    <a:pt x="8295" y="15098"/>
                  </a:cubicBezTo>
                  <a:cubicBezTo>
                    <a:pt x="8233" y="15172"/>
                    <a:pt x="8196" y="15283"/>
                    <a:pt x="8098" y="15320"/>
                  </a:cubicBezTo>
                  <a:cubicBezTo>
                    <a:pt x="8084" y="15323"/>
                    <a:pt x="8070" y="15324"/>
                    <a:pt x="8056" y="15324"/>
                  </a:cubicBezTo>
                  <a:cubicBezTo>
                    <a:pt x="7940" y="15324"/>
                    <a:pt x="7852" y="15232"/>
                    <a:pt x="7863" y="15110"/>
                  </a:cubicBezTo>
                  <a:cubicBezTo>
                    <a:pt x="8135" y="14530"/>
                    <a:pt x="8579" y="14012"/>
                    <a:pt x="8974" y="13493"/>
                  </a:cubicBezTo>
                  <a:cubicBezTo>
                    <a:pt x="9937" y="12308"/>
                    <a:pt x="11122" y="11321"/>
                    <a:pt x="12455" y="10568"/>
                  </a:cubicBezTo>
                  <a:cubicBezTo>
                    <a:pt x="12473" y="10559"/>
                    <a:pt x="12491" y="10555"/>
                    <a:pt x="12508" y="10555"/>
                  </a:cubicBezTo>
                  <a:close/>
                  <a:moveTo>
                    <a:pt x="8066" y="0"/>
                  </a:moveTo>
                  <a:cubicBezTo>
                    <a:pt x="6661" y="0"/>
                    <a:pt x="5157" y="545"/>
                    <a:pt x="3370" y="1705"/>
                  </a:cubicBezTo>
                  <a:cubicBezTo>
                    <a:pt x="2679" y="2124"/>
                    <a:pt x="2037" y="2643"/>
                    <a:pt x="1481" y="3248"/>
                  </a:cubicBezTo>
                  <a:cubicBezTo>
                    <a:pt x="1309" y="3445"/>
                    <a:pt x="1148" y="3655"/>
                    <a:pt x="1000" y="3890"/>
                  </a:cubicBezTo>
                  <a:cubicBezTo>
                    <a:pt x="642" y="4470"/>
                    <a:pt x="321" y="5075"/>
                    <a:pt x="49" y="5716"/>
                  </a:cubicBezTo>
                  <a:cubicBezTo>
                    <a:pt x="37" y="5729"/>
                    <a:pt x="25" y="5753"/>
                    <a:pt x="0" y="5766"/>
                  </a:cubicBezTo>
                  <a:cubicBezTo>
                    <a:pt x="86" y="5852"/>
                    <a:pt x="161" y="5926"/>
                    <a:pt x="235" y="6013"/>
                  </a:cubicBezTo>
                  <a:cubicBezTo>
                    <a:pt x="1025" y="7000"/>
                    <a:pt x="1654" y="8099"/>
                    <a:pt x="2333" y="9173"/>
                  </a:cubicBezTo>
                  <a:cubicBezTo>
                    <a:pt x="3567" y="11135"/>
                    <a:pt x="4827" y="13086"/>
                    <a:pt x="6036" y="15073"/>
                  </a:cubicBezTo>
                  <a:cubicBezTo>
                    <a:pt x="6876" y="16406"/>
                    <a:pt x="7641" y="17789"/>
                    <a:pt x="8505" y="19097"/>
                  </a:cubicBezTo>
                  <a:cubicBezTo>
                    <a:pt x="8542" y="19171"/>
                    <a:pt x="8604" y="19245"/>
                    <a:pt x="8653" y="19319"/>
                  </a:cubicBezTo>
                  <a:cubicBezTo>
                    <a:pt x="8715" y="19270"/>
                    <a:pt x="8777" y="19221"/>
                    <a:pt x="8838" y="19159"/>
                  </a:cubicBezTo>
                  <a:cubicBezTo>
                    <a:pt x="8838" y="18431"/>
                    <a:pt x="8986" y="17715"/>
                    <a:pt x="9246" y="17036"/>
                  </a:cubicBezTo>
                  <a:cubicBezTo>
                    <a:pt x="9307" y="16851"/>
                    <a:pt x="9381" y="16665"/>
                    <a:pt x="9468" y="16480"/>
                  </a:cubicBezTo>
                  <a:cubicBezTo>
                    <a:pt x="9875" y="15616"/>
                    <a:pt x="10369" y="14802"/>
                    <a:pt x="10924" y="14036"/>
                  </a:cubicBezTo>
                  <a:cubicBezTo>
                    <a:pt x="11455" y="13283"/>
                    <a:pt x="12072" y="12444"/>
                    <a:pt x="12875" y="11790"/>
                  </a:cubicBezTo>
                  <a:cubicBezTo>
                    <a:pt x="13541" y="11284"/>
                    <a:pt x="14282" y="10864"/>
                    <a:pt x="15060" y="10543"/>
                  </a:cubicBezTo>
                  <a:cubicBezTo>
                    <a:pt x="14183" y="9136"/>
                    <a:pt x="8851" y="1050"/>
                    <a:pt x="8159" y="1"/>
                  </a:cubicBezTo>
                  <a:cubicBezTo>
                    <a:pt x="8128" y="1"/>
                    <a:pt x="8097" y="0"/>
                    <a:pt x="80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74"/>
            <p:cNvSpPr/>
            <p:nvPr/>
          </p:nvSpPr>
          <p:spPr>
            <a:xfrm>
              <a:off x="1275309" y="1947139"/>
              <a:ext cx="685071" cy="251023"/>
            </a:xfrm>
            <a:custGeom>
              <a:rect b="b" l="l" r="r" t="t"/>
              <a:pathLst>
                <a:path extrusionOk="0" h="3352" w="9148">
                  <a:moveTo>
                    <a:pt x="6424" y="0"/>
                  </a:moveTo>
                  <a:cubicBezTo>
                    <a:pt x="6065" y="0"/>
                    <a:pt x="5705" y="19"/>
                    <a:pt x="5346" y="55"/>
                  </a:cubicBezTo>
                  <a:cubicBezTo>
                    <a:pt x="4605" y="179"/>
                    <a:pt x="3877" y="376"/>
                    <a:pt x="3173" y="672"/>
                  </a:cubicBezTo>
                  <a:cubicBezTo>
                    <a:pt x="2149" y="1067"/>
                    <a:pt x="976" y="1611"/>
                    <a:pt x="161" y="2610"/>
                  </a:cubicBezTo>
                  <a:cubicBezTo>
                    <a:pt x="124" y="2660"/>
                    <a:pt x="63" y="2697"/>
                    <a:pt x="13" y="2722"/>
                  </a:cubicBezTo>
                  <a:lnTo>
                    <a:pt x="13" y="2783"/>
                  </a:lnTo>
                  <a:cubicBezTo>
                    <a:pt x="495" y="2327"/>
                    <a:pt x="1124" y="2018"/>
                    <a:pt x="1717" y="1722"/>
                  </a:cubicBezTo>
                  <a:cubicBezTo>
                    <a:pt x="2112" y="1536"/>
                    <a:pt x="2482" y="1290"/>
                    <a:pt x="2889" y="1129"/>
                  </a:cubicBezTo>
                  <a:cubicBezTo>
                    <a:pt x="2897" y="1127"/>
                    <a:pt x="2905" y="1126"/>
                    <a:pt x="2913" y="1126"/>
                  </a:cubicBezTo>
                  <a:cubicBezTo>
                    <a:pt x="2999" y="1126"/>
                    <a:pt x="3055" y="1246"/>
                    <a:pt x="2976" y="1314"/>
                  </a:cubicBezTo>
                  <a:cubicBezTo>
                    <a:pt x="2766" y="1401"/>
                    <a:pt x="2457" y="1536"/>
                    <a:pt x="2186" y="1685"/>
                  </a:cubicBezTo>
                  <a:cubicBezTo>
                    <a:pt x="1482" y="2043"/>
                    <a:pt x="754" y="2413"/>
                    <a:pt x="223" y="2907"/>
                  </a:cubicBezTo>
                  <a:cubicBezTo>
                    <a:pt x="137" y="2956"/>
                    <a:pt x="87" y="3055"/>
                    <a:pt x="1" y="3092"/>
                  </a:cubicBezTo>
                  <a:lnTo>
                    <a:pt x="1" y="3351"/>
                  </a:lnTo>
                  <a:cubicBezTo>
                    <a:pt x="112" y="3215"/>
                    <a:pt x="235" y="3079"/>
                    <a:pt x="359" y="2956"/>
                  </a:cubicBezTo>
                  <a:cubicBezTo>
                    <a:pt x="964" y="2302"/>
                    <a:pt x="1803" y="1981"/>
                    <a:pt x="2618" y="1672"/>
                  </a:cubicBezTo>
                  <a:cubicBezTo>
                    <a:pt x="3891" y="1153"/>
                    <a:pt x="5250" y="891"/>
                    <a:pt x="6620" y="891"/>
                  </a:cubicBezTo>
                  <a:cubicBezTo>
                    <a:pt x="6977" y="891"/>
                    <a:pt x="7334" y="908"/>
                    <a:pt x="7691" y="944"/>
                  </a:cubicBezTo>
                  <a:cubicBezTo>
                    <a:pt x="8098" y="993"/>
                    <a:pt x="8506" y="1055"/>
                    <a:pt x="8913" y="1154"/>
                  </a:cubicBezTo>
                  <a:lnTo>
                    <a:pt x="8913" y="1141"/>
                  </a:lnTo>
                  <a:cubicBezTo>
                    <a:pt x="8938" y="1067"/>
                    <a:pt x="8963" y="981"/>
                    <a:pt x="8987" y="919"/>
                  </a:cubicBezTo>
                  <a:cubicBezTo>
                    <a:pt x="8666" y="845"/>
                    <a:pt x="8333" y="759"/>
                    <a:pt x="8012" y="709"/>
                  </a:cubicBezTo>
                  <a:cubicBezTo>
                    <a:pt x="7604" y="634"/>
                    <a:pt x="7179" y="600"/>
                    <a:pt x="6747" y="600"/>
                  </a:cubicBezTo>
                  <a:cubicBezTo>
                    <a:pt x="5976" y="600"/>
                    <a:pt x="5184" y="708"/>
                    <a:pt x="4432" y="882"/>
                  </a:cubicBezTo>
                  <a:cubicBezTo>
                    <a:pt x="4358" y="907"/>
                    <a:pt x="4272" y="919"/>
                    <a:pt x="4198" y="919"/>
                  </a:cubicBezTo>
                  <a:cubicBezTo>
                    <a:pt x="4087" y="895"/>
                    <a:pt x="4050" y="759"/>
                    <a:pt x="4148" y="697"/>
                  </a:cubicBezTo>
                  <a:cubicBezTo>
                    <a:pt x="4506" y="574"/>
                    <a:pt x="4889" y="574"/>
                    <a:pt x="5259" y="512"/>
                  </a:cubicBezTo>
                  <a:cubicBezTo>
                    <a:pt x="5801" y="437"/>
                    <a:pt x="6343" y="401"/>
                    <a:pt x="6885" y="401"/>
                  </a:cubicBezTo>
                  <a:cubicBezTo>
                    <a:pt x="7146" y="401"/>
                    <a:pt x="7406" y="410"/>
                    <a:pt x="7666" y="426"/>
                  </a:cubicBezTo>
                  <a:cubicBezTo>
                    <a:pt x="8148" y="487"/>
                    <a:pt x="8629" y="475"/>
                    <a:pt x="9086" y="648"/>
                  </a:cubicBezTo>
                  <a:cubicBezTo>
                    <a:pt x="9111" y="598"/>
                    <a:pt x="9123" y="561"/>
                    <a:pt x="9148" y="512"/>
                  </a:cubicBezTo>
                  <a:cubicBezTo>
                    <a:pt x="9111" y="512"/>
                    <a:pt x="9086" y="487"/>
                    <a:pt x="9061" y="475"/>
                  </a:cubicBezTo>
                  <a:cubicBezTo>
                    <a:pt x="8543" y="129"/>
                    <a:pt x="7852" y="68"/>
                    <a:pt x="7197" y="31"/>
                  </a:cubicBezTo>
                  <a:cubicBezTo>
                    <a:pt x="6940" y="10"/>
                    <a:pt x="6682" y="0"/>
                    <a:pt x="64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74"/>
            <p:cNvSpPr/>
            <p:nvPr/>
          </p:nvSpPr>
          <p:spPr>
            <a:xfrm>
              <a:off x="760441" y="1269908"/>
              <a:ext cx="1827629" cy="1012329"/>
            </a:xfrm>
            <a:custGeom>
              <a:rect b="b" l="l" r="r" t="t"/>
              <a:pathLst>
                <a:path extrusionOk="0" h="13518" w="24405">
                  <a:moveTo>
                    <a:pt x="23466" y="1"/>
                  </a:moveTo>
                  <a:cubicBezTo>
                    <a:pt x="23602" y="433"/>
                    <a:pt x="23701" y="865"/>
                    <a:pt x="23775" y="1309"/>
                  </a:cubicBezTo>
                  <a:cubicBezTo>
                    <a:pt x="23775" y="1359"/>
                    <a:pt x="23762" y="1408"/>
                    <a:pt x="23725" y="1433"/>
                  </a:cubicBezTo>
                  <a:cubicBezTo>
                    <a:pt x="23750" y="1482"/>
                    <a:pt x="23762" y="1544"/>
                    <a:pt x="23750" y="1593"/>
                  </a:cubicBezTo>
                  <a:cubicBezTo>
                    <a:pt x="23725" y="1667"/>
                    <a:pt x="23664" y="1717"/>
                    <a:pt x="23590" y="1741"/>
                  </a:cubicBezTo>
                  <a:cubicBezTo>
                    <a:pt x="23269" y="1914"/>
                    <a:pt x="22923" y="2062"/>
                    <a:pt x="22602" y="2247"/>
                  </a:cubicBezTo>
                  <a:cubicBezTo>
                    <a:pt x="21874" y="2642"/>
                    <a:pt x="21207" y="3124"/>
                    <a:pt x="20602" y="3692"/>
                  </a:cubicBezTo>
                  <a:cubicBezTo>
                    <a:pt x="19812" y="4408"/>
                    <a:pt x="19393" y="5086"/>
                    <a:pt x="18788" y="5938"/>
                  </a:cubicBezTo>
                  <a:cubicBezTo>
                    <a:pt x="18380" y="6531"/>
                    <a:pt x="18084" y="7185"/>
                    <a:pt x="17887" y="7876"/>
                  </a:cubicBezTo>
                  <a:cubicBezTo>
                    <a:pt x="17739" y="8432"/>
                    <a:pt x="17640" y="8802"/>
                    <a:pt x="17701" y="9357"/>
                  </a:cubicBezTo>
                  <a:cubicBezTo>
                    <a:pt x="17701" y="9394"/>
                    <a:pt x="17689" y="9419"/>
                    <a:pt x="17664" y="9444"/>
                  </a:cubicBezTo>
                  <a:cubicBezTo>
                    <a:pt x="17677" y="9506"/>
                    <a:pt x="17664" y="9555"/>
                    <a:pt x="17640" y="9604"/>
                  </a:cubicBezTo>
                  <a:cubicBezTo>
                    <a:pt x="17541" y="9728"/>
                    <a:pt x="17442" y="9851"/>
                    <a:pt x="17306" y="9938"/>
                  </a:cubicBezTo>
                  <a:cubicBezTo>
                    <a:pt x="16911" y="10259"/>
                    <a:pt x="16430" y="10481"/>
                    <a:pt x="15924" y="10579"/>
                  </a:cubicBezTo>
                  <a:cubicBezTo>
                    <a:pt x="15893" y="10597"/>
                    <a:pt x="15861" y="10603"/>
                    <a:pt x="15830" y="10603"/>
                  </a:cubicBezTo>
                  <a:cubicBezTo>
                    <a:pt x="15750" y="10603"/>
                    <a:pt x="15671" y="10560"/>
                    <a:pt x="15591" y="10542"/>
                  </a:cubicBezTo>
                  <a:cubicBezTo>
                    <a:pt x="15270" y="10481"/>
                    <a:pt x="14961" y="10431"/>
                    <a:pt x="14640" y="10394"/>
                  </a:cubicBezTo>
                  <a:cubicBezTo>
                    <a:pt x="14247" y="10348"/>
                    <a:pt x="13850" y="10326"/>
                    <a:pt x="13455" y="10326"/>
                  </a:cubicBezTo>
                  <a:cubicBezTo>
                    <a:pt x="13008" y="10326"/>
                    <a:pt x="12561" y="10354"/>
                    <a:pt x="12122" y="10407"/>
                  </a:cubicBezTo>
                  <a:cubicBezTo>
                    <a:pt x="11085" y="10579"/>
                    <a:pt x="10073" y="10876"/>
                    <a:pt x="9110" y="11283"/>
                  </a:cubicBezTo>
                  <a:cubicBezTo>
                    <a:pt x="8666" y="11456"/>
                    <a:pt x="8234" y="11690"/>
                    <a:pt x="7851" y="11962"/>
                  </a:cubicBezTo>
                  <a:cubicBezTo>
                    <a:pt x="7505" y="12258"/>
                    <a:pt x="7197" y="12592"/>
                    <a:pt x="6925" y="12950"/>
                  </a:cubicBezTo>
                  <a:cubicBezTo>
                    <a:pt x="6888" y="13011"/>
                    <a:pt x="6826" y="13048"/>
                    <a:pt x="6765" y="13048"/>
                  </a:cubicBezTo>
                  <a:cubicBezTo>
                    <a:pt x="6725" y="13083"/>
                    <a:pt x="6676" y="13100"/>
                    <a:pt x="6629" y="13100"/>
                  </a:cubicBezTo>
                  <a:cubicBezTo>
                    <a:pt x="6560" y="13100"/>
                    <a:pt x="6493" y="13065"/>
                    <a:pt x="6456" y="12999"/>
                  </a:cubicBezTo>
                  <a:cubicBezTo>
                    <a:pt x="5950" y="12147"/>
                    <a:pt x="5419" y="11332"/>
                    <a:pt x="4925" y="10481"/>
                  </a:cubicBezTo>
                  <a:cubicBezTo>
                    <a:pt x="4395" y="9493"/>
                    <a:pt x="3765" y="8567"/>
                    <a:pt x="3197" y="7617"/>
                  </a:cubicBezTo>
                  <a:cubicBezTo>
                    <a:pt x="2185" y="5876"/>
                    <a:pt x="1185" y="4124"/>
                    <a:pt x="136" y="2408"/>
                  </a:cubicBezTo>
                  <a:cubicBezTo>
                    <a:pt x="87" y="2457"/>
                    <a:pt x="50" y="2494"/>
                    <a:pt x="0" y="2531"/>
                  </a:cubicBezTo>
                  <a:cubicBezTo>
                    <a:pt x="74" y="2642"/>
                    <a:pt x="148" y="2766"/>
                    <a:pt x="235" y="2877"/>
                  </a:cubicBezTo>
                  <a:cubicBezTo>
                    <a:pt x="642" y="3469"/>
                    <a:pt x="951" y="4111"/>
                    <a:pt x="1333" y="4728"/>
                  </a:cubicBezTo>
                  <a:cubicBezTo>
                    <a:pt x="1778" y="5481"/>
                    <a:pt x="2247" y="6234"/>
                    <a:pt x="2691" y="7000"/>
                  </a:cubicBezTo>
                  <a:cubicBezTo>
                    <a:pt x="3210" y="7938"/>
                    <a:pt x="3691" y="8888"/>
                    <a:pt x="4234" y="9827"/>
                  </a:cubicBezTo>
                  <a:cubicBezTo>
                    <a:pt x="4938" y="11012"/>
                    <a:pt x="5740" y="12147"/>
                    <a:pt x="6493" y="13320"/>
                  </a:cubicBezTo>
                  <a:cubicBezTo>
                    <a:pt x="6530" y="13394"/>
                    <a:pt x="6567" y="13456"/>
                    <a:pt x="6617" y="13517"/>
                  </a:cubicBezTo>
                  <a:cubicBezTo>
                    <a:pt x="6654" y="13493"/>
                    <a:pt x="6678" y="13468"/>
                    <a:pt x="6715" y="13456"/>
                  </a:cubicBezTo>
                  <a:cubicBezTo>
                    <a:pt x="6814" y="13394"/>
                    <a:pt x="6913" y="13307"/>
                    <a:pt x="6999" y="13221"/>
                  </a:cubicBezTo>
                  <a:cubicBezTo>
                    <a:pt x="8184" y="12011"/>
                    <a:pt x="9740" y="11209"/>
                    <a:pt x="11357" y="10752"/>
                  </a:cubicBezTo>
                  <a:cubicBezTo>
                    <a:pt x="12125" y="10614"/>
                    <a:pt x="12904" y="10546"/>
                    <a:pt x="13682" y="10546"/>
                  </a:cubicBezTo>
                  <a:cubicBezTo>
                    <a:pt x="14367" y="10546"/>
                    <a:pt x="15051" y="10599"/>
                    <a:pt x="15726" y="10703"/>
                  </a:cubicBezTo>
                  <a:cubicBezTo>
                    <a:pt x="15899" y="10703"/>
                    <a:pt x="16060" y="10678"/>
                    <a:pt x="16220" y="10629"/>
                  </a:cubicBezTo>
                  <a:cubicBezTo>
                    <a:pt x="16825" y="10468"/>
                    <a:pt x="17566" y="10012"/>
                    <a:pt x="17850" y="9629"/>
                  </a:cubicBezTo>
                  <a:cubicBezTo>
                    <a:pt x="17899" y="9580"/>
                    <a:pt x="17924" y="9506"/>
                    <a:pt x="17973" y="9456"/>
                  </a:cubicBezTo>
                  <a:cubicBezTo>
                    <a:pt x="17936" y="8962"/>
                    <a:pt x="17998" y="8481"/>
                    <a:pt x="18158" y="8024"/>
                  </a:cubicBezTo>
                  <a:cubicBezTo>
                    <a:pt x="19022" y="5346"/>
                    <a:pt x="20627" y="3741"/>
                    <a:pt x="22997" y="2334"/>
                  </a:cubicBezTo>
                  <a:cubicBezTo>
                    <a:pt x="23306" y="2161"/>
                    <a:pt x="23602" y="1926"/>
                    <a:pt x="23960" y="1852"/>
                  </a:cubicBezTo>
                  <a:lnTo>
                    <a:pt x="24022" y="1828"/>
                  </a:lnTo>
                  <a:lnTo>
                    <a:pt x="24034" y="1828"/>
                  </a:lnTo>
                  <a:cubicBezTo>
                    <a:pt x="24145" y="1766"/>
                    <a:pt x="24268" y="1704"/>
                    <a:pt x="24392" y="1630"/>
                  </a:cubicBezTo>
                  <a:lnTo>
                    <a:pt x="24404" y="1605"/>
                  </a:lnTo>
                  <a:lnTo>
                    <a:pt x="24404" y="1593"/>
                  </a:lnTo>
                  <a:cubicBezTo>
                    <a:pt x="24096" y="1050"/>
                    <a:pt x="23787" y="532"/>
                    <a:pt x="234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74"/>
            <p:cNvSpPr/>
            <p:nvPr/>
          </p:nvSpPr>
          <p:spPr>
            <a:xfrm>
              <a:off x="774295" y="1349441"/>
              <a:ext cx="485346" cy="860682"/>
            </a:xfrm>
            <a:custGeom>
              <a:rect b="b" l="l" r="r" t="t"/>
              <a:pathLst>
                <a:path extrusionOk="0" h="11493" w="6481">
                  <a:moveTo>
                    <a:pt x="50" y="0"/>
                  </a:moveTo>
                  <a:lnTo>
                    <a:pt x="50" y="62"/>
                  </a:lnTo>
                  <a:cubicBezTo>
                    <a:pt x="50" y="124"/>
                    <a:pt x="37" y="173"/>
                    <a:pt x="37" y="223"/>
                  </a:cubicBezTo>
                  <a:cubicBezTo>
                    <a:pt x="50" y="223"/>
                    <a:pt x="50" y="235"/>
                    <a:pt x="62" y="235"/>
                  </a:cubicBezTo>
                  <a:cubicBezTo>
                    <a:pt x="297" y="556"/>
                    <a:pt x="457" y="939"/>
                    <a:pt x="679" y="1272"/>
                  </a:cubicBezTo>
                  <a:cubicBezTo>
                    <a:pt x="926" y="1679"/>
                    <a:pt x="1198" y="2062"/>
                    <a:pt x="1432" y="2469"/>
                  </a:cubicBezTo>
                  <a:cubicBezTo>
                    <a:pt x="3033" y="5341"/>
                    <a:pt x="3578" y="6323"/>
                    <a:pt x="3563" y="6323"/>
                  </a:cubicBezTo>
                  <a:cubicBezTo>
                    <a:pt x="3539" y="6323"/>
                    <a:pt x="2241" y="4093"/>
                    <a:pt x="1358" y="2728"/>
                  </a:cubicBezTo>
                  <a:cubicBezTo>
                    <a:pt x="889" y="2012"/>
                    <a:pt x="408" y="1309"/>
                    <a:pt x="13" y="568"/>
                  </a:cubicBezTo>
                  <a:cubicBezTo>
                    <a:pt x="13" y="605"/>
                    <a:pt x="13" y="642"/>
                    <a:pt x="0" y="692"/>
                  </a:cubicBezTo>
                  <a:cubicBezTo>
                    <a:pt x="62" y="778"/>
                    <a:pt x="124" y="877"/>
                    <a:pt x="186" y="988"/>
                  </a:cubicBezTo>
                  <a:cubicBezTo>
                    <a:pt x="692" y="1852"/>
                    <a:pt x="1247" y="2691"/>
                    <a:pt x="1741" y="3568"/>
                  </a:cubicBezTo>
                  <a:cubicBezTo>
                    <a:pt x="2593" y="5037"/>
                    <a:pt x="3420" y="6530"/>
                    <a:pt x="4345" y="7962"/>
                  </a:cubicBezTo>
                  <a:cubicBezTo>
                    <a:pt x="4679" y="8505"/>
                    <a:pt x="4975" y="9048"/>
                    <a:pt x="5296" y="9604"/>
                  </a:cubicBezTo>
                  <a:cubicBezTo>
                    <a:pt x="5691" y="10221"/>
                    <a:pt x="6074" y="10838"/>
                    <a:pt x="6444" y="11480"/>
                  </a:cubicBezTo>
                  <a:cubicBezTo>
                    <a:pt x="6456" y="11480"/>
                    <a:pt x="6456" y="11493"/>
                    <a:pt x="6456" y="11493"/>
                  </a:cubicBezTo>
                  <a:cubicBezTo>
                    <a:pt x="6456" y="11283"/>
                    <a:pt x="6469" y="11073"/>
                    <a:pt x="6481" y="10851"/>
                  </a:cubicBezTo>
                  <a:cubicBezTo>
                    <a:pt x="6481" y="10801"/>
                    <a:pt x="6481" y="10752"/>
                    <a:pt x="6481" y="10703"/>
                  </a:cubicBezTo>
                  <a:cubicBezTo>
                    <a:pt x="6382" y="10678"/>
                    <a:pt x="6296" y="10616"/>
                    <a:pt x="6246" y="10530"/>
                  </a:cubicBezTo>
                  <a:cubicBezTo>
                    <a:pt x="4321" y="7246"/>
                    <a:pt x="2148" y="3543"/>
                    <a:pt x="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74"/>
            <p:cNvSpPr/>
            <p:nvPr/>
          </p:nvSpPr>
          <p:spPr>
            <a:xfrm>
              <a:off x="720000" y="457200"/>
              <a:ext cx="1896676" cy="1849272"/>
            </a:xfrm>
            <a:custGeom>
              <a:rect b="b" l="l" r="r" t="t"/>
              <a:pathLst>
                <a:path extrusionOk="0" h="24694" w="25327">
                  <a:moveTo>
                    <a:pt x="17291" y="570"/>
                  </a:moveTo>
                  <a:cubicBezTo>
                    <a:pt x="18192" y="1731"/>
                    <a:pt x="19056" y="3237"/>
                    <a:pt x="19994" y="4545"/>
                  </a:cubicBezTo>
                  <a:cubicBezTo>
                    <a:pt x="20883" y="5841"/>
                    <a:pt x="21710" y="7174"/>
                    <a:pt x="22525" y="8520"/>
                  </a:cubicBezTo>
                  <a:cubicBezTo>
                    <a:pt x="23029" y="9283"/>
                    <a:pt x="23510" y="10046"/>
                    <a:pt x="23990" y="10834"/>
                  </a:cubicBezTo>
                  <a:lnTo>
                    <a:pt x="23990" y="10834"/>
                  </a:lnTo>
                  <a:cubicBezTo>
                    <a:pt x="23976" y="10816"/>
                    <a:pt x="23954" y="10814"/>
                    <a:pt x="23932" y="10803"/>
                  </a:cubicBezTo>
                  <a:cubicBezTo>
                    <a:pt x="23228" y="9668"/>
                    <a:pt x="18562" y="2607"/>
                    <a:pt x="17242" y="607"/>
                  </a:cubicBezTo>
                  <a:lnTo>
                    <a:pt x="17291" y="570"/>
                  </a:lnTo>
                  <a:close/>
                  <a:moveTo>
                    <a:pt x="16531" y="421"/>
                  </a:moveTo>
                  <a:cubicBezTo>
                    <a:pt x="16562" y="421"/>
                    <a:pt x="16593" y="422"/>
                    <a:pt x="16624" y="422"/>
                  </a:cubicBezTo>
                  <a:cubicBezTo>
                    <a:pt x="17328" y="1471"/>
                    <a:pt x="22661" y="9557"/>
                    <a:pt x="23549" y="10964"/>
                  </a:cubicBezTo>
                  <a:cubicBezTo>
                    <a:pt x="22772" y="11285"/>
                    <a:pt x="22031" y="11705"/>
                    <a:pt x="21364" y="12223"/>
                  </a:cubicBezTo>
                  <a:cubicBezTo>
                    <a:pt x="20562" y="12865"/>
                    <a:pt x="19933" y="13717"/>
                    <a:pt x="19414" y="14457"/>
                  </a:cubicBezTo>
                  <a:cubicBezTo>
                    <a:pt x="18859" y="15223"/>
                    <a:pt x="18365" y="16050"/>
                    <a:pt x="17958" y="16901"/>
                  </a:cubicBezTo>
                  <a:cubicBezTo>
                    <a:pt x="17563" y="17741"/>
                    <a:pt x="17340" y="18654"/>
                    <a:pt x="17316" y="19592"/>
                  </a:cubicBezTo>
                  <a:cubicBezTo>
                    <a:pt x="17266" y="19642"/>
                    <a:pt x="17205" y="19691"/>
                    <a:pt x="17143" y="19740"/>
                  </a:cubicBezTo>
                  <a:cubicBezTo>
                    <a:pt x="17093" y="19666"/>
                    <a:pt x="17032" y="19592"/>
                    <a:pt x="16995" y="19518"/>
                  </a:cubicBezTo>
                  <a:cubicBezTo>
                    <a:pt x="16118" y="18210"/>
                    <a:pt x="15353" y="16827"/>
                    <a:pt x="14526" y="15494"/>
                  </a:cubicBezTo>
                  <a:cubicBezTo>
                    <a:pt x="13316" y="13519"/>
                    <a:pt x="12057" y="11556"/>
                    <a:pt x="10823" y="9594"/>
                  </a:cubicBezTo>
                  <a:cubicBezTo>
                    <a:pt x="10144" y="8532"/>
                    <a:pt x="9514" y="7421"/>
                    <a:pt x="8724" y="6434"/>
                  </a:cubicBezTo>
                  <a:cubicBezTo>
                    <a:pt x="8650" y="6360"/>
                    <a:pt x="8576" y="6286"/>
                    <a:pt x="8490" y="6199"/>
                  </a:cubicBezTo>
                  <a:cubicBezTo>
                    <a:pt x="8502" y="6174"/>
                    <a:pt x="8502" y="6162"/>
                    <a:pt x="8514" y="6137"/>
                  </a:cubicBezTo>
                  <a:cubicBezTo>
                    <a:pt x="8971" y="5162"/>
                    <a:pt x="9366" y="4360"/>
                    <a:pt x="9959" y="3669"/>
                  </a:cubicBezTo>
                  <a:cubicBezTo>
                    <a:pt x="10514" y="3064"/>
                    <a:pt x="11144" y="2545"/>
                    <a:pt x="11847" y="2126"/>
                  </a:cubicBezTo>
                  <a:cubicBezTo>
                    <a:pt x="13635" y="966"/>
                    <a:pt x="15126" y="421"/>
                    <a:pt x="16531" y="421"/>
                  </a:cubicBezTo>
                  <a:close/>
                  <a:moveTo>
                    <a:pt x="23833" y="11285"/>
                  </a:moveTo>
                  <a:cubicBezTo>
                    <a:pt x="23846" y="11371"/>
                    <a:pt x="23846" y="11470"/>
                    <a:pt x="23858" y="11569"/>
                  </a:cubicBezTo>
                  <a:cubicBezTo>
                    <a:pt x="23821" y="11569"/>
                    <a:pt x="23796" y="11569"/>
                    <a:pt x="23772" y="11581"/>
                  </a:cubicBezTo>
                  <a:cubicBezTo>
                    <a:pt x="23636" y="11630"/>
                    <a:pt x="23512" y="11692"/>
                    <a:pt x="23389" y="11754"/>
                  </a:cubicBezTo>
                  <a:cubicBezTo>
                    <a:pt x="22932" y="11951"/>
                    <a:pt x="22512" y="12198"/>
                    <a:pt x="22105" y="12495"/>
                  </a:cubicBezTo>
                  <a:cubicBezTo>
                    <a:pt x="21587" y="12840"/>
                    <a:pt x="21105" y="13260"/>
                    <a:pt x="20686" y="13729"/>
                  </a:cubicBezTo>
                  <a:cubicBezTo>
                    <a:pt x="20642" y="13799"/>
                    <a:pt x="20703" y="13869"/>
                    <a:pt x="20765" y="13869"/>
                  </a:cubicBezTo>
                  <a:cubicBezTo>
                    <a:pt x="20790" y="13869"/>
                    <a:pt x="20816" y="13857"/>
                    <a:pt x="20834" y="13828"/>
                  </a:cubicBezTo>
                  <a:cubicBezTo>
                    <a:pt x="21340" y="13297"/>
                    <a:pt x="21920" y="12853"/>
                    <a:pt x="22562" y="12482"/>
                  </a:cubicBezTo>
                  <a:cubicBezTo>
                    <a:pt x="22846" y="12322"/>
                    <a:pt x="23142" y="12186"/>
                    <a:pt x="23451" y="12075"/>
                  </a:cubicBezTo>
                  <a:cubicBezTo>
                    <a:pt x="23549" y="12025"/>
                    <a:pt x="23759" y="11988"/>
                    <a:pt x="23895" y="11927"/>
                  </a:cubicBezTo>
                  <a:cubicBezTo>
                    <a:pt x="23895" y="11976"/>
                    <a:pt x="23907" y="12025"/>
                    <a:pt x="23920" y="12075"/>
                  </a:cubicBezTo>
                  <a:cubicBezTo>
                    <a:pt x="23920" y="12124"/>
                    <a:pt x="23932" y="12174"/>
                    <a:pt x="23957" y="12223"/>
                  </a:cubicBezTo>
                  <a:cubicBezTo>
                    <a:pt x="23870" y="12260"/>
                    <a:pt x="23784" y="12322"/>
                    <a:pt x="23698" y="12346"/>
                  </a:cubicBezTo>
                  <a:cubicBezTo>
                    <a:pt x="23364" y="12519"/>
                    <a:pt x="23031" y="12680"/>
                    <a:pt x="22710" y="12865"/>
                  </a:cubicBezTo>
                  <a:cubicBezTo>
                    <a:pt x="21426" y="13618"/>
                    <a:pt x="20328" y="14630"/>
                    <a:pt x="19488" y="15864"/>
                  </a:cubicBezTo>
                  <a:cubicBezTo>
                    <a:pt x="18748" y="16852"/>
                    <a:pt x="18118" y="17963"/>
                    <a:pt x="17970" y="19197"/>
                  </a:cubicBezTo>
                  <a:cubicBezTo>
                    <a:pt x="17933" y="19419"/>
                    <a:pt x="17921" y="19654"/>
                    <a:pt x="17933" y="19876"/>
                  </a:cubicBezTo>
                  <a:cubicBezTo>
                    <a:pt x="17871" y="19802"/>
                    <a:pt x="17797" y="19740"/>
                    <a:pt x="17723" y="19691"/>
                  </a:cubicBezTo>
                  <a:cubicBezTo>
                    <a:pt x="17735" y="19666"/>
                    <a:pt x="17735" y="19629"/>
                    <a:pt x="17735" y="19605"/>
                  </a:cubicBezTo>
                  <a:cubicBezTo>
                    <a:pt x="17748" y="18728"/>
                    <a:pt x="17958" y="17864"/>
                    <a:pt x="18328" y="17074"/>
                  </a:cubicBezTo>
                  <a:cubicBezTo>
                    <a:pt x="18735" y="16235"/>
                    <a:pt x="19204" y="15445"/>
                    <a:pt x="19747" y="14704"/>
                  </a:cubicBezTo>
                  <a:cubicBezTo>
                    <a:pt x="20254" y="13976"/>
                    <a:pt x="20858" y="13161"/>
                    <a:pt x="21611" y="12544"/>
                  </a:cubicBezTo>
                  <a:cubicBezTo>
                    <a:pt x="22278" y="12038"/>
                    <a:pt x="23006" y="11630"/>
                    <a:pt x="23772" y="11322"/>
                  </a:cubicBezTo>
                  <a:cubicBezTo>
                    <a:pt x="23796" y="11310"/>
                    <a:pt x="23821" y="11297"/>
                    <a:pt x="23833" y="11285"/>
                  </a:cubicBezTo>
                  <a:close/>
                  <a:moveTo>
                    <a:pt x="17637" y="19864"/>
                  </a:moveTo>
                  <a:cubicBezTo>
                    <a:pt x="17723" y="19926"/>
                    <a:pt x="17797" y="20000"/>
                    <a:pt x="17871" y="20086"/>
                  </a:cubicBezTo>
                  <a:cubicBezTo>
                    <a:pt x="17884" y="20111"/>
                    <a:pt x="17908" y="20135"/>
                    <a:pt x="17921" y="20160"/>
                  </a:cubicBezTo>
                  <a:cubicBezTo>
                    <a:pt x="17772" y="20284"/>
                    <a:pt x="17846" y="20271"/>
                    <a:pt x="17723" y="20370"/>
                  </a:cubicBezTo>
                  <a:cubicBezTo>
                    <a:pt x="17464" y="20604"/>
                    <a:pt x="17168" y="20777"/>
                    <a:pt x="16847" y="20901"/>
                  </a:cubicBezTo>
                  <a:cubicBezTo>
                    <a:pt x="16760" y="20925"/>
                    <a:pt x="16674" y="20962"/>
                    <a:pt x="16575" y="20987"/>
                  </a:cubicBezTo>
                  <a:cubicBezTo>
                    <a:pt x="16624" y="20851"/>
                    <a:pt x="16674" y="20716"/>
                    <a:pt x="16736" y="20592"/>
                  </a:cubicBezTo>
                  <a:cubicBezTo>
                    <a:pt x="16760" y="20543"/>
                    <a:pt x="16785" y="20481"/>
                    <a:pt x="16797" y="20419"/>
                  </a:cubicBezTo>
                  <a:cubicBezTo>
                    <a:pt x="16810" y="20419"/>
                    <a:pt x="16822" y="20407"/>
                    <a:pt x="16847" y="20407"/>
                  </a:cubicBezTo>
                  <a:cubicBezTo>
                    <a:pt x="17143" y="20284"/>
                    <a:pt x="17414" y="20098"/>
                    <a:pt x="17637" y="19864"/>
                  </a:cubicBezTo>
                  <a:close/>
                  <a:moveTo>
                    <a:pt x="8132" y="6347"/>
                  </a:moveTo>
                  <a:cubicBezTo>
                    <a:pt x="8465" y="6656"/>
                    <a:pt x="8786" y="7174"/>
                    <a:pt x="9095" y="7643"/>
                  </a:cubicBezTo>
                  <a:cubicBezTo>
                    <a:pt x="9798" y="8668"/>
                    <a:pt x="10415" y="9742"/>
                    <a:pt x="11082" y="10766"/>
                  </a:cubicBezTo>
                  <a:cubicBezTo>
                    <a:pt x="12168" y="12495"/>
                    <a:pt x="13279" y="14210"/>
                    <a:pt x="14328" y="15951"/>
                  </a:cubicBezTo>
                  <a:cubicBezTo>
                    <a:pt x="15168" y="17284"/>
                    <a:pt x="15921" y="18654"/>
                    <a:pt x="16797" y="19963"/>
                  </a:cubicBezTo>
                  <a:lnTo>
                    <a:pt x="16698" y="20012"/>
                  </a:lnTo>
                  <a:cubicBezTo>
                    <a:pt x="16081" y="19617"/>
                    <a:pt x="15341" y="19543"/>
                    <a:pt x="14637" y="19506"/>
                  </a:cubicBezTo>
                  <a:cubicBezTo>
                    <a:pt x="14369" y="19485"/>
                    <a:pt x="14099" y="19475"/>
                    <a:pt x="13829" y="19475"/>
                  </a:cubicBezTo>
                  <a:cubicBezTo>
                    <a:pt x="13453" y="19475"/>
                    <a:pt x="13078" y="19495"/>
                    <a:pt x="12711" y="19531"/>
                  </a:cubicBezTo>
                  <a:cubicBezTo>
                    <a:pt x="11934" y="19654"/>
                    <a:pt x="11168" y="19864"/>
                    <a:pt x="10440" y="20172"/>
                  </a:cubicBezTo>
                  <a:cubicBezTo>
                    <a:pt x="9379" y="20580"/>
                    <a:pt x="8181" y="21135"/>
                    <a:pt x="7305" y="22172"/>
                  </a:cubicBezTo>
                  <a:cubicBezTo>
                    <a:pt x="5305" y="18778"/>
                    <a:pt x="3058" y="14926"/>
                    <a:pt x="898" y="11297"/>
                  </a:cubicBezTo>
                  <a:cubicBezTo>
                    <a:pt x="1219" y="9828"/>
                    <a:pt x="2182" y="8495"/>
                    <a:pt x="3565" y="7606"/>
                  </a:cubicBezTo>
                  <a:lnTo>
                    <a:pt x="3577" y="7606"/>
                  </a:lnTo>
                  <a:cubicBezTo>
                    <a:pt x="4811" y="6816"/>
                    <a:pt x="6330" y="6397"/>
                    <a:pt x="8132" y="6347"/>
                  </a:cubicBezTo>
                  <a:close/>
                  <a:moveTo>
                    <a:pt x="13839" y="19883"/>
                  </a:moveTo>
                  <a:cubicBezTo>
                    <a:pt x="14097" y="19883"/>
                    <a:pt x="14355" y="19893"/>
                    <a:pt x="14612" y="19913"/>
                  </a:cubicBezTo>
                  <a:cubicBezTo>
                    <a:pt x="15267" y="19950"/>
                    <a:pt x="15958" y="20012"/>
                    <a:pt x="16476" y="20370"/>
                  </a:cubicBezTo>
                  <a:cubicBezTo>
                    <a:pt x="16501" y="20382"/>
                    <a:pt x="16538" y="20395"/>
                    <a:pt x="16563" y="20407"/>
                  </a:cubicBezTo>
                  <a:cubicBezTo>
                    <a:pt x="16538" y="20444"/>
                    <a:pt x="16526" y="20493"/>
                    <a:pt x="16501" y="20530"/>
                  </a:cubicBezTo>
                  <a:cubicBezTo>
                    <a:pt x="16044" y="20358"/>
                    <a:pt x="15563" y="20370"/>
                    <a:pt x="15081" y="20321"/>
                  </a:cubicBezTo>
                  <a:cubicBezTo>
                    <a:pt x="14814" y="20300"/>
                    <a:pt x="14547" y="20290"/>
                    <a:pt x="14279" y="20290"/>
                  </a:cubicBezTo>
                  <a:cubicBezTo>
                    <a:pt x="13744" y="20290"/>
                    <a:pt x="13209" y="20329"/>
                    <a:pt x="12674" y="20395"/>
                  </a:cubicBezTo>
                  <a:cubicBezTo>
                    <a:pt x="12316" y="20469"/>
                    <a:pt x="11909" y="20469"/>
                    <a:pt x="11563" y="20580"/>
                  </a:cubicBezTo>
                  <a:cubicBezTo>
                    <a:pt x="11465" y="20641"/>
                    <a:pt x="11489" y="20777"/>
                    <a:pt x="11600" y="20802"/>
                  </a:cubicBezTo>
                  <a:lnTo>
                    <a:pt x="11613" y="20802"/>
                  </a:lnTo>
                  <a:cubicBezTo>
                    <a:pt x="11687" y="20802"/>
                    <a:pt x="11773" y="20790"/>
                    <a:pt x="11847" y="20765"/>
                  </a:cubicBezTo>
                  <a:cubicBezTo>
                    <a:pt x="12599" y="20591"/>
                    <a:pt x="13391" y="20483"/>
                    <a:pt x="14162" y="20483"/>
                  </a:cubicBezTo>
                  <a:cubicBezTo>
                    <a:pt x="14594" y="20483"/>
                    <a:pt x="15019" y="20517"/>
                    <a:pt x="15427" y="20592"/>
                  </a:cubicBezTo>
                  <a:cubicBezTo>
                    <a:pt x="15748" y="20641"/>
                    <a:pt x="16081" y="20728"/>
                    <a:pt x="16402" y="20802"/>
                  </a:cubicBezTo>
                  <a:cubicBezTo>
                    <a:pt x="16378" y="20876"/>
                    <a:pt x="16353" y="20962"/>
                    <a:pt x="16328" y="21024"/>
                  </a:cubicBezTo>
                  <a:lnTo>
                    <a:pt x="16328" y="21036"/>
                  </a:lnTo>
                  <a:cubicBezTo>
                    <a:pt x="15933" y="20938"/>
                    <a:pt x="15513" y="20876"/>
                    <a:pt x="15106" y="20839"/>
                  </a:cubicBezTo>
                  <a:cubicBezTo>
                    <a:pt x="14734" y="20799"/>
                    <a:pt x="14360" y="20779"/>
                    <a:pt x="13988" y="20779"/>
                  </a:cubicBezTo>
                  <a:cubicBezTo>
                    <a:pt x="12634" y="20779"/>
                    <a:pt x="11291" y="21042"/>
                    <a:pt x="10033" y="21555"/>
                  </a:cubicBezTo>
                  <a:cubicBezTo>
                    <a:pt x="9230" y="21864"/>
                    <a:pt x="8379" y="22197"/>
                    <a:pt x="7774" y="22839"/>
                  </a:cubicBezTo>
                  <a:cubicBezTo>
                    <a:pt x="7650" y="22962"/>
                    <a:pt x="7527" y="23098"/>
                    <a:pt x="7416" y="23234"/>
                  </a:cubicBezTo>
                  <a:lnTo>
                    <a:pt x="7416" y="22974"/>
                  </a:lnTo>
                  <a:cubicBezTo>
                    <a:pt x="7502" y="22937"/>
                    <a:pt x="7552" y="22839"/>
                    <a:pt x="7638" y="22789"/>
                  </a:cubicBezTo>
                  <a:cubicBezTo>
                    <a:pt x="8169" y="22308"/>
                    <a:pt x="8897" y="21938"/>
                    <a:pt x="9601" y="21567"/>
                  </a:cubicBezTo>
                  <a:cubicBezTo>
                    <a:pt x="9872" y="21431"/>
                    <a:pt x="10181" y="21296"/>
                    <a:pt x="10391" y="21197"/>
                  </a:cubicBezTo>
                  <a:cubicBezTo>
                    <a:pt x="10467" y="21132"/>
                    <a:pt x="10418" y="21018"/>
                    <a:pt x="10338" y="21018"/>
                  </a:cubicBezTo>
                  <a:cubicBezTo>
                    <a:pt x="10327" y="21018"/>
                    <a:pt x="10316" y="21020"/>
                    <a:pt x="10304" y="21024"/>
                  </a:cubicBezTo>
                  <a:cubicBezTo>
                    <a:pt x="9897" y="21172"/>
                    <a:pt x="9527" y="21419"/>
                    <a:pt x="9132" y="21604"/>
                  </a:cubicBezTo>
                  <a:cubicBezTo>
                    <a:pt x="8539" y="21901"/>
                    <a:pt x="7910" y="22209"/>
                    <a:pt x="7428" y="22666"/>
                  </a:cubicBezTo>
                  <a:lnTo>
                    <a:pt x="7428" y="22617"/>
                  </a:lnTo>
                  <a:lnTo>
                    <a:pt x="7428" y="22604"/>
                  </a:lnTo>
                  <a:cubicBezTo>
                    <a:pt x="7478" y="22579"/>
                    <a:pt x="7539" y="22542"/>
                    <a:pt x="7576" y="22493"/>
                  </a:cubicBezTo>
                  <a:cubicBezTo>
                    <a:pt x="8391" y="21493"/>
                    <a:pt x="9564" y="20950"/>
                    <a:pt x="10588" y="20555"/>
                  </a:cubicBezTo>
                  <a:cubicBezTo>
                    <a:pt x="11292" y="20271"/>
                    <a:pt x="12020" y="20061"/>
                    <a:pt x="12761" y="19938"/>
                  </a:cubicBezTo>
                  <a:cubicBezTo>
                    <a:pt x="13120" y="19902"/>
                    <a:pt x="13480" y="19883"/>
                    <a:pt x="13839" y="19883"/>
                  </a:cubicBezTo>
                  <a:close/>
                  <a:moveTo>
                    <a:pt x="775" y="11902"/>
                  </a:moveTo>
                  <a:cubicBezTo>
                    <a:pt x="2873" y="15445"/>
                    <a:pt x="5046" y="19148"/>
                    <a:pt x="6971" y="22431"/>
                  </a:cubicBezTo>
                  <a:cubicBezTo>
                    <a:pt x="7021" y="22518"/>
                    <a:pt x="7107" y="22579"/>
                    <a:pt x="7206" y="22604"/>
                  </a:cubicBezTo>
                  <a:cubicBezTo>
                    <a:pt x="7206" y="22654"/>
                    <a:pt x="7206" y="22703"/>
                    <a:pt x="7206" y="22765"/>
                  </a:cubicBezTo>
                  <a:cubicBezTo>
                    <a:pt x="7206" y="22974"/>
                    <a:pt x="7181" y="23184"/>
                    <a:pt x="7194" y="23407"/>
                  </a:cubicBezTo>
                  <a:cubicBezTo>
                    <a:pt x="7181" y="23394"/>
                    <a:pt x="7181" y="23394"/>
                    <a:pt x="7181" y="23382"/>
                  </a:cubicBezTo>
                  <a:cubicBezTo>
                    <a:pt x="6799" y="22752"/>
                    <a:pt x="6416" y="22123"/>
                    <a:pt x="6021" y="21506"/>
                  </a:cubicBezTo>
                  <a:cubicBezTo>
                    <a:pt x="5712" y="20962"/>
                    <a:pt x="5404" y="20407"/>
                    <a:pt x="5070" y="19876"/>
                  </a:cubicBezTo>
                  <a:cubicBezTo>
                    <a:pt x="4145" y="18444"/>
                    <a:pt x="3318" y="16938"/>
                    <a:pt x="2466" y="15469"/>
                  </a:cubicBezTo>
                  <a:cubicBezTo>
                    <a:pt x="1972" y="14593"/>
                    <a:pt x="1417" y="13754"/>
                    <a:pt x="911" y="12890"/>
                  </a:cubicBezTo>
                  <a:cubicBezTo>
                    <a:pt x="849" y="12778"/>
                    <a:pt x="787" y="12680"/>
                    <a:pt x="725" y="12593"/>
                  </a:cubicBezTo>
                  <a:cubicBezTo>
                    <a:pt x="725" y="12556"/>
                    <a:pt x="725" y="12519"/>
                    <a:pt x="725" y="12482"/>
                  </a:cubicBezTo>
                  <a:lnTo>
                    <a:pt x="738" y="12470"/>
                  </a:lnTo>
                  <a:cubicBezTo>
                    <a:pt x="1133" y="13223"/>
                    <a:pt x="1627" y="13926"/>
                    <a:pt x="2083" y="14630"/>
                  </a:cubicBezTo>
                  <a:cubicBezTo>
                    <a:pt x="2967" y="15996"/>
                    <a:pt x="4270" y="18228"/>
                    <a:pt x="4293" y="18228"/>
                  </a:cubicBezTo>
                  <a:cubicBezTo>
                    <a:pt x="4308" y="18228"/>
                    <a:pt x="3761" y="17247"/>
                    <a:pt x="2157" y="14383"/>
                  </a:cubicBezTo>
                  <a:cubicBezTo>
                    <a:pt x="1935" y="13963"/>
                    <a:pt x="1651" y="13581"/>
                    <a:pt x="1404" y="13173"/>
                  </a:cubicBezTo>
                  <a:cubicBezTo>
                    <a:pt x="1182" y="12840"/>
                    <a:pt x="1022" y="12470"/>
                    <a:pt x="787" y="12137"/>
                  </a:cubicBezTo>
                  <a:cubicBezTo>
                    <a:pt x="787" y="12137"/>
                    <a:pt x="775" y="12124"/>
                    <a:pt x="762" y="12124"/>
                  </a:cubicBezTo>
                  <a:cubicBezTo>
                    <a:pt x="762" y="12075"/>
                    <a:pt x="775" y="12025"/>
                    <a:pt x="775" y="11976"/>
                  </a:cubicBezTo>
                  <a:lnTo>
                    <a:pt x="775" y="11902"/>
                  </a:lnTo>
                  <a:close/>
                  <a:moveTo>
                    <a:pt x="24006" y="10840"/>
                  </a:moveTo>
                  <a:lnTo>
                    <a:pt x="24006" y="10840"/>
                  </a:lnTo>
                  <a:cubicBezTo>
                    <a:pt x="24315" y="11371"/>
                    <a:pt x="24636" y="11890"/>
                    <a:pt x="24932" y="12420"/>
                  </a:cubicBezTo>
                  <a:lnTo>
                    <a:pt x="24932" y="12433"/>
                  </a:lnTo>
                  <a:lnTo>
                    <a:pt x="24932" y="12470"/>
                  </a:lnTo>
                  <a:cubicBezTo>
                    <a:pt x="24808" y="12544"/>
                    <a:pt x="24685" y="12606"/>
                    <a:pt x="24574" y="12667"/>
                  </a:cubicBezTo>
                  <a:lnTo>
                    <a:pt x="24562" y="12667"/>
                  </a:lnTo>
                  <a:lnTo>
                    <a:pt x="24500" y="12692"/>
                  </a:lnTo>
                  <a:cubicBezTo>
                    <a:pt x="24142" y="12766"/>
                    <a:pt x="23846" y="13001"/>
                    <a:pt x="23537" y="13173"/>
                  </a:cubicBezTo>
                  <a:cubicBezTo>
                    <a:pt x="21167" y="14593"/>
                    <a:pt x="19562" y="16185"/>
                    <a:pt x="18698" y="18864"/>
                  </a:cubicBezTo>
                  <a:cubicBezTo>
                    <a:pt x="18538" y="19321"/>
                    <a:pt x="18476" y="19814"/>
                    <a:pt x="18513" y="20296"/>
                  </a:cubicBezTo>
                  <a:cubicBezTo>
                    <a:pt x="18464" y="20345"/>
                    <a:pt x="18439" y="20419"/>
                    <a:pt x="18390" y="20469"/>
                  </a:cubicBezTo>
                  <a:cubicBezTo>
                    <a:pt x="18106" y="20851"/>
                    <a:pt x="17365" y="21320"/>
                    <a:pt x="16760" y="21469"/>
                  </a:cubicBezTo>
                  <a:cubicBezTo>
                    <a:pt x="16600" y="21518"/>
                    <a:pt x="16439" y="21543"/>
                    <a:pt x="16266" y="21555"/>
                  </a:cubicBezTo>
                  <a:cubicBezTo>
                    <a:pt x="15588" y="21445"/>
                    <a:pt x="14902" y="21389"/>
                    <a:pt x="14215" y="21389"/>
                  </a:cubicBezTo>
                  <a:cubicBezTo>
                    <a:pt x="13439" y="21389"/>
                    <a:pt x="12663" y="21460"/>
                    <a:pt x="11897" y="21604"/>
                  </a:cubicBezTo>
                  <a:cubicBezTo>
                    <a:pt x="10280" y="22049"/>
                    <a:pt x="8724" y="22851"/>
                    <a:pt x="7539" y="24061"/>
                  </a:cubicBezTo>
                  <a:cubicBezTo>
                    <a:pt x="7453" y="24147"/>
                    <a:pt x="7354" y="24234"/>
                    <a:pt x="7255" y="24295"/>
                  </a:cubicBezTo>
                  <a:cubicBezTo>
                    <a:pt x="7218" y="24320"/>
                    <a:pt x="7194" y="24332"/>
                    <a:pt x="7157" y="24357"/>
                  </a:cubicBezTo>
                  <a:cubicBezTo>
                    <a:pt x="7107" y="24295"/>
                    <a:pt x="7070" y="24234"/>
                    <a:pt x="7033" y="24172"/>
                  </a:cubicBezTo>
                  <a:cubicBezTo>
                    <a:pt x="6280" y="22987"/>
                    <a:pt x="5490" y="21851"/>
                    <a:pt x="4762" y="20666"/>
                  </a:cubicBezTo>
                  <a:cubicBezTo>
                    <a:pt x="4231" y="19740"/>
                    <a:pt x="3750" y="18778"/>
                    <a:pt x="3219" y="17839"/>
                  </a:cubicBezTo>
                  <a:cubicBezTo>
                    <a:pt x="2787" y="17062"/>
                    <a:pt x="2318" y="16333"/>
                    <a:pt x="1873" y="15568"/>
                  </a:cubicBezTo>
                  <a:cubicBezTo>
                    <a:pt x="1491" y="14951"/>
                    <a:pt x="1182" y="14309"/>
                    <a:pt x="775" y="13717"/>
                  </a:cubicBezTo>
                  <a:cubicBezTo>
                    <a:pt x="688" y="13605"/>
                    <a:pt x="614" y="13482"/>
                    <a:pt x="528" y="13371"/>
                  </a:cubicBezTo>
                  <a:cubicBezTo>
                    <a:pt x="590" y="13346"/>
                    <a:pt x="627" y="13309"/>
                    <a:pt x="664" y="13260"/>
                  </a:cubicBezTo>
                  <a:cubicBezTo>
                    <a:pt x="1725" y="14963"/>
                    <a:pt x="2725" y="16716"/>
                    <a:pt x="3725" y="18457"/>
                  </a:cubicBezTo>
                  <a:cubicBezTo>
                    <a:pt x="4305" y="19407"/>
                    <a:pt x="4922" y="20333"/>
                    <a:pt x="5465" y="21320"/>
                  </a:cubicBezTo>
                  <a:cubicBezTo>
                    <a:pt x="5947" y="22172"/>
                    <a:pt x="6490" y="22987"/>
                    <a:pt x="6996" y="23839"/>
                  </a:cubicBezTo>
                  <a:cubicBezTo>
                    <a:pt x="7033" y="23904"/>
                    <a:pt x="7100" y="23940"/>
                    <a:pt x="7169" y="23940"/>
                  </a:cubicBezTo>
                  <a:cubicBezTo>
                    <a:pt x="7216" y="23940"/>
                    <a:pt x="7265" y="23923"/>
                    <a:pt x="7305" y="23888"/>
                  </a:cubicBezTo>
                  <a:cubicBezTo>
                    <a:pt x="7366" y="23888"/>
                    <a:pt x="7428" y="23851"/>
                    <a:pt x="7453" y="23789"/>
                  </a:cubicBezTo>
                  <a:cubicBezTo>
                    <a:pt x="7724" y="23431"/>
                    <a:pt x="8033" y="23098"/>
                    <a:pt x="8379" y="22802"/>
                  </a:cubicBezTo>
                  <a:cubicBezTo>
                    <a:pt x="8774" y="22530"/>
                    <a:pt x="9193" y="22296"/>
                    <a:pt x="9650" y="22123"/>
                  </a:cubicBezTo>
                  <a:cubicBezTo>
                    <a:pt x="10613" y="21715"/>
                    <a:pt x="11613" y="21419"/>
                    <a:pt x="12650" y="21246"/>
                  </a:cubicBezTo>
                  <a:cubicBezTo>
                    <a:pt x="13095" y="21194"/>
                    <a:pt x="13541" y="21166"/>
                    <a:pt x="13987" y="21166"/>
                  </a:cubicBezTo>
                  <a:cubicBezTo>
                    <a:pt x="14381" y="21166"/>
                    <a:pt x="14774" y="21188"/>
                    <a:pt x="15168" y="21234"/>
                  </a:cubicBezTo>
                  <a:cubicBezTo>
                    <a:pt x="15489" y="21271"/>
                    <a:pt x="15810" y="21320"/>
                    <a:pt x="16118" y="21382"/>
                  </a:cubicBezTo>
                  <a:cubicBezTo>
                    <a:pt x="16198" y="21400"/>
                    <a:pt x="16284" y="21443"/>
                    <a:pt x="16363" y="21443"/>
                  </a:cubicBezTo>
                  <a:cubicBezTo>
                    <a:pt x="16394" y="21443"/>
                    <a:pt x="16424" y="21437"/>
                    <a:pt x="16452" y="21419"/>
                  </a:cubicBezTo>
                  <a:cubicBezTo>
                    <a:pt x="16958" y="21320"/>
                    <a:pt x="17439" y="21098"/>
                    <a:pt x="17846" y="20777"/>
                  </a:cubicBezTo>
                  <a:cubicBezTo>
                    <a:pt x="17970" y="20691"/>
                    <a:pt x="18081" y="20567"/>
                    <a:pt x="18167" y="20444"/>
                  </a:cubicBezTo>
                  <a:cubicBezTo>
                    <a:pt x="18192" y="20395"/>
                    <a:pt x="18204" y="20345"/>
                    <a:pt x="18204" y="20284"/>
                  </a:cubicBezTo>
                  <a:cubicBezTo>
                    <a:pt x="18229" y="20259"/>
                    <a:pt x="18241" y="20234"/>
                    <a:pt x="18241" y="20197"/>
                  </a:cubicBezTo>
                  <a:cubicBezTo>
                    <a:pt x="18167" y="19629"/>
                    <a:pt x="18266" y="19271"/>
                    <a:pt x="18427" y="18716"/>
                  </a:cubicBezTo>
                  <a:cubicBezTo>
                    <a:pt x="18612" y="18025"/>
                    <a:pt x="18920" y="17370"/>
                    <a:pt x="19328" y="16778"/>
                  </a:cubicBezTo>
                  <a:cubicBezTo>
                    <a:pt x="19920" y="15914"/>
                    <a:pt x="20352" y="15235"/>
                    <a:pt x="21130" y="14531"/>
                  </a:cubicBezTo>
                  <a:cubicBezTo>
                    <a:pt x="21735" y="13963"/>
                    <a:pt x="22414" y="13482"/>
                    <a:pt x="23142" y="13087"/>
                  </a:cubicBezTo>
                  <a:cubicBezTo>
                    <a:pt x="23463" y="12902"/>
                    <a:pt x="23796" y="12754"/>
                    <a:pt x="24130" y="12581"/>
                  </a:cubicBezTo>
                  <a:cubicBezTo>
                    <a:pt x="24204" y="12556"/>
                    <a:pt x="24253" y="12507"/>
                    <a:pt x="24278" y="12433"/>
                  </a:cubicBezTo>
                  <a:cubicBezTo>
                    <a:pt x="24290" y="12383"/>
                    <a:pt x="24290" y="12322"/>
                    <a:pt x="24253" y="12272"/>
                  </a:cubicBezTo>
                  <a:cubicBezTo>
                    <a:pt x="24290" y="12248"/>
                    <a:pt x="24315" y="12198"/>
                    <a:pt x="24315" y="12149"/>
                  </a:cubicBezTo>
                  <a:cubicBezTo>
                    <a:pt x="24241" y="11705"/>
                    <a:pt x="24130" y="11272"/>
                    <a:pt x="24006" y="10840"/>
                  </a:cubicBezTo>
                  <a:close/>
                  <a:moveTo>
                    <a:pt x="16506" y="1"/>
                  </a:moveTo>
                  <a:cubicBezTo>
                    <a:pt x="15018" y="1"/>
                    <a:pt x="13454" y="560"/>
                    <a:pt x="11600" y="1768"/>
                  </a:cubicBezTo>
                  <a:cubicBezTo>
                    <a:pt x="10872" y="2212"/>
                    <a:pt x="10206" y="2755"/>
                    <a:pt x="9625" y="3385"/>
                  </a:cubicBezTo>
                  <a:cubicBezTo>
                    <a:pt x="8959" y="4162"/>
                    <a:pt x="8502" y="5138"/>
                    <a:pt x="8132" y="5928"/>
                  </a:cubicBezTo>
                  <a:lnTo>
                    <a:pt x="8107" y="5928"/>
                  </a:lnTo>
                  <a:lnTo>
                    <a:pt x="8070" y="5903"/>
                  </a:lnTo>
                  <a:cubicBezTo>
                    <a:pt x="8057" y="5900"/>
                    <a:pt x="8044" y="5898"/>
                    <a:pt x="8033" y="5898"/>
                  </a:cubicBezTo>
                  <a:cubicBezTo>
                    <a:pt x="8001" y="5898"/>
                    <a:pt x="7974" y="5910"/>
                    <a:pt x="7947" y="5928"/>
                  </a:cubicBezTo>
                  <a:cubicBezTo>
                    <a:pt x="6144" y="6002"/>
                    <a:pt x="4589" y="6446"/>
                    <a:pt x="3330" y="7248"/>
                  </a:cubicBezTo>
                  <a:cubicBezTo>
                    <a:pt x="1849" y="8199"/>
                    <a:pt x="812" y="9643"/>
                    <a:pt x="466" y="11211"/>
                  </a:cubicBezTo>
                  <a:cubicBezTo>
                    <a:pt x="466" y="11260"/>
                    <a:pt x="466" y="11310"/>
                    <a:pt x="466" y="11359"/>
                  </a:cubicBezTo>
                  <a:cubicBezTo>
                    <a:pt x="404" y="11729"/>
                    <a:pt x="343" y="12223"/>
                    <a:pt x="318" y="12606"/>
                  </a:cubicBezTo>
                  <a:lnTo>
                    <a:pt x="318" y="12630"/>
                  </a:lnTo>
                  <a:cubicBezTo>
                    <a:pt x="281" y="12741"/>
                    <a:pt x="343" y="12865"/>
                    <a:pt x="442" y="12914"/>
                  </a:cubicBezTo>
                  <a:lnTo>
                    <a:pt x="516" y="13013"/>
                  </a:lnTo>
                  <a:cubicBezTo>
                    <a:pt x="491" y="13013"/>
                    <a:pt x="479" y="13025"/>
                    <a:pt x="466" y="13025"/>
                  </a:cubicBezTo>
                  <a:cubicBezTo>
                    <a:pt x="367" y="13099"/>
                    <a:pt x="318" y="13124"/>
                    <a:pt x="281" y="13161"/>
                  </a:cubicBezTo>
                  <a:cubicBezTo>
                    <a:pt x="276" y="13161"/>
                    <a:pt x="271" y="13161"/>
                    <a:pt x="266" y="13161"/>
                  </a:cubicBezTo>
                  <a:cubicBezTo>
                    <a:pt x="90" y="13161"/>
                    <a:pt x="1" y="13362"/>
                    <a:pt x="121" y="13482"/>
                  </a:cubicBezTo>
                  <a:cubicBezTo>
                    <a:pt x="491" y="13914"/>
                    <a:pt x="972" y="14753"/>
                    <a:pt x="1392" y="15358"/>
                  </a:cubicBezTo>
                  <a:cubicBezTo>
                    <a:pt x="2256" y="16654"/>
                    <a:pt x="2972" y="18062"/>
                    <a:pt x="3688" y="19444"/>
                  </a:cubicBezTo>
                  <a:cubicBezTo>
                    <a:pt x="4268" y="20555"/>
                    <a:pt x="4898" y="21629"/>
                    <a:pt x="5577" y="22666"/>
                  </a:cubicBezTo>
                  <a:cubicBezTo>
                    <a:pt x="5984" y="23283"/>
                    <a:pt x="6367" y="23937"/>
                    <a:pt x="6811" y="24517"/>
                  </a:cubicBezTo>
                  <a:cubicBezTo>
                    <a:pt x="6873" y="24579"/>
                    <a:pt x="6934" y="24653"/>
                    <a:pt x="7021" y="24653"/>
                  </a:cubicBezTo>
                  <a:cubicBezTo>
                    <a:pt x="7046" y="24653"/>
                    <a:pt x="7070" y="24653"/>
                    <a:pt x="7095" y="24641"/>
                  </a:cubicBezTo>
                  <a:cubicBezTo>
                    <a:pt x="7120" y="24666"/>
                    <a:pt x="7144" y="24678"/>
                    <a:pt x="7169" y="24690"/>
                  </a:cubicBezTo>
                  <a:cubicBezTo>
                    <a:pt x="7186" y="24692"/>
                    <a:pt x="7202" y="24693"/>
                    <a:pt x="7218" y="24693"/>
                  </a:cubicBezTo>
                  <a:cubicBezTo>
                    <a:pt x="7522" y="24693"/>
                    <a:pt x="7711" y="24372"/>
                    <a:pt x="7922" y="24197"/>
                  </a:cubicBezTo>
                  <a:cubicBezTo>
                    <a:pt x="8761" y="23382"/>
                    <a:pt x="9761" y="22752"/>
                    <a:pt x="10872" y="22345"/>
                  </a:cubicBezTo>
                  <a:cubicBezTo>
                    <a:pt x="11675" y="22012"/>
                    <a:pt x="12539" y="21827"/>
                    <a:pt x="13415" y="21814"/>
                  </a:cubicBezTo>
                  <a:cubicBezTo>
                    <a:pt x="14230" y="21789"/>
                    <a:pt x="15032" y="21752"/>
                    <a:pt x="15834" y="21752"/>
                  </a:cubicBezTo>
                  <a:cubicBezTo>
                    <a:pt x="15983" y="21752"/>
                    <a:pt x="16131" y="21777"/>
                    <a:pt x="16266" y="21789"/>
                  </a:cubicBezTo>
                  <a:lnTo>
                    <a:pt x="16303" y="21789"/>
                  </a:lnTo>
                  <a:cubicBezTo>
                    <a:pt x="16319" y="21790"/>
                    <a:pt x="16334" y="21790"/>
                    <a:pt x="16349" y="21790"/>
                  </a:cubicBezTo>
                  <a:cubicBezTo>
                    <a:pt x="17123" y="21790"/>
                    <a:pt x="17882" y="21483"/>
                    <a:pt x="18451" y="20950"/>
                  </a:cubicBezTo>
                  <a:cubicBezTo>
                    <a:pt x="18550" y="20839"/>
                    <a:pt x="18649" y="20728"/>
                    <a:pt x="18723" y="20604"/>
                  </a:cubicBezTo>
                  <a:cubicBezTo>
                    <a:pt x="18760" y="20567"/>
                    <a:pt x="18785" y="20530"/>
                    <a:pt x="18809" y="20481"/>
                  </a:cubicBezTo>
                  <a:cubicBezTo>
                    <a:pt x="18871" y="20444"/>
                    <a:pt x="18908" y="20382"/>
                    <a:pt x="18908" y="20321"/>
                  </a:cubicBezTo>
                  <a:cubicBezTo>
                    <a:pt x="18834" y="19605"/>
                    <a:pt x="19056" y="19012"/>
                    <a:pt x="19340" y="18271"/>
                  </a:cubicBezTo>
                  <a:cubicBezTo>
                    <a:pt x="20031" y="16420"/>
                    <a:pt x="21710" y="14667"/>
                    <a:pt x="23488" y="13556"/>
                  </a:cubicBezTo>
                  <a:cubicBezTo>
                    <a:pt x="23809" y="13359"/>
                    <a:pt x="24154" y="13186"/>
                    <a:pt x="24512" y="13050"/>
                  </a:cubicBezTo>
                  <a:cubicBezTo>
                    <a:pt x="24549" y="13038"/>
                    <a:pt x="24574" y="13013"/>
                    <a:pt x="24599" y="13001"/>
                  </a:cubicBezTo>
                  <a:lnTo>
                    <a:pt x="24623" y="13001"/>
                  </a:lnTo>
                  <a:cubicBezTo>
                    <a:pt x="24697" y="13001"/>
                    <a:pt x="24759" y="12951"/>
                    <a:pt x="24796" y="12890"/>
                  </a:cubicBezTo>
                  <a:cubicBezTo>
                    <a:pt x="24870" y="12865"/>
                    <a:pt x="24932" y="12840"/>
                    <a:pt x="24994" y="12803"/>
                  </a:cubicBezTo>
                  <a:cubicBezTo>
                    <a:pt x="25068" y="12754"/>
                    <a:pt x="25142" y="12692"/>
                    <a:pt x="25191" y="12618"/>
                  </a:cubicBezTo>
                  <a:cubicBezTo>
                    <a:pt x="25240" y="12618"/>
                    <a:pt x="25278" y="12581"/>
                    <a:pt x="25290" y="12544"/>
                  </a:cubicBezTo>
                  <a:cubicBezTo>
                    <a:pt x="25327" y="12420"/>
                    <a:pt x="25253" y="12309"/>
                    <a:pt x="25216" y="12198"/>
                  </a:cubicBezTo>
                  <a:cubicBezTo>
                    <a:pt x="24438" y="10803"/>
                    <a:pt x="23562" y="9470"/>
                    <a:pt x="22710" y="8125"/>
                  </a:cubicBezTo>
                  <a:cubicBezTo>
                    <a:pt x="21710" y="6483"/>
                    <a:pt x="20636" y="4891"/>
                    <a:pt x="19562" y="3298"/>
                  </a:cubicBezTo>
                  <a:cubicBezTo>
                    <a:pt x="18945" y="2348"/>
                    <a:pt x="18340" y="1373"/>
                    <a:pt x="17674" y="447"/>
                  </a:cubicBezTo>
                  <a:cubicBezTo>
                    <a:pt x="17612" y="360"/>
                    <a:pt x="17563" y="237"/>
                    <a:pt x="17451" y="212"/>
                  </a:cubicBezTo>
                  <a:cubicBezTo>
                    <a:pt x="17433" y="206"/>
                    <a:pt x="17414" y="203"/>
                    <a:pt x="17396" y="203"/>
                  </a:cubicBezTo>
                  <a:cubicBezTo>
                    <a:pt x="17342" y="203"/>
                    <a:pt x="17291" y="231"/>
                    <a:pt x="17254" y="286"/>
                  </a:cubicBezTo>
                  <a:cubicBezTo>
                    <a:pt x="17192" y="286"/>
                    <a:pt x="17131" y="299"/>
                    <a:pt x="17069" y="336"/>
                  </a:cubicBezTo>
                  <a:lnTo>
                    <a:pt x="16958" y="163"/>
                  </a:lnTo>
                  <a:cubicBezTo>
                    <a:pt x="16884" y="64"/>
                    <a:pt x="16773" y="3"/>
                    <a:pt x="16649" y="3"/>
                  </a:cubicBezTo>
                  <a:cubicBezTo>
                    <a:pt x="16601" y="1"/>
                    <a:pt x="16554" y="1"/>
                    <a:pt x="16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74"/>
            <p:cNvSpPr/>
            <p:nvPr/>
          </p:nvSpPr>
          <p:spPr>
            <a:xfrm>
              <a:off x="1501027" y="610575"/>
              <a:ext cx="451647" cy="356464"/>
            </a:xfrm>
            <a:custGeom>
              <a:rect b="b" l="l" r="r" t="t"/>
              <a:pathLst>
                <a:path extrusionOk="0" h="4760" w="6031">
                  <a:moveTo>
                    <a:pt x="5881" y="0"/>
                  </a:moveTo>
                  <a:cubicBezTo>
                    <a:pt x="5871" y="0"/>
                    <a:pt x="5861" y="1"/>
                    <a:pt x="5850" y="4"/>
                  </a:cubicBezTo>
                  <a:cubicBezTo>
                    <a:pt x="4726" y="152"/>
                    <a:pt x="3677" y="621"/>
                    <a:pt x="2801" y="1337"/>
                  </a:cubicBezTo>
                  <a:cubicBezTo>
                    <a:pt x="1739" y="2176"/>
                    <a:pt x="826" y="3201"/>
                    <a:pt x="122" y="4361"/>
                  </a:cubicBezTo>
                  <a:cubicBezTo>
                    <a:pt x="73" y="4423"/>
                    <a:pt x="36" y="4484"/>
                    <a:pt x="11" y="4558"/>
                  </a:cubicBezTo>
                  <a:cubicBezTo>
                    <a:pt x="0" y="4669"/>
                    <a:pt x="88" y="4760"/>
                    <a:pt x="195" y="4760"/>
                  </a:cubicBezTo>
                  <a:cubicBezTo>
                    <a:pt x="208" y="4760"/>
                    <a:pt x="220" y="4759"/>
                    <a:pt x="233" y="4756"/>
                  </a:cubicBezTo>
                  <a:cubicBezTo>
                    <a:pt x="344" y="4707"/>
                    <a:pt x="394" y="4571"/>
                    <a:pt x="480" y="4472"/>
                  </a:cubicBezTo>
                  <a:cubicBezTo>
                    <a:pt x="1455" y="3090"/>
                    <a:pt x="2653" y="1744"/>
                    <a:pt x="4146" y="868"/>
                  </a:cubicBezTo>
                  <a:cubicBezTo>
                    <a:pt x="4541" y="645"/>
                    <a:pt x="4949" y="473"/>
                    <a:pt x="5381" y="349"/>
                  </a:cubicBezTo>
                  <a:cubicBezTo>
                    <a:pt x="5554" y="300"/>
                    <a:pt x="5739" y="263"/>
                    <a:pt x="5912" y="238"/>
                  </a:cubicBezTo>
                  <a:cubicBezTo>
                    <a:pt x="5949" y="226"/>
                    <a:pt x="5973" y="213"/>
                    <a:pt x="5986" y="176"/>
                  </a:cubicBezTo>
                  <a:cubicBezTo>
                    <a:pt x="6030" y="98"/>
                    <a:pt x="5974" y="0"/>
                    <a:pt x="5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74"/>
            <p:cNvSpPr/>
            <p:nvPr/>
          </p:nvSpPr>
          <p:spPr>
            <a:xfrm>
              <a:off x="1610741" y="785219"/>
              <a:ext cx="420418" cy="367698"/>
            </a:xfrm>
            <a:custGeom>
              <a:rect b="b" l="l" r="r" t="t"/>
              <a:pathLst>
                <a:path extrusionOk="0" h="4910" w="5614">
                  <a:moveTo>
                    <a:pt x="5477" y="1"/>
                  </a:moveTo>
                  <a:cubicBezTo>
                    <a:pt x="5467" y="1"/>
                    <a:pt x="5457" y="2"/>
                    <a:pt x="5446" y="5"/>
                  </a:cubicBezTo>
                  <a:cubicBezTo>
                    <a:pt x="3150" y="770"/>
                    <a:pt x="1274" y="2510"/>
                    <a:pt x="114" y="4609"/>
                  </a:cubicBezTo>
                  <a:cubicBezTo>
                    <a:pt x="0" y="4723"/>
                    <a:pt x="96" y="4909"/>
                    <a:pt x="247" y="4909"/>
                  </a:cubicBezTo>
                  <a:cubicBezTo>
                    <a:pt x="260" y="4909"/>
                    <a:pt x="273" y="4908"/>
                    <a:pt x="287" y="4905"/>
                  </a:cubicBezTo>
                  <a:cubicBezTo>
                    <a:pt x="385" y="4868"/>
                    <a:pt x="422" y="4769"/>
                    <a:pt x="484" y="4695"/>
                  </a:cubicBezTo>
                  <a:cubicBezTo>
                    <a:pt x="1398" y="3239"/>
                    <a:pt x="2533" y="1930"/>
                    <a:pt x="3940" y="992"/>
                  </a:cubicBezTo>
                  <a:cubicBezTo>
                    <a:pt x="4274" y="758"/>
                    <a:pt x="4632" y="572"/>
                    <a:pt x="5014" y="412"/>
                  </a:cubicBezTo>
                  <a:cubicBezTo>
                    <a:pt x="5175" y="350"/>
                    <a:pt x="5335" y="289"/>
                    <a:pt x="5508" y="227"/>
                  </a:cubicBezTo>
                  <a:cubicBezTo>
                    <a:pt x="5533" y="214"/>
                    <a:pt x="5557" y="190"/>
                    <a:pt x="5570" y="165"/>
                  </a:cubicBezTo>
                  <a:cubicBezTo>
                    <a:pt x="5614" y="88"/>
                    <a:pt x="5559" y="1"/>
                    <a:pt x="5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74"/>
            <p:cNvSpPr/>
            <p:nvPr/>
          </p:nvSpPr>
          <p:spPr>
            <a:xfrm>
              <a:off x="1733036" y="976413"/>
              <a:ext cx="398701" cy="341262"/>
            </a:xfrm>
            <a:custGeom>
              <a:rect b="b" l="l" r="r" t="t"/>
              <a:pathLst>
                <a:path extrusionOk="0" h="4557" w="5324">
                  <a:moveTo>
                    <a:pt x="5168" y="0"/>
                  </a:moveTo>
                  <a:cubicBezTo>
                    <a:pt x="5145" y="0"/>
                    <a:pt x="5121" y="6"/>
                    <a:pt x="5097" y="19"/>
                  </a:cubicBezTo>
                  <a:cubicBezTo>
                    <a:pt x="4171" y="451"/>
                    <a:pt x="3221" y="859"/>
                    <a:pt x="2406" y="1513"/>
                  </a:cubicBezTo>
                  <a:cubicBezTo>
                    <a:pt x="1443" y="2303"/>
                    <a:pt x="629" y="3266"/>
                    <a:pt x="11" y="4352"/>
                  </a:cubicBezTo>
                  <a:cubicBezTo>
                    <a:pt x="1" y="4459"/>
                    <a:pt x="92" y="4557"/>
                    <a:pt x="197" y="4557"/>
                  </a:cubicBezTo>
                  <a:cubicBezTo>
                    <a:pt x="213" y="4557"/>
                    <a:pt x="230" y="4554"/>
                    <a:pt x="246" y="4549"/>
                  </a:cubicBezTo>
                  <a:cubicBezTo>
                    <a:pt x="382" y="4500"/>
                    <a:pt x="431" y="4352"/>
                    <a:pt x="530" y="4241"/>
                  </a:cubicBezTo>
                  <a:cubicBezTo>
                    <a:pt x="1345" y="3031"/>
                    <a:pt x="2295" y="1920"/>
                    <a:pt x="3542" y="1155"/>
                  </a:cubicBezTo>
                  <a:cubicBezTo>
                    <a:pt x="4060" y="834"/>
                    <a:pt x="4591" y="538"/>
                    <a:pt x="5159" y="291"/>
                  </a:cubicBezTo>
                  <a:cubicBezTo>
                    <a:pt x="5208" y="266"/>
                    <a:pt x="5282" y="241"/>
                    <a:pt x="5295" y="180"/>
                  </a:cubicBezTo>
                  <a:cubicBezTo>
                    <a:pt x="5324" y="82"/>
                    <a:pt x="5253" y="0"/>
                    <a:pt x="5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74"/>
            <p:cNvSpPr/>
            <p:nvPr/>
          </p:nvSpPr>
          <p:spPr>
            <a:xfrm>
              <a:off x="1824702" y="1133683"/>
              <a:ext cx="399300" cy="342985"/>
            </a:xfrm>
            <a:custGeom>
              <a:rect b="b" l="l" r="r" t="t"/>
              <a:pathLst>
                <a:path extrusionOk="0" h="4580" w="5332">
                  <a:moveTo>
                    <a:pt x="5133" y="0"/>
                  </a:moveTo>
                  <a:cubicBezTo>
                    <a:pt x="5121" y="0"/>
                    <a:pt x="5108" y="2"/>
                    <a:pt x="5095" y="5"/>
                  </a:cubicBezTo>
                  <a:cubicBezTo>
                    <a:pt x="3750" y="524"/>
                    <a:pt x="2552" y="1412"/>
                    <a:pt x="1540" y="2437"/>
                  </a:cubicBezTo>
                  <a:cubicBezTo>
                    <a:pt x="997" y="3017"/>
                    <a:pt x="367" y="3647"/>
                    <a:pt x="22" y="4363"/>
                  </a:cubicBezTo>
                  <a:cubicBezTo>
                    <a:pt x="0" y="4480"/>
                    <a:pt x="91" y="4580"/>
                    <a:pt x="203" y="4580"/>
                  </a:cubicBezTo>
                  <a:cubicBezTo>
                    <a:pt x="221" y="4580"/>
                    <a:pt x="238" y="4577"/>
                    <a:pt x="256" y="4572"/>
                  </a:cubicBezTo>
                  <a:cubicBezTo>
                    <a:pt x="380" y="4523"/>
                    <a:pt x="429" y="4375"/>
                    <a:pt x="503" y="4289"/>
                  </a:cubicBezTo>
                  <a:cubicBezTo>
                    <a:pt x="1466" y="2931"/>
                    <a:pt x="2663" y="1770"/>
                    <a:pt x="4046" y="857"/>
                  </a:cubicBezTo>
                  <a:cubicBezTo>
                    <a:pt x="4416" y="622"/>
                    <a:pt x="4811" y="425"/>
                    <a:pt x="5219" y="252"/>
                  </a:cubicBezTo>
                  <a:cubicBezTo>
                    <a:pt x="5331" y="162"/>
                    <a:pt x="5259" y="0"/>
                    <a:pt x="51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74"/>
            <p:cNvSpPr/>
            <p:nvPr/>
          </p:nvSpPr>
          <p:spPr>
            <a:xfrm>
              <a:off x="1942129" y="1277696"/>
              <a:ext cx="363204" cy="358037"/>
            </a:xfrm>
            <a:custGeom>
              <a:rect b="b" l="l" r="r" t="t"/>
              <a:pathLst>
                <a:path extrusionOk="0" h="4781" w="4850">
                  <a:moveTo>
                    <a:pt x="4669" y="1"/>
                  </a:moveTo>
                  <a:cubicBezTo>
                    <a:pt x="4647" y="1"/>
                    <a:pt x="4625" y="7"/>
                    <a:pt x="4601" y="20"/>
                  </a:cubicBezTo>
                  <a:cubicBezTo>
                    <a:pt x="3268" y="773"/>
                    <a:pt x="2095" y="1773"/>
                    <a:pt x="1120" y="2958"/>
                  </a:cubicBezTo>
                  <a:cubicBezTo>
                    <a:pt x="725" y="3477"/>
                    <a:pt x="293" y="3983"/>
                    <a:pt x="22" y="4575"/>
                  </a:cubicBezTo>
                  <a:cubicBezTo>
                    <a:pt x="0" y="4691"/>
                    <a:pt x="88" y="4780"/>
                    <a:pt x="191" y="4780"/>
                  </a:cubicBezTo>
                  <a:cubicBezTo>
                    <a:pt x="208" y="4780"/>
                    <a:pt x="226" y="4778"/>
                    <a:pt x="244" y="4773"/>
                  </a:cubicBezTo>
                  <a:cubicBezTo>
                    <a:pt x="342" y="4748"/>
                    <a:pt x="392" y="4637"/>
                    <a:pt x="454" y="4550"/>
                  </a:cubicBezTo>
                  <a:cubicBezTo>
                    <a:pt x="1293" y="3267"/>
                    <a:pt x="2157" y="2131"/>
                    <a:pt x="3416" y="1119"/>
                  </a:cubicBezTo>
                  <a:cubicBezTo>
                    <a:pt x="3823" y="786"/>
                    <a:pt x="4268" y="502"/>
                    <a:pt x="4725" y="230"/>
                  </a:cubicBezTo>
                  <a:cubicBezTo>
                    <a:pt x="4849" y="168"/>
                    <a:pt x="4782" y="1"/>
                    <a:pt x="4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74"/>
            <p:cNvSpPr/>
            <p:nvPr/>
          </p:nvSpPr>
          <p:spPr>
            <a:xfrm>
              <a:off x="934185" y="1044339"/>
              <a:ext cx="419819" cy="287044"/>
            </a:xfrm>
            <a:custGeom>
              <a:rect b="b" l="l" r="r" t="t"/>
              <a:pathLst>
                <a:path extrusionOk="0" h="3833" w="5606">
                  <a:moveTo>
                    <a:pt x="5432" y="1"/>
                  </a:moveTo>
                  <a:cubicBezTo>
                    <a:pt x="4420" y="1"/>
                    <a:pt x="3457" y="396"/>
                    <a:pt x="2605" y="902"/>
                  </a:cubicBezTo>
                  <a:cubicBezTo>
                    <a:pt x="1976" y="1248"/>
                    <a:pt x="1420" y="1692"/>
                    <a:pt x="964" y="2235"/>
                  </a:cubicBezTo>
                  <a:cubicBezTo>
                    <a:pt x="606" y="2593"/>
                    <a:pt x="310" y="3013"/>
                    <a:pt x="87" y="3470"/>
                  </a:cubicBezTo>
                  <a:cubicBezTo>
                    <a:pt x="63" y="3544"/>
                    <a:pt x="1" y="3618"/>
                    <a:pt x="13" y="3704"/>
                  </a:cubicBezTo>
                  <a:cubicBezTo>
                    <a:pt x="24" y="3777"/>
                    <a:pt x="88" y="3833"/>
                    <a:pt x="160" y="3833"/>
                  </a:cubicBezTo>
                  <a:cubicBezTo>
                    <a:pt x="172" y="3833"/>
                    <a:pt x="185" y="3831"/>
                    <a:pt x="198" y="3827"/>
                  </a:cubicBezTo>
                  <a:cubicBezTo>
                    <a:pt x="322" y="3790"/>
                    <a:pt x="347" y="3630"/>
                    <a:pt x="421" y="3531"/>
                  </a:cubicBezTo>
                  <a:cubicBezTo>
                    <a:pt x="853" y="2902"/>
                    <a:pt x="1359" y="2322"/>
                    <a:pt x="1939" y="1815"/>
                  </a:cubicBezTo>
                  <a:cubicBezTo>
                    <a:pt x="2556" y="1334"/>
                    <a:pt x="3247" y="927"/>
                    <a:pt x="3963" y="606"/>
                  </a:cubicBezTo>
                  <a:cubicBezTo>
                    <a:pt x="4334" y="445"/>
                    <a:pt x="4729" y="334"/>
                    <a:pt x="5124" y="297"/>
                  </a:cubicBezTo>
                  <a:cubicBezTo>
                    <a:pt x="5247" y="272"/>
                    <a:pt x="5408" y="309"/>
                    <a:pt x="5519" y="235"/>
                  </a:cubicBezTo>
                  <a:cubicBezTo>
                    <a:pt x="5605" y="149"/>
                    <a:pt x="5543" y="1"/>
                    <a:pt x="5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74"/>
            <p:cNvSpPr/>
            <p:nvPr/>
          </p:nvSpPr>
          <p:spPr>
            <a:xfrm>
              <a:off x="1029445" y="1254031"/>
              <a:ext cx="438242" cy="255366"/>
            </a:xfrm>
            <a:custGeom>
              <a:rect b="b" l="l" r="r" t="t"/>
              <a:pathLst>
                <a:path extrusionOk="0" h="3410" w="5852">
                  <a:moveTo>
                    <a:pt x="5130" y="0"/>
                  </a:moveTo>
                  <a:cubicBezTo>
                    <a:pt x="3091" y="0"/>
                    <a:pt x="1263" y="1427"/>
                    <a:pt x="124" y="3040"/>
                  </a:cubicBezTo>
                  <a:cubicBezTo>
                    <a:pt x="87" y="3101"/>
                    <a:pt x="25" y="3151"/>
                    <a:pt x="13" y="3225"/>
                  </a:cubicBezTo>
                  <a:cubicBezTo>
                    <a:pt x="0" y="3323"/>
                    <a:pt x="74" y="3410"/>
                    <a:pt x="161" y="3410"/>
                  </a:cubicBezTo>
                  <a:cubicBezTo>
                    <a:pt x="309" y="3398"/>
                    <a:pt x="371" y="3237"/>
                    <a:pt x="457" y="3151"/>
                  </a:cubicBezTo>
                  <a:cubicBezTo>
                    <a:pt x="1593" y="1706"/>
                    <a:pt x="3173" y="521"/>
                    <a:pt x="4814" y="287"/>
                  </a:cubicBezTo>
                  <a:cubicBezTo>
                    <a:pt x="4939" y="271"/>
                    <a:pt x="5063" y="264"/>
                    <a:pt x="5186" y="264"/>
                  </a:cubicBezTo>
                  <a:cubicBezTo>
                    <a:pt x="5357" y="264"/>
                    <a:pt x="5526" y="278"/>
                    <a:pt x="5691" y="299"/>
                  </a:cubicBezTo>
                  <a:cubicBezTo>
                    <a:pt x="5839" y="275"/>
                    <a:pt x="5851" y="77"/>
                    <a:pt x="5716" y="40"/>
                  </a:cubicBezTo>
                  <a:cubicBezTo>
                    <a:pt x="5519" y="13"/>
                    <a:pt x="5324" y="0"/>
                    <a:pt x="5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74"/>
            <p:cNvSpPr/>
            <p:nvPr/>
          </p:nvSpPr>
          <p:spPr>
            <a:xfrm>
              <a:off x="1131146" y="1404935"/>
              <a:ext cx="441012" cy="257014"/>
            </a:xfrm>
            <a:custGeom>
              <a:rect b="b" l="l" r="r" t="t"/>
              <a:pathLst>
                <a:path extrusionOk="0" h="3432" w="5889">
                  <a:moveTo>
                    <a:pt x="5728" y="0"/>
                  </a:moveTo>
                  <a:cubicBezTo>
                    <a:pt x="4716" y="49"/>
                    <a:pt x="3728" y="333"/>
                    <a:pt x="2852" y="839"/>
                  </a:cubicBezTo>
                  <a:cubicBezTo>
                    <a:pt x="1815" y="1420"/>
                    <a:pt x="889" y="2173"/>
                    <a:pt x="136" y="3098"/>
                  </a:cubicBezTo>
                  <a:cubicBezTo>
                    <a:pt x="0" y="3209"/>
                    <a:pt x="0" y="3419"/>
                    <a:pt x="210" y="3432"/>
                  </a:cubicBezTo>
                  <a:cubicBezTo>
                    <a:pt x="321" y="3432"/>
                    <a:pt x="383" y="3308"/>
                    <a:pt x="469" y="3234"/>
                  </a:cubicBezTo>
                  <a:cubicBezTo>
                    <a:pt x="1556" y="2061"/>
                    <a:pt x="2802" y="1074"/>
                    <a:pt x="4209" y="531"/>
                  </a:cubicBezTo>
                  <a:cubicBezTo>
                    <a:pt x="4592" y="395"/>
                    <a:pt x="4999" y="309"/>
                    <a:pt x="5407" y="284"/>
                  </a:cubicBezTo>
                  <a:cubicBezTo>
                    <a:pt x="5543" y="247"/>
                    <a:pt x="5703" y="284"/>
                    <a:pt x="5814" y="210"/>
                  </a:cubicBezTo>
                  <a:cubicBezTo>
                    <a:pt x="5888" y="136"/>
                    <a:pt x="5839" y="0"/>
                    <a:pt x="5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74"/>
            <p:cNvSpPr/>
            <p:nvPr/>
          </p:nvSpPr>
          <p:spPr>
            <a:xfrm>
              <a:off x="1229327" y="1571640"/>
              <a:ext cx="452321" cy="268771"/>
            </a:xfrm>
            <a:custGeom>
              <a:rect b="b" l="l" r="r" t="t"/>
              <a:pathLst>
                <a:path extrusionOk="0" h="3589" w="6040">
                  <a:moveTo>
                    <a:pt x="5825" y="0"/>
                  </a:moveTo>
                  <a:cubicBezTo>
                    <a:pt x="5809" y="0"/>
                    <a:pt x="5792" y="3"/>
                    <a:pt x="5775" y="8"/>
                  </a:cubicBezTo>
                  <a:cubicBezTo>
                    <a:pt x="4590" y="156"/>
                    <a:pt x="3429" y="514"/>
                    <a:pt x="2442" y="1181"/>
                  </a:cubicBezTo>
                  <a:cubicBezTo>
                    <a:pt x="1516" y="1749"/>
                    <a:pt x="714" y="2477"/>
                    <a:pt x="72" y="3341"/>
                  </a:cubicBezTo>
                  <a:cubicBezTo>
                    <a:pt x="1" y="3448"/>
                    <a:pt x="77" y="3589"/>
                    <a:pt x="204" y="3589"/>
                  </a:cubicBezTo>
                  <a:cubicBezTo>
                    <a:pt x="209" y="3589"/>
                    <a:pt x="214" y="3588"/>
                    <a:pt x="220" y="3588"/>
                  </a:cubicBezTo>
                  <a:cubicBezTo>
                    <a:pt x="356" y="3588"/>
                    <a:pt x="430" y="3440"/>
                    <a:pt x="528" y="3341"/>
                  </a:cubicBezTo>
                  <a:cubicBezTo>
                    <a:pt x="1590" y="2181"/>
                    <a:pt x="2800" y="1243"/>
                    <a:pt x="4182" y="737"/>
                  </a:cubicBezTo>
                  <a:cubicBezTo>
                    <a:pt x="4725" y="539"/>
                    <a:pt x="5281" y="391"/>
                    <a:pt x="5849" y="317"/>
                  </a:cubicBezTo>
                  <a:cubicBezTo>
                    <a:pt x="6040" y="261"/>
                    <a:pt x="5985" y="0"/>
                    <a:pt x="58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74"/>
            <p:cNvSpPr/>
            <p:nvPr/>
          </p:nvSpPr>
          <p:spPr>
            <a:xfrm>
              <a:off x="1330802" y="1742989"/>
              <a:ext cx="483698" cy="232376"/>
            </a:xfrm>
            <a:custGeom>
              <a:rect b="b" l="l" r="r" t="t"/>
              <a:pathLst>
                <a:path extrusionOk="0" h="3103" w="6459">
                  <a:moveTo>
                    <a:pt x="6177" y="1"/>
                  </a:moveTo>
                  <a:cubicBezTo>
                    <a:pt x="6147" y="1"/>
                    <a:pt x="6119" y="21"/>
                    <a:pt x="6098" y="41"/>
                  </a:cubicBezTo>
                  <a:cubicBezTo>
                    <a:pt x="6009" y="33"/>
                    <a:pt x="5920" y="29"/>
                    <a:pt x="5832" y="29"/>
                  </a:cubicBezTo>
                  <a:cubicBezTo>
                    <a:pt x="5220" y="29"/>
                    <a:pt x="4619" y="203"/>
                    <a:pt x="4037" y="387"/>
                  </a:cubicBezTo>
                  <a:cubicBezTo>
                    <a:pt x="2593" y="856"/>
                    <a:pt x="1198" y="1609"/>
                    <a:pt x="136" y="2707"/>
                  </a:cubicBezTo>
                  <a:cubicBezTo>
                    <a:pt x="75" y="2781"/>
                    <a:pt x="0" y="2831"/>
                    <a:pt x="0" y="2929"/>
                  </a:cubicBezTo>
                  <a:cubicBezTo>
                    <a:pt x="0" y="3016"/>
                    <a:pt x="75" y="3090"/>
                    <a:pt x="161" y="3102"/>
                  </a:cubicBezTo>
                  <a:cubicBezTo>
                    <a:pt x="284" y="3102"/>
                    <a:pt x="358" y="2966"/>
                    <a:pt x="457" y="2905"/>
                  </a:cubicBezTo>
                  <a:cubicBezTo>
                    <a:pt x="1741" y="1732"/>
                    <a:pt x="3309" y="905"/>
                    <a:pt x="5000" y="498"/>
                  </a:cubicBezTo>
                  <a:cubicBezTo>
                    <a:pt x="5285" y="424"/>
                    <a:pt x="5576" y="385"/>
                    <a:pt x="5870" y="385"/>
                  </a:cubicBezTo>
                  <a:cubicBezTo>
                    <a:pt x="5971" y="385"/>
                    <a:pt x="6072" y="389"/>
                    <a:pt x="6172" y="399"/>
                  </a:cubicBezTo>
                  <a:cubicBezTo>
                    <a:pt x="6186" y="402"/>
                    <a:pt x="6200" y="403"/>
                    <a:pt x="6213" y="403"/>
                  </a:cubicBezTo>
                  <a:cubicBezTo>
                    <a:pt x="6373" y="403"/>
                    <a:pt x="6458" y="204"/>
                    <a:pt x="6333" y="90"/>
                  </a:cubicBezTo>
                  <a:cubicBezTo>
                    <a:pt x="6311" y="37"/>
                    <a:pt x="6271" y="1"/>
                    <a:pt x="6220" y="1"/>
                  </a:cubicBezTo>
                  <a:cubicBezTo>
                    <a:pt x="6213" y="1"/>
                    <a:pt x="6205" y="2"/>
                    <a:pt x="6197" y="4"/>
                  </a:cubicBezTo>
                  <a:cubicBezTo>
                    <a:pt x="6190" y="2"/>
                    <a:pt x="6184" y="1"/>
                    <a:pt x="61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74"/>
            <p:cNvSpPr/>
            <p:nvPr/>
          </p:nvSpPr>
          <p:spPr>
            <a:xfrm>
              <a:off x="787251" y="1144242"/>
              <a:ext cx="585171" cy="972489"/>
            </a:xfrm>
            <a:custGeom>
              <a:rect b="b" l="l" r="r" t="t"/>
              <a:pathLst>
                <a:path extrusionOk="0" h="12986" w="7814">
                  <a:moveTo>
                    <a:pt x="975" y="0"/>
                  </a:moveTo>
                  <a:cubicBezTo>
                    <a:pt x="506" y="617"/>
                    <a:pt x="173" y="1346"/>
                    <a:pt x="0" y="2111"/>
                  </a:cubicBezTo>
                  <a:cubicBezTo>
                    <a:pt x="2160" y="5740"/>
                    <a:pt x="4419" y="9591"/>
                    <a:pt x="6407" y="12986"/>
                  </a:cubicBezTo>
                  <a:cubicBezTo>
                    <a:pt x="6802" y="12517"/>
                    <a:pt x="7283" y="12122"/>
                    <a:pt x="7814" y="11813"/>
                  </a:cubicBezTo>
                  <a:cubicBezTo>
                    <a:pt x="7234" y="11332"/>
                    <a:pt x="6691" y="10801"/>
                    <a:pt x="6209" y="10221"/>
                  </a:cubicBezTo>
                  <a:cubicBezTo>
                    <a:pt x="4876" y="8641"/>
                    <a:pt x="3901" y="6789"/>
                    <a:pt x="2987" y="4938"/>
                  </a:cubicBezTo>
                  <a:cubicBezTo>
                    <a:pt x="2210" y="3345"/>
                    <a:pt x="1457" y="1691"/>
                    <a:pt x="975" y="0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74"/>
            <p:cNvSpPr/>
            <p:nvPr/>
          </p:nvSpPr>
          <p:spPr>
            <a:xfrm>
              <a:off x="1354842" y="779976"/>
              <a:ext cx="692485" cy="1155589"/>
            </a:xfrm>
            <a:custGeom>
              <a:rect b="b" l="l" r="r" t="t"/>
              <a:pathLst>
                <a:path extrusionOk="0" h="15431" w="9247">
                  <a:moveTo>
                    <a:pt x="1000" y="1"/>
                  </a:moveTo>
                  <a:cubicBezTo>
                    <a:pt x="642" y="581"/>
                    <a:pt x="321" y="1198"/>
                    <a:pt x="37" y="1827"/>
                  </a:cubicBezTo>
                  <a:cubicBezTo>
                    <a:pt x="37" y="1840"/>
                    <a:pt x="13" y="1864"/>
                    <a:pt x="0" y="1889"/>
                  </a:cubicBezTo>
                  <a:cubicBezTo>
                    <a:pt x="87" y="1963"/>
                    <a:pt x="161" y="2050"/>
                    <a:pt x="235" y="2124"/>
                  </a:cubicBezTo>
                  <a:cubicBezTo>
                    <a:pt x="1025" y="3111"/>
                    <a:pt x="1655" y="4222"/>
                    <a:pt x="2333" y="5284"/>
                  </a:cubicBezTo>
                  <a:cubicBezTo>
                    <a:pt x="3568" y="7246"/>
                    <a:pt x="4827" y="9197"/>
                    <a:pt x="6037" y="11184"/>
                  </a:cubicBezTo>
                  <a:cubicBezTo>
                    <a:pt x="6864" y="12517"/>
                    <a:pt x="7629" y="13900"/>
                    <a:pt x="8505" y="15208"/>
                  </a:cubicBezTo>
                  <a:cubicBezTo>
                    <a:pt x="8542" y="15270"/>
                    <a:pt x="8604" y="15356"/>
                    <a:pt x="8654" y="15430"/>
                  </a:cubicBezTo>
                  <a:cubicBezTo>
                    <a:pt x="8715" y="15381"/>
                    <a:pt x="8777" y="15332"/>
                    <a:pt x="8826" y="15270"/>
                  </a:cubicBezTo>
                  <a:cubicBezTo>
                    <a:pt x="8839" y="14542"/>
                    <a:pt x="8974" y="13826"/>
                    <a:pt x="9246" y="13147"/>
                  </a:cubicBezTo>
                  <a:lnTo>
                    <a:pt x="9024" y="12974"/>
                  </a:lnTo>
                  <a:cubicBezTo>
                    <a:pt x="4987" y="9666"/>
                    <a:pt x="2161" y="5099"/>
                    <a:pt x="1000" y="1"/>
                  </a:cubicBezTo>
                  <a:close/>
                </a:path>
              </a:pathLst>
            </a:custGeom>
            <a:solidFill>
              <a:srgbClr val="FFFFFF">
                <a:alpha val="4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75"/>
          <p:cNvSpPr txBox="1"/>
          <p:nvPr>
            <p:ph type="title"/>
          </p:nvPr>
        </p:nvSpPr>
        <p:spPr>
          <a:xfrm>
            <a:off x="1232825" y="361342"/>
            <a:ext cx="6678300" cy="7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Statement</a:t>
            </a:r>
            <a:endParaRPr/>
          </a:p>
        </p:txBody>
      </p:sp>
      <p:sp>
        <p:nvSpPr>
          <p:cNvPr id="2727" name="Google Shape;2727;p75"/>
          <p:cNvSpPr txBox="1"/>
          <p:nvPr>
            <p:ph idx="1" type="body"/>
          </p:nvPr>
        </p:nvSpPr>
        <p:spPr>
          <a:xfrm>
            <a:off x="944725" y="1293075"/>
            <a:ext cx="74793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Given a bipartite graph G with bipartition (A,B) and q≥1 assume,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b="1" lang="en">
                <a:solidFill>
                  <a:srgbClr val="0000FF"/>
                </a:solidFill>
              </a:rPr>
              <a:t>∣B∣≥q∣A∣|</a:t>
            </a:r>
            <a:endParaRPr b="1">
              <a:solidFill>
                <a:srgbClr val="0000FF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200"/>
              <a:buAutoNum type="arabicPeriod"/>
            </a:pPr>
            <a:r>
              <a:rPr b="1" lang="en">
                <a:solidFill>
                  <a:srgbClr val="0000FF"/>
                </a:solidFill>
              </a:rPr>
              <a:t>There are no isolated vertices in B (meaning every vertex in B has at least one neighbor in A).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/>
              <a:t>The lemma asserts that there exist nonempty sets X⊆A and Y⊆B such that:</a:t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b="1" lang="en">
                <a:solidFill>
                  <a:srgbClr val="674EA7"/>
                </a:solidFill>
              </a:rPr>
              <a:t>There is a q-expansion from X into Y (every vertex in X can be mapped to q distinct vertices in Y).</a:t>
            </a:r>
            <a:endParaRPr b="1">
              <a:solidFill>
                <a:srgbClr val="674EA7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4EA7"/>
              </a:buClr>
              <a:buSzPts val="1200"/>
              <a:buChar char="●"/>
            </a:pPr>
            <a:r>
              <a:rPr b="1" lang="en">
                <a:solidFill>
                  <a:srgbClr val="674EA7"/>
                </a:solidFill>
              </a:rPr>
              <a:t>No vertex in Y has a neighbor outside X (i.e., N(Y)⊆X.</a:t>
            </a:r>
            <a:endParaRPr b="1">
              <a:solidFill>
                <a:srgbClr val="674EA7"/>
              </a:solidFill>
            </a:endParaRPr>
          </a:p>
        </p:txBody>
      </p:sp>
      <p:grpSp>
        <p:nvGrpSpPr>
          <p:cNvPr id="2728" name="Google Shape;2728;p75"/>
          <p:cNvGrpSpPr/>
          <p:nvPr/>
        </p:nvGrpSpPr>
        <p:grpSpPr>
          <a:xfrm>
            <a:off x="2574391" y="1117050"/>
            <a:ext cx="3828546" cy="176025"/>
            <a:chOff x="4345425" y="2175475"/>
            <a:chExt cx="800750" cy="176025"/>
          </a:xfrm>
        </p:grpSpPr>
        <p:sp>
          <p:nvSpPr>
            <p:cNvPr id="2729" name="Google Shape;2729;p7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7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1" name="Google Shape;2731;p75"/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2732" name="Google Shape;2732;p75"/>
            <p:cNvSpPr/>
            <p:nvPr/>
          </p:nvSpPr>
          <p:spPr>
            <a:xfrm>
              <a:off x="1114864" y="885316"/>
              <a:ext cx="167704" cy="158851"/>
            </a:xfrm>
            <a:custGeom>
              <a:rect b="b" l="l" r="r" t="t"/>
              <a:pathLst>
                <a:path extrusionOk="0" h="2584" w="2728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75"/>
            <p:cNvSpPr/>
            <p:nvPr/>
          </p:nvSpPr>
          <p:spPr>
            <a:xfrm>
              <a:off x="597375" y="406433"/>
              <a:ext cx="151044" cy="131126"/>
            </a:xfrm>
            <a:custGeom>
              <a:rect b="b" l="l" r="r" t="t"/>
              <a:pathLst>
                <a:path extrusionOk="0" h="2133" w="2457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75"/>
            <p:cNvSpPr/>
            <p:nvPr/>
          </p:nvSpPr>
          <p:spPr>
            <a:xfrm>
              <a:off x="1089045" y="567372"/>
              <a:ext cx="157929" cy="130266"/>
            </a:xfrm>
            <a:custGeom>
              <a:rect b="b" l="l" r="r" t="t"/>
              <a:pathLst>
                <a:path extrusionOk="0" h="2119" w="2569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75"/>
            <p:cNvSpPr/>
            <p:nvPr/>
          </p:nvSpPr>
          <p:spPr>
            <a:xfrm>
              <a:off x="566208" y="672001"/>
              <a:ext cx="109364" cy="95901"/>
            </a:xfrm>
            <a:custGeom>
              <a:rect b="b" l="l" r="r" t="t"/>
              <a:pathLst>
                <a:path extrusionOk="0" h="1560" w="1779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75"/>
            <p:cNvSpPr/>
            <p:nvPr/>
          </p:nvSpPr>
          <p:spPr>
            <a:xfrm>
              <a:off x="392482" y="277461"/>
              <a:ext cx="1123886" cy="1079132"/>
            </a:xfrm>
            <a:custGeom>
              <a:rect b="b" l="l" r="r" t="t"/>
              <a:pathLst>
                <a:path extrusionOk="0" h="17554" w="18282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75"/>
            <p:cNvSpPr/>
            <p:nvPr/>
          </p:nvSpPr>
          <p:spPr>
            <a:xfrm>
              <a:off x="836386" y="375881"/>
              <a:ext cx="189036" cy="160019"/>
            </a:xfrm>
            <a:custGeom>
              <a:rect b="b" l="l" r="r" t="t"/>
              <a:pathLst>
                <a:path extrusionOk="0" h="2603" w="3075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75"/>
            <p:cNvSpPr/>
            <p:nvPr/>
          </p:nvSpPr>
          <p:spPr>
            <a:xfrm>
              <a:off x="542724" y="648641"/>
              <a:ext cx="156392" cy="143237"/>
            </a:xfrm>
            <a:custGeom>
              <a:rect b="b" l="l" r="r" t="t"/>
              <a:pathLst>
                <a:path extrusionOk="0" h="2330" w="2544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75"/>
            <p:cNvSpPr/>
            <p:nvPr/>
          </p:nvSpPr>
          <p:spPr>
            <a:xfrm>
              <a:off x="365925" y="252625"/>
              <a:ext cx="1199746" cy="1130279"/>
            </a:xfrm>
            <a:custGeom>
              <a:rect b="b" l="l" r="r" t="t"/>
              <a:pathLst>
                <a:path extrusionOk="0" h="18386" w="19516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75"/>
            <p:cNvSpPr/>
            <p:nvPr/>
          </p:nvSpPr>
          <p:spPr>
            <a:xfrm>
              <a:off x="815116" y="350861"/>
              <a:ext cx="233052" cy="209261"/>
            </a:xfrm>
            <a:custGeom>
              <a:rect b="b" l="l" r="r" t="t"/>
              <a:pathLst>
                <a:path extrusionOk="0" h="3404" w="3791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75"/>
            <p:cNvSpPr/>
            <p:nvPr/>
          </p:nvSpPr>
          <p:spPr>
            <a:xfrm>
              <a:off x="1076197" y="860788"/>
              <a:ext cx="230716" cy="207478"/>
            </a:xfrm>
            <a:custGeom>
              <a:rect b="b" l="l" r="r" t="t"/>
              <a:pathLst>
                <a:path extrusionOk="0" h="3375" w="3753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75"/>
            <p:cNvSpPr/>
            <p:nvPr/>
          </p:nvSpPr>
          <p:spPr>
            <a:xfrm>
              <a:off x="579117" y="382397"/>
              <a:ext cx="193585" cy="179814"/>
            </a:xfrm>
            <a:custGeom>
              <a:rect b="b" l="l" r="r" t="t"/>
              <a:pathLst>
                <a:path extrusionOk="0" h="2925" w="3149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75"/>
            <p:cNvSpPr/>
            <p:nvPr/>
          </p:nvSpPr>
          <p:spPr>
            <a:xfrm>
              <a:off x="1057939" y="542352"/>
              <a:ext cx="218605" cy="180614"/>
            </a:xfrm>
            <a:custGeom>
              <a:rect b="b" l="l" r="r" t="t"/>
              <a:pathLst>
                <a:path extrusionOk="0" h="2938" w="3556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75"/>
            <p:cNvSpPr/>
            <p:nvPr/>
          </p:nvSpPr>
          <p:spPr>
            <a:xfrm>
              <a:off x="393219" y="557967"/>
              <a:ext cx="404506" cy="479751"/>
            </a:xfrm>
            <a:custGeom>
              <a:rect b="b" l="l" r="r" t="t"/>
              <a:pathLst>
                <a:path extrusionOk="0" h="7804" w="658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75"/>
            <p:cNvSpPr/>
            <p:nvPr/>
          </p:nvSpPr>
          <p:spPr>
            <a:xfrm>
              <a:off x="904684" y="591347"/>
              <a:ext cx="611676" cy="765548"/>
            </a:xfrm>
            <a:custGeom>
              <a:rect b="b" l="l" r="r" t="t"/>
              <a:pathLst>
                <a:path extrusionOk="0" h="12453" w="995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6" name="Google Shape;2746;p75"/>
          <p:cNvGrpSpPr/>
          <p:nvPr/>
        </p:nvGrpSpPr>
        <p:grpSpPr>
          <a:xfrm>
            <a:off x="6562292" y="3785209"/>
            <a:ext cx="1875030" cy="1511226"/>
            <a:chOff x="6562292" y="3785209"/>
            <a:chExt cx="1875030" cy="1511226"/>
          </a:xfrm>
        </p:grpSpPr>
        <p:grpSp>
          <p:nvGrpSpPr>
            <p:cNvPr id="2747" name="Google Shape;2747;p75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2748" name="Google Shape;2748;p75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75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50" name="Google Shape;2750;p75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1" name="Google Shape;2751;p75"/>
          <p:cNvGrpSpPr/>
          <p:nvPr/>
        </p:nvGrpSpPr>
        <p:grpSpPr>
          <a:xfrm rot="1514788">
            <a:off x="-552855" y="3717301"/>
            <a:ext cx="1376274" cy="908487"/>
            <a:chOff x="5248525" y="821375"/>
            <a:chExt cx="1082824" cy="694544"/>
          </a:xfrm>
        </p:grpSpPr>
        <p:sp>
          <p:nvSpPr>
            <p:cNvPr id="2752" name="Google Shape;2752;p75"/>
            <p:cNvSpPr/>
            <p:nvPr/>
          </p:nvSpPr>
          <p:spPr>
            <a:xfrm>
              <a:off x="5386964" y="1033865"/>
              <a:ext cx="843217" cy="475585"/>
            </a:xfrm>
            <a:custGeom>
              <a:rect b="b" l="l" r="r" t="t"/>
              <a:pathLst>
                <a:path extrusionOk="0" h="14027" w="24870">
                  <a:moveTo>
                    <a:pt x="2110" y="1"/>
                  </a:moveTo>
                  <a:lnTo>
                    <a:pt x="172" y="5463"/>
                  </a:lnTo>
                  <a:lnTo>
                    <a:pt x="0" y="5941"/>
                  </a:lnTo>
                  <a:lnTo>
                    <a:pt x="22760" y="14026"/>
                  </a:lnTo>
                  <a:lnTo>
                    <a:pt x="22995" y="13368"/>
                  </a:lnTo>
                  <a:lnTo>
                    <a:pt x="24870" y="8086"/>
                  </a:lnTo>
                  <a:lnTo>
                    <a:pt x="2110" y="1"/>
                  </a:lnTo>
                  <a:close/>
                </a:path>
              </a:pathLst>
            </a:custGeom>
            <a:solidFill>
              <a:srgbClr val="0285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75"/>
            <p:cNvSpPr/>
            <p:nvPr/>
          </p:nvSpPr>
          <p:spPr>
            <a:xfrm>
              <a:off x="5455115" y="824528"/>
              <a:ext cx="851795" cy="486876"/>
            </a:xfrm>
            <a:custGeom>
              <a:rect b="b" l="l" r="r" t="t"/>
              <a:pathLst>
                <a:path extrusionOk="0" h="14360" w="25123">
                  <a:moveTo>
                    <a:pt x="2209" y="0"/>
                  </a:moveTo>
                  <a:lnTo>
                    <a:pt x="0" y="6220"/>
                  </a:lnTo>
                  <a:lnTo>
                    <a:pt x="22914" y="14359"/>
                  </a:lnTo>
                  <a:lnTo>
                    <a:pt x="25122" y="8140"/>
                  </a:lnTo>
                  <a:lnTo>
                    <a:pt x="2209" y="0"/>
                  </a:lnTo>
                  <a:close/>
                </a:path>
              </a:pathLst>
            </a:custGeom>
            <a:solidFill>
              <a:srgbClr val="00AF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75"/>
            <p:cNvSpPr/>
            <p:nvPr/>
          </p:nvSpPr>
          <p:spPr>
            <a:xfrm>
              <a:off x="5343564" y="832157"/>
              <a:ext cx="980431" cy="665352"/>
            </a:xfrm>
            <a:custGeom>
              <a:rect b="b" l="l" r="r" t="t"/>
              <a:pathLst>
                <a:path extrusionOk="0" h="19624" w="28917">
                  <a:moveTo>
                    <a:pt x="3858" y="0"/>
                  </a:moveTo>
                  <a:lnTo>
                    <a:pt x="0" y="10853"/>
                  </a:lnTo>
                  <a:cubicBezTo>
                    <a:pt x="36" y="10889"/>
                    <a:pt x="72" y="10916"/>
                    <a:pt x="118" y="10934"/>
                  </a:cubicBezTo>
                  <a:lnTo>
                    <a:pt x="1452" y="11412"/>
                  </a:lnTo>
                  <a:lnTo>
                    <a:pt x="3390" y="5950"/>
                  </a:lnTo>
                  <a:lnTo>
                    <a:pt x="5328" y="496"/>
                  </a:lnTo>
                  <a:lnTo>
                    <a:pt x="3994" y="27"/>
                  </a:lnTo>
                  <a:cubicBezTo>
                    <a:pt x="3948" y="18"/>
                    <a:pt x="3903" y="9"/>
                    <a:pt x="3858" y="0"/>
                  </a:cubicBezTo>
                  <a:close/>
                  <a:moveTo>
                    <a:pt x="28061" y="8681"/>
                  </a:moveTo>
                  <a:lnTo>
                    <a:pt x="26150" y="14035"/>
                  </a:lnTo>
                  <a:lnTo>
                    <a:pt x="24275" y="19317"/>
                  </a:lnTo>
                  <a:lnTo>
                    <a:pt x="25140" y="19624"/>
                  </a:lnTo>
                  <a:lnTo>
                    <a:pt x="28917" y="8978"/>
                  </a:lnTo>
                  <a:lnTo>
                    <a:pt x="28061" y="8681"/>
                  </a:lnTo>
                  <a:close/>
                </a:path>
              </a:pathLst>
            </a:custGeom>
            <a:solidFill>
              <a:srgbClr val="AF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75"/>
            <p:cNvSpPr/>
            <p:nvPr/>
          </p:nvSpPr>
          <p:spPr>
            <a:xfrm>
              <a:off x="5248525" y="830292"/>
              <a:ext cx="225875" cy="369870"/>
            </a:xfrm>
            <a:custGeom>
              <a:rect b="b" l="l" r="r" t="t"/>
              <a:pathLst>
                <a:path extrusionOk="0" h="10909" w="6662">
                  <a:moveTo>
                    <a:pt x="5792" y="0"/>
                  </a:moveTo>
                  <a:cubicBezTo>
                    <a:pt x="3890" y="0"/>
                    <a:pt x="2470" y="856"/>
                    <a:pt x="1550" y="2561"/>
                  </a:cubicBezTo>
                  <a:cubicBezTo>
                    <a:pt x="1019" y="3553"/>
                    <a:pt x="640" y="4607"/>
                    <a:pt x="424" y="5743"/>
                  </a:cubicBezTo>
                  <a:cubicBezTo>
                    <a:pt x="0" y="7934"/>
                    <a:pt x="802" y="9655"/>
                    <a:pt x="2803" y="10908"/>
                  </a:cubicBezTo>
                  <a:lnTo>
                    <a:pt x="6661" y="55"/>
                  </a:lnTo>
                  <a:cubicBezTo>
                    <a:pt x="6361" y="18"/>
                    <a:pt x="6071" y="0"/>
                    <a:pt x="579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75"/>
            <p:cNvSpPr/>
            <p:nvPr/>
          </p:nvSpPr>
          <p:spPr>
            <a:xfrm>
              <a:off x="5250356" y="821375"/>
              <a:ext cx="1080993" cy="694544"/>
            </a:xfrm>
            <a:custGeom>
              <a:rect b="b" l="l" r="r" t="t"/>
              <a:pathLst>
                <a:path extrusionOk="0" h="20485" w="31883">
                  <a:moveTo>
                    <a:pt x="30903" y="9238"/>
                  </a:moveTo>
                  <a:lnTo>
                    <a:pt x="31425" y="9422"/>
                  </a:lnTo>
                  <a:lnTo>
                    <a:pt x="31425" y="9422"/>
                  </a:lnTo>
                  <a:cubicBezTo>
                    <a:pt x="31154" y="10260"/>
                    <a:pt x="30869" y="11089"/>
                    <a:pt x="30584" y="11910"/>
                  </a:cubicBezTo>
                  <a:cubicBezTo>
                    <a:pt x="30287" y="12803"/>
                    <a:pt x="29971" y="13686"/>
                    <a:pt x="29656" y="14578"/>
                  </a:cubicBezTo>
                  <a:lnTo>
                    <a:pt x="28700" y="17238"/>
                  </a:lnTo>
                  <a:cubicBezTo>
                    <a:pt x="28398" y="18060"/>
                    <a:pt x="28088" y="18875"/>
                    <a:pt x="27770" y="19697"/>
                  </a:cubicBezTo>
                  <a:lnTo>
                    <a:pt x="27770" y="19697"/>
                  </a:lnTo>
                  <a:lnTo>
                    <a:pt x="27262" y="19517"/>
                  </a:lnTo>
                  <a:lnTo>
                    <a:pt x="27262" y="19517"/>
                  </a:lnTo>
                  <a:cubicBezTo>
                    <a:pt x="27552" y="18623"/>
                    <a:pt x="27856" y="17736"/>
                    <a:pt x="28160" y="16841"/>
                  </a:cubicBezTo>
                  <a:cubicBezTo>
                    <a:pt x="28493" y="15894"/>
                    <a:pt x="28818" y="14948"/>
                    <a:pt x="29160" y="14002"/>
                  </a:cubicBezTo>
                  <a:cubicBezTo>
                    <a:pt x="29503" y="13055"/>
                    <a:pt x="29836" y="12109"/>
                    <a:pt x="30179" y="11171"/>
                  </a:cubicBezTo>
                  <a:cubicBezTo>
                    <a:pt x="30419" y="10523"/>
                    <a:pt x="30660" y="9880"/>
                    <a:pt x="30903" y="9238"/>
                  </a:cubicBezTo>
                  <a:close/>
                  <a:moveTo>
                    <a:pt x="5751" y="373"/>
                  </a:moveTo>
                  <a:cubicBezTo>
                    <a:pt x="6073" y="381"/>
                    <a:pt x="6404" y="417"/>
                    <a:pt x="6717" y="470"/>
                  </a:cubicBezTo>
                  <a:lnTo>
                    <a:pt x="6717" y="470"/>
                  </a:lnTo>
                  <a:cubicBezTo>
                    <a:pt x="6935" y="557"/>
                    <a:pt x="7145" y="636"/>
                    <a:pt x="7355" y="724"/>
                  </a:cubicBezTo>
                  <a:cubicBezTo>
                    <a:pt x="7581" y="814"/>
                    <a:pt x="7797" y="904"/>
                    <a:pt x="8013" y="994"/>
                  </a:cubicBezTo>
                  <a:cubicBezTo>
                    <a:pt x="8013" y="994"/>
                    <a:pt x="8013" y="1003"/>
                    <a:pt x="8013" y="1003"/>
                  </a:cubicBezTo>
                  <a:cubicBezTo>
                    <a:pt x="8033" y="1009"/>
                    <a:pt x="8052" y="1011"/>
                    <a:pt x="8071" y="1011"/>
                  </a:cubicBezTo>
                  <a:cubicBezTo>
                    <a:pt x="8152" y="1011"/>
                    <a:pt x="8228" y="966"/>
                    <a:pt x="8257" y="886"/>
                  </a:cubicBezTo>
                  <a:lnTo>
                    <a:pt x="8257" y="877"/>
                  </a:lnTo>
                  <a:lnTo>
                    <a:pt x="8414" y="444"/>
                  </a:lnTo>
                  <a:lnTo>
                    <a:pt x="8414" y="444"/>
                  </a:lnTo>
                  <a:cubicBezTo>
                    <a:pt x="10263" y="1072"/>
                    <a:pt x="12104" y="1701"/>
                    <a:pt x="13945" y="2347"/>
                  </a:cubicBezTo>
                  <a:cubicBezTo>
                    <a:pt x="15847" y="3005"/>
                    <a:pt x="17749" y="3672"/>
                    <a:pt x="19641" y="4339"/>
                  </a:cubicBezTo>
                  <a:lnTo>
                    <a:pt x="22490" y="5348"/>
                  </a:lnTo>
                  <a:lnTo>
                    <a:pt x="25329" y="6367"/>
                  </a:lnTo>
                  <a:cubicBezTo>
                    <a:pt x="27160" y="7029"/>
                    <a:pt x="28991" y="7701"/>
                    <a:pt x="30814" y="8396"/>
                  </a:cubicBezTo>
                  <a:lnTo>
                    <a:pt x="30814" y="8396"/>
                  </a:lnTo>
                  <a:cubicBezTo>
                    <a:pt x="30764" y="8551"/>
                    <a:pt x="30714" y="8705"/>
                    <a:pt x="30664" y="8859"/>
                  </a:cubicBezTo>
                  <a:lnTo>
                    <a:pt x="30664" y="8859"/>
                  </a:lnTo>
                  <a:cubicBezTo>
                    <a:pt x="30645" y="8878"/>
                    <a:pt x="30630" y="8901"/>
                    <a:pt x="30620" y="8927"/>
                  </a:cubicBezTo>
                  <a:cubicBezTo>
                    <a:pt x="30610" y="8958"/>
                    <a:pt x="30607" y="8990"/>
                    <a:pt x="30611" y="9019"/>
                  </a:cubicBezTo>
                  <a:lnTo>
                    <a:pt x="30611" y="9019"/>
                  </a:lnTo>
                  <a:cubicBezTo>
                    <a:pt x="30384" y="9706"/>
                    <a:pt x="30151" y="10391"/>
                    <a:pt x="29917" y="11072"/>
                  </a:cubicBezTo>
                  <a:cubicBezTo>
                    <a:pt x="29602" y="12027"/>
                    <a:pt x="29259" y="12974"/>
                    <a:pt x="28926" y="13920"/>
                  </a:cubicBezTo>
                  <a:cubicBezTo>
                    <a:pt x="28592" y="14867"/>
                    <a:pt x="28250" y="15804"/>
                    <a:pt x="27907" y="16751"/>
                  </a:cubicBezTo>
                  <a:cubicBezTo>
                    <a:pt x="27557" y="17694"/>
                    <a:pt x="27216" y="18628"/>
                    <a:pt x="26847" y="19562"/>
                  </a:cubicBezTo>
                  <a:lnTo>
                    <a:pt x="26847" y="19562"/>
                  </a:lnTo>
                  <a:cubicBezTo>
                    <a:pt x="26846" y="19565"/>
                    <a:pt x="26845" y="19569"/>
                    <a:pt x="26844" y="19572"/>
                  </a:cubicBezTo>
                  <a:lnTo>
                    <a:pt x="26841" y="19578"/>
                  </a:lnTo>
                  <a:lnTo>
                    <a:pt x="26841" y="19578"/>
                  </a:lnTo>
                  <a:cubicBezTo>
                    <a:pt x="26840" y="19580"/>
                    <a:pt x="26838" y="19581"/>
                    <a:pt x="26835" y="19581"/>
                  </a:cubicBezTo>
                  <a:cubicBezTo>
                    <a:pt x="26832" y="19592"/>
                    <a:pt x="26830" y="19603"/>
                    <a:pt x="26829" y="19614"/>
                  </a:cubicBezTo>
                  <a:lnTo>
                    <a:pt x="26829" y="19614"/>
                  </a:lnTo>
                  <a:lnTo>
                    <a:pt x="26673" y="20051"/>
                  </a:lnTo>
                  <a:lnTo>
                    <a:pt x="26673" y="20051"/>
                  </a:lnTo>
                  <a:cubicBezTo>
                    <a:pt x="24831" y="19414"/>
                    <a:pt x="22989" y="18785"/>
                    <a:pt x="21147" y="18148"/>
                  </a:cubicBezTo>
                  <a:lnTo>
                    <a:pt x="15450" y="16147"/>
                  </a:lnTo>
                  <a:lnTo>
                    <a:pt x="9753" y="14137"/>
                  </a:lnTo>
                  <a:cubicBezTo>
                    <a:pt x="7921" y="13474"/>
                    <a:pt x="6090" y="12811"/>
                    <a:pt x="4274" y="12091"/>
                  </a:cubicBezTo>
                  <a:lnTo>
                    <a:pt x="4274" y="12091"/>
                  </a:lnTo>
                  <a:lnTo>
                    <a:pt x="4381" y="11793"/>
                  </a:lnTo>
                  <a:cubicBezTo>
                    <a:pt x="4417" y="11694"/>
                    <a:pt x="4363" y="11586"/>
                    <a:pt x="4264" y="11550"/>
                  </a:cubicBezTo>
                  <a:cubicBezTo>
                    <a:pt x="3813" y="11397"/>
                    <a:pt x="3371" y="11252"/>
                    <a:pt x="2921" y="11099"/>
                  </a:cubicBezTo>
                  <a:lnTo>
                    <a:pt x="2921" y="11099"/>
                  </a:lnTo>
                  <a:lnTo>
                    <a:pt x="2957" y="11108"/>
                  </a:lnTo>
                  <a:cubicBezTo>
                    <a:pt x="2398" y="10784"/>
                    <a:pt x="1884" y="10378"/>
                    <a:pt x="1460" y="9891"/>
                  </a:cubicBezTo>
                  <a:cubicBezTo>
                    <a:pt x="1046" y="9404"/>
                    <a:pt x="739" y="8828"/>
                    <a:pt x="595" y="8215"/>
                  </a:cubicBezTo>
                  <a:cubicBezTo>
                    <a:pt x="442" y="7602"/>
                    <a:pt x="451" y="6962"/>
                    <a:pt x="550" y="6331"/>
                  </a:cubicBezTo>
                  <a:cubicBezTo>
                    <a:pt x="604" y="6015"/>
                    <a:pt x="685" y="5700"/>
                    <a:pt x="766" y="5393"/>
                  </a:cubicBezTo>
                  <a:cubicBezTo>
                    <a:pt x="856" y="5078"/>
                    <a:pt x="956" y="4771"/>
                    <a:pt x="1055" y="4465"/>
                  </a:cubicBezTo>
                  <a:cubicBezTo>
                    <a:pt x="1514" y="3266"/>
                    <a:pt x="2010" y="2022"/>
                    <a:pt x="3029" y="1211"/>
                  </a:cubicBezTo>
                  <a:cubicBezTo>
                    <a:pt x="3534" y="814"/>
                    <a:pt x="4147" y="562"/>
                    <a:pt x="4787" y="454"/>
                  </a:cubicBezTo>
                  <a:cubicBezTo>
                    <a:pt x="5102" y="391"/>
                    <a:pt x="5426" y="373"/>
                    <a:pt x="5751" y="373"/>
                  </a:cubicBezTo>
                  <a:close/>
                  <a:moveTo>
                    <a:pt x="8302" y="1"/>
                  </a:moveTo>
                  <a:cubicBezTo>
                    <a:pt x="8223" y="1"/>
                    <a:pt x="8150" y="51"/>
                    <a:pt x="8122" y="129"/>
                  </a:cubicBezTo>
                  <a:lnTo>
                    <a:pt x="8113" y="129"/>
                  </a:lnTo>
                  <a:lnTo>
                    <a:pt x="7956" y="581"/>
                  </a:lnTo>
                  <a:lnTo>
                    <a:pt x="7956" y="581"/>
                  </a:lnTo>
                  <a:cubicBezTo>
                    <a:pt x="7792" y="532"/>
                    <a:pt x="7628" y="479"/>
                    <a:pt x="7464" y="427"/>
                  </a:cubicBezTo>
                  <a:cubicBezTo>
                    <a:pt x="7238" y="363"/>
                    <a:pt x="7013" y="291"/>
                    <a:pt x="6788" y="219"/>
                  </a:cubicBezTo>
                  <a:lnTo>
                    <a:pt x="6779" y="219"/>
                  </a:lnTo>
                  <a:cubicBezTo>
                    <a:pt x="6779" y="210"/>
                    <a:pt x="6770" y="210"/>
                    <a:pt x="6761" y="210"/>
                  </a:cubicBezTo>
                  <a:cubicBezTo>
                    <a:pt x="6451" y="177"/>
                    <a:pt x="6140" y="157"/>
                    <a:pt x="5828" y="157"/>
                  </a:cubicBezTo>
                  <a:cubicBezTo>
                    <a:pt x="5468" y="157"/>
                    <a:pt x="5108" y="183"/>
                    <a:pt x="4750" y="246"/>
                  </a:cubicBezTo>
                  <a:cubicBezTo>
                    <a:pt x="4083" y="363"/>
                    <a:pt x="3434" y="616"/>
                    <a:pt x="2876" y="994"/>
                  </a:cubicBezTo>
                  <a:cubicBezTo>
                    <a:pt x="2299" y="1373"/>
                    <a:pt x="1821" y="1887"/>
                    <a:pt x="1442" y="2464"/>
                  </a:cubicBezTo>
                  <a:cubicBezTo>
                    <a:pt x="1253" y="2752"/>
                    <a:pt x="1100" y="3050"/>
                    <a:pt x="956" y="3347"/>
                  </a:cubicBezTo>
                  <a:cubicBezTo>
                    <a:pt x="802" y="3654"/>
                    <a:pt x="676" y="3969"/>
                    <a:pt x="568" y="4294"/>
                  </a:cubicBezTo>
                  <a:cubicBezTo>
                    <a:pt x="343" y="4934"/>
                    <a:pt x="171" y="5583"/>
                    <a:pt x="81" y="6268"/>
                  </a:cubicBezTo>
                  <a:cubicBezTo>
                    <a:pt x="0" y="6944"/>
                    <a:pt x="27" y="7647"/>
                    <a:pt x="225" y="8314"/>
                  </a:cubicBezTo>
                  <a:cubicBezTo>
                    <a:pt x="406" y="8981"/>
                    <a:pt x="766" y="9594"/>
                    <a:pt x="1208" y="10108"/>
                  </a:cubicBezTo>
                  <a:cubicBezTo>
                    <a:pt x="1659" y="10630"/>
                    <a:pt x="2209" y="11045"/>
                    <a:pt x="2776" y="11397"/>
                  </a:cubicBezTo>
                  <a:cubicBezTo>
                    <a:pt x="2785" y="11406"/>
                    <a:pt x="2794" y="11415"/>
                    <a:pt x="2803" y="11415"/>
                  </a:cubicBezTo>
                  <a:lnTo>
                    <a:pt x="2812" y="11415"/>
                  </a:lnTo>
                  <a:cubicBezTo>
                    <a:pt x="3194" y="11555"/>
                    <a:pt x="3575" y="11695"/>
                    <a:pt x="3957" y="11841"/>
                  </a:cubicBezTo>
                  <a:lnTo>
                    <a:pt x="3957" y="11841"/>
                  </a:lnTo>
                  <a:lnTo>
                    <a:pt x="3849" y="12136"/>
                  </a:lnTo>
                  <a:lnTo>
                    <a:pt x="3840" y="12154"/>
                  </a:lnTo>
                  <a:cubicBezTo>
                    <a:pt x="3813" y="12253"/>
                    <a:pt x="3867" y="12361"/>
                    <a:pt x="3966" y="12388"/>
                  </a:cubicBezTo>
                  <a:cubicBezTo>
                    <a:pt x="5886" y="12992"/>
                    <a:pt x="7788" y="13650"/>
                    <a:pt x="9690" y="14317"/>
                  </a:cubicBezTo>
                  <a:lnTo>
                    <a:pt x="15378" y="16345"/>
                  </a:lnTo>
                  <a:lnTo>
                    <a:pt x="21057" y="18400"/>
                  </a:lnTo>
                  <a:cubicBezTo>
                    <a:pt x="22950" y="19076"/>
                    <a:pt x="24833" y="19779"/>
                    <a:pt x="26726" y="20473"/>
                  </a:cubicBezTo>
                  <a:cubicBezTo>
                    <a:pt x="26747" y="20481"/>
                    <a:pt x="26769" y="20485"/>
                    <a:pt x="26791" y="20485"/>
                  </a:cubicBezTo>
                  <a:cubicBezTo>
                    <a:pt x="26871" y="20485"/>
                    <a:pt x="26950" y="20435"/>
                    <a:pt x="26979" y="20356"/>
                  </a:cubicBezTo>
                  <a:lnTo>
                    <a:pt x="27142" y="19880"/>
                  </a:lnTo>
                  <a:lnTo>
                    <a:pt x="27142" y="19880"/>
                  </a:lnTo>
                  <a:lnTo>
                    <a:pt x="27817" y="20122"/>
                  </a:lnTo>
                  <a:lnTo>
                    <a:pt x="27835" y="20131"/>
                  </a:lnTo>
                  <a:cubicBezTo>
                    <a:pt x="27852" y="20136"/>
                    <a:pt x="27869" y="20138"/>
                    <a:pt x="27886" y="20138"/>
                  </a:cubicBezTo>
                  <a:cubicBezTo>
                    <a:pt x="27967" y="20138"/>
                    <a:pt x="28040" y="20087"/>
                    <a:pt x="28069" y="20005"/>
                  </a:cubicBezTo>
                  <a:cubicBezTo>
                    <a:pt x="28358" y="19112"/>
                    <a:pt x="28655" y="18220"/>
                    <a:pt x="28962" y="17328"/>
                  </a:cubicBezTo>
                  <a:lnTo>
                    <a:pt x="29890" y="14660"/>
                  </a:lnTo>
                  <a:cubicBezTo>
                    <a:pt x="30215" y="13776"/>
                    <a:pt x="30530" y="12893"/>
                    <a:pt x="30855" y="12009"/>
                  </a:cubicBezTo>
                  <a:cubicBezTo>
                    <a:pt x="31179" y="11126"/>
                    <a:pt x="31504" y="10243"/>
                    <a:pt x="31846" y="9368"/>
                  </a:cubicBezTo>
                  <a:cubicBezTo>
                    <a:pt x="31846" y="9368"/>
                    <a:pt x="31846" y="9359"/>
                    <a:pt x="31846" y="9359"/>
                  </a:cubicBezTo>
                  <a:cubicBezTo>
                    <a:pt x="31882" y="9260"/>
                    <a:pt x="31837" y="9152"/>
                    <a:pt x="31738" y="9116"/>
                  </a:cubicBezTo>
                  <a:lnTo>
                    <a:pt x="31729" y="9116"/>
                  </a:lnTo>
                  <a:lnTo>
                    <a:pt x="31043" y="8870"/>
                  </a:lnTo>
                  <a:lnTo>
                    <a:pt x="31043" y="8870"/>
                  </a:lnTo>
                  <a:cubicBezTo>
                    <a:pt x="31109" y="8697"/>
                    <a:pt x="31176" y="8523"/>
                    <a:pt x="31242" y="8350"/>
                  </a:cubicBezTo>
                  <a:cubicBezTo>
                    <a:pt x="31242" y="8350"/>
                    <a:pt x="31242" y="8341"/>
                    <a:pt x="31242" y="8341"/>
                  </a:cubicBezTo>
                  <a:cubicBezTo>
                    <a:pt x="31278" y="8242"/>
                    <a:pt x="31224" y="8133"/>
                    <a:pt x="31125" y="8097"/>
                  </a:cubicBezTo>
                  <a:cubicBezTo>
                    <a:pt x="29214" y="7466"/>
                    <a:pt x="27303" y="6817"/>
                    <a:pt x="25410" y="6150"/>
                  </a:cubicBezTo>
                  <a:lnTo>
                    <a:pt x="22562" y="5150"/>
                  </a:lnTo>
                  <a:lnTo>
                    <a:pt x="19714" y="4131"/>
                  </a:lnTo>
                  <a:cubicBezTo>
                    <a:pt x="17821" y="3455"/>
                    <a:pt x="15928" y="2779"/>
                    <a:pt x="14035" y="2085"/>
                  </a:cubicBezTo>
                  <a:cubicBezTo>
                    <a:pt x="12142" y="1409"/>
                    <a:pt x="10258" y="706"/>
                    <a:pt x="8365" y="12"/>
                  </a:cubicBezTo>
                  <a:cubicBezTo>
                    <a:pt x="8344" y="4"/>
                    <a:pt x="8323" y="1"/>
                    <a:pt x="8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75"/>
            <p:cNvSpPr/>
            <p:nvPr/>
          </p:nvSpPr>
          <p:spPr>
            <a:xfrm>
              <a:off x="5385438" y="842193"/>
              <a:ext cx="146402" cy="383398"/>
            </a:xfrm>
            <a:custGeom>
              <a:rect b="b" l="l" r="r" t="t"/>
              <a:pathLst>
                <a:path extrusionOk="0" h="11308" w="4318">
                  <a:moveTo>
                    <a:pt x="4098" y="1"/>
                  </a:moveTo>
                  <a:cubicBezTo>
                    <a:pt x="4017" y="1"/>
                    <a:pt x="3941" y="57"/>
                    <a:pt x="3912" y="137"/>
                  </a:cubicBezTo>
                  <a:cubicBezTo>
                    <a:pt x="3624" y="1057"/>
                    <a:pt x="3299" y="1967"/>
                    <a:pt x="2984" y="2877"/>
                  </a:cubicBezTo>
                  <a:lnTo>
                    <a:pt x="2001" y="5609"/>
                  </a:lnTo>
                  <a:lnTo>
                    <a:pt x="1028" y="8331"/>
                  </a:lnTo>
                  <a:cubicBezTo>
                    <a:pt x="703" y="9241"/>
                    <a:pt x="361" y="10143"/>
                    <a:pt x="36" y="11053"/>
                  </a:cubicBezTo>
                  <a:cubicBezTo>
                    <a:pt x="0" y="11152"/>
                    <a:pt x="54" y="11269"/>
                    <a:pt x="154" y="11296"/>
                  </a:cubicBezTo>
                  <a:cubicBezTo>
                    <a:pt x="174" y="11304"/>
                    <a:pt x="196" y="11308"/>
                    <a:pt x="217" y="11308"/>
                  </a:cubicBezTo>
                  <a:cubicBezTo>
                    <a:pt x="295" y="11308"/>
                    <a:pt x="368" y="11257"/>
                    <a:pt x="397" y="11179"/>
                  </a:cubicBezTo>
                  <a:cubicBezTo>
                    <a:pt x="712" y="10269"/>
                    <a:pt x="1028" y="9358"/>
                    <a:pt x="1343" y="8448"/>
                  </a:cubicBezTo>
                  <a:lnTo>
                    <a:pt x="2308" y="5717"/>
                  </a:lnTo>
                  <a:lnTo>
                    <a:pt x="3272" y="2985"/>
                  </a:lnTo>
                  <a:cubicBezTo>
                    <a:pt x="3597" y="2075"/>
                    <a:pt x="3921" y="1165"/>
                    <a:pt x="4273" y="263"/>
                  </a:cubicBezTo>
                  <a:cubicBezTo>
                    <a:pt x="4282" y="263"/>
                    <a:pt x="4282" y="254"/>
                    <a:pt x="4282" y="254"/>
                  </a:cubicBezTo>
                  <a:cubicBezTo>
                    <a:pt x="4318" y="155"/>
                    <a:pt x="4255" y="47"/>
                    <a:pt x="4156" y="11"/>
                  </a:cubicBezTo>
                  <a:cubicBezTo>
                    <a:pt x="4136" y="4"/>
                    <a:pt x="4117" y="1"/>
                    <a:pt x="40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8" name="Google Shape;2758;p75"/>
          <p:cNvGrpSpPr/>
          <p:nvPr/>
        </p:nvGrpSpPr>
        <p:grpSpPr>
          <a:xfrm rot="-8421085">
            <a:off x="6965427" y="746606"/>
            <a:ext cx="1749488" cy="557970"/>
            <a:chOff x="3697288" y="914400"/>
            <a:chExt cx="1749426" cy="557950"/>
          </a:xfrm>
        </p:grpSpPr>
        <p:sp>
          <p:nvSpPr>
            <p:cNvPr id="2759" name="Google Shape;2759;p75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75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75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75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75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75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cap="flat" cmpd="sng" w="61900">
              <a:solidFill>
                <a:schemeClr val="dk2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9" name="Google Shape;2769;p76"/>
          <p:cNvGrpSpPr/>
          <p:nvPr/>
        </p:nvGrpSpPr>
        <p:grpSpPr>
          <a:xfrm rot="264528">
            <a:off x="913862" y="962034"/>
            <a:ext cx="3802081" cy="585334"/>
            <a:chOff x="4345425" y="2175475"/>
            <a:chExt cx="800750" cy="176025"/>
          </a:xfrm>
        </p:grpSpPr>
        <p:sp>
          <p:nvSpPr>
            <p:cNvPr id="2770" name="Google Shape;2770;p7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7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2" name="Google Shape;2772;p76"/>
          <p:cNvSpPr txBox="1"/>
          <p:nvPr>
            <p:ph idx="5" type="subTitle"/>
          </p:nvPr>
        </p:nvSpPr>
        <p:spPr>
          <a:xfrm>
            <a:off x="866000" y="1891321"/>
            <a:ext cx="8082600" cy="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If</a:t>
            </a:r>
            <a:r>
              <a:rPr b="1" lang="en" sz="2200">
                <a:highlight>
                  <a:srgbClr val="CFE2F3"/>
                </a:highlight>
              </a:rPr>
              <a:t> ∣A∣=1 </a:t>
            </a:r>
            <a:r>
              <a:rPr lang="en" sz="2200"/>
              <a:t>the claim is trivial. </a:t>
            </a:r>
            <a:r>
              <a:rPr b="1" lang="en" sz="2200">
                <a:highlight>
                  <a:srgbClr val="D9D2E9"/>
                </a:highlight>
              </a:rPr>
              <a:t>X can just be A</a:t>
            </a:r>
            <a:r>
              <a:rPr lang="en" sz="2200"/>
              <a:t> and </a:t>
            </a:r>
            <a:r>
              <a:rPr b="1" lang="en" sz="2200">
                <a:highlight>
                  <a:srgbClr val="EAD1DC"/>
                </a:highlight>
              </a:rPr>
              <a:t>Y can be B.</a:t>
            </a:r>
            <a:endParaRPr b="1" sz="2200">
              <a:highlight>
                <a:srgbClr val="EAD1DC"/>
              </a:highlight>
            </a:endParaRPr>
          </a:p>
        </p:txBody>
      </p:sp>
      <p:sp>
        <p:nvSpPr>
          <p:cNvPr id="2773" name="Google Shape;2773;p76"/>
          <p:cNvSpPr txBox="1"/>
          <p:nvPr>
            <p:ph type="ctrTitle"/>
          </p:nvPr>
        </p:nvSpPr>
        <p:spPr>
          <a:xfrm>
            <a:off x="866000" y="1039696"/>
            <a:ext cx="4189800" cy="36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proof is constructive &amp; recursive</a:t>
            </a:r>
            <a:endParaRPr/>
          </a:p>
        </p:txBody>
      </p:sp>
      <p:sp>
        <p:nvSpPr>
          <p:cNvPr id="2774" name="Google Shape;2774;p76"/>
          <p:cNvSpPr txBox="1"/>
          <p:nvPr>
            <p:ph idx="8" type="title"/>
          </p:nvPr>
        </p:nvSpPr>
        <p:spPr>
          <a:xfrm>
            <a:off x="720000" y="376250"/>
            <a:ext cx="77040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Outline</a:t>
            </a:r>
            <a:endParaRPr/>
          </a:p>
        </p:txBody>
      </p:sp>
      <p:grpSp>
        <p:nvGrpSpPr>
          <p:cNvPr id="2775" name="Google Shape;2775;p76"/>
          <p:cNvGrpSpPr/>
          <p:nvPr/>
        </p:nvGrpSpPr>
        <p:grpSpPr>
          <a:xfrm>
            <a:off x="3306870" y="814550"/>
            <a:ext cx="2451336" cy="176025"/>
            <a:chOff x="4345425" y="2175475"/>
            <a:chExt cx="800750" cy="176025"/>
          </a:xfrm>
        </p:grpSpPr>
        <p:sp>
          <p:nvSpPr>
            <p:cNvPr id="2776" name="Google Shape;2776;p7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7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8" name="Google Shape;2778;p76"/>
          <p:cNvGrpSpPr/>
          <p:nvPr/>
        </p:nvGrpSpPr>
        <p:grpSpPr>
          <a:xfrm flipH="1" rot="7203477">
            <a:off x="422463" y="218317"/>
            <a:ext cx="595080" cy="675869"/>
            <a:chOff x="5464100" y="4208075"/>
            <a:chExt cx="494625" cy="579650"/>
          </a:xfrm>
        </p:grpSpPr>
        <p:sp>
          <p:nvSpPr>
            <p:cNvPr id="2779" name="Google Shape;2779;p76"/>
            <p:cNvSpPr/>
            <p:nvPr/>
          </p:nvSpPr>
          <p:spPr>
            <a:xfrm>
              <a:off x="5594650" y="4504850"/>
              <a:ext cx="341250" cy="255800"/>
            </a:xfrm>
            <a:custGeom>
              <a:rect b="b" l="l" r="r" t="t"/>
              <a:pathLst>
                <a:path extrusionOk="0" h="10232" w="13650">
                  <a:moveTo>
                    <a:pt x="11619" y="0"/>
                  </a:moveTo>
                  <a:cubicBezTo>
                    <a:pt x="11538" y="0"/>
                    <a:pt x="11454" y="19"/>
                    <a:pt x="11367" y="60"/>
                  </a:cubicBezTo>
                  <a:cubicBezTo>
                    <a:pt x="10774" y="356"/>
                    <a:pt x="10157" y="653"/>
                    <a:pt x="9587" y="973"/>
                  </a:cubicBezTo>
                  <a:cubicBezTo>
                    <a:pt x="8423" y="1657"/>
                    <a:pt x="7327" y="2388"/>
                    <a:pt x="6254" y="3209"/>
                  </a:cubicBezTo>
                  <a:cubicBezTo>
                    <a:pt x="4177" y="4784"/>
                    <a:pt x="2100" y="6359"/>
                    <a:pt x="0" y="7934"/>
                  </a:cubicBezTo>
                  <a:cubicBezTo>
                    <a:pt x="584" y="8864"/>
                    <a:pt x="1080" y="10231"/>
                    <a:pt x="2001" y="10231"/>
                  </a:cubicBezTo>
                  <a:cubicBezTo>
                    <a:pt x="2232" y="10231"/>
                    <a:pt x="2491" y="10145"/>
                    <a:pt x="2785" y="9943"/>
                  </a:cubicBezTo>
                  <a:cubicBezTo>
                    <a:pt x="3972" y="9121"/>
                    <a:pt x="5159" y="8300"/>
                    <a:pt x="6323" y="7478"/>
                  </a:cubicBezTo>
                  <a:cubicBezTo>
                    <a:pt x="7281" y="6816"/>
                    <a:pt x="13650" y="2867"/>
                    <a:pt x="13011" y="1726"/>
                  </a:cubicBezTo>
                  <a:cubicBezTo>
                    <a:pt x="12806" y="1338"/>
                    <a:pt x="12310" y="0"/>
                    <a:pt x="11619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76"/>
            <p:cNvSpPr/>
            <p:nvPr/>
          </p:nvSpPr>
          <p:spPr>
            <a:xfrm>
              <a:off x="5518750" y="4363750"/>
              <a:ext cx="340700" cy="255675"/>
            </a:xfrm>
            <a:custGeom>
              <a:rect b="b" l="l" r="r" t="t"/>
              <a:pathLst>
                <a:path extrusionOk="0" h="10227" w="13628">
                  <a:moveTo>
                    <a:pt x="11606" y="0"/>
                  </a:moveTo>
                  <a:cubicBezTo>
                    <a:pt x="11522" y="0"/>
                    <a:pt x="11435" y="21"/>
                    <a:pt x="11345" y="66"/>
                  </a:cubicBezTo>
                  <a:cubicBezTo>
                    <a:pt x="10751" y="362"/>
                    <a:pt x="10158" y="659"/>
                    <a:pt x="9587" y="979"/>
                  </a:cubicBezTo>
                  <a:cubicBezTo>
                    <a:pt x="8423" y="1664"/>
                    <a:pt x="7304" y="2394"/>
                    <a:pt x="6232" y="3216"/>
                  </a:cubicBezTo>
                  <a:cubicBezTo>
                    <a:pt x="4155" y="4791"/>
                    <a:pt x="2077" y="6343"/>
                    <a:pt x="0" y="7940"/>
                  </a:cubicBezTo>
                  <a:cubicBezTo>
                    <a:pt x="563" y="8867"/>
                    <a:pt x="1054" y="10226"/>
                    <a:pt x="1967" y="10226"/>
                  </a:cubicBezTo>
                  <a:cubicBezTo>
                    <a:pt x="2201" y="10226"/>
                    <a:pt x="2464" y="10136"/>
                    <a:pt x="2762" y="9926"/>
                  </a:cubicBezTo>
                  <a:cubicBezTo>
                    <a:pt x="3949" y="9127"/>
                    <a:pt x="5136" y="8306"/>
                    <a:pt x="6323" y="7484"/>
                  </a:cubicBezTo>
                  <a:cubicBezTo>
                    <a:pt x="7282" y="6822"/>
                    <a:pt x="13627" y="2873"/>
                    <a:pt x="13011" y="1732"/>
                  </a:cubicBezTo>
                  <a:cubicBezTo>
                    <a:pt x="12787" y="1346"/>
                    <a:pt x="12292" y="0"/>
                    <a:pt x="11606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76"/>
            <p:cNvSpPr/>
            <p:nvPr/>
          </p:nvSpPr>
          <p:spPr>
            <a:xfrm>
              <a:off x="5475950" y="4235275"/>
              <a:ext cx="281925" cy="269375"/>
            </a:xfrm>
            <a:custGeom>
              <a:rect b="b" l="l" r="r" t="t"/>
              <a:pathLst>
                <a:path extrusionOk="0" h="10775" w="11277">
                  <a:moveTo>
                    <a:pt x="1210" y="1"/>
                  </a:moveTo>
                  <a:cubicBezTo>
                    <a:pt x="1233" y="23"/>
                    <a:pt x="1233" y="46"/>
                    <a:pt x="1233" y="92"/>
                  </a:cubicBezTo>
                  <a:cubicBezTo>
                    <a:pt x="1005" y="3653"/>
                    <a:pt x="503" y="7213"/>
                    <a:pt x="0" y="10774"/>
                  </a:cubicBezTo>
                  <a:cubicBezTo>
                    <a:pt x="3607" y="7989"/>
                    <a:pt x="7396" y="5456"/>
                    <a:pt x="11276" y="3082"/>
                  </a:cubicBezTo>
                  <a:cubicBezTo>
                    <a:pt x="7967" y="1918"/>
                    <a:pt x="4634" y="868"/>
                    <a:pt x="1210" y="1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76"/>
            <p:cNvSpPr/>
            <p:nvPr/>
          </p:nvSpPr>
          <p:spPr>
            <a:xfrm>
              <a:off x="5717000" y="4421125"/>
              <a:ext cx="42000" cy="94525"/>
            </a:xfrm>
            <a:custGeom>
              <a:rect b="b" l="l" r="r" t="t"/>
              <a:pathLst>
                <a:path extrusionOk="0" h="3781" w="1680">
                  <a:moveTo>
                    <a:pt x="1497" y="0"/>
                  </a:moveTo>
                  <a:cubicBezTo>
                    <a:pt x="1449" y="0"/>
                    <a:pt x="1398" y="23"/>
                    <a:pt x="1360" y="76"/>
                  </a:cubicBezTo>
                  <a:cubicBezTo>
                    <a:pt x="676" y="1103"/>
                    <a:pt x="265" y="2404"/>
                    <a:pt x="14" y="3614"/>
                  </a:cubicBezTo>
                  <a:cubicBezTo>
                    <a:pt x="0" y="3720"/>
                    <a:pt x="80" y="3780"/>
                    <a:pt x="162" y="3780"/>
                  </a:cubicBezTo>
                  <a:cubicBezTo>
                    <a:pt x="221" y="3780"/>
                    <a:pt x="282" y="3749"/>
                    <a:pt x="310" y="3683"/>
                  </a:cubicBezTo>
                  <a:cubicBezTo>
                    <a:pt x="698" y="2496"/>
                    <a:pt x="1201" y="1377"/>
                    <a:pt x="1634" y="213"/>
                  </a:cubicBezTo>
                  <a:cubicBezTo>
                    <a:pt x="1680" y="91"/>
                    <a:pt x="1594" y="0"/>
                    <a:pt x="1497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76"/>
            <p:cNvSpPr/>
            <p:nvPr/>
          </p:nvSpPr>
          <p:spPr>
            <a:xfrm>
              <a:off x="5750000" y="4392700"/>
              <a:ext cx="46925" cy="98950"/>
            </a:xfrm>
            <a:custGeom>
              <a:rect b="b" l="l" r="r" t="t"/>
              <a:pathLst>
                <a:path extrusionOk="0" h="3958" w="1877">
                  <a:moveTo>
                    <a:pt x="1669" y="1"/>
                  </a:moveTo>
                  <a:cubicBezTo>
                    <a:pt x="1627" y="1"/>
                    <a:pt x="1584" y="22"/>
                    <a:pt x="1547" y="72"/>
                  </a:cubicBezTo>
                  <a:cubicBezTo>
                    <a:pt x="771" y="1122"/>
                    <a:pt x="360" y="2446"/>
                    <a:pt x="40" y="3701"/>
                  </a:cubicBezTo>
                  <a:cubicBezTo>
                    <a:pt x="0" y="3860"/>
                    <a:pt x="130" y="3958"/>
                    <a:pt x="259" y="3958"/>
                  </a:cubicBezTo>
                  <a:cubicBezTo>
                    <a:pt x="353" y="3958"/>
                    <a:pt x="445" y="3907"/>
                    <a:pt x="474" y="3792"/>
                  </a:cubicBezTo>
                  <a:cubicBezTo>
                    <a:pt x="816" y="2560"/>
                    <a:pt x="1410" y="1464"/>
                    <a:pt x="1843" y="277"/>
                  </a:cubicBezTo>
                  <a:cubicBezTo>
                    <a:pt x="1877" y="145"/>
                    <a:pt x="1778" y="1"/>
                    <a:pt x="1669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76"/>
            <p:cNvSpPr/>
            <p:nvPr/>
          </p:nvSpPr>
          <p:spPr>
            <a:xfrm>
              <a:off x="5795175" y="4403700"/>
              <a:ext cx="30450" cy="52625"/>
            </a:xfrm>
            <a:custGeom>
              <a:rect b="b" l="l" r="r" t="t"/>
              <a:pathLst>
                <a:path extrusionOk="0" h="2105" w="1218">
                  <a:moveTo>
                    <a:pt x="977" y="1"/>
                  </a:moveTo>
                  <a:cubicBezTo>
                    <a:pt x="935" y="1"/>
                    <a:pt x="893" y="14"/>
                    <a:pt x="858" y="43"/>
                  </a:cubicBezTo>
                  <a:cubicBezTo>
                    <a:pt x="356" y="522"/>
                    <a:pt x="105" y="1138"/>
                    <a:pt x="14" y="1800"/>
                  </a:cubicBezTo>
                  <a:cubicBezTo>
                    <a:pt x="0" y="1988"/>
                    <a:pt x="160" y="2104"/>
                    <a:pt x="303" y="2104"/>
                  </a:cubicBezTo>
                  <a:cubicBezTo>
                    <a:pt x="404" y="2104"/>
                    <a:pt x="497" y="2046"/>
                    <a:pt x="516" y="1914"/>
                  </a:cubicBezTo>
                  <a:cubicBezTo>
                    <a:pt x="607" y="1321"/>
                    <a:pt x="835" y="773"/>
                    <a:pt x="1132" y="248"/>
                  </a:cubicBezTo>
                  <a:cubicBezTo>
                    <a:pt x="1217" y="112"/>
                    <a:pt x="1099" y="1"/>
                    <a:pt x="97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76"/>
            <p:cNvSpPr/>
            <p:nvPr/>
          </p:nvSpPr>
          <p:spPr>
            <a:xfrm>
              <a:off x="5783525" y="4580275"/>
              <a:ext cx="38225" cy="81675"/>
            </a:xfrm>
            <a:custGeom>
              <a:rect b="b" l="l" r="r" t="t"/>
              <a:pathLst>
                <a:path extrusionOk="0" h="3267" w="1529">
                  <a:moveTo>
                    <a:pt x="1258" y="1"/>
                  </a:moveTo>
                  <a:cubicBezTo>
                    <a:pt x="1191" y="1"/>
                    <a:pt x="1127" y="31"/>
                    <a:pt x="1096" y="101"/>
                  </a:cubicBezTo>
                  <a:cubicBezTo>
                    <a:pt x="845" y="649"/>
                    <a:pt x="617" y="1197"/>
                    <a:pt x="411" y="1745"/>
                  </a:cubicBezTo>
                  <a:cubicBezTo>
                    <a:pt x="251" y="2201"/>
                    <a:pt x="0" y="2680"/>
                    <a:pt x="23" y="3160"/>
                  </a:cubicBezTo>
                  <a:cubicBezTo>
                    <a:pt x="23" y="3231"/>
                    <a:pt x="77" y="3267"/>
                    <a:pt x="133" y="3267"/>
                  </a:cubicBezTo>
                  <a:cubicBezTo>
                    <a:pt x="168" y="3267"/>
                    <a:pt x="203" y="3254"/>
                    <a:pt x="229" y="3228"/>
                  </a:cubicBezTo>
                  <a:cubicBezTo>
                    <a:pt x="594" y="2863"/>
                    <a:pt x="754" y="2270"/>
                    <a:pt x="936" y="1790"/>
                  </a:cubicBezTo>
                  <a:cubicBezTo>
                    <a:pt x="1142" y="1288"/>
                    <a:pt x="1324" y="763"/>
                    <a:pt x="1484" y="261"/>
                  </a:cubicBezTo>
                  <a:cubicBezTo>
                    <a:pt x="1529" y="111"/>
                    <a:pt x="1387" y="1"/>
                    <a:pt x="125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76"/>
            <p:cNvSpPr/>
            <p:nvPr/>
          </p:nvSpPr>
          <p:spPr>
            <a:xfrm>
              <a:off x="5824600" y="4544075"/>
              <a:ext cx="49675" cy="96575"/>
            </a:xfrm>
            <a:custGeom>
              <a:rect b="b" l="l" r="r" t="t"/>
              <a:pathLst>
                <a:path extrusionOk="0" h="3863" w="1987">
                  <a:moveTo>
                    <a:pt x="1601" y="1"/>
                  </a:moveTo>
                  <a:cubicBezTo>
                    <a:pt x="1166" y="1"/>
                    <a:pt x="939" y="623"/>
                    <a:pt x="800" y="1001"/>
                  </a:cubicBezTo>
                  <a:cubicBezTo>
                    <a:pt x="457" y="1846"/>
                    <a:pt x="115" y="2759"/>
                    <a:pt x="1" y="3672"/>
                  </a:cubicBezTo>
                  <a:cubicBezTo>
                    <a:pt x="1" y="3777"/>
                    <a:pt x="100" y="3863"/>
                    <a:pt x="188" y="3863"/>
                  </a:cubicBezTo>
                  <a:cubicBezTo>
                    <a:pt x="233" y="3863"/>
                    <a:pt x="274" y="3840"/>
                    <a:pt x="297" y="3786"/>
                  </a:cubicBezTo>
                  <a:cubicBezTo>
                    <a:pt x="526" y="3215"/>
                    <a:pt x="708" y="2645"/>
                    <a:pt x="914" y="2074"/>
                  </a:cubicBezTo>
                  <a:cubicBezTo>
                    <a:pt x="1028" y="1823"/>
                    <a:pt x="1439" y="385"/>
                    <a:pt x="1735" y="362"/>
                  </a:cubicBezTo>
                  <a:cubicBezTo>
                    <a:pt x="1918" y="362"/>
                    <a:pt x="1987" y="111"/>
                    <a:pt x="1804" y="43"/>
                  </a:cubicBezTo>
                  <a:cubicBezTo>
                    <a:pt x="1731" y="14"/>
                    <a:pt x="1664" y="1"/>
                    <a:pt x="1601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76"/>
            <p:cNvSpPr/>
            <p:nvPr/>
          </p:nvSpPr>
          <p:spPr>
            <a:xfrm>
              <a:off x="5876375" y="4540750"/>
              <a:ext cx="23725" cy="54675"/>
            </a:xfrm>
            <a:custGeom>
              <a:rect b="b" l="l" r="r" t="t"/>
              <a:pathLst>
                <a:path extrusionOk="0" h="2187" w="949">
                  <a:moveTo>
                    <a:pt x="772" y="1"/>
                  </a:moveTo>
                  <a:cubicBezTo>
                    <a:pt x="721" y="1"/>
                    <a:pt x="671" y="26"/>
                    <a:pt x="646" y="84"/>
                  </a:cubicBezTo>
                  <a:cubicBezTo>
                    <a:pt x="372" y="701"/>
                    <a:pt x="167" y="1317"/>
                    <a:pt x="30" y="2002"/>
                  </a:cubicBezTo>
                  <a:cubicBezTo>
                    <a:pt x="1" y="2103"/>
                    <a:pt x="101" y="2187"/>
                    <a:pt x="195" y="2187"/>
                  </a:cubicBezTo>
                  <a:cubicBezTo>
                    <a:pt x="249" y="2187"/>
                    <a:pt x="302" y="2159"/>
                    <a:pt x="326" y="2093"/>
                  </a:cubicBezTo>
                  <a:cubicBezTo>
                    <a:pt x="577" y="1477"/>
                    <a:pt x="783" y="838"/>
                    <a:pt x="920" y="176"/>
                  </a:cubicBezTo>
                  <a:cubicBezTo>
                    <a:pt x="949" y="75"/>
                    <a:pt x="859" y="1"/>
                    <a:pt x="772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76"/>
            <p:cNvSpPr/>
            <p:nvPr/>
          </p:nvSpPr>
          <p:spPr>
            <a:xfrm>
              <a:off x="5464100" y="4208075"/>
              <a:ext cx="334850" cy="317675"/>
            </a:xfrm>
            <a:custGeom>
              <a:rect b="b" l="l" r="r" t="t"/>
              <a:pathLst>
                <a:path extrusionOk="0" h="12707" w="13394">
                  <a:moveTo>
                    <a:pt x="2027" y="792"/>
                  </a:moveTo>
                  <a:cubicBezTo>
                    <a:pt x="5450" y="1682"/>
                    <a:pt x="8783" y="2732"/>
                    <a:pt x="12115" y="3896"/>
                  </a:cubicBezTo>
                  <a:cubicBezTo>
                    <a:pt x="8212" y="6270"/>
                    <a:pt x="4423" y="8804"/>
                    <a:pt x="817" y="11588"/>
                  </a:cubicBezTo>
                  <a:cubicBezTo>
                    <a:pt x="1319" y="8027"/>
                    <a:pt x="1821" y="4467"/>
                    <a:pt x="2049" y="906"/>
                  </a:cubicBezTo>
                  <a:cubicBezTo>
                    <a:pt x="2049" y="860"/>
                    <a:pt x="2049" y="838"/>
                    <a:pt x="2027" y="792"/>
                  </a:cubicBezTo>
                  <a:close/>
                  <a:moveTo>
                    <a:pt x="1919" y="0"/>
                  </a:moveTo>
                  <a:cubicBezTo>
                    <a:pt x="1586" y="0"/>
                    <a:pt x="1459" y="471"/>
                    <a:pt x="1707" y="678"/>
                  </a:cubicBezTo>
                  <a:cubicBezTo>
                    <a:pt x="1616" y="701"/>
                    <a:pt x="1547" y="769"/>
                    <a:pt x="1547" y="860"/>
                  </a:cubicBezTo>
                  <a:cubicBezTo>
                    <a:pt x="954" y="4649"/>
                    <a:pt x="566" y="8484"/>
                    <a:pt x="18" y="12273"/>
                  </a:cubicBezTo>
                  <a:cubicBezTo>
                    <a:pt x="0" y="12483"/>
                    <a:pt x="158" y="12707"/>
                    <a:pt x="355" y="12707"/>
                  </a:cubicBezTo>
                  <a:cubicBezTo>
                    <a:pt x="415" y="12707"/>
                    <a:pt x="479" y="12686"/>
                    <a:pt x="543" y="12638"/>
                  </a:cubicBezTo>
                  <a:cubicBezTo>
                    <a:pt x="4560" y="9534"/>
                    <a:pt x="8760" y="6658"/>
                    <a:pt x="13165" y="4124"/>
                  </a:cubicBezTo>
                  <a:cubicBezTo>
                    <a:pt x="13371" y="3987"/>
                    <a:pt x="13394" y="3577"/>
                    <a:pt x="13120" y="3485"/>
                  </a:cubicBezTo>
                  <a:cubicBezTo>
                    <a:pt x="9490" y="2139"/>
                    <a:pt x="5770" y="997"/>
                    <a:pt x="2027" y="16"/>
                  </a:cubicBezTo>
                  <a:cubicBezTo>
                    <a:pt x="1989" y="5"/>
                    <a:pt x="1953" y="0"/>
                    <a:pt x="1919" y="0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76"/>
            <p:cNvSpPr/>
            <p:nvPr/>
          </p:nvSpPr>
          <p:spPr>
            <a:xfrm>
              <a:off x="5495775" y="4342975"/>
              <a:ext cx="376800" cy="309500"/>
            </a:xfrm>
            <a:custGeom>
              <a:rect b="b" l="l" r="r" t="t"/>
              <a:pathLst>
                <a:path extrusionOk="0" h="12380" w="15072">
                  <a:moveTo>
                    <a:pt x="12525" y="1060"/>
                  </a:moveTo>
                  <a:cubicBezTo>
                    <a:pt x="13211" y="1060"/>
                    <a:pt x="13706" y="2403"/>
                    <a:pt x="13930" y="2768"/>
                  </a:cubicBezTo>
                  <a:cubicBezTo>
                    <a:pt x="14546" y="3933"/>
                    <a:pt x="8201" y="7858"/>
                    <a:pt x="7242" y="8520"/>
                  </a:cubicBezTo>
                  <a:cubicBezTo>
                    <a:pt x="6055" y="9342"/>
                    <a:pt x="4868" y="10164"/>
                    <a:pt x="3681" y="10986"/>
                  </a:cubicBezTo>
                  <a:cubicBezTo>
                    <a:pt x="3388" y="11187"/>
                    <a:pt x="3129" y="11274"/>
                    <a:pt x="2897" y="11274"/>
                  </a:cubicBezTo>
                  <a:cubicBezTo>
                    <a:pt x="1977" y="11274"/>
                    <a:pt x="1485" y="9907"/>
                    <a:pt x="919" y="8977"/>
                  </a:cubicBezTo>
                  <a:cubicBezTo>
                    <a:pt x="2996" y="7402"/>
                    <a:pt x="5074" y="5827"/>
                    <a:pt x="7151" y="4252"/>
                  </a:cubicBezTo>
                  <a:cubicBezTo>
                    <a:pt x="8223" y="3453"/>
                    <a:pt x="9342" y="2700"/>
                    <a:pt x="10483" y="2038"/>
                  </a:cubicBezTo>
                  <a:cubicBezTo>
                    <a:pt x="11077" y="1696"/>
                    <a:pt x="11670" y="1399"/>
                    <a:pt x="12264" y="1125"/>
                  </a:cubicBezTo>
                  <a:cubicBezTo>
                    <a:pt x="12354" y="1080"/>
                    <a:pt x="12441" y="1060"/>
                    <a:pt x="12525" y="1060"/>
                  </a:cubicBezTo>
                  <a:close/>
                  <a:moveTo>
                    <a:pt x="12828" y="1"/>
                  </a:moveTo>
                  <a:cubicBezTo>
                    <a:pt x="11774" y="1"/>
                    <a:pt x="10261" y="1278"/>
                    <a:pt x="9525" y="1741"/>
                  </a:cubicBezTo>
                  <a:cubicBezTo>
                    <a:pt x="6215" y="3818"/>
                    <a:pt x="3248" y="6512"/>
                    <a:pt x="189" y="8908"/>
                  </a:cubicBezTo>
                  <a:cubicBezTo>
                    <a:pt x="1" y="9059"/>
                    <a:pt x="139" y="9365"/>
                    <a:pt x="334" y="9365"/>
                  </a:cubicBezTo>
                  <a:cubicBezTo>
                    <a:pt x="375" y="9365"/>
                    <a:pt x="419" y="9351"/>
                    <a:pt x="463" y="9319"/>
                  </a:cubicBezTo>
                  <a:cubicBezTo>
                    <a:pt x="486" y="9296"/>
                    <a:pt x="509" y="9274"/>
                    <a:pt x="531" y="9251"/>
                  </a:cubicBezTo>
                  <a:cubicBezTo>
                    <a:pt x="1125" y="10278"/>
                    <a:pt x="1741" y="11282"/>
                    <a:pt x="2426" y="12241"/>
                  </a:cubicBezTo>
                  <a:cubicBezTo>
                    <a:pt x="2485" y="12329"/>
                    <a:pt x="2582" y="12380"/>
                    <a:pt x="2680" y="12380"/>
                  </a:cubicBezTo>
                  <a:cubicBezTo>
                    <a:pt x="2734" y="12380"/>
                    <a:pt x="2788" y="12365"/>
                    <a:pt x="2837" y="12332"/>
                  </a:cubicBezTo>
                  <a:cubicBezTo>
                    <a:pt x="6991" y="9662"/>
                    <a:pt x="11396" y="6968"/>
                    <a:pt x="14934" y="3453"/>
                  </a:cubicBezTo>
                  <a:cubicBezTo>
                    <a:pt x="15071" y="3316"/>
                    <a:pt x="15048" y="3111"/>
                    <a:pt x="14957" y="2951"/>
                  </a:cubicBezTo>
                  <a:cubicBezTo>
                    <a:pt x="14592" y="2266"/>
                    <a:pt x="13930" y="212"/>
                    <a:pt x="13085" y="29"/>
                  </a:cubicBezTo>
                  <a:cubicBezTo>
                    <a:pt x="13003" y="10"/>
                    <a:pt x="12917" y="1"/>
                    <a:pt x="12828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76"/>
            <p:cNvSpPr/>
            <p:nvPr/>
          </p:nvSpPr>
          <p:spPr>
            <a:xfrm>
              <a:off x="5582050" y="4477650"/>
              <a:ext cx="376675" cy="310075"/>
            </a:xfrm>
            <a:custGeom>
              <a:rect b="b" l="l" r="r" t="t"/>
              <a:pathLst>
                <a:path extrusionOk="0" h="12403" w="15067">
                  <a:moveTo>
                    <a:pt x="12512" y="1065"/>
                  </a:moveTo>
                  <a:cubicBezTo>
                    <a:pt x="13207" y="1065"/>
                    <a:pt x="13721" y="2403"/>
                    <a:pt x="13925" y="2791"/>
                  </a:cubicBezTo>
                  <a:cubicBezTo>
                    <a:pt x="14542" y="3932"/>
                    <a:pt x="8196" y="7881"/>
                    <a:pt x="7238" y="8543"/>
                  </a:cubicBezTo>
                  <a:cubicBezTo>
                    <a:pt x="6051" y="9365"/>
                    <a:pt x="4864" y="10186"/>
                    <a:pt x="3677" y="11008"/>
                  </a:cubicBezTo>
                  <a:cubicBezTo>
                    <a:pt x="3383" y="11210"/>
                    <a:pt x="3124" y="11297"/>
                    <a:pt x="2893" y="11297"/>
                  </a:cubicBezTo>
                  <a:cubicBezTo>
                    <a:pt x="1973" y="11297"/>
                    <a:pt x="1480" y="9930"/>
                    <a:pt x="915" y="8999"/>
                  </a:cubicBezTo>
                  <a:cubicBezTo>
                    <a:pt x="2992" y="7425"/>
                    <a:pt x="5069" y="5850"/>
                    <a:pt x="7169" y="4275"/>
                  </a:cubicBezTo>
                  <a:cubicBezTo>
                    <a:pt x="8219" y="3453"/>
                    <a:pt x="9338" y="2723"/>
                    <a:pt x="10502" y="2038"/>
                  </a:cubicBezTo>
                  <a:cubicBezTo>
                    <a:pt x="11072" y="1718"/>
                    <a:pt x="11666" y="1422"/>
                    <a:pt x="12259" y="1125"/>
                  </a:cubicBezTo>
                  <a:cubicBezTo>
                    <a:pt x="12346" y="1084"/>
                    <a:pt x="12430" y="1065"/>
                    <a:pt x="12512" y="1065"/>
                  </a:cubicBezTo>
                  <a:close/>
                  <a:moveTo>
                    <a:pt x="12827" y="1"/>
                  </a:moveTo>
                  <a:cubicBezTo>
                    <a:pt x="11773" y="1"/>
                    <a:pt x="10258" y="1300"/>
                    <a:pt x="9520" y="1764"/>
                  </a:cubicBezTo>
                  <a:cubicBezTo>
                    <a:pt x="6233" y="3841"/>
                    <a:pt x="3266" y="6512"/>
                    <a:pt x="207" y="8931"/>
                  </a:cubicBezTo>
                  <a:cubicBezTo>
                    <a:pt x="0" y="9082"/>
                    <a:pt x="135" y="9388"/>
                    <a:pt x="329" y="9388"/>
                  </a:cubicBezTo>
                  <a:cubicBezTo>
                    <a:pt x="371" y="9388"/>
                    <a:pt x="415" y="9374"/>
                    <a:pt x="459" y="9342"/>
                  </a:cubicBezTo>
                  <a:cubicBezTo>
                    <a:pt x="481" y="9319"/>
                    <a:pt x="504" y="9296"/>
                    <a:pt x="550" y="9273"/>
                  </a:cubicBezTo>
                  <a:cubicBezTo>
                    <a:pt x="1120" y="10301"/>
                    <a:pt x="1737" y="11282"/>
                    <a:pt x="2421" y="12263"/>
                  </a:cubicBezTo>
                  <a:cubicBezTo>
                    <a:pt x="2480" y="12352"/>
                    <a:pt x="2577" y="12402"/>
                    <a:pt x="2676" y="12402"/>
                  </a:cubicBezTo>
                  <a:cubicBezTo>
                    <a:pt x="2730" y="12402"/>
                    <a:pt x="2784" y="12387"/>
                    <a:pt x="2832" y="12355"/>
                  </a:cubicBezTo>
                  <a:cubicBezTo>
                    <a:pt x="7009" y="9661"/>
                    <a:pt x="11392" y="6968"/>
                    <a:pt x="14930" y="3476"/>
                  </a:cubicBezTo>
                  <a:cubicBezTo>
                    <a:pt x="15067" y="3339"/>
                    <a:pt x="15067" y="3111"/>
                    <a:pt x="14975" y="2951"/>
                  </a:cubicBezTo>
                  <a:cubicBezTo>
                    <a:pt x="14587" y="2289"/>
                    <a:pt x="13925" y="235"/>
                    <a:pt x="13081" y="29"/>
                  </a:cubicBezTo>
                  <a:cubicBezTo>
                    <a:pt x="13000" y="10"/>
                    <a:pt x="12915" y="1"/>
                    <a:pt x="12827" y="1"/>
                  </a:cubicBezTo>
                  <a:close/>
                </a:path>
              </a:pathLst>
            </a:custGeom>
            <a:solidFill>
              <a:srgbClr val="212A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1" name="Google Shape;2791;p76"/>
          <p:cNvGrpSpPr/>
          <p:nvPr/>
        </p:nvGrpSpPr>
        <p:grpSpPr>
          <a:xfrm>
            <a:off x="6384401" y="463545"/>
            <a:ext cx="2305989" cy="512912"/>
            <a:chOff x="7051300" y="3461525"/>
            <a:chExt cx="2305989" cy="512912"/>
          </a:xfrm>
        </p:grpSpPr>
        <p:sp>
          <p:nvSpPr>
            <p:cNvPr id="2792" name="Google Shape;2792;p76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76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76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76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76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76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76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76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76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76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76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76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76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76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76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76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76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76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0" name="Google Shape;2810;p76"/>
          <p:cNvSpPr txBox="1"/>
          <p:nvPr>
            <p:ph idx="4294967295" type="title"/>
          </p:nvPr>
        </p:nvSpPr>
        <p:spPr>
          <a:xfrm>
            <a:off x="1049700" y="1453621"/>
            <a:ext cx="19680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Base-case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11" name="Google Shape;2811;p76"/>
          <p:cNvSpPr/>
          <p:nvPr/>
        </p:nvSpPr>
        <p:spPr>
          <a:xfrm>
            <a:off x="2755450" y="2637361"/>
            <a:ext cx="734700" cy="7347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2" name="Google Shape;2812;p76"/>
          <p:cNvSpPr txBox="1"/>
          <p:nvPr/>
        </p:nvSpPr>
        <p:spPr>
          <a:xfrm>
            <a:off x="2899775" y="2743111"/>
            <a:ext cx="32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A</a:t>
            </a:r>
            <a:endParaRPr b="1" sz="2200"/>
          </a:p>
        </p:txBody>
      </p:sp>
      <p:sp>
        <p:nvSpPr>
          <p:cNvPr id="2813" name="Google Shape;2813;p76"/>
          <p:cNvSpPr/>
          <p:nvPr/>
        </p:nvSpPr>
        <p:spPr>
          <a:xfrm>
            <a:off x="4204650" y="2637361"/>
            <a:ext cx="734700" cy="734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4" name="Google Shape;2814;p76"/>
          <p:cNvSpPr txBox="1"/>
          <p:nvPr/>
        </p:nvSpPr>
        <p:spPr>
          <a:xfrm>
            <a:off x="4348975" y="2743111"/>
            <a:ext cx="328500" cy="52320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B</a:t>
            </a:r>
            <a:endParaRPr b="1" sz="2200"/>
          </a:p>
        </p:txBody>
      </p:sp>
      <p:cxnSp>
        <p:nvCxnSpPr>
          <p:cNvPr id="2815" name="Google Shape;2815;p76"/>
          <p:cNvCxnSpPr>
            <a:stCxn id="2811" idx="6"/>
            <a:endCxn id="2813" idx="2"/>
          </p:cNvCxnSpPr>
          <p:nvPr/>
        </p:nvCxnSpPr>
        <p:spPr>
          <a:xfrm>
            <a:off x="3490150" y="3004711"/>
            <a:ext cx="714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6" name="Google Shape;2816;p76"/>
          <p:cNvSpPr txBox="1"/>
          <p:nvPr/>
        </p:nvSpPr>
        <p:spPr>
          <a:xfrm>
            <a:off x="5166000" y="3694075"/>
            <a:ext cx="3713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Char char="●"/>
            </a:pPr>
            <a:r>
              <a:rPr b="1" lang="en" sz="2000">
                <a:solidFill>
                  <a:srgbClr val="E69138"/>
                </a:solidFill>
              </a:rPr>
              <a:t>1-expansion of X into Y.</a:t>
            </a:r>
            <a:endParaRPr b="1" sz="2000">
              <a:solidFill>
                <a:srgbClr val="E6913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Char char="●"/>
            </a:pPr>
            <a:r>
              <a:rPr b="1" lang="en" sz="2000">
                <a:solidFill>
                  <a:srgbClr val="E69138"/>
                </a:solidFill>
              </a:rPr>
              <a:t>N(Y)  ⊆ X</a:t>
            </a:r>
            <a:endParaRPr b="1" sz="2000">
              <a:solidFill>
                <a:srgbClr val="E69138"/>
              </a:solidFill>
            </a:endParaRPr>
          </a:p>
        </p:txBody>
      </p:sp>
      <p:sp>
        <p:nvSpPr>
          <p:cNvPr id="2817" name="Google Shape;2817;p76"/>
          <p:cNvSpPr txBox="1"/>
          <p:nvPr/>
        </p:nvSpPr>
        <p:spPr>
          <a:xfrm>
            <a:off x="5589625" y="2821050"/>
            <a:ext cx="1731900" cy="492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C1130"/>
                </a:solidFill>
              </a:rPr>
              <a:t>X = A , Y = B</a:t>
            </a:r>
            <a:endParaRPr b="1" sz="2000">
              <a:solidFill>
                <a:srgbClr val="4C1130"/>
              </a:solidFill>
            </a:endParaRPr>
          </a:p>
        </p:txBody>
      </p:sp>
      <p:sp>
        <p:nvSpPr>
          <p:cNvPr id="2818" name="Google Shape;2818;p76"/>
          <p:cNvSpPr txBox="1"/>
          <p:nvPr/>
        </p:nvSpPr>
        <p:spPr>
          <a:xfrm>
            <a:off x="1616900" y="3412825"/>
            <a:ext cx="26880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B = 1 = qA</a:t>
            </a:r>
            <a:endParaRPr b="1" i="1" sz="2000">
              <a:solidFill>
                <a:srgbClr val="71889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There are no isolated vertices in B</a:t>
            </a:r>
            <a:endParaRPr b="1" i="1" sz="2000">
              <a:solidFill>
                <a:srgbClr val="7188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2" name="Shape 2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3" name="Google Shape;2823;p77"/>
          <p:cNvSpPr txBox="1"/>
          <p:nvPr>
            <p:ph idx="4294967295" type="title"/>
          </p:nvPr>
        </p:nvSpPr>
        <p:spPr>
          <a:xfrm>
            <a:off x="1067250" y="579725"/>
            <a:ext cx="3294000" cy="6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Constructive step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24" name="Google Shape;2824;p77"/>
          <p:cNvSpPr txBox="1"/>
          <p:nvPr>
            <p:ph idx="5" type="subTitle"/>
          </p:nvPr>
        </p:nvSpPr>
        <p:spPr>
          <a:xfrm>
            <a:off x="892625" y="1028500"/>
            <a:ext cx="46281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Applying the previous lemma to G, If </a:t>
            </a:r>
            <a:r>
              <a:rPr b="1" lang="en" sz="2200">
                <a:highlight>
                  <a:srgbClr val="C9DAF8"/>
                </a:highlight>
              </a:rPr>
              <a:t>A has a q-expansion into B</a:t>
            </a:r>
            <a:r>
              <a:rPr lang="en" sz="2200"/>
              <a:t>, we take </a:t>
            </a:r>
            <a:r>
              <a:rPr b="1" lang="en" sz="2200">
                <a:highlight>
                  <a:srgbClr val="D9EAD3"/>
                </a:highlight>
              </a:rPr>
              <a:t>X=A and Y=B. </a:t>
            </a:r>
            <a:endParaRPr b="1" sz="2200">
              <a:highlight>
                <a:srgbClr val="FFF2CC"/>
              </a:highlight>
            </a:endParaRPr>
          </a:p>
        </p:txBody>
      </p:sp>
      <p:grpSp>
        <p:nvGrpSpPr>
          <p:cNvPr id="2825" name="Google Shape;2825;p77"/>
          <p:cNvGrpSpPr/>
          <p:nvPr/>
        </p:nvGrpSpPr>
        <p:grpSpPr>
          <a:xfrm>
            <a:off x="-347733" y="-35603"/>
            <a:ext cx="1875030" cy="1511226"/>
            <a:chOff x="6562292" y="3785209"/>
            <a:chExt cx="1875030" cy="1511226"/>
          </a:xfrm>
        </p:grpSpPr>
        <p:grpSp>
          <p:nvGrpSpPr>
            <p:cNvPr id="2826" name="Google Shape;2826;p77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2827" name="Google Shape;2827;p77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77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9" name="Google Shape;2829;p77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0" name="Google Shape;2830;p77"/>
          <p:cNvGrpSpPr/>
          <p:nvPr/>
        </p:nvGrpSpPr>
        <p:grpSpPr>
          <a:xfrm rot="1871083">
            <a:off x="-15055" y="4169165"/>
            <a:ext cx="2480613" cy="357721"/>
            <a:chOff x="2142525" y="3876725"/>
            <a:chExt cx="2414850" cy="295200"/>
          </a:xfrm>
        </p:grpSpPr>
        <p:sp>
          <p:nvSpPr>
            <p:cNvPr id="2831" name="Google Shape;2831;p77"/>
            <p:cNvSpPr/>
            <p:nvPr/>
          </p:nvSpPr>
          <p:spPr>
            <a:xfrm>
              <a:off x="2147925" y="3884850"/>
              <a:ext cx="91075" cy="132625"/>
            </a:xfrm>
            <a:custGeom>
              <a:rect b="b" l="l" r="r" t="t"/>
              <a:pathLst>
                <a:path extrusionOk="0" h="5305" w="3643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77"/>
            <p:cNvSpPr/>
            <p:nvPr/>
          </p:nvSpPr>
          <p:spPr>
            <a:xfrm>
              <a:off x="2227250" y="3885400"/>
              <a:ext cx="45775" cy="135000"/>
            </a:xfrm>
            <a:custGeom>
              <a:rect b="b" l="l" r="r" t="t"/>
              <a:pathLst>
                <a:path extrusionOk="0" h="5400" w="1831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77"/>
            <p:cNvSpPr/>
            <p:nvPr/>
          </p:nvSpPr>
          <p:spPr>
            <a:xfrm>
              <a:off x="2262625" y="3878875"/>
              <a:ext cx="121050" cy="159625"/>
            </a:xfrm>
            <a:custGeom>
              <a:rect b="b" l="l" r="r" t="t"/>
              <a:pathLst>
                <a:path extrusionOk="0" h="6385" w="4842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77"/>
            <p:cNvSpPr/>
            <p:nvPr/>
          </p:nvSpPr>
          <p:spPr>
            <a:xfrm>
              <a:off x="2275025" y="3904375"/>
              <a:ext cx="91525" cy="94625"/>
            </a:xfrm>
            <a:custGeom>
              <a:rect b="b" l="l" r="r" t="t"/>
              <a:pathLst>
                <a:path extrusionOk="0" h="3785" w="3661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77"/>
            <p:cNvSpPr/>
            <p:nvPr/>
          </p:nvSpPr>
          <p:spPr>
            <a:xfrm>
              <a:off x="4200850" y="4019700"/>
              <a:ext cx="243175" cy="145150"/>
            </a:xfrm>
            <a:custGeom>
              <a:rect b="b" l="l" r="r" t="t"/>
              <a:pathLst>
                <a:path extrusionOk="0" h="5806" w="9727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77"/>
            <p:cNvSpPr/>
            <p:nvPr/>
          </p:nvSpPr>
          <p:spPr>
            <a:xfrm>
              <a:off x="4430700" y="4072425"/>
              <a:ext cx="121050" cy="57275"/>
            </a:xfrm>
            <a:custGeom>
              <a:rect b="b" l="l" r="r" t="t"/>
              <a:pathLst>
                <a:path extrusionOk="0" h="2291" w="4842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77"/>
            <p:cNvSpPr/>
            <p:nvPr/>
          </p:nvSpPr>
          <p:spPr>
            <a:xfrm>
              <a:off x="2373050" y="3934975"/>
              <a:ext cx="1943650" cy="192700"/>
            </a:xfrm>
            <a:custGeom>
              <a:rect b="b" l="l" r="r" t="t"/>
              <a:pathLst>
                <a:path extrusionOk="0" h="7708" w="77746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77"/>
            <p:cNvSpPr/>
            <p:nvPr/>
          </p:nvSpPr>
          <p:spPr>
            <a:xfrm>
              <a:off x="2392900" y="3956075"/>
              <a:ext cx="472575" cy="58775"/>
            </a:xfrm>
            <a:custGeom>
              <a:rect b="b" l="l" r="r" t="t"/>
              <a:pathLst>
                <a:path extrusionOk="0" h="2351" w="18903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77"/>
            <p:cNvSpPr/>
            <p:nvPr/>
          </p:nvSpPr>
          <p:spPr>
            <a:xfrm>
              <a:off x="2373050" y="3889675"/>
              <a:ext cx="1885075" cy="275175"/>
            </a:xfrm>
            <a:custGeom>
              <a:rect b="b" l="l" r="r" t="t"/>
              <a:pathLst>
                <a:path extrusionOk="0" h="11007" w="75403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77"/>
            <p:cNvSpPr/>
            <p:nvPr/>
          </p:nvSpPr>
          <p:spPr>
            <a:xfrm>
              <a:off x="2142525" y="3876725"/>
              <a:ext cx="2414850" cy="291950"/>
            </a:xfrm>
            <a:custGeom>
              <a:rect b="b" l="l" r="r" t="t"/>
              <a:pathLst>
                <a:path extrusionOk="0" h="11678" w="96594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77"/>
            <p:cNvSpPr/>
            <p:nvPr/>
          </p:nvSpPr>
          <p:spPr>
            <a:xfrm>
              <a:off x="2297125" y="3977050"/>
              <a:ext cx="10375" cy="58250"/>
            </a:xfrm>
            <a:custGeom>
              <a:rect b="b" l="l" r="r" t="t"/>
              <a:pathLst>
                <a:path extrusionOk="0" h="2330" w="415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77"/>
            <p:cNvSpPr/>
            <p:nvPr/>
          </p:nvSpPr>
          <p:spPr>
            <a:xfrm>
              <a:off x="2334525" y="3993050"/>
              <a:ext cx="10850" cy="45625"/>
            </a:xfrm>
            <a:custGeom>
              <a:rect b="b" l="l" r="r" t="t"/>
              <a:pathLst>
                <a:path extrusionOk="0" h="1825" w="434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77"/>
            <p:cNvSpPr/>
            <p:nvPr/>
          </p:nvSpPr>
          <p:spPr>
            <a:xfrm>
              <a:off x="2368775" y="3930000"/>
              <a:ext cx="1895650" cy="136475"/>
            </a:xfrm>
            <a:custGeom>
              <a:rect b="b" l="l" r="r" t="t"/>
              <a:pathLst>
                <a:path extrusionOk="0" h="5459" w="75826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77"/>
            <p:cNvSpPr/>
            <p:nvPr/>
          </p:nvSpPr>
          <p:spPr>
            <a:xfrm>
              <a:off x="4430700" y="4072425"/>
              <a:ext cx="13325" cy="57275"/>
            </a:xfrm>
            <a:custGeom>
              <a:rect b="b" l="l" r="r" t="t"/>
              <a:pathLst>
                <a:path extrusionOk="0" fill="none" h="2291" w="533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77"/>
            <p:cNvSpPr/>
            <p:nvPr/>
          </p:nvSpPr>
          <p:spPr>
            <a:xfrm>
              <a:off x="4195450" y="4056625"/>
              <a:ext cx="126900" cy="115300"/>
            </a:xfrm>
            <a:custGeom>
              <a:rect b="b" l="l" r="r" t="t"/>
              <a:pathLst>
                <a:path extrusionOk="0" h="4612" w="5076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77"/>
            <p:cNvSpPr/>
            <p:nvPr/>
          </p:nvSpPr>
          <p:spPr>
            <a:xfrm>
              <a:off x="2368100" y="3995375"/>
              <a:ext cx="1847425" cy="137250"/>
            </a:xfrm>
            <a:custGeom>
              <a:rect b="b" l="l" r="r" t="t"/>
              <a:pathLst>
                <a:path extrusionOk="0" h="5490" w="73897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7" name="Google Shape;2847;p77"/>
          <p:cNvGrpSpPr/>
          <p:nvPr/>
        </p:nvGrpSpPr>
        <p:grpSpPr>
          <a:xfrm>
            <a:off x="6146300" y="118300"/>
            <a:ext cx="2204325" cy="4848773"/>
            <a:chOff x="1627025" y="65600"/>
            <a:chExt cx="2204325" cy="4848773"/>
          </a:xfrm>
        </p:grpSpPr>
        <p:grpSp>
          <p:nvGrpSpPr>
            <p:cNvPr id="2848" name="Google Shape;2848;p77"/>
            <p:cNvGrpSpPr/>
            <p:nvPr/>
          </p:nvGrpSpPr>
          <p:grpSpPr>
            <a:xfrm>
              <a:off x="1858150" y="380550"/>
              <a:ext cx="1632146" cy="3739400"/>
              <a:chOff x="1858150" y="380550"/>
              <a:chExt cx="1632146" cy="3739400"/>
            </a:xfrm>
          </p:grpSpPr>
          <p:cxnSp>
            <p:nvCxnSpPr>
              <p:cNvPr id="2849" name="Google Shape;2849;p77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0" name="Google Shape;2850;p77"/>
              <p:cNvCxnSpPr>
                <a:stCxn id="2851" idx="2"/>
              </p:cNvCxnSpPr>
              <p:nvPr/>
            </p:nvCxnSpPr>
            <p:spPr>
              <a:xfrm flipH="1" rot="10800000">
                <a:off x="1858150" y="918350"/>
                <a:ext cx="1593000" cy="433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2" name="Google Shape;2852;p77"/>
              <p:cNvCxnSpPr>
                <a:stCxn id="2851" idx="6"/>
              </p:cNvCxnSpPr>
              <p:nvPr/>
            </p:nvCxnSpPr>
            <p:spPr>
              <a:xfrm>
                <a:off x="2068150" y="1351550"/>
                <a:ext cx="1409100" cy="2768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3" name="Google Shape;2853;p77"/>
              <p:cNvCxnSpPr>
                <a:stCxn id="2854" idx="7"/>
                <a:endCxn id="2855" idx="3"/>
              </p:cNvCxnSpPr>
              <p:nvPr/>
            </p:nvCxnSpPr>
            <p:spPr>
              <a:xfrm flipH="1" rot="10800000">
                <a:off x="2037396" y="428592"/>
                <a:ext cx="1397100" cy="162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6" name="Google Shape;2856;p77"/>
              <p:cNvCxnSpPr>
                <a:endCxn id="2857" idx="2"/>
              </p:cNvCxnSpPr>
              <p:nvPr/>
            </p:nvCxnSpPr>
            <p:spPr>
              <a:xfrm flipH="1" rot="10800000">
                <a:off x="2037500" y="914391"/>
                <a:ext cx="1374000" cy="13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8" name="Google Shape;2858;p77"/>
              <p:cNvCxnSpPr>
                <a:stCxn id="2854" idx="6"/>
                <a:endCxn id="2859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0" name="Google Shape;2860;p77"/>
              <p:cNvCxnSpPr>
                <a:stCxn id="2854" idx="6"/>
                <a:endCxn id="2861" idx="2"/>
              </p:cNvCxnSpPr>
              <p:nvPr/>
            </p:nvCxnSpPr>
            <p:spPr>
              <a:xfrm flipH="1" rot="10800000">
                <a:off x="2068150" y="1945500"/>
                <a:ext cx="1343400" cy="20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2" name="Google Shape;2862;p77"/>
              <p:cNvCxnSpPr>
                <a:stCxn id="2854" idx="6"/>
                <a:endCxn id="2863" idx="2"/>
              </p:cNvCxnSpPr>
              <p:nvPr/>
            </p:nvCxnSpPr>
            <p:spPr>
              <a:xfrm>
                <a:off x="2068150" y="2148000"/>
                <a:ext cx="1343400" cy="3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4" name="Google Shape;2864;p77"/>
              <p:cNvCxnSpPr>
                <a:stCxn id="2854" idx="6"/>
                <a:endCxn id="2865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6" name="Google Shape;2866;p77"/>
              <p:cNvCxnSpPr>
                <a:stCxn id="2867" idx="7"/>
                <a:endCxn id="2857" idx="2"/>
              </p:cNvCxnSpPr>
              <p:nvPr/>
            </p:nvCxnSpPr>
            <p:spPr>
              <a:xfrm flipH="1" rot="10800000">
                <a:off x="2037396" y="914242"/>
                <a:ext cx="1374000" cy="19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8" name="Google Shape;2868;p77"/>
              <p:cNvCxnSpPr>
                <a:stCxn id="2867" idx="6"/>
                <a:endCxn id="2859" idx="2"/>
              </p:cNvCxnSpPr>
              <p:nvPr/>
            </p:nvCxnSpPr>
            <p:spPr>
              <a:xfrm flipH="1" rot="10800000">
                <a:off x="2068150" y="1455850"/>
                <a:ext cx="1343400" cy="14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69" name="Google Shape;2869;p77"/>
              <p:cNvCxnSpPr>
                <a:stCxn id="2867" idx="2"/>
                <a:endCxn id="2861" idx="2"/>
              </p:cNvCxnSpPr>
              <p:nvPr/>
            </p:nvCxnSpPr>
            <p:spPr>
              <a:xfrm flipH="1" rot="10800000">
                <a:off x="1858150" y="1945750"/>
                <a:ext cx="1553400" cy="9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0" name="Google Shape;2870;p77"/>
              <p:cNvCxnSpPr>
                <a:stCxn id="2867" idx="7"/>
                <a:endCxn id="2863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1" name="Google Shape;2871;p77"/>
              <p:cNvCxnSpPr>
                <a:stCxn id="2867" idx="5"/>
                <a:endCxn id="2872" idx="1"/>
              </p:cNvCxnSpPr>
              <p:nvPr/>
            </p:nvCxnSpPr>
            <p:spPr>
              <a:xfrm>
                <a:off x="2037396" y="3037258"/>
                <a:ext cx="1397100" cy="4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3" name="Google Shape;2873;p77"/>
              <p:cNvCxnSpPr>
                <a:stCxn id="2867" idx="7"/>
                <a:endCxn id="2874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875" name="Google Shape;2875;p77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77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77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77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77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77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77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77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77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77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77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77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77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77"/>
            <p:cNvSpPr txBox="1"/>
            <p:nvPr/>
          </p:nvSpPr>
          <p:spPr>
            <a:xfrm>
              <a:off x="1753000" y="34055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878" name="Google Shape;2878;p77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879" name="Google Shape;2879;p77"/>
          <p:cNvGrpSpPr/>
          <p:nvPr/>
        </p:nvGrpSpPr>
        <p:grpSpPr>
          <a:xfrm>
            <a:off x="5883625" y="438717"/>
            <a:ext cx="2070215" cy="1228708"/>
            <a:chOff x="1364350" y="386017"/>
            <a:chExt cx="2070215" cy="1228708"/>
          </a:xfrm>
        </p:grpSpPr>
        <p:sp>
          <p:nvSpPr>
            <p:cNvPr id="2880" name="Google Shape;2880;p77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881" name="Google Shape;2881;p77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2" name="Google Shape;2882;p77"/>
            <p:cNvCxnSpPr/>
            <p:nvPr/>
          </p:nvCxnSpPr>
          <p:spPr>
            <a:xfrm flipH="1" rot="10800000">
              <a:off x="2007465" y="930743"/>
              <a:ext cx="1427100" cy="368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3" name="Google Shape;2883;p77"/>
          <p:cNvGrpSpPr/>
          <p:nvPr/>
        </p:nvGrpSpPr>
        <p:grpSpPr>
          <a:xfrm>
            <a:off x="5883625" y="1508600"/>
            <a:ext cx="2047200" cy="1575000"/>
            <a:chOff x="1364350" y="1455900"/>
            <a:chExt cx="2047200" cy="1575000"/>
          </a:xfrm>
        </p:grpSpPr>
        <p:sp>
          <p:nvSpPr>
            <p:cNvPr id="2884" name="Google Shape;2884;p77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885" name="Google Shape;2885;p77"/>
            <p:cNvCxnSpPr>
              <a:stCxn id="2854" idx="6"/>
              <a:endCxn id="2859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6" name="Google Shape;2886;p77"/>
            <p:cNvCxnSpPr>
              <a:stCxn id="2854" idx="6"/>
              <a:endCxn id="2865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87" name="Google Shape;2887;p77"/>
          <p:cNvGrpSpPr/>
          <p:nvPr/>
        </p:nvGrpSpPr>
        <p:grpSpPr>
          <a:xfrm>
            <a:off x="5949525" y="2485242"/>
            <a:ext cx="2004246" cy="1601700"/>
            <a:chOff x="1430250" y="2432542"/>
            <a:chExt cx="2004246" cy="1601700"/>
          </a:xfrm>
        </p:grpSpPr>
        <p:sp>
          <p:nvSpPr>
            <p:cNvPr id="2888" name="Google Shape;2888;p77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889" name="Google Shape;2889;p77"/>
            <p:cNvCxnSpPr>
              <a:stCxn id="2867" idx="7"/>
              <a:endCxn id="2863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0" name="Google Shape;2890;p77"/>
            <p:cNvCxnSpPr>
              <a:stCxn id="2867" idx="7"/>
              <a:endCxn id="2874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91" name="Google Shape;2891;p77"/>
          <p:cNvGrpSpPr/>
          <p:nvPr/>
        </p:nvGrpSpPr>
        <p:grpSpPr>
          <a:xfrm>
            <a:off x="8076750" y="170725"/>
            <a:ext cx="886500" cy="4258675"/>
            <a:chOff x="3557475" y="118025"/>
            <a:chExt cx="886500" cy="4258675"/>
          </a:xfrm>
        </p:grpSpPr>
        <p:sp>
          <p:nvSpPr>
            <p:cNvPr id="2892" name="Google Shape;2892;p77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77"/>
            <p:cNvSpPr/>
            <p:nvPr/>
          </p:nvSpPr>
          <p:spPr>
            <a:xfrm>
              <a:off x="3557475" y="892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77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77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77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77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77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899" name="Google Shape;2899;p77"/>
            <p:cNvSpPr txBox="1"/>
            <p:nvPr/>
          </p:nvSpPr>
          <p:spPr>
            <a:xfrm>
              <a:off x="4084575" y="668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00" name="Google Shape;2900;p77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01" name="Google Shape;2901;p77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02" name="Google Shape;2902;p77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03" name="Google Shape;2903;p77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sp>
        <p:nvSpPr>
          <p:cNvPr id="2904" name="Google Shape;2904;p77"/>
          <p:cNvSpPr txBox="1"/>
          <p:nvPr/>
        </p:nvSpPr>
        <p:spPr>
          <a:xfrm>
            <a:off x="3501900" y="2582300"/>
            <a:ext cx="2140200" cy="184710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41B47"/>
                </a:solidFill>
              </a:rPr>
              <a:t>X = A , Y= B</a:t>
            </a:r>
            <a:endParaRPr b="1" sz="2000">
              <a:solidFill>
                <a:srgbClr val="741B47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Char char="●"/>
            </a:pPr>
            <a:r>
              <a:rPr b="1" lang="en" sz="2000">
                <a:solidFill>
                  <a:srgbClr val="E69138"/>
                </a:solidFill>
              </a:rPr>
              <a:t>2</a:t>
            </a:r>
            <a:r>
              <a:rPr b="1" lang="en" sz="2000">
                <a:solidFill>
                  <a:srgbClr val="E69138"/>
                </a:solidFill>
              </a:rPr>
              <a:t>-expansion of X into Y.</a:t>
            </a:r>
            <a:endParaRPr b="1" sz="2000">
              <a:solidFill>
                <a:srgbClr val="E69138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Char char="●"/>
            </a:pPr>
            <a:r>
              <a:rPr b="1" lang="en" sz="2000">
                <a:solidFill>
                  <a:srgbClr val="E69138"/>
                </a:solidFill>
              </a:rPr>
              <a:t>N(Y)  ⊆ X</a:t>
            </a:r>
            <a:endParaRPr b="1" sz="2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5" name="Google Shape;2905;p77"/>
          <p:cNvSpPr txBox="1"/>
          <p:nvPr/>
        </p:nvSpPr>
        <p:spPr>
          <a:xfrm>
            <a:off x="443300" y="2371950"/>
            <a:ext cx="29562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B = 7 &gt; 6=2*3 =qA</a:t>
            </a:r>
            <a:endParaRPr b="1" i="1" sz="2000">
              <a:solidFill>
                <a:srgbClr val="71889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There are no isolated vertices in B</a:t>
            </a:r>
            <a:endParaRPr b="1" i="1" sz="2000">
              <a:solidFill>
                <a:srgbClr val="71889C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p78"/>
          <p:cNvSpPr/>
          <p:nvPr/>
        </p:nvSpPr>
        <p:spPr>
          <a:xfrm rot="-1614766">
            <a:off x="6007633" y="576743"/>
            <a:ext cx="2608734" cy="681030"/>
          </a:xfrm>
          <a:prstGeom prst="ellipse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1" name="Google Shape;2911;p78"/>
          <p:cNvSpPr txBox="1"/>
          <p:nvPr>
            <p:ph idx="4294967295" type="title"/>
          </p:nvPr>
        </p:nvSpPr>
        <p:spPr>
          <a:xfrm>
            <a:off x="1067250" y="579725"/>
            <a:ext cx="3294000" cy="62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Constructive step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912" name="Google Shape;2912;p78"/>
          <p:cNvSpPr txBox="1"/>
          <p:nvPr>
            <p:ph idx="5" type="subTitle"/>
          </p:nvPr>
        </p:nvSpPr>
        <p:spPr>
          <a:xfrm>
            <a:off x="892625" y="1028500"/>
            <a:ext cx="4693800" cy="17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If </a:t>
            </a:r>
            <a:r>
              <a:rPr b="1" lang="en" sz="2200">
                <a:highlight>
                  <a:srgbClr val="D0E0E3"/>
                </a:highlight>
              </a:rPr>
              <a:t>A does not have a q-expansion into B,</a:t>
            </a:r>
            <a:r>
              <a:rPr lang="en" sz="2200"/>
              <a:t> we find a </a:t>
            </a:r>
            <a:r>
              <a:rPr b="1" lang="en" sz="2200">
                <a:highlight>
                  <a:srgbClr val="E6B8AF"/>
                </a:highlight>
              </a:rPr>
              <a:t>non-empty set Z⊆A</a:t>
            </a:r>
            <a:r>
              <a:rPr lang="en" sz="2200"/>
              <a:t> such that</a:t>
            </a:r>
            <a:r>
              <a:rPr b="1" lang="en" sz="2200">
                <a:highlight>
                  <a:srgbClr val="FFF2CC"/>
                </a:highlight>
              </a:rPr>
              <a:t> ∣N(Z)∣&lt;q∣Z∣.</a:t>
            </a:r>
            <a:endParaRPr b="1" sz="2200">
              <a:highlight>
                <a:srgbClr val="FFF2CC"/>
              </a:highlight>
            </a:endParaRPr>
          </a:p>
        </p:txBody>
      </p:sp>
      <p:grpSp>
        <p:nvGrpSpPr>
          <p:cNvPr id="2913" name="Google Shape;2913;p78"/>
          <p:cNvGrpSpPr/>
          <p:nvPr/>
        </p:nvGrpSpPr>
        <p:grpSpPr>
          <a:xfrm>
            <a:off x="-347733" y="-35603"/>
            <a:ext cx="1875030" cy="1511226"/>
            <a:chOff x="6562292" y="3785209"/>
            <a:chExt cx="1875030" cy="1511226"/>
          </a:xfrm>
        </p:grpSpPr>
        <p:grpSp>
          <p:nvGrpSpPr>
            <p:cNvPr id="2914" name="Google Shape;2914;p78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2915" name="Google Shape;2915;p78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78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7" name="Google Shape;2917;p78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8" name="Google Shape;2918;p78"/>
          <p:cNvGrpSpPr/>
          <p:nvPr/>
        </p:nvGrpSpPr>
        <p:grpSpPr>
          <a:xfrm>
            <a:off x="6146300" y="118300"/>
            <a:ext cx="2204325" cy="4848773"/>
            <a:chOff x="1627025" y="65600"/>
            <a:chExt cx="2204325" cy="4848773"/>
          </a:xfrm>
        </p:grpSpPr>
        <p:grpSp>
          <p:nvGrpSpPr>
            <p:cNvPr id="2919" name="Google Shape;2919;p78"/>
            <p:cNvGrpSpPr/>
            <p:nvPr/>
          </p:nvGrpSpPr>
          <p:grpSpPr>
            <a:xfrm>
              <a:off x="1858150" y="380550"/>
              <a:ext cx="1632146" cy="3653692"/>
              <a:chOff x="1858150" y="380550"/>
              <a:chExt cx="1632146" cy="3653692"/>
            </a:xfrm>
          </p:grpSpPr>
          <p:cxnSp>
            <p:nvCxnSpPr>
              <p:cNvPr id="2920" name="Google Shape;2920;p78"/>
              <p:cNvCxnSpPr/>
              <p:nvPr/>
            </p:nvCxnSpPr>
            <p:spPr>
              <a:xfrm flipH="1" rot="10800000">
                <a:off x="1928800" y="380550"/>
                <a:ext cx="1522200" cy="94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1" name="Google Shape;2921;p78"/>
              <p:cNvCxnSpPr>
                <a:stCxn id="2922" idx="7"/>
                <a:endCxn id="2923" idx="3"/>
              </p:cNvCxnSpPr>
              <p:nvPr/>
            </p:nvCxnSpPr>
            <p:spPr>
              <a:xfrm flipH="1" rot="10800000">
                <a:off x="2037396" y="428592"/>
                <a:ext cx="1397100" cy="1626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4" name="Google Shape;2924;p78"/>
              <p:cNvCxnSpPr>
                <a:endCxn id="2925" idx="2"/>
              </p:cNvCxnSpPr>
              <p:nvPr/>
            </p:nvCxnSpPr>
            <p:spPr>
              <a:xfrm flipH="1" rot="10800000">
                <a:off x="2037500" y="914391"/>
                <a:ext cx="1374000" cy="13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6" name="Google Shape;2926;p78"/>
              <p:cNvCxnSpPr>
                <a:stCxn id="2922" idx="6"/>
                <a:endCxn id="2927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8" name="Google Shape;2928;p78"/>
              <p:cNvCxnSpPr>
                <a:stCxn id="2922" idx="6"/>
                <a:endCxn id="2929" idx="2"/>
              </p:cNvCxnSpPr>
              <p:nvPr/>
            </p:nvCxnSpPr>
            <p:spPr>
              <a:xfrm flipH="1" rot="10800000">
                <a:off x="2068150" y="1945500"/>
                <a:ext cx="1343400" cy="20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0" name="Google Shape;2930;p78"/>
              <p:cNvCxnSpPr>
                <a:stCxn id="2922" idx="6"/>
                <a:endCxn id="2931" idx="2"/>
              </p:cNvCxnSpPr>
              <p:nvPr/>
            </p:nvCxnSpPr>
            <p:spPr>
              <a:xfrm>
                <a:off x="2068150" y="2148000"/>
                <a:ext cx="1343400" cy="3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2" name="Google Shape;2932;p78"/>
              <p:cNvCxnSpPr>
                <a:stCxn id="2922" idx="6"/>
                <a:endCxn id="2933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4" name="Google Shape;2934;p78"/>
              <p:cNvCxnSpPr>
                <a:stCxn id="2935" idx="7"/>
                <a:endCxn id="2925" idx="2"/>
              </p:cNvCxnSpPr>
              <p:nvPr/>
            </p:nvCxnSpPr>
            <p:spPr>
              <a:xfrm flipH="1" rot="10800000">
                <a:off x="2037396" y="914242"/>
                <a:ext cx="1374000" cy="19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6" name="Google Shape;2936;p78"/>
              <p:cNvCxnSpPr>
                <a:stCxn id="2935" idx="6"/>
                <a:endCxn id="2927" idx="2"/>
              </p:cNvCxnSpPr>
              <p:nvPr/>
            </p:nvCxnSpPr>
            <p:spPr>
              <a:xfrm flipH="1" rot="10800000">
                <a:off x="2068150" y="1455850"/>
                <a:ext cx="1343400" cy="14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7" name="Google Shape;2937;p78"/>
              <p:cNvCxnSpPr>
                <a:stCxn id="2935" idx="2"/>
                <a:endCxn id="2929" idx="2"/>
              </p:cNvCxnSpPr>
              <p:nvPr/>
            </p:nvCxnSpPr>
            <p:spPr>
              <a:xfrm flipH="1" rot="10800000">
                <a:off x="1858150" y="1945750"/>
                <a:ext cx="1553400" cy="9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8" name="Google Shape;2938;p78"/>
              <p:cNvCxnSpPr>
                <a:stCxn id="2935" idx="7"/>
                <a:endCxn id="2931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9" name="Google Shape;2939;p78"/>
              <p:cNvCxnSpPr>
                <a:stCxn id="2935" idx="5"/>
                <a:endCxn id="2940" idx="1"/>
              </p:cNvCxnSpPr>
              <p:nvPr/>
            </p:nvCxnSpPr>
            <p:spPr>
              <a:xfrm>
                <a:off x="2037396" y="3037258"/>
                <a:ext cx="1397100" cy="4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1" name="Google Shape;2941;p78"/>
              <p:cNvCxnSpPr>
                <a:stCxn id="2935" idx="7"/>
                <a:endCxn id="2942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2943" name="Google Shape;2943;p78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78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78"/>
            <p:cNvSpPr/>
            <p:nvPr/>
          </p:nvSpPr>
          <p:spPr>
            <a:xfrm>
              <a:off x="1858150" y="12203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78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78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78"/>
            <p:cNvSpPr/>
            <p:nvPr/>
          </p:nvSpPr>
          <p:spPr>
            <a:xfrm>
              <a:off x="3411500" y="262425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78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78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78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78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78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78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78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78"/>
            <p:cNvSpPr txBox="1"/>
            <p:nvPr/>
          </p:nvSpPr>
          <p:spPr>
            <a:xfrm>
              <a:off x="1753000" y="34055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2947" name="Google Shape;2947;p78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2948" name="Google Shape;2948;p78"/>
          <p:cNvGrpSpPr/>
          <p:nvPr/>
        </p:nvGrpSpPr>
        <p:grpSpPr>
          <a:xfrm>
            <a:off x="5883625" y="438717"/>
            <a:ext cx="2047150" cy="1228708"/>
            <a:chOff x="1364350" y="386017"/>
            <a:chExt cx="2047150" cy="1228708"/>
          </a:xfrm>
        </p:grpSpPr>
        <p:sp>
          <p:nvSpPr>
            <p:cNvPr id="2949" name="Google Shape;2949;p78"/>
            <p:cNvSpPr txBox="1"/>
            <p:nvPr/>
          </p:nvSpPr>
          <p:spPr>
            <a:xfrm>
              <a:off x="1364350" y="11221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1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950" name="Google Shape;2950;p78"/>
            <p:cNvCxnSpPr/>
            <p:nvPr/>
          </p:nvCxnSpPr>
          <p:spPr>
            <a:xfrm flipH="1" rot="10800000">
              <a:off x="2037500" y="386017"/>
              <a:ext cx="1374000" cy="89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1" name="Google Shape;2951;p78"/>
          <p:cNvGrpSpPr/>
          <p:nvPr/>
        </p:nvGrpSpPr>
        <p:grpSpPr>
          <a:xfrm>
            <a:off x="5883625" y="1508600"/>
            <a:ext cx="2047200" cy="1575000"/>
            <a:chOff x="1364350" y="1455900"/>
            <a:chExt cx="2047200" cy="1575000"/>
          </a:xfrm>
        </p:grpSpPr>
        <p:sp>
          <p:nvSpPr>
            <p:cNvPr id="2952" name="Google Shape;2952;p78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953" name="Google Shape;2953;p78"/>
            <p:cNvCxnSpPr>
              <a:stCxn id="2922" idx="6"/>
              <a:endCxn id="2927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4" name="Google Shape;2954;p78"/>
            <p:cNvCxnSpPr>
              <a:stCxn id="2922" idx="6"/>
              <a:endCxn id="2933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5" name="Google Shape;2955;p78"/>
          <p:cNvGrpSpPr/>
          <p:nvPr/>
        </p:nvGrpSpPr>
        <p:grpSpPr>
          <a:xfrm>
            <a:off x="5949525" y="2485242"/>
            <a:ext cx="2004246" cy="1601700"/>
            <a:chOff x="1430250" y="2432542"/>
            <a:chExt cx="2004246" cy="1601700"/>
          </a:xfrm>
        </p:grpSpPr>
        <p:sp>
          <p:nvSpPr>
            <p:cNvPr id="2956" name="Google Shape;2956;p78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2957" name="Google Shape;2957;p78"/>
            <p:cNvCxnSpPr>
              <a:stCxn id="2935" idx="7"/>
              <a:endCxn id="2931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8" name="Google Shape;2958;p78"/>
            <p:cNvCxnSpPr>
              <a:stCxn id="2935" idx="7"/>
              <a:endCxn id="2942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59" name="Google Shape;2959;p78"/>
          <p:cNvGrpSpPr/>
          <p:nvPr/>
        </p:nvGrpSpPr>
        <p:grpSpPr>
          <a:xfrm>
            <a:off x="8076750" y="170725"/>
            <a:ext cx="886500" cy="4258675"/>
            <a:chOff x="3557475" y="118025"/>
            <a:chExt cx="886500" cy="4258675"/>
          </a:xfrm>
        </p:grpSpPr>
        <p:sp>
          <p:nvSpPr>
            <p:cNvPr id="2960" name="Google Shape;2960;p78"/>
            <p:cNvSpPr/>
            <p:nvPr/>
          </p:nvSpPr>
          <p:spPr>
            <a:xfrm>
              <a:off x="3557475" y="34257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78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78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78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78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78"/>
            <p:cNvSpPr txBox="1"/>
            <p:nvPr/>
          </p:nvSpPr>
          <p:spPr>
            <a:xfrm>
              <a:off x="4084575" y="118025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1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66" name="Google Shape;2966;p78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2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67" name="Google Shape;2967;p78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68" name="Google Shape;2968;p78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2969" name="Google Shape;2969;p78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  <p:sp>
        <p:nvSpPr>
          <p:cNvPr id="2970" name="Google Shape;2970;p78"/>
          <p:cNvSpPr txBox="1"/>
          <p:nvPr/>
        </p:nvSpPr>
        <p:spPr>
          <a:xfrm>
            <a:off x="416950" y="2761300"/>
            <a:ext cx="2956200" cy="13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B = 7 &gt; 6=2*3 =qA</a:t>
            </a:r>
            <a:endParaRPr b="1" i="1" sz="2000">
              <a:solidFill>
                <a:srgbClr val="71889C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71889C"/>
              </a:buClr>
              <a:buSzPts val="2000"/>
              <a:buChar char="➔"/>
            </a:pPr>
            <a:r>
              <a:rPr b="1" i="1" lang="en" sz="2000">
                <a:solidFill>
                  <a:srgbClr val="71889C"/>
                </a:solidFill>
              </a:rPr>
              <a:t>There are no isolated vertices in B</a:t>
            </a:r>
            <a:endParaRPr b="1" i="1" sz="2000">
              <a:solidFill>
                <a:srgbClr val="71889C"/>
              </a:solidFill>
            </a:endParaRPr>
          </a:p>
        </p:txBody>
      </p:sp>
      <p:sp>
        <p:nvSpPr>
          <p:cNvPr id="2971" name="Google Shape;2971;p78"/>
          <p:cNvSpPr txBox="1"/>
          <p:nvPr/>
        </p:nvSpPr>
        <p:spPr>
          <a:xfrm>
            <a:off x="3526188" y="2761300"/>
            <a:ext cx="2204400" cy="1416000"/>
          </a:xfrm>
          <a:prstGeom prst="rect">
            <a:avLst/>
          </a:prstGeom>
          <a:noFill/>
          <a:ln cap="flat" cmpd="sng" w="2857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69138"/>
                </a:solidFill>
              </a:rPr>
              <a:t>No </a:t>
            </a:r>
            <a:r>
              <a:rPr b="1" lang="en" sz="2000">
                <a:solidFill>
                  <a:srgbClr val="E69138"/>
                </a:solidFill>
              </a:rPr>
              <a:t>2-expansion of A into B.</a:t>
            </a:r>
            <a:endParaRPr b="1" sz="2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E691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41B47"/>
                </a:solidFill>
              </a:rPr>
              <a:t>Z = A1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6" name="Google Shape;2976;p79"/>
          <p:cNvGrpSpPr/>
          <p:nvPr/>
        </p:nvGrpSpPr>
        <p:grpSpPr>
          <a:xfrm rot="2210750">
            <a:off x="5587690" y="62745"/>
            <a:ext cx="976434" cy="1313229"/>
            <a:chOff x="5941025" y="1169275"/>
            <a:chExt cx="976375" cy="1313150"/>
          </a:xfrm>
        </p:grpSpPr>
        <p:sp>
          <p:nvSpPr>
            <p:cNvPr id="2977" name="Google Shape;2977;p79"/>
            <p:cNvSpPr/>
            <p:nvPr/>
          </p:nvSpPr>
          <p:spPr>
            <a:xfrm>
              <a:off x="5957175" y="1169275"/>
              <a:ext cx="960225" cy="1294975"/>
            </a:xfrm>
            <a:custGeom>
              <a:rect b="b" l="l" r="r" t="t"/>
              <a:pathLst>
                <a:path extrusionOk="0" h="51799" w="38409">
                  <a:moveTo>
                    <a:pt x="24906" y="11400"/>
                  </a:moveTo>
                  <a:cubicBezTo>
                    <a:pt x="26915" y="11400"/>
                    <a:pt x="28559" y="13330"/>
                    <a:pt x="29437" y="15627"/>
                  </a:cubicBezTo>
                  <a:lnTo>
                    <a:pt x="29437" y="15627"/>
                  </a:lnTo>
                  <a:cubicBezTo>
                    <a:pt x="28804" y="15759"/>
                    <a:pt x="28165" y="15830"/>
                    <a:pt x="27538" y="15830"/>
                  </a:cubicBezTo>
                  <a:cubicBezTo>
                    <a:pt x="25304" y="15830"/>
                    <a:pt x="23217" y="14928"/>
                    <a:pt x="22048" y="12679"/>
                  </a:cubicBezTo>
                  <a:lnTo>
                    <a:pt x="22048" y="12679"/>
                  </a:lnTo>
                  <a:cubicBezTo>
                    <a:pt x="23050" y="11780"/>
                    <a:pt x="24014" y="11400"/>
                    <a:pt x="24906" y="11400"/>
                  </a:cubicBezTo>
                  <a:close/>
                  <a:moveTo>
                    <a:pt x="16098" y="22002"/>
                  </a:moveTo>
                  <a:cubicBezTo>
                    <a:pt x="17912" y="22002"/>
                    <a:pt x="19841" y="23543"/>
                    <a:pt x="20924" y="24766"/>
                  </a:cubicBezTo>
                  <a:cubicBezTo>
                    <a:pt x="21653" y="25600"/>
                    <a:pt x="22307" y="26598"/>
                    <a:pt x="22544" y="27617"/>
                  </a:cubicBezTo>
                  <a:lnTo>
                    <a:pt x="22544" y="27617"/>
                  </a:lnTo>
                  <a:cubicBezTo>
                    <a:pt x="22079" y="27689"/>
                    <a:pt x="21602" y="27724"/>
                    <a:pt x="21120" y="27724"/>
                  </a:cubicBezTo>
                  <a:cubicBezTo>
                    <a:pt x="18809" y="27724"/>
                    <a:pt x="16382" y="26930"/>
                    <a:pt x="14579" y="25702"/>
                  </a:cubicBezTo>
                  <a:cubicBezTo>
                    <a:pt x="14054" y="25314"/>
                    <a:pt x="13323" y="24789"/>
                    <a:pt x="13323" y="24081"/>
                  </a:cubicBezTo>
                  <a:cubicBezTo>
                    <a:pt x="13323" y="23145"/>
                    <a:pt x="14556" y="22301"/>
                    <a:pt x="15355" y="22095"/>
                  </a:cubicBezTo>
                  <a:cubicBezTo>
                    <a:pt x="15599" y="22032"/>
                    <a:pt x="15847" y="22002"/>
                    <a:pt x="16098" y="22002"/>
                  </a:cubicBezTo>
                  <a:close/>
                  <a:moveTo>
                    <a:pt x="9232" y="31775"/>
                  </a:moveTo>
                  <a:cubicBezTo>
                    <a:pt x="10916" y="31775"/>
                    <a:pt x="13002" y="32678"/>
                    <a:pt x="14389" y="33975"/>
                  </a:cubicBezTo>
                  <a:lnTo>
                    <a:pt x="14389" y="33975"/>
                  </a:lnTo>
                  <a:cubicBezTo>
                    <a:pt x="13462" y="34171"/>
                    <a:pt x="12527" y="34290"/>
                    <a:pt x="11580" y="34290"/>
                  </a:cubicBezTo>
                  <a:cubicBezTo>
                    <a:pt x="11227" y="34290"/>
                    <a:pt x="10872" y="34274"/>
                    <a:pt x="10516" y="34238"/>
                  </a:cubicBezTo>
                  <a:cubicBezTo>
                    <a:pt x="9785" y="34170"/>
                    <a:pt x="5585" y="33051"/>
                    <a:pt x="7822" y="32047"/>
                  </a:cubicBezTo>
                  <a:cubicBezTo>
                    <a:pt x="8233" y="31861"/>
                    <a:pt x="8713" y="31775"/>
                    <a:pt x="9232" y="31775"/>
                  </a:cubicBezTo>
                  <a:close/>
                  <a:moveTo>
                    <a:pt x="33094" y="0"/>
                  </a:moveTo>
                  <a:cubicBezTo>
                    <a:pt x="32622" y="0"/>
                    <a:pt x="32308" y="765"/>
                    <a:pt x="32816" y="1142"/>
                  </a:cubicBezTo>
                  <a:cubicBezTo>
                    <a:pt x="35076" y="2831"/>
                    <a:pt x="37381" y="5273"/>
                    <a:pt x="37130" y="8355"/>
                  </a:cubicBezTo>
                  <a:cubicBezTo>
                    <a:pt x="36947" y="10660"/>
                    <a:pt x="35327" y="12646"/>
                    <a:pt x="33455" y="13901"/>
                  </a:cubicBezTo>
                  <a:cubicBezTo>
                    <a:pt x="32631" y="14469"/>
                    <a:pt x="31697" y="14940"/>
                    <a:pt x="30720" y="15274"/>
                  </a:cubicBezTo>
                  <a:lnTo>
                    <a:pt x="30720" y="15274"/>
                  </a:lnTo>
                  <a:cubicBezTo>
                    <a:pt x="30421" y="14430"/>
                    <a:pt x="30015" y="13627"/>
                    <a:pt x="29506" y="12897"/>
                  </a:cubicBezTo>
                  <a:cubicBezTo>
                    <a:pt x="28280" y="11170"/>
                    <a:pt x="26642" y="10280"/>
                    <a:pt x="24956" y="10280"/>
                  </a:cubicBezTo>
                  <a:cubicBezTo>
                    <a:pt x="23568" y="10280"/>
                    <a:pt x="22149" y="10884"/>
                    <a:pt x="20901" y="12121"/>
                  </a:cubicBezTo>
                  <a:cubicBezTo>
                    <a:pt x="20696" y="12326"/>
                    <a:pt x="20696" y="12600"/>
                    <a:pt x="20810" y="12851"/>
                  </a:cubicBezTo>
                  <a:cubicBezTo>
                    <a:pt x="22100" y="15817"/>
                    <a:pt x="24703" y="17013"/>
                    <a:pt x="27487" y="17013"/>
                  </a:cubicBezTo>
                  <a:cubicBezTo>
                    <a:pt x="28251" y="17013"/>
                    <a:pt x="29030" y="16923"/>
                    <a:pt x="29799" y="16754"/>
                  </a:cubicBezTo>
                  <a:lnTo>
                    <a:pt x="29799" y="16754"/>
                  </a:lnTo>
                  <a:cubicBezTo>
                    <a:pt x="30098" y="17897"/>
                    <a:pt x="30206" y="19066"/>
                    <a:pt x="30077" y="20087"/>
                  </a:cubicBezTo>
                  <a:cubicBezTo>
                    <a:pt x="29643" y="23556"/>
                    <a:pt x="27178" y="26090"/>
                    <a:pt x="23983" y="27254"/>
                  </a:cubicBezTo>
                  <a:cubicBezTo>
                    <a:pt x="23891" y="27287"/>
                    <a:pt x="23798" y="27318"/>
                    <a:pt x="23704" y="27348"/>
                  </a:cubicBezTo>
                  <a:lnTo>
                    <a:pt x="23704" y="27348"/>
                  </a:lnTo>
                  <a:cubicBezTo>
                    <a:pt x="23640" y="27081"/>
                    <a:pt x="23551" y="26806"/>
                    <a:pt x="23435" y="26523"/>
                  </a:cubicBezTo>
                  <a:cubicBezTo>
                    <a:pt x="22361" y="23931"/>
                    <a:pt x="19065" y="20836"/>
                    <a:pt x="16037" y="20836"/>
                  </a:cubicBezTo>
                  <a:cubicBezTo>
                    <a:pt x="14879" y="20836"/>
                    <a:pt x="13761" y="21288"/>
                    <a:pt x="12821" y="22392"/>
                  </a:cubicBezTo>
                  <a:cubicBezTo>
                    <a:pt x="9785" y="25953"/>
                    <a:pt x="16884" y="28235"/>
                    <a:pt x="19235" y="28692"/>
                  </a:cubicBezTo>
                  <a:cubicBezTo>
                    <a:pt x="19868" y="28814"/>
                    <a:pt x="20509" y="28873"/>
                    <a:pt x="21148" y="28873"/>
                  </a:cubicBezTo>
                  <a:cubicBezTo>
                    <a:pt x="21640" y="28873"/>
                    <a:pt x="22131" y="28838"/>
                    <a:pt x="22617" y="28769"/>
                  </a:cubicBezTo>
                  <a:lnTo>
                    <a:pt x="22617" y="28769"/>
                  </a:lnTo>
                  <a:cubicBezTo>
                    <a:pt x="22543" y="29373"/>
                    <a:pt x="22277" y="29966"/>
                    <a:pt x="21746" y="30518"/>
                  </a:cubicBezTo>
                  <a:cubicBezTo>
                    <a:pt x="20239" y="32070"/>
                    <a:pt x="18002" y="32960"/>
                    <a:pt x="15948" y="33576"/>
                  </a:cubicBezTo>
                  <a:cubicBezTo>
                    <a:pt x="15872" y="33599"/>
                    <a:pt x="15796" y="33621"/>
                    <a:pt x="15720" y="33642"/>
                  </a:cubicBezTo>
                  <a:lnTo>
                    <a:pt x="15720" y="33642"/>
                  </a:lnTo>
                  <a:cubicBezTo>
                    <a:pt x="14484" y="32339"/>
                    <a:pt x="12654" y="31465"/>
                    <a:pt x="11018" y="31020"/>
                  </a:cubicBezTo>
                  <a:cubicBezTo>
                    <a:pt x="10410" y="30851"/>
                    <a:pt x="9597" y="30690"/>
                    <a:pt x="8797" y="30690"/>
                  </a:cubicBezTo>
                  <a:cubicBezTo>
                    <a:pt x="7764" y="30690"/>
                    <a:pt x="6752" y="30957"/>
                    <a:pt x="6225" y="31819"/>
                  </a:cubicBezTo>
                  <a:cubicBezTo>
                    <a:pt x="5426" y="33074"/>
                    <a:pt x="6590" y="34238"/>
                    <a:pt x="7685" y="34741"/>
                  </a:cubicBezTo>
                  <a:cubicBezTo>
                    <a:pt x="8836" y="35291"/>
                    <a:pt x="10132" y="35499"/>
                    <a:pt x="11432" y="35499"/>
                  </a:cubicBezTo>
                  <a:cubicBezTo>
                    <a:pt x="12503" y="35499"/>
                    <a:pt x="13578" y="35358"/>
                    <a:pt x="14579" y="35151"/>
                  </a:cubicBezTo>
                  <a:cubicBezTo>
                    <a:pt x="14799" y="35105"/>
                    <a:pt x="15030" y="35052"/>
                    <a:pt x="15268" y="34994"/>
                  </a:cubicBezTo>
                  <a:lnTo>
                    <a:pt x="15268" y="34994"/>
                  </a:lnTo>
                  <a:cubicBezTo>
                    <a:pt x="15743" y="35703"/>
                    <a:pt x="15988" y="36474"/>
                    <a:pt x="15880" y="37251"/>
                  </a:cubicBezTo>
                  <a:cubicBezTo>
                    <a:pt x="15423" y="40629"/>
                    <a:pt x="11223" y="43323"/>
                    <a:pt x="8712" y="45103"/>
                  </a:cubicBezTo>
                  <a:cubicBezTo>
                    <a:pt x="5996" y="47043"/>
                    <a:pt x="3006" y="48664"/>
                    <a:pt x="450" y="50810"/>
                  </a:cubicBezTo>
                  <a:cubicBezTo>
                    <a:pt x="0" y="51205"/>
                    <a:pt x="415" y="51799"/>
                    <a:pt x="901" y="51799"/>
                  </a:cubicBezTo>
                  <a:cubicBezTo>
                    <a:pt x="1032" y="51799"/>
                    <a:pt x="1168" y="51756"/>
                    <a:pt x="1294" y="51654"/>
                  </a:cubicBezTo>
                  <a:cubicBezTo>
                    <a:pt x="4764" y="48732"/>
                    <a:pt x="8895" y="46678"/>
                    <a:pt x="12410" y="43779"/>
                  </a:cubicBezTo>
                  <a:cubicBezTo>
                    <a:pt x="14807" y="41771"/>
                    <a:pt x="18482" y="38301"/>
                    <a:pt x="16610" y="34855"/>
                  </a:cubicBezTo>
                  <a:cubicBezTo>
                    <a:pt x="16574" y="34789"/>
                    <a:pt x="16537" y="34724"/>
                    <a:pt x="16499" y="34659"/>
                  </a:cubicBezTo>
                  <a:lnTo>
                    <a:pt x="16499" y="34659"/>
                  </a:lnTo>
                  <a:cubicBezTo>
                    <a:pt x="19757" y="33680"/>
                    <a:pt x="23709" y="31734"/>
                    <a:pt x="23827" y="28524"/>
                  </a:cubicBezTo>
                  <a:lnTo>
                    <a:pt x="23827" y="28524"/>
                  </a:lnTo>
                  <a:cubicBezTo>
                    <a:pt x="26264" y="27880"/>
                    <a:pt x="28468" y="26370"/>
                    <a:pt x="29872" y="24172"/>
                  </a:cubicBezTo>
                  <a:cubicBezTo>
                    <a:pt x="31306" y="21905"/>
                    <a:pt x="31667" y="19032"/>
                    <a:pt x="31053" y="16408"/>
                  </a:cubicBezTo>
                  <a:lnTo>
                    <a:pt x="31053" y="16408"/>
                  </a:lnTo>
                  <a:cubicBezTo>
                    <a:pt x="32330" y="15981"/>
                    <a:pt x="33542" y="15346"/>
                    <a:pt x="34574" y="14563"/>
                  </a:cubicBezTo>
                  <a:cubicBezTo>
                    <a:pt x="36628" y="13011"/>
                    <a:pt x="38271" y="10706"/>
                    <a:pt x="38340" y="8058"/>
                  </a:cubicBezTo>
                  <a:cubicBezTo>
                    <a:pt x="38408" y="4657"/>
                    <a:pt x="35966" y="2009"/>
                    <a:pt x="33409" y="115"/>
                  </a:cubicBezTo>
                  <a:cubicBezTo>
                    <a:pt x="33302" y="35"/>
                    <a:pt x="33194" y="0"/>
                    <a:pt x="3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79"/>
            <p:cNvSpPr/>
            <p:nvPr/>
          </p:nvSpPr>
          <p:spPr>
            <a:xfrm>
              <a:off x="5941025" y="2320575"/>
              <a:ext cx="182525" cy="161850"/>
            </a:xfrm>
            <a:custGeom>
              <a:rect b="b" l="l" r="r" t="t"/>
              <a:pathLst>
                <a:path extrusionOk="0" h="6474" w="7301">
                  <a:moveTo>
                    <a:pt x="2509" y="1"/>
                  </a:moveTo>
                  <a:cubicBezTo>
                    <a:pt x="2274" y="1"/>
                    <a:pt x="2039" y="120"/>
                    <a:pt x="1940" y="398"/>
                  </a:cubicBezTo>
                  <a:cubicBezTo>
                    <a:pt x="1347" y="2133"/>
                    <a:pt x="662" y="3844"/>
                    <a:pt x="91" y="5602"/>
                  </a:cubicBezTo>
                  <a:cubicBezTo>
                    <a:pt x="0" y="5876"/>
                    <a:pt x="206" y="6287"/>
                    <a:pt x="502" y="6332"/>
                  </a:cubicBezTo>
                  <a:cubicBezTo>
                    <a:pt x="1173" y="6430"/>
                    <a:pt x="1849" y="6474"/>
                    <a:pt x="2524" y="6474"/>
                  </a:cubicBezTo>
                  <a:cubicBezTo>
                    <a:pt x="3895" y="6474"/>
                    <a:pt x="5266" y="6296"/>
                    <a:pt x="6597" y="6036"/>
                  </a:cubicBezTo>
                  <a:cubicBezTo>
                    <a:pt x="7301" y="5886"/>
                    <a:pt x="7067" y="4879"/>
                    <a:pt x="6437" y="4879"/>
                  </a:cubicBezTo>
                  <a:cubicBezTo>
                    <a:pt x="6393" y="4879"/>
                    <a:pt x="6347" y="4884"/>
                    <a:pt x="6300" y="4894"/>
                  </a:cubicBezTo>
                  <a:cubicBezTo>
                    <a:pt x="5084" y="5131"/>
                    <a:pt x="3792" y="5303"/>
                    <a:pt x="2514" y="5303"/>
                  </a:cubicBezTo>
                  <a:cubicBezTo>
                    <a:pt x="2157" y="5303"/>
                    <a:pt x="1801" y="5289"/>
                    <a:pt x="1448" y="5260"/>
                  </a:cubicBezTo>
                  <a:lnTo>
                    <a:pt x="1448" y="5260"/>
                  </a:lnTo>
                  <a:cubicBezTo>
                    <a:pt x="1970" y="3743"/>
                    <a:pt x="2561" y="2239"/>
                    <a:pt x="3082" y="717"/>
                  </a:cubicBezTo>
                  <a:cubicBezTo>
                    <a:pt x="3234" y="287"/>
                    <a:pt x="287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9" name="Google Shape;2979;p79"/>
          <p:cNvGrpSpPr/>
          <p:nvPr/>
        </p:nvGrpSpPr>
        <p:grpSpPr>
          <a:xfrm rot="1866236">
            <a:off x="6333437" y="468238"/>
            <a:ext cx="2928624" cy="358006"/>
            <a:chOff x="2142525" y="3876725"/>
            <a:chExt cx="2414850" cy="295200"/>
          </a:xfrm>
        </p:grpSpPr>
        <p:sp>
          <p:nvSpPr>
            <p:cNvPr id="2980" name="Google Shape;2980;p79"/>
            <p:cNvSpPr/>
            <p:nvPr/>
          </p:nvSpPr>
          <p:spPr>
            <a:xfrm>
              <a:off x="2147925" y="3884850"/>
              <a:ext cx="91075" cy="132625"/>
            </a:xfrm>
            <a:custGeom>
              <a:rect b="b" l="l" r="r" t="t"/>
              <a:pathLst>
                <a:path extrusionOk="0" h="5305" w="3643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79"/>
            <p:cNvSpPr/>
            <p:nvPr/>
          </p:nvSpPr>
          <p:spPr>
            <a:xfrm>
              <a:off x="2227250" y="3885400"/>
              <a:ext cx="45775" cy="135000"/>
            </a:xfrm>
            <a:custGeom>
              <a:rect b="b" l="l" r="r" t="t"/>
              <a:pathLst>
                <a:path extrusionOk="0" h="5400" w="1831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79"/>
            <p:cNvSpPr/>
            <p:nvPr/>
          </p:nvSpPr>
          <p:spPr>
            <a:xfrm>
              <a:off x="2262625" y="3878875"/>
              <a:ext cx="121050" cy="159625"/>
            </a:xfrm>
            <a:custGeom>
              <a:rect b="b" l="l" r="r" t="t"/>
              <a:pathLst>
                <a:path extrusionOk="0" h="6385" w="4842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79"/>
            <p:cNvSpPr/>
            <p:nvPr/>
          </p:nvSpPr>
          <p:spPr>
            <a:xfrm>
              <a:off x="2275025" y="3904375"/>
              <a:ext cx="91525" cy="94625"/>
            </a:xfrm>
            <a:custGeom>
              <a:rect b="b" l="l" r="r" t="t"/>
              <a:pathLst>
                <a:path extrusionOk="0" h="3785" w="3661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79"/>
            <p:cNvSpPr/>
            <p:nvPr/>
          </p:nvSpPr>
          <p:spPr>
            <a:xfrm>
              <a:off x="4200850" y="4019700"/>
              <a:ext cx="243175" cy="145150"/>
            </a:xfrm>
            <a:custGeom>
              <a:rect b="b" l="l" r="r" t="t"/>
              <a:pathLst>
                <a:path extrusionOk="0" h="5806" w="9727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79"/>
            <p:cNvSpPr/>
            <p:nvPr/>
          </p:nvSpPr>
          <p:spPr>
            <a:xfrm>
              <a:off x="4430700" y="4072425"/>
              <a:ext cx="121050" cy="57275"/>
            </a:xfrm>
            <a:custGeom>
              <a:rect b="b" l="l" r="r" t="t"/>
              <a:pathLst>
                <a:path extrusionOk="0" h="2291" w="4842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79"/>
            <p:cNvSpPr/>
            <p:nvPr/>
          </p:nvSpPr>
          <p:spPr>
            <a:xfrm>
              <a:off x="2373050" y="3934975"/>
              <a:ext cx="1943650" cy="192700"/>
            </a:xfrm>
            <a:custGeom>
              <a:rect b="b" l="l" r="r" t="t"/>
              <a:pathLst>
                <a:path extrusionOk="0" h="7708" w="77746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79"/>
            <p:cNvSpPr/>
            <p:nvPr/>
          </p:nvSpPr>
          <p:spPr>
            <a:xfrm>
              <a:off x="2392900" y="3956075"/>
              <a:ext cx="472575" cy="58775"/>
            </a:xfrm>
            <a:custGeom>
              <a:rect b="b" l="l" r="r" t="t"/>
              <a:pathLst>
                <a:path extrusionOk="0" h="2351" w="18903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79"/>
            <p:cNvSpPr/>
            <p:nvPr/>
          </p:nvSpPr>
          <p:spPr>
            <a:xfrm>
              <a:off x="2373050" y="3889675"/>
              <a:ext cx="1885075" cy="275175"/>
            </a:xfrm>
            <a:custGeom>
              <a:rect b="b" l="l" r="r" t="t"/>
              <a:pathLst>
                <a:path extrusionOk="0" h="11007" w="75403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79"/>
            <p:cNvSpPr/>
            <p:nvPr/>
          </p:nvSpPr>
          <p:spPr>
            <a:xfrm>
              <a:off x="2142525" y="3876725"/>
              <a:ext cx="2414850" cy="291950"/>
            </a:xfrm>
            <a:custGeom>
              <a:rect b="b" l="l" r="r" t="t"/>
              <a:pathLst>
                <a:path extrusionOk="0" h="11678" w="96594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79"/>
            <p:cNvSpPr/>
            <p:nvPr/>
          </p:nvSpPr>
          <p:spPr>
            <a:xfrm>
              <a:off x="2297125" y="3977050"/>
              <a:ext cx="10375" cy="58250"/>
            </a:xfrm>
            <a:custGeom>
              <a:rect b="b" l="l" r="r" t="t"/>
              <a:pathLst>
                <a:path extrusionOk="0" h="2330" w="415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79"/>
            <p:cNvSpPr/>
            <p:nvPr/>
          </p:nvSpPr>
          <p:spPr>
            <a:xfrm>
              <a:off x="2334525" y="3993050"/>
              <a:ext cx="10850" cy="45625"/>
            </a:xfrm>
            <a:custGeom>
              <a:rect b="b" l="l" r="r" t="t"/>
              <a:pathLst>
                <a:path extrusionOk="0" h="1825" w="434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79"/>
            <p:cNvSpPr/>
            <p:nvPr/>
          </p:nvSpPr>
          <p:spPr>
            <a:xfrm>
              <a:off x="2368775" y="3930000"/>
              <a:ext cx="1895650" cy="136475"/>
            </a:xfrm>
            <a:custGeom>
              <a:rect b="b" l="l" r="r" t="t"/>
              <a:pathLst>
                <a:path extrusionOk="0" h="5459" w="75826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79"/>
            <p:cNvSpPr/>
            <p:nvPr/>
          </p:nvSpPr>
          <p:spPr>
            <a:xfrm>
              <a:off x="4430700" y="4072425"/>
              <a:ext cx="13325" cy="57275"/>
            </a:xfrm>
            <a:custGeom>
              <a:rect b="b" l="l" r="r" t="t"/>
              <a:pathLst>
                <a:path extrusionOk="0" fill="none" h="2291" w="533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79"/>
            <p:cNvSpPr/>
            <p:nvPr/>
          </p:nvSpPr>
          <p:spPr>
            <a:xfrm>
              <a:off x="4195450" y="4056625"/>
              <a:ext cx="126900" cy="115300"/>
            </a:xfrm>
            <a:custGeom>
              <a:rect b="b" l="l" r="r" t="t"/>
              <a:pathLst>
                <a:path extrusionOk="0" h="4612" w="5076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79"/>
            <p:cNvSpPr/>
            <p:nvPr/>
          </p:nvSpPr>
          <p:spPr>
            <a:xfrm>
              <a:off x="2368100" y="3995375"/>
              <a:ext cx="1847425" cy="137250"/>
            </a:xfrm>
            <a:custGeom>
              <a:rect b="b" l="l" r="r" t="t"/>
              <a:pathLst>
                <a:path extrusionOk="0" h="5490" w="73897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6" name="Google Shape;2996;p79"/>
          <p:cNvSpPr txBox="1"/>
          <p:nvPr/>
        </p:nvSpPr>
        <p:spPr>
          <a:xfrm>
            <a:off x="5626075" y="1203300"/>
            <a:ext cx="30189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" sz="2200">
                <a:solidFill>
                  <a:schemeClr val="dk2"/>
                </a:solidFill>
                <a:highlight>
                  <a:srgbClr val="F4CCCC"/>
                </a:highlight>
              </a:rPr>
              <a:t>Removing Z and N(Z)</a:t>
            </a:r>
            <a:r>
              <a:rPr lang="en" sz="2200">
                <a:solidFill>
                  <a:schemeClr val="dk2"/>
                </a:solidFill>
              </a:rPr>
              <a:t> from the graph, we create </a:t>
            </a:r>
            <a:r>
              <a:rPr b="1" lang="en" sz="2200">
                <a:solidFill>
                  <a:schemeClr val="dk2"/>
                </a:solidFill>
                <a:highlight>
                  <a:srgbClr val="EAD1DC"/>
                </a:highlight>
              </a:rPr>
              <a:t>a new graph G′</a:t>
            </a:r>
            <a:r>
              <a:rPr lang="en" sz="2200">
                <a:solidFill>
                  <a:schemeClr val="dk2"/>
                </a:solidFill>
              </a:rPr>
              <a:t> with bipartition </a:t>
            </a:r>
            <a:r>
              <a:rPr b="1" i="1" lang="en" sz="2200" u="sng">
                <a:solidFill>
                  <a:schemeClr val="dk2"/>
                </a:solidFill>
                <a:highlight>
                  <a:srgbClr val="FCE5CD"/>
                </a:highlight>
              </a:rPr>
              <a:t>(A′=A∖Z, B′=B∖N(Z).</a:t>
            </a:r>
            <a:endParaRPr b="1" sz="2200">
              <a:solidFill>
                <a:schemeClr val="dk2"/>
              </a:solidFill>
              <a:highlight>
                <a:srgbClr val="FFF2CC"/>
              </a:highlight>
            </a:endParaRPr>
          </a:p>
        </p:txBody>
      </p:sp>
      <p:grpSp>
        <p:nvGrpSpPr>
          <p:cNvPr id="2997" name="Google Shape;2997;p79"/>
          <p:cNvGrpSpPr/>
          <p:nvPr/>
        </p:nvGrpSpPr>
        <p:grpSpPr>
          <a:xfrm>
            <a:off x="770575" y="256388"/>
            <a:ext cx="2204325" cy="4848773"/>
            <a:chOff x="1627025" y="65600"/>
            <a:chExt cx="2204325" cy="4848773"/>
          </a:xfrm>
        </p:grpSpPr>
        <p:grpSp>
          <p:nvGrpSpPr>
            <p:cNvPr id="2998" name="Google Shape;2998;p79"/>
            <p:cNvGrpSpPr/>
            <p:nvPr/>
          </p:nvGrpSpPr>
          <p:grpSpPr>
            <a:xfrm>
              <a:off x="1858150" y="914242"/>
              <a:ext cx="1632146" cy="3120000"/>
              <a:chOff x="1858150" y="914242"/>
              <a:chExt cx="1632146" cy="3120000"/>
            </a:xfrm>
          </p:grpSpPr>
          <p:cxnSp>
            <p:nvCxnSpPr>
              <p:cNvPr id="2999" name="Google Shape;2999;p79"/>
              <p:cNvCxnSpPr>
                <a:endCxn id="3000" idx="2"/>
              </p:cNvCxnSpPr>
              <p:nvPr/>
            </p:nvCxnSpPr>
            <p:spPr>
              <a:xfrm flipH="1" rot="10800000">
                <a:off x="2037500" y="914391"/>
                <a:ext cx="1374000" cy="1326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1" name="Google Shape;3001;p79"/>
              <p:cNvCxnSpPr>
                <a:stCxn id="3002" idx="6"/>
                <a:endCxn id="3003" idx="2"/>
              </p:cNvCxnSpPr>
              <p:nvPr/>
            </p:nvCxnSpPr>
            <p:spPr>
              <a:xfrm flipH="1" rot="10800000">
                <a:off x="2068150" y="1455900"/>
                <a:ext cx="1343400" cy="6921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4" name="Google Shape;3004;p79"/>
              <p:cNvCxnSpPr>
                <a:stCxn id="3002" idx="6"/>
                <a:endCxn id="3005" idx="2"/>
              </p:cNvCxnSpPr>
              <p:nvPr/>
            </p:nvCxnSpPr>
            <p:spPr>
              <a:xfrm flipH="1" rot="10800000">
                <a:off x="2068150" y="1945500"/>
                <a:ext cx="1343400" cy="202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6" name="Google Shape;3006;p79"/>
              <p:cNvCxnSpPr>
                <a:stCxn id="3002" idx="6"/>
                <a:endCxn id="3007" idx="2"/>
              </p:cNvCxnSpPr>
              <p:nvPr/>
            </p:nvCxnSpPr>
            <p:spPr>
              <a:xfrm>
                <a:off x="2068150" y="2148000"/>
                <a:ext cx="1343400" cy="35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8" name="Google Shape;3008;p79"/>
              <p:cNvCxnSpPr>
                <a:stCxn id="3002" idx="6"/>
                <a:endCxn id="3009" idx="2"/>
              </p:cNvCxnSpPr>
              <p:nvPr/>
            </p:nvCxnSpPr>
            <p:spPr>
              <a:xfrm>
                <a:off x="2068150" y="2148000"/>
                <a:ext cx="1343400" cy="8829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0" name="Google Shape;3010;p79"/>
              <p:cNvCxnSpPr>
                <a:stCxn id="3011" idx="7"/>
                <a:endCxn id="3000" idx="2"/>
              </p:cNvCxnSpPr>
              <p:nvPr/>
            </p:nvCxnSpPr>
            <p:spPr>
              <a:xfrm flipH="1" rot="10800000">
                <a:off x="2037396" y="914242"/>
                <a:ext cx="1374000" cy="193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2" name="Google Shape;3012;p79"/>
              <p:cNvCxnSpPr>
                <a:stCxn id="3011" idx="6"/>
                <a:endCxn id="3003" idx="2"/>
              </p:cNvCxnSpPr>
              <p:nvPr/>
            </p:nvCxnSpPr>
            <p:spPr>
              <a:xfrm flipH="1" rot="10800000">
                <a:off x="2068150" y="1455850"/>
                <a:ext cx="1343400" cy="1488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3" name="Google Shape;3013;p79"/>
              <p:cNvCxnSpPr>
                <a:stCxn id="3011" idx="2"/>
                <a:endCxn id="3005" idx="2"/>
              </p:cNvCxnSpPr>
              <p:nvPr/>
            </p:nvCxnSpPr>
            <p:spPr>
              <a:xfrm flipH="1" rot="10800000">
                <a:off x="1858150" y="1945750"/>
                <a:ext cx="1553400" cy="99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4" name="Google Shape;3014;p79"/>
              <p:cNvCxnSpPr>
                <a:stCxn id="3011" idx="7"/>
                <a:endCxn id="3007" idx="0"/>
              </p:cNvCxnSpPr>
              <p:nvPr/>
            </p:nvCxnSpPr>
            <p:spPr>
              <a:xfrm flipH="1" rot="10800000">
                <a:off x="2037396" y="2404042"/>
                <a:ext cx="1452900" cy="447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5" name="Google Shape;3015;p79"/>
              <p:cNvCxnSpPr>
                <a:stCxn id="3011" idx="5"/>
                <a:endCxn id="3016" idx="1"/>
              </p:cNvCxnSpPr>
              <p:nvPr/>
            </p:nvCxnSpPr>
            <p:spPr>
              <a:xfrm>
                <a:off x="2037396" y="3037258"/>
                <a:ext cx="1397100" cy="454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7" name="Google Shape;3017;p79"/>
              <p:cNvCxnSpPr>
                <a:stCxn id="3011" idx="7"/>
                <a:endCxn id="3018" idx="1"/>
              </p:cNvCxnSpPr>
              <p:nvPr/>
            </p:nvCxnSpPr>
            <p:spPr>
              <a:xfrm>
                <a:off x="2037396" y="2851642"/>
                <a:ext cx="1397100" cy="1182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9900FF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019" name="Google Shape;3019;p79"/>
            <p:cNvSpPr/>
            <p:nvPr/>
          </p:nvSpPr>
          <p:spPr>
            <a:xfrm>
              <a:off x="3149150" y="65600"/>
              <a:ext cx="682200" cy="4434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79"/>
            <p:cNvSpPr/>
            <p:nvPr/>
          </p:nvSpPr>
          <p:spPr>
            <a:xfrm>
              <a:off x="1627025" y="905350"/>
              <a:ext cx="682200" cy="2571900"/>
            </a:xfrm>
            <a:prstGeom prst="ellipse">
              <a:avLst/>
            </a:prstGeom>
            <a:noFill/>
            <a:ln cap="flat" cmpd="sng" w="28575">
              <a:solidFill>
                <a:srgbClr val="00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79"/>
            <p:cNvSpPr/>
            <p:nvPr/>
          </p:nvSpPr>
          <p:spPr>
            <a:xfrm>
              <a:off x="1858150" y="201675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79"/>
            <p:cNvSpPr/>
            <p:nvPr/>
          </p:nvSpPr>
          <p:spPr>
            <a:xfrm>
              <a:off x="1858150" y="2813200"/>
              <a:ext cx="210000" cy="262500"/>
            </a:xfrm>
            <a:prstGeom prst="ellipse">
              <a:avLst/>
            </a:prstGeom>
            <a:solidFill>
              <a:srgbClr val="134F5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79"/>
            <p:cNvSpPr/>
            <p:nvPr/>
          </p:nvSpPr>
          <p:spPr>
            <a:xfrm>
              <a:off x="3411500" y="81704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79"/>
            <p:cNvSpPr/>
            <p:nvPr/>
          </p:nvSpPr>
          <p:spPr>
            <a:xfrm>
              <a:off x="3411500" y="1358554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79"/>
            <p:cNvSpPr/>
            <p:nvPr/>
          </p:nvSpPr>
          <p:spPr>
            <a:xfrm>
              <a:off x="3411500" y="1848292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79"/>
            <p:cNvSpPr/>
            <p:nvPr/>
          </p:nvSpPr>
          <p:spPr>
            <a:xfrm>
              <a:off x="3411500" y="2404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79"/>
            <p:cNvSpPr/>
            <p:nvPr/>
          </p:nvSpPr>
          <p:spPr>
            <a:xfrm>
              <a:off x="3411500" y="2933558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79"/>
            <p:cNvSpPr/>
            <p:nvPr/>
          </p:nvSpPr>
          <p:spPr>
            <a:xfrm>
              <a:off x="3411500" y="3463050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79"/>
            <p:cNvSpPr/>
            <p:nvPr/>
          </p:nvSpPr>
          <p:spPr>
            <a:xfrm>
              <a:off x="3411500" y="4005671"/>
              <a:ext cx="157500" cy="194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79"/>
            <p:cNvSpPr txBox="1"/>
            <p:nvPr/>
          </p:nvSpPr>
          <p:spPr>
            <a:xfrm>
              <a:off x="1753000" y="3405500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</a:t>
              </a:r>
              <a:endParaRPr b="1" sz="2000"/>
            </a:p>
          </p:txBody>
        </p:sp>
        <p:sp>
          <p:nvSpPr>
            <p:cNvPr id="3022" name="Google Shape;3022;p79"/>
            <p:cNvSpPr txBox="1"/>
            <p:nvPr/>
          </p:nvSpPr>
          <p:spPr>
            <a:xfrm>
              <a:off x="3283125" y="4421773"/>
              <a:ext cx="359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endParaRPr b="1" sz="2000"/>
            </a:p>
          </p:txBody>
        </p:sp>
      </p:grpSp>
      <p:grpSp>
        <p:nvGrpSpPr>
          <p:cNvPr id="3023" name="Google Shape;3023;p79"/>
          <p:cNvGrpSpPr/>
          <p:nvPr/>
        </p:nvGrpSpPr>
        <p:grpSpPr>
          <a:xfrm>
            <a:off x="507900" y="1646688"/>
            <a:ext cx="2047200" cy="1575000"/>
            <a:chOff x="1364350" y="1455900"/>
            <a:chExt cx="2047200" cy="1575000"/>
          </a:xfrm>
        </p:grpSpPr>
        <p:sp>
          <p:nvSpPr>
            <p:cNvPr id="3024" name="Google Shape;3024;p79"/>
            <p:cNvSpPr txBox="1"/>
            <p:nvPr/>
          </p:nvSpPr>
          <p:spPr>
            <a:xfrm>
              <a:off x="1364350" y="18850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40C2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2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3025" name="Google Shape;3025;p79"/>
            <p:cNvCxnSpPr>
              <a:stCxn id="3002" idx="6"/>
              <a:endCxn id="3003" idx="2"/>
            </p:cNvCxnSpPr>
            <p:nvPr/>
          </p:nvCxnSpPr>
          <p:spPr>
            <a:xfrm flipH="1" rot="10800000">
              <a:off x="2068150" y="1455900"/>
              <a:ext cx="1343400" cy="692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6" name="Google Shape;3026;p79"/>
            <p:cNvCxnSpPr>
              <a:stCxn id="3002" idx="6"/>
              <a:endCxn id="3009" idx="2"/>
            </p:cNvCxnSpPr>
            <p:nvPr/>
          </p:nvCxnSpPr>
          <p:spPr>
            <a:xfrm>
              <a:off x="2068150" y="2148000"/>
              <a:ext cx="1343400" cy="8829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27" name="Google Shape;3027;p79"/>
          <p:cNvGrpSpPr/>
          <p:nvPr/>
        </p:nvGrpSpPr>
        <p:grpSpPr>
          <a:xfrm>
            <a:off x="573800" y="2623330"/>
            <a:ext cx="2004246" cy="1601700"/>
            <a:chOff x="1430250" y="2432542"/>
            <a:chExt cx="2004246" cy="1601700"/>
          </a:xfrm>
        </p:grpSpPr>
        <p:sp>
          <p:nvSpPr>
            <p:cNvPr id="3028" name="Google Shape;3028;p79"/>
            <p:cNvSpPr txBox="1"/>
            <p:nvPr/>
          </p:nvSpPr>
          <p:spPr>
            <a:xfrm>
              <a:off x="1430250" y="27269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980000"/>
                  </a:solidFill>
                </a:rPr>
                <a:t>3</a:t>
              </a:r>
              <a:endParaRPr b="1" sz="2000">
                <a:solidFill>
                  <a:srgbClr val="980000"/>
                </a:solidFill>
              </a:endParaRPr>
            </a:p>
          </p:txBody>
        </p:sp>
        <p:cxnSp>
          <p:nvCxnSpPr>
            <p:cNvPr id="3029" name="Google Shape;3029;p79"/>
            <p:cNvCxnSpPr>
              <a:stCxn id="3011" idx="7"/>
              <a:endCxn id="3007" idx="1"/>
            </p:cNvCxnSpPr>
            <p:nvPr/>
          </p:nvCxnSpPr>
          <p:spPr>
            <a:xfrm flipH="1" rot="10800000">
              <a:off x="2037396" y="2432542"/>
              <a:ext cx="1397100" cy="4191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0" name="Google Shape;3030;p79"/>
            <p:cNvCxnSpPr>
              <a:stCxn id="3011" idx="7"/>
              <a:endCxn id="3018" idx="1"/>
            </p:cNvCxnSpPr>
            <p:nvPr/>
          </p:nvCxnSpPr>
          <p:spPr>
            <a:xfrm>
              <a:off x="2037396" y="2851642"/>
              <a:ext cx="1397100" cy="1182600"/>
            </a:xfrm>
            <a:prstGeom prst="straightConnector1">
              <a:avLst/>
            </a:prstGeom>
            <a:noFill/>
            <a:ln cap="flat" cmpd="sng" w="38100">
              <a:solidFill>
                <a:srgbClr val="99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31" name="Google Shape;3031;p79"/>
          <p:cNvGrpSpPr/>
          <p:nvPr/>
        </p:nvGrpSpPr>
        <p:grpSpPr>
          <a:xfrm>
            <a:off x="2701025" y="1483925"/>
            <a:ext cx="886500" cy="3083563"/>
            <a:chOff x="3557475" y="1293138"/>
            <a:chExt cx="886500" cy="3083563"/>
          </a:xfrm>
        </p:grpSpPr>
        <p:sp>
          <p:nvSpPr>
            <p:cNvPr id="3032" name="Google Shape;3032;p79"/>
            <p:cNvSpPr/>
            <p:nvPr/>
          </p:nvSpPr>
          <p:spPr>
            <a:xfrm>
              <a:off x="3557475" y="1442725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79"/>
            <p:cNvSpPr/>
            <p:nvPr/>
          </p:nvSpPr>
          <p:spPr>
            <a:xfrm>
              <a:off x="3557475" y="303090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79"/>
            <p:cNvSpPr/>
            <p:nvPr/>
          </p:nvSpPr>
          <p:spPr>
            <a:xfrm>
              <a:off x="3557475" y="2468238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79"/>
            <p:cNvSpPr/>
            <p:nvPr/>
          </p:nvSpPr>
          <p:spPr>
            <a:xfrm>
              <a:off x="3557475" y="4108650"/>
              <a:ext cx="527100" cy="435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AA84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79"/>
            <p:cNvSpPr txBox="1"/>
            <p:nvPr/>
          </p:nvSpPr>
          <p:spPr>
            <a:xfrm>
              <a:off x="4084575" y="1293138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3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3037" name="Google Shape;3037;p79"/>
            <p:cNvSpPr txBox="1"/>
            <p:nvPr/>
          </p:nvSpPr>
          <p:spPr>
            <a:xfrm>
              <a:off x="4084575" y="280635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4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3038" name="Google Shape;3038;p79"/>
            <p:cNvSpPr txBox="1"/>
            <p:nvPr/>
          </p:nvSpPr>
          <p:spPr>
            <a:xfrm>
              <a:off x="4084575" y="2255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5</a:t>
              </a:r>
              <a:endParaRPr b="1" sz="2000">
                <a:solidFill>
                  <a:srgbClr val="0000FF"/>
                </a:solidFill>
              </a:endParaRPr>
            </a:p>
          </p:txBody>
        </p:sp>
        <p:sp>
          <p:nvSpPr>
            <p:cNvPr id="3039" name="Google Shape;3039;p79"/>
            <p:cNvSpPr txBox="1"/>
            <p:nvPr/>
          </p:nvSpPr>
          <p:spPr>
            <a:xfrm>
              <a:off x="4084575" y="3884100"/>
              <a:ext cx="359400" cy="492600"/>
            </a:xfrm>
            <a:prstGeom prst="rect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0000FF"/>
                  </a:solidFill>
                </a:rPr>
                <a:t>6</a:t>
              </a:r>
              <a:endParaRPr b="1" sz="2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3" name="Shape 3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4" name="Google Shape;3044;p80"/>
          <p:cNvGrpSpPr/>
          <p:nvPr/>
        </p:nvGrpSpPr>
        <p:grpSpPr>
          <a:xfrm rot="2210750">
            <a:off x="5587690" y="62745"/>
            <a:ext cx="976434" cy="1313229"/>
            <a:chOff x="5941025" y="1169275"/>
            <a:chExt cx="976375" cy="1313150"/>
          </a:xfrm>
        </p:grpSpPr>
        <p:sp>
          <p:nvSpPr>
            <p:cNvPr id="3045" name="Google Shape;3045;p80"/>
            <p:cNvSpPr/>
            <p:nvPr/>
          </p:nvSpPr>
          <p:spPr>
            <a:xfrm>
              <a:off x="5957175" y="1169275"/>
              <a:ext cx="960225" cy="1294975"/>
            </a:xfrm>
            <a:custGeom>
              <a:rect b="b" l="l" r="r" t="t"/>
              <a:pathLst>
                <a:path extrusionOk="0" h="51799" w="38409">
                  <a:moveTo>
                    <a:pt x="24906" y="11400"/>
                  </a:moveTo>
                  <a:cubicBezTo>
                    <a:pt x="26915" y="11400"/>
                    <a:pt x="28559" y="13330"/>
                    <a:pt x="29437" y="15627"/>
                  </a:cubicBezTo>
                  <a:lnTo>
                    <a:pt x="29437" y="15627"/>
                  </a:lnTo>
                  <a:cubicBezTo>
                    <a:pt x="28804" y="15759"/>
                    <a:pt x="28165" y="15830"/>
                    <a:pt x="27538" y="15830"/>
                  </a:cubicBezTo>
                  <a:cubicBezTo>
                    <a:pt x="25304" y="15830"/>
                    <a:pt x="23217" y="14928"/>
                    <a:pt x="22048" y="12679"/>
                  </a:cubicBezTo>
                  <a:lnTo>
                    <a:pt x="22048" y="12679"/>
                  </a:lnTo>
                  <a:cubicBezTo>
                    <a:pt x="23050" y="11780"/>
                    <a:pt x="24014" y="11400"/>
                    <a:pt x="24906" y="11400"/>
                  </a:cubicBezTo>
                  <a:close/>
                  <a:moveTo>
                    <a:pt x="16098" y="22002"/>
                  </a:moveTo>
                  <a:cubicBezTo>
                    <a:pt x="17912" y="22002"/>
                    <a:pt x="19841" y="23543"/>
                    <a:pt x="20924" y="24766"/>
                  </a:cubicBezTo>
                  <a:cubicBezTo>
                    <a:pt x="21653" y="25600"/>
                    <a:pt x="22307" y="26598"/>
                    <a:pt x="22544" y="27617"/>
                  </a:cubicBezTo>
                  <a:lnTo>
                    <a:pt x="22544" y="27617"/>
                  </a:lnTo>
                  <a:cubicBezTo>
                    <a:pt x="22079" y="27689"/>
                    <a:pt x="21602" y="27724"/>
                    <a:pt x="21120" y="27724"/>
                  </a:cubicBezTo>
                  <a:cubicBezTo>
                    <a:pt x="18809" y="27724"/>
                    <a:pt x="16382" y="26930"/>
                    <a:pt x="14579" y="25702"/>
                  </a:cubicBezTo>
                  <a:cubicBezTo>
                    <a:pt x="14054" y="25314"/>
                    <a:pt x="13323" y="24789"/>
                    <a:pt x="13323" y="24081"/>
                  </a:cubicBezTo>
                  <a:cubicBezTo>
                    <a:pt x="13323" y="23145"/>
                    <a:pt x="14556" y="22301"/>
                    <a:pt x="15355" y="22095"/>
                  </a:cubicBezTo>
                  <a:cubicBezTo>
                    <a:pt x="15599" y="22032"/>
                    <a:pt x="15847" y="22002"/>
                    <a:pt x="16098" y="22002"/>
                  </a:cubicBezTo>
                  <a:close/>
                  <a:moveTo>
                    <a:pt x="9232" y="31775"/>
                  </a:moveTo>
                  <a:cubicBezTo>
                    <a:pt x="10916" y="31775"/>
                    <a:pt x="13002" y="32678"/>
                    <a:pt x="14389" y="33975"/>
                  </a:cubicBezTo>
                  <a:lnTo>
                    <a:pt x="14389" y="33975"/>
                  </a:lnTo>
                  <a:cubicBezTo>
                    <a:pt x="13462" y="34171"/>
                    <a:pt x="12527" y="34290"/>
                    <a:pt x="11580" y="34290"/>
                  </a:cubicBezTo>
                  <a:cubicBezTo>
                    <a:pt x="11227" y="34290"/>
                    <a:pt x="10872" y="34274"/>
                    <a:pt x="10516" y="34238"/>
                  </a:cubicBezTo>
                  <a:cubicBezTo>
                    <a:pt x="9785" y="34170"/>
                    <a:pt x="5585" y="33051"/>
                    <a:pt x="7822" y="32047"/>
                  </a:cubicBezTo>
                  <a:cubicBezTo>
                    <a:pt x="8233" y="31861"/>
                    <a:pt x="8713" y="31775"/>
                    <a:pt x="9232" y="31775"/>
                  </a:cubicBezTo>
                  <a:close/>
                  <a:moveTo>
                    <a:pt x="33094" y="0"/>
                  </a:moveTo>
                  <a:cubicBezTo>
                    <a:pt x="32622" y="0"/>
                    <a:pt x="32308" y="765"/>
                    <a:pt x="32816" y="1142"/>
                  </a:cubicBezTo>
                  <a:cubicBezTo>
                    <a:pt x="35076" y="2831"/>
                    <a:pt x="37381" y="5273"/>
                    <a:pt x="37130" y="8355"/>
                  </a:cubicBezTo>
                  <a:cubicBezTo>
                    <a:pt x="36947" y="10660"/>
                    <a:pt x="35327" y="12646"/>
                    <a:pt x="33455" y="13901"/>
                  </a:cubicBezTo>
                  <a:cubicBezTo>
                    <a:pt x="32631" y="14469"/>
                    <a:pt x="31697" y="14940"/>
                    <a:pt x="30720" y="15274"/>
                  </a:cubicBezTo>
                  <a:lnTo>
                    <a:pt x="30720" y="15274"/>
                  </a:lnTo>
                  <a:cubicBezTo>
                    <a:pt x="30421" y="14430"/>
                    <a:pt x="30015" y="13627"/>
                    <a:pt x="29506" y="12897"/>
                  </a:cubicBezTo>
                  <a:cubicBezTo>
                    <a:pt x="28280" y="11170"/>
                    <a:pt x="26642" y="10280"/>
                    <a:pt x="24956" y="10280"/>
                  </a:cubicBezTo>
                  <a:cubicBezTo>
                    <a:pt x="23568" y="10280"/>
                    <a:pt x="22149" y="10884"/>
                    <a:pt x="20901" y="12121"/>
                  </a:cubicBezTo>
                  <a:cubicBezTo>
                    <a:pt x="20696" y="12326"/>
                    <a:pt x="20696" y="12600"/>
                    <a:pt x="20810" y="12851"/>
                  </a:cubicBezTo>
                  <a:cubicBezTo>
                    <a:pt x="22100" y="15817"/>
                    <a:pt x="24703" y="17013"/>
                    <a:pt x="27487" y="17013"/>
                  </a:cubicBezTo>
                  <a:cubicBezTo>
                    <a:pt x="28251" y="17013"/>
                    <a:pt x="29030" y="16923"/>
                    <a:pt x="29799" y="16754"/>
                  </a:cubicBezTo>
                  <a:lnTo>
                    <a:pt x="29799" y="16754"/>
                  </a:lnTo>
                  <a:cubicBezTo>
                    <a:pt x="30098" y="17897"/>
                    <a:pt x="30206" y="19066"/>
                    <a:pt x="30077" y="20087"/>
                  </a:cubicBezTo>
                  <a:cubicBezTo>
                    <a:pt x="29643" y="23556"/>
                    <a:pt x="27178" y="26090"/>
                    <a:pt x="23983" y="27254"/>
                  </a:cubicBezTo>
                  <a:cubicBezTo>
                    <a:pt x="23891" y="27287"/>
                    <a:pt x="23798" y="27318"/>
                    <a:pt x="23704" y="27348"/>
                  </a:cubicBezTo>
                  <a:lnTo>
                    <a:pt x="23704" y="27348"/>
                  </a:lnTo>
                  <a:cubicBezTo>
                    <a:pt x="23640" y="27081"/>
                    <a:pt x="23551" y="26806"/>
                    <a:pt x="23435" y="26523"/>
                  </a:cubicBezTo>
                  <a:cubicBezTo>
                    <a:pt x="22361" y="23931"/>
                    <a:pt x="19065" y="20836"/>
                    <a:pt x="16037" y="20836"/>
                  </a:cubicBezTo>
                  <a:cubicBezTo>
                    <a:pt x="14879" y="20836"/>
                    <a:pt x="13761" y="21288"/>
                    <a:pt x="12821" y="22392"/>
                  </a:cubicBezTo>
                  <a:cubicBezTo>
                    <a:pt x="9785" y="25953"/>
                    <a:pt x="16884" y="28235"/>
                    <a:pt x="19235" y="28692"/>
                  </a:cubicBezTo>
                  <a:cubicBezTo>
                    <a:pt x="19868" y="28814"/>
                    <a:pt x="20509" y="28873"/>
                    <a:pt x="21148" y="28873"/>
                  </a:cubicBezTo>
                  <a:cubicBezTo>
                    <a:pt x="21640" y="28873"/>
                    <a:pt x="22131" y="28838"/>
                    <a:pt x="22617" y="28769"/>
                  </a:cubicBezTo>
                  <a:lnTo>
                    <a:pt x="22617" y="28769"/>
                  </a:lnTo>
                  <a:cubicBezTo>
                    <a:pt x="22543" y="29373"/>
                    <a:pt x="22277" y="29966"/>
                    <a:pt x="21746" y="30518"/>
                  </a:cubicBezTo>
                  <a:cubicBezTo>
                    <a:pt x="20239" y="32070"/>
                    <a:pt x="18002" y="32960"/>
                    <a:pt x="15948" y="33576"/>
                  </a:cubicBezTo>
                  <a:cubicBezTo>
                    <a:pt x="15872" y="33599"/>
                    <a:pt x="15796" y="33621"/>
                    <a:pt x="15720" y="33642"/>
                  </a:cubicBezTo>
                  <a:lnTo>
                    <a:pt x="15720" y="33642"/>
                  </a:lnTo>
                  <a:cubicBezTo>
                    <a:pt x="14484" y="32339"/>
                    <a:pt x="12654" y="31465"/>
                    <a:pt x="11018" y="31020"/>
                  </a:cubicBezTo>
                  <a:cubicBezTo>
                    <a:pt x="10410" y="30851"/>
                    <a:pt x="9597" y="30690"/>
                    <a:pt x="8797" y="30690"/>
                  </a:cubicBezTo>
                  <a:cubicBezTo>
                    <a:pt x="7764" y="30690"/>
                    <a:pt x="6752" y="30957"/>
                    <a:pt x="6225" y="31819"/>
                  </a:cubicBezTo>
                  <a:cubicBezTo>
                    <a:pt x="5426" y="33074"/>
                    <a:pt x="6590" y="34238"/>
                    <a:pt x="7685" y="34741"/>
                  </a:cubicBezTo>
                  <a:cubicBezTo>
                    <a:pt x="8836" y="35291"/>
                    <a:pt x="10132" y="35499"/>
                    <a:pt x="11432" y="35499"/>
                  </a:cubicBezTo>
                  <a:cubicBezTo>
                    <a:pt x="12503" y="35499"/>
                    <a:pt x="13578" y="35358"/>
                    <a:pt x="14579" y="35151"/>
                  </a:cubicBezTo>
                  <a:cubicBezTo>
                    <a:pt x="14799" y="35105"/>
                    <a:pt x="15030" y="35052"/>
                    <a:pt x="15268" y="34994"/>
                  </a:cubicBezTo>
                  <a:lnTo>
                    <a:pt x="15268" y="34994"/>
                  </a:lnTo>
                  <a:cubicBezTo>
                    <a:pt x="15743" y="35703"/>
                    <a:pt x="15988" y="36474"/>
                    <a:pt x="15880" y="37251"/>
                  </a:cubicBezTo>
                  <a:cubicBezTo>
                    <a:pt x="15423" y="40629"/>
                    <a:pt x="11223" y="43323"/>
                    <a:pt x="8712" y="45103"/>
                  </a:cubicBezTo>
                  <a:cubicBezTo>
                    <a:pt x="5996" y="47043"/>
                    <a:pt x="3006" y="48664"/>
                    <a:pt x="450" y="50810"/>
                  </a:cubicBezTo>
                  <a:cubicBezTo>
                    <a:pt x="0" y="51205"/>
                    <a:pt x="415" y="51799"/>
                    <a:pt x="901" y="51799"/>
                  </a:cubicBezTo>
                  <a:cubicBezTo>
                    <a:pt x="1032" y="51799"/>
                    <a:pt x="1168" y="51756"/>
                    <a:pt x="1294" y="51654"/>
                  </a:cubicBezTo>
                  <a:cubicBezTo>
                    <a:pt x="4764" y="48732"/>
                    <a:pt x="8895" y="46678"/>
                    <a:pt x="12410" y="43779"/>
                  </a:cubicBezTo>
                  <a:cubicBezTo>
                    <a:pt x="14807" y="41771"/>
                    <a:pt x="18482" y="38301"/>
                    <a:pt x="16610" y="34855"/>
                  </a:cubicBezTo>
                  <a:cubicBezTo>
                    <a:pt x="16574" y="34789"/>
                    <a:pt x="16537" y="34724"/>
                    <a:pt x="16499" y="34659"/>
                  </a:cubicBezTo>
                  <a:lnTo>
                    <a:pt x="16499" y="34659"/>
                  </a:lnTo>
                  <a:cubicBezTo>
                    <a:pt x="19757" y="33680"/>
                    <a:pt x="23709" y="31734"/>
                    <a:pt x="23827" y="28524"/>
                  </a:cubicBezTo>
                  <a:lnTo>
                    <a:pt x="23827" y="28524"/>
                  </a:lnTo>
                  <a:cubicBezTo>
                    <a:pt x="26264" y="27880"/>
                    <a:pt x="28468" y="26370"/>
                    <a:pt x="29872" y="24172"/>
                  </a:cubicBezTo>
                  <a:cubicBezTo>
                    <a:pt x="31306" y="21905"/>
                    <a:pt x="31667" y="19032"/>
                    <a:pt x="31053" y="16408"/>
                  </a:cubicBezTo>
                  <a:lnTo>
                    <a:pt x="31053" y="16408"/>
                  </a:lnTo>
                  <a:cubicBezTo>
                    <a:pt x="32330" y="15981"/>
                    <a:pt x="33542" y="15346"/>
                    <a:pt x="34574" y="14563"/>
                  </a:cubicBezTo>
                  <a:cubicBezTo>
                    <a:pt x="36628" y="13011"/>
                    <a:pt x="38271" y="10706"/>
                    <a:pt x="38340" y="8058"/>
                  </a:cubicBezTo>
                  <a:cubicBezTo>
                    <a:pt x="38408" y="4657"/>
                    <a:pt x="35966" y="2009"/>
                    <a:pt x="33409" y="115"/>
                  </a:cubicBezTo>
                  <a:cubicBezTo>
                    <a:pt x="33302" y="35"/>
                    <a:pt x="33194" y="0"/>
                    <a:pt x="33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80"/>
            <p:cNvSpPr/>
            <p:nvPr/>
          </p:nvSpPr>
          <p:spPr>
            <a:xfrm>
              <a:off x="5941025" y="2320575"/>
              <a:ext cx="182525" cy="161850"/>
            </a:xfrm>
            <a:custGeom>
              <a:rect b="b" l="l" r="r" t="t"/>
              <a:pathLst>
                <a:path extrusionOk="0" h="6474" w="7301">
                  <a:moveTo>
                    <a:pt x="2509" y="1"/>
                  </a:moveTo>
                  <a:cubicBezTo>
                    <a:pt x="2274" y="1"/>
                    <a:pt x="2039" y="120"/>
                    <a:pt x="1940" y="398"/>
                  </a:cubicBezTo>
                  <a:cubicBezTo>
                    <a:pt x="1347" y="2133"/>
                    <a:pt x="662" y="3844"/>
                    <a:pt x="91" y="5602"/>
                  </a:cubicBezTo>
                  <a:cubicBezTo>
                    <a:pt x="0" y="5876"/>
                    <a:pt x="206" y="6287"/>
                    <a:pt x="502" y="6332"/>
                  </a:cubicBezTo>
                  <a:cubicBezTo>
                    <a:pt x="1173" y="6430"/>
                    <a:pt x="1849" y="6474"/>
                    <a:pt x="2524" y="6474"/>
                  </a:cubicBezTo>
                  <a:cubicBezTo>
                    <a:pt x="3895" y="6474"/>
                    <a:pt x="5266" y="6296"/>
                    <a:pt x="6597" y="6036"/>
                  </a:cubicBezTo>
                  <a:cubicBezTo>
                    <a:pt x="7301" y="5886"/>
                    <a:pt x="7067" y="4879"/>
                    <a:pt x="6437" y="4879"/>
                  </a:cubicBezTo>
                  <a:cubicBezTo>
                    <a:pt x="6393" y="4879"/>
                    <a:pt x="6347" y="4884"/>
                    <a:pt x="6300" y="4894"/>
                  </a:cubicBezTo>
                  <a:cubicBezTo>
                    <a:pt x="5084" y="5131"/>
                    <a:pt x="3792" y="5303"/>
                    <a:pt x="2514" y="5303"/>
                  </a:cubicBezTo>
                  <a:cubicBezTo>
                    <a:pt x="2157" y="5303"/>
                    <a:pt x="1801" y="5289"/>
                    <a:pt x="1448" y="5260"/>
                  </a:cubicBezTo>
                  <a:lnTo>
                    <a:pt x="1448" y="5260"/>
                  </a:lnTo>
                  <a:cubicBezTo>
                    <a:pt x="1970" y="3743"/>
                    <a:pt x="2561" y="2239"/>
                    <a:pt x="3082" y="717"/>
                  </a:cubicBezTo>
                  <a:cubicBezTo>
                    <a:pt x="3234" y="287"/>
                    <a:pt x="2873" y="1"/>
                    <a:pt x="2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47" name="Google Shape;3047;p80"/>
          <p:cNvGrpSpPr/>
          <p:nvPr/>
        </p:nvGrpSpPr>
        <p:grpSpPr>
          <a:xfrm rot="1866236">
            <a:off x="6333437" y="468238"/>
            <a:ext cx="2928624" cy="358006"/>
            <a:chOff x="2142525" y="3876725"/>
            <a:chExt cx="2414850" cy="295200"/>
          </a:xfrm>
        </p:grpSpPr>
        <p:sp>
          <p:nvSpPr>
            <p:cNvPr id="3048" name="Google Shape;3048;p80"/>
            <p:cNvSpPr/>
            <p:nvPr/>
          </p:nvSpPr>
          <p:spPr>
            <a:xfrm>
              <a:off x="2147925" y="3884850"/>
              <a:ext cx="91075" cy="132625"/>
            </a:xfrm>
            <a:custGeom>
              <a:rect b="b" l="l" r="r" t="t"/>
              <a:pathLst>
                <a:path extrusionOk="0" h="5305" w="3643">
                  <a:moveTo>
                    <a:pt x="2786" y="1"/>
                  </a:moveTo>
                  <a:cubicBezTo>
                    <a:pt x="2678" y="1"/>
                    <a:pt x="2570" y="2"/>
                    <a:pt x="2462" y="4"/>
                  </a:cubicBezTo>
                  <a:cubicBezTo>
                    <a:pt x="992" y="94"/>
                    <a:pt x="208" y="897"/>
                    <a:pt x="118" y="2420"/>
                  </a:cubicBezTo>
                  <a:cubicBezTo>
                    <a:pt x="1" y="3961"/>
                    <a:pt x="659" y="4872"/>
                    <a:pt x="2101" y="5169"/>
                  </a:cubicBezTo>
                  <a:cubicBezTo>
                    <a:pt x="2498" y="5223"/>
                    <a:pt x="2894" y="5268"/>
                    <a:pt x="3282" y="5305"/>
                  </a:cubicBezTo>
                  <a:cubicBezTo>
                    <a:pt x="3174" y="3601"/>
                    <a:pt x="3291" y="1843"/>
                    <a:pt x="3643" y="22"/>
                  </a:cubicBezTo>
                  <a:cubicBezTo>
                    <a:pt x="3365" y="9"/>
                    <a:pt x="3079" y="1"/>
                    <a:pt x="2786" y="1"/>
                  </a:cubicBezTo>
                  <a:close/>
                </a:path>
              </a:pathLst>
            </a:custGeom>
            <a:solidFill>
              <a:srgbClr val="F7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80"/>
            <p:cNvSpPr/>
            <p:nvPr/>
          </p:nvSpPr>
          <p:spPr>
            <a:xfrm>
              <a:off x="2227250" y="3885400"/>
              <a:ext cx="45775" cy="135000"/>
            </a:xfrm>
            <a:custGeom>
              <a:rect b="b" l="l" r="r" t="t"/>
              <a:pathLst>
                <a:path extrusionOk="0" h="5400" w="1831">
                  <a:moveTo>
                    <a:pt x="470" y="0"/>
                  </a:moveTo>
                  <a:cubicBezTo>
                    <a:pt x="118" y="1821"/>
                    <a:pt x="1" y="3579"/>
                    <a:pt x="109" y="5283"/>
                  </a:cubicBezTo>
                  <a:cubicBezTo>
                    <a:pt x="560" y="5337"/>
                    <a:pt x="1010" y="5373"/>
                    <a:pt x="1461" y="5400"/>
                  </a:cubicBezTo>
                  <a:cubicBezTo>
                    <a:pt x="1416" y="3669"/>
                    <a:pt x="1533" y="1902"/>
                    <a:pt x="1831" y="100"/>
                  </a:cubicBezTo>
                  <a:cubicBezTo>
                    <a:pt x="1389" y="54"/>
                    <a:pt x="938" y="18"/>
                    <a:pt x="470" y="0"/>
                  </a:cubicBezTo>
                  <a:close/>
                </a:path>
              </a:pathLst>
            </a:custGeom>
            <a:solidFill>
              <a:srgbClr val="D73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80"/>
            <p:cNvSpPr/>
            <p:nvPr/>
          </p:nvSpPr>
          <p:spPr>
            <a:xfrm>
              <a:off x="2262625" y="3878875"/>
              <a:ext cx="121050" cy="159625"/>
            </a:xfrm>
            <a:custGeom>
              <a:rect b="b" l="l" r="r" t="t"/>
              <a:pathLst>
                <a:path extrusionOk="0" h="6385" w="4842">
                  <a:moveTo>
                    <a:pt x="3846" y="1837"/>
                  </a:moveTo>
                  <a:cubicBezTo>
                    <a:pt x="3853" y="1837"/>
                    <a:pt x="3860" y="1838"/>
                    <a:pt x="3868" y="1839"/>
                  </a:cubicBezTo>
                  <a:cubicBezTo>
                    <a:pt x="4075" y="1857"/>
                    <a:pt x="4156" y="2208"/>
                    <a:pt x="4111" y="2911"/>
                  </a:cubicBezTo>
                  <a:cubicBezTo>
                    <a:pt x="4129" y="3552"/>
                    <a:pt x="4010" y="3877"/>
                    <a:pt x="3754" y="3877"/>
                  </a:cubicBezTo>
                  <a:cubicBezTo>
                    <a:pt x="3747" y="3877"/>
                    <a:pt x="3740" y="3876"/>
                    <a:pt x="3733" y="3876"/>
                  </a:cubicBezTo>
                  <a:cubicBezTo>
                    <a:pt x="3561" y="3858"/>
                    <a:pt x="3471" y="3696"/>
                    <a:pt x="3453" y="3371"/>
                  </a:cubicBezTo>
                  <a:cubicBezTo>
                    <a:pt x="3471" y="3047"/>
                    <a:pt x="3489" y="2875"/>
                    <a:pt x="3489" y="2866"/>
                  </a:cubicBezTo>
                  <a:cubicBezTo>
                    <a:pt x="3533" y="2180"/>
                    <a:pt x="3652" y="1837"/>
                    <a:pt x="3846" y="1837"/>
                  </a:cubicBezTo>
                  <a:close/>
                  <a:moveTo>
                    <a:pt x="2439" y="1490"/>
                  </a:moveTo>
                  <a:cubicBezTo>
                    <a:pt x="2468" y="1490"/>
                    <a:pt x="2500" y="1504"/>
                    <a:pt x="2534" y="1532"/>
                  </a:cubicBezTo>
                  <a:cubicBezTo>
                    <a:pt x="2551" y="1524"/>
                    <a:pt x="2567" y="1520"/>
                    <a:pt x="2582" y="1520"/>
                  </a:cubicBezTo>
                  <a:cubicBezTo>
                    <a:pt x="2752" y="1520"/>
                    <a:pt x="2807" y="2039"/>
                    <a:pt x="2732" y="3083"/>
                  </a:cubicBezTo>
                  <a:cubicBezTo>
                    <a:pt x="2723" y="4084"/>
                    <a:pt x="2586" y="4589"/>
                    <a:pt x="2321" y="4589"/>
                  </a:cubicBezTo>
                  <a:cubicBezTo>
                    <a:pt x="2314" y="4589"/>
                    <a:pt x="2307" y="4589"/>
                    <a:pt x="2300" y="4588"/>
                  </a:cubicBezTo>
                  <a:cubicBezTo>
                    <a:pt x="2119" y="4579"/>
                    <a:pt x="2029" y="4318"/>
                    <a:pt x="2038" y="3813"/>
                  </a:cubicBezTo>
                  <a:cubicBezTo>
                    <a:pt x="2074" y="3308"/>
                    <a:pt x="2092" y="3056"/>
                    <a:pt x="2092" y="3038"/>
                  </a:cubicBezTo>
                  <a:cubicBezTo>
                    <a:pt x="2110" y="2695"/>
                    <a:pt x="2137" y="2380"/>
                    <a:pt x="2182" y="2109"/>
                  </a:cubicBezTo>
                  <a:cubicBezTo>
                    <a:pt x="2239" y="1695"/>
                    <a:pt x="2325" y="1490"/>
                    <a:pt x="2439" y="1490"/>
                  </a:cubicBezTo>
                  <a:close/>
                  <a:moveTo>
                    <a:pt x="961" y="1020"/>
                  </a:moveTo>
                  <a:cubicBezTo>
                    <a:pt x="977" y="1020"/>
                    <a:pt x="994" y="1026"/>
                    <a:pt x="1011" y="1037"/>
                  </a:cubicBezTo>
                  <a:cubicBezTo>
                    <a:pt x="1013" y="1036"/>
                    <a:pt x="1016" y="1036"/>
                    <a:pt x="1019" y="1036"/>
                  </a:cubicBezTo>
                  <a:cubicBezTo>
                    <a:pt x="1220" y="1036"/>
                    <a:pt x="1280" y="1659"/>
                    <a:pt x="1191" y="2920"/>
                  </a:cubicBezTo>
                  <a:cubicBezTo>
                    <a:pt x="1164" y="4156"/>
                    <a:pt x="1024" y="4778"/>
                    <a:pt x="760" y="4778"/>
                  </a:cubicBezTo>
                  <a:cubicBezTo>
                    <a:pt x="757" y="4778"/>
                    <a:pt x="753" y="4778"/>
                    <a:pt x="749" y="4777"/>
                  </a:cubicBezTo>
                  <a:cubicBezTo>
                    <a:pt x="578" y="4768"/>
                    <a:pt x="497" y="4444"/>
                    <a:pt x="506" y="3822"/>
                  </a:cubicBezTo>
                  <a:cubicBezTo>
                    <a:pt x="551" y="3209"/>
                    <a:pt x="569" y="2893"/>
                    <a:pt x="569" y="2875"/>
                  </a:cubicBezTo>
                  <a:cubicBezTo>
                    <a:pt x="651" y="1639"/>
                    <a:pt x="787" y="1020"/>
                    <a:pt x="961" y="1020"/>
                  </a:cubicBezTo>
                  <a:close/>
                  <a:moveTo>
                    <a:pt x="3609" y="4159"/>
                  </a:moveTo>
                  <a:cubicBezTo>
                    <a:pt x="3633" y="4159"/>
                    <a:pt x="3660" y="4161"/>
                    <a:pt x="3688" y="4164"/>
                  </a:cubicBezTo>
                  <a:cubicBezTo>
                    <a:pt x="3904" y="4191"/>
                    <a:pt x="4012" y="4309"/>
                    <a:pt x="3994" y="4516"/>
                  </a:cubicBezTo>
                  <a:cubicBezTo>
                    <a:pt x="3986" y="4714"/>
                    <a:pt x="3878" y="4805"/>
                    <a:pt x="3688" y="4805"/>
                  </a:cubicBezTo>
                  <a:cubicBezTo>
                    <a:pt x="3679" y="4805"/>
                    <a:pt x="3670" y="4805"/>
                    <a:pt x="3661" y="4804"/>
                  </a:cubicBezTo>
                  <a:cubicBezTo>
                    <a:pt x="3534" y="4795"/>
                    <a:pt x="3444" y="4732"/>
                    <a:pt x="3381" y="4624"/>
                  </a:cubicBezTo>
                  <a:cubicBezTo>
                    <a:pt x="3336" y="4543"/>
                    <a:pt x="3318" y="4480"/>
                    <a:pt x="3318" y="4426"/>
                  </a:cubicBezTo>
                  <a:cubicBezTo>
                    <a:pt x="3334" y="4244"/>
                    <a:pt x="3433" y="4159"/>
                    <a:pt x="3609" y="4159"/>
                  </a:cubicBezTo>
                  <a:close/>
                  <a:moveTo>
                    <a:pt x="1193" y="0"/>
                  </a:moveTo>
                  <a:cubicBezTo>
                    <a:pt x="966" y="0"/>
                    <a:pt x="719" y="42"/>
                    <a:pt x="452" y="126"/>
                  </a:cubicBezTo>
                  <a:cubicBezTo>
                    <a:pt x="434" y="207"/>
                    <a:pt x="416" y="279"/>
                    <a:pt x="416" y="361"/>
                  </a:cubicBezTo>
                  <a:cubicBezTo>
                    <a:pt x="118" y="2163"/>
                    <a:pt x="1" y="3930"/>
                    <a:pt x="46" y="5661"/>
                  </a:cubicBezTo>
                  <a:cubicBezTo>
                    <a:pt x="37" y="5751"/>
                    <a:pt x="37" y="5841"/>
                    <a:pt x="46" y="5931"/>
                  </a:cubicBezTo>
                  <a:cubicBezTo>
                    <a:pt x="376" y="6070"/>
                    <a:pt x="691" y="6139"/>
                    <a:pt x="991" y="6139"/>
                  </a:cubicBezTo>
                  <a:cubicBezTo>
                    <a:pt x="1200" y="6139"/>
                    <a:pt x="1401" y="6106"/>
                    <a:pt x="1596" y="6039"/>
                  </a:cubicBezTo>
                  <a:cubicBezTo>
                    <a:pt x="1886" y="6173"/>
                    <a:pt x="2179" y="6240"/>
                    <a:pt x="2475" y="6240"/>
                  </a:cubicBezTo>
                  <a:cubicBezTo>
                    <a:pt x="2677" y="6240"/>
                    <a:pt x="2879" y="6209"/>
                    <a:pt x="3084" y="6147"/>
                  </a:cubicBezTo>
                  <a:cubicBezTo>
                    <a:pt x="3292" y="6305"/>
                    <a:pt x="3525" y="6385"/>
                    <a:pt x="3784" y="6385"/>
                  </a:cubicBezTo>
                  <a:cubicBezTo>
                    <a:pt x="3986" y="6385"/>
                    <a:pt x="4203" y="6336"/>
                    <a:pt x="4436" y="6238"/>
                  </a:cubicBezTo>
                  <a:cubicBezTo>
                    <a:pt x="4418" y="5769"/>
                    <a:pt x="4418" y="5309"/>
                    <a:pt x="4418" y="4858"/>
                  </a:cubicBezTo>
                  <a:cubicBezTo>
                    <a:pt x="4427" y="3975"/>
                    <a:pt x="4481" y="3101"/>
                    <a:pt x="4580" y="2244"/>
                  </a:cubicBezTo>
                  <a:cubicBezTo>
                    <a:pt x="4652" y="1640"/>
                    <a:pt x="4733" y="1037"/>
                    <a:pt x="4841" y="433"/>
                  </a:cubicBezTo>
                  <a:cubicBezTo>
                    <a:pt x="4604" y="322"/>
                    <a:pt x="4342" y="266"/>
                    <a:pt x="4057" y="266"/>
                  </a:cubicBezTo>
                  <a:cubicBezTo>
                    <a:pt x="3877" y="266"/>
                    <a:pt x="3688" y="288"/>
                    <a:pt x="3489" y="333"/>
                  </a:cubicBezTo>
                  <a:cubicBezTo>
                    <a:pt x="3200" y="184"/>
                    <a:pt x="2913" y="108"/>
                    <a:pt x="2630" y="108"/>
                  </a:cubicBezTo>
                  <a:cubicBezTo>
                    <a:pt x="2419" y="108"/>
                    <a:pt x="2210" y="150"/>
                    <a:pt x="2002" y="234"/>
                  </a:cubicBezTo>
                  <a:cubicBezTo>
                    <a:pt x="1773" y="78"/>
                    <a:pt x="1502" y="0"/>
                    <a:pt x="1193" y="0"/>
                  </a:cubicBezTo>
                  <a:close/>
                </a:path>
              </a:pathLst>
            </a:custGeom>
            <a:solidFill>
              <a:srgbClr val="FCA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80"/>
            <p:cNvSpPr/>
            <p:nvPr/>
          </p:nvSpPr>
          <p:spPr>
            <a:xfrm>
              <a:off x="2275025" y="3904375"/>
              <a:ext cx="91525" cy="94625"/>
            </a:xfrm>
            <a:custGeom>
              <a:rect b="b" l="l" r="r" t="t"/>
              <a:pathLst>
                <a:path extrusionOk="0" h="3785" w="3661">
                  <a:moveTo>
                    <a:pt x="3350" y="817"/>
                  </a:moveTo>
                  <a:cubicBezTo>
                    <a:pt x="3156" y="817"/>
                    <a:pt x="3037" y="1160"/>
                    <a:pt x="2993" y="1846"/>
                  </a:cubicBezTo>
                  <a:cubicBezTo>
                    <a:pt x="2993" y="1855"/>
                    <a:pt x="2975" y="2027"/>
                    <a:pt x="2957" y="2351"/>
                  </a:cubicBezTo>
                  <a:cubicBezTo>
                    <a:pt x="2975" y="2676"/>
                    <a:pt x="3065" y="2847"/>
                    <a:pt x="3237" y="2856"/>
                  </a:cubicBezTo>
                  <a:cubicBezTo>
                    <a:pt x="3244" y="2856"/>
                    <a:pt x="3251" y="2857"/>
                    <a:pt x="3258" y="2857"/>
                  </a:cubicBezTo>
                  <a:cubicBezTo>
                    <a:pt x="3514" y="2857"/>
                    <a:pt x="3633" y="2532"/>
                    <a:pt x="3615" y="1891"/>
                  </a:cubicBezTo>
                  <a:cubicBezTo>
                    <a:pt x="3660" y="1188"/>
                    <a:pt x="3579" y="837"/>
                    <a:pt x="3372" y="819"/>
                  </a:cubicBezTo>
                  <a:cubicBezTo>
                    <a:pt x="3364" y="818"/>
                    <a:pt x="3357" y="817"/>
                    <a:pt x="3350" y="817"/>
                  </a:cubicBezTo>
                  <a:close/>
                  <a:moveTo>
                    <a:pt x="1943" y="470"/>
                  </a:moveTo>
                  <a:cubicBezTo>
                    <a:pt x="1829" y="470"/>
                    <a:pt x="1743" y="675"/>
                    <a:pt x="1686" y="1089"/>
                  </a:cubicBezTo>
                  <a:cubicBezTo>
                    <a:pt x="1641" y="1360"/>
                    <a:pt x="1614" y="1675"/>
                    <a:pt x="1596" y="2018"/>
                  </a:cubicBezTo>
                  <a:cubicBezTo>
                    <a:pt x="1596" y="2036"/>
                    <a:pt x="1578" y="2288"/>
                    <a:pt x="1542" y="2793"/>
                  </a:cubicBezTo>
                  <a:cubicBezTo>
                    <a:pt x="1533" y="3298"/>
                    <a:pt x="1623" y="3559"/>
                    <a:pt x="1804" y="3568"/>
                  </a:cubicBezTo>
                  <a:cubicBezTo>
                    <a:pt x="1811" y="3569"/>
                    <a:pt x="1818" y="3569"/>
                    <a:pt x="1825" y="3569"/>
                  </a:cubicBezTo>
                  <a:cubicBezTo>
                    <a:pt x="2090" y="3569"/>
                    <a:pt x="2227" y="3064"/>
                    <a:pt x="2236" y="2063"/>
                  </a:cubicBezTo>
                  <a:cubicBezTo>
                    <a:pt x="2311" y="1019"/>
                    <a:pt x="2256" y="500"/>
                    <a:pt x="2086" y="500"/>
                  </a:cubicBezTo>
                  <a:cubicBezTo>
                    <a:pt x="2071" y="500"/>
                    <a:pt x="2055" y="504"/>
                    <a:pt x="2038" y="512"/>
                  </a:cubicBezTo>
                  <a:cubicBezTo>
                    <a:pt x="2004" y="484"/>
                    <a:pt x="1972" y="470"/>
                    <a:pt x="1943" y="470"/>
                  </a:cubicBezTo>
                  <a:close/>
                  <a:moveTo>
                    <a:pt x="465" y="0"/>
                  </a:moveTo>
                  <a:cubicBezTo>
                    <a:pt x="291" y="0"/>
                    <a:pt x="155" y="619"/>
                    <a:pt x="73" y="1855"/>
                  </a:cubicBezTo>
                  <a:cubicBezTo>
                    <a:pt x="73" y="1873"/>
                    <a:pt x="55" y="2189"/>
                    <a:pt x="10" y="2802"/>
                  </a:cubicBezTo>
                  <a:cubicBezTo>
                    <a:pt x="1" y="3424"/>
                    <a:pt x="82" y="3748"/>
                    <a:pt x="253" y="3757"/>
                  </a:cubicBezTo>
                  <a:cubicBezTo>
                    <a:pt x="257" y="3758"/>
                    <a:pt x="261" y="3758"/>
                    <a:pt x="264" y="3758"/>
                  </a:cubicBezTo>
                  <a:cubicBezTo>
                    <a:pt x="528" y="3758"/>
                    <a:pt x="668" y="3136"/>
                    <a:pt x="695" y="1900"/>
                  </a:cubicBezTo>
                  <a:cubicBezTo>
                    <a:pt x="784" y="639"/>
                    <a:pt x="724" y="16"/>
                    <a:pt x="523" y="16"/>
                  </a:cubicBezTo>
                  <a:cubicBezTo>
                    <a:pt x="520" y="16"/>
                    <a:pt x="517" y="16"/>
                    <a:pt x="515" y="17"/>
                  </a:cubicBezTo>
                  <a:cubicBezTo>
                    <a:pt x="498" y="6"/>
                    <a:pt x="481" y="0"/>
                    <a:pt x="465" y="0"/>
                  </a:cubicBezTo>
                  <a:close/>
                  <a:moveTo>
                    <a:pt x="3113" y="3139"/>
                  </a:moveTo>
                  <a:cubicBezTo>
                    <a:pt x="2937" y="3139"/>
                    <a:pt x="2838" y="3224"/>
                    <a:pt x="2822" y="3406"/>
                  </a:cubicBezTo>
                  <a:cubicBezTo>
                    <a:pt x="2822" y="3460"/>
                    <a:pt x="2840" y="3523"/>
                    <a:pt x="2885" y="3604"/>
                  </a:cubicBezTo>
                  <a:cubicBezTo>
                    <a:pt x="2948" y="3712"/>
                    <a:pt x="3038" y="3775"/>
                    <a:pt x="3165" y="3784"/>
                  </a:cubicBezTo>
                  <a:cubicBezTo>
                    <a:pt x="3174" y="3785"/>
                    <a:pt x="3183" y="3785"/>
                    <a:pt x="3192" y="3785"/>
                  </a:cubicBezTo>
                  <a:cubicBezTo>
                    <a:pt x="3382" y="3785"/>
                    <a:pt x="3490" y="3694"/>
                    <a:pt x="3498" y="3496"/>
                  </a:cubicBezTo>
                  <a:cubicBezTo>
                    <a:pt x="3516" y="3289"/>
                    <a:pt x="3408" y="3171"/>
                    <a:pt x="3192" y="3144"/>
                  </a:cubicBezTo>
                  <a:cubicBezTo>
                    <a:pt x="3164" y="3141"/>
                    <a:pt x="3137" y="3139"/>
                    <a:pt x="3113" y="3139"/>
                  </a:cubicBezTo>
                  <a:close/>
                </a:path>
              </a:pathLst>
            </a:custGeom>
            <a:solidFill>
              <a:srgbClr val="FFD7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80"/>
            <p:cNvSpPr/>
            <p:nvPr/>
          </p:nvSpPr>
          <p:spPr>
            <a:xfrm>
              <a:off x="4200850" y="4019700"/>
              <a:ext cx="243175" cy="145150"/>
            </a:xfrm>
            <a:custGeom>
              <a:rect b="b" l="l" r="r" t="t"/>
              <a:pathLst>
                <a:path extrusionOk="0" h="5806" w="9727">
                  <a:moveTo>
                    <a:pt x="2290" y="1"/>
                  </a:moveTo>
                  <a:cubicBezTo>
                    <a:pt x="1821" y="289"/>
                    <a:pt x="1299" y="632"/>
                    <a:pt x="731" y="1019"/>
                  </a:cubicBezTo>
                  <a:cubicBezTo>
                    <a:pt x="334" y="1290"/>
                    <a:pt x="91" y="1506"/>
                    <a:pt x="1" y="1668"/>
                  </a:cubicBezTo>
                  <a:cubicBezTo>
                    <a:pt x="73" y="1767"/>
                    <a:pt x="325" y="1885"/>
                    <a:pt x="758" y="2029"/>
                  </a:cubicBezTo>
                  <a:cubicBezTo>
                    <a:pt x="1181" y="2164"/>
                    <a:pt x="1803" y="2371"/>
                    <a:pt x="2597" y="2669"/>
                  </a:cubicBezTo>
                  <a:cubicBezTo>
                    <a:pt x="3390" y="2939"/>
                    <a:pt x="4075" y="3128"/>
                    <a:pt x="4634" y="3237"/>
                  </a:cubicBezTo>
                  <a:cubicBezTo>
                    <a:pt x="3516" y="3489"/>
                    <a:pt x="2579" y="3696"/>
                    <a:pt x="1812" y="3832"/>
                  </a:cubicBezTo>
                  <a:cubicBezTo>
                    <a:pt x="1037" y="3967"/>
                    <a:pt x="559" y="4129"/>
                    <a:pt x="379" y="4318"/>
                  </a:cubicBezTo>
                  <a:cubicBezTo>
                    <a:pt x="343" y="4354"/>
                    <a:pt x="541" y="4598"/>
                    <a:pt x="992" y="5039"/>
                  </a:cubicBezTo>
                  <a:cubicBezTo>
                    <a:pt x="1443" y="5499"/>
                    <a:pt x="1740" y="5752"/>
                    <a:pt x="1894" y="5806"/>
                  </a:cubicBezTo>
                  <a:lnTo>
                    <a:pt x="9591" y="4399"/>
                  </a:lnTo>
                  <a:cubicBezTo>
                    <a:pt x="9195" y="3777"/>
                    <a:pt x="9240" y="3011"/>
                    <a:pt x="9727" y="2110"/>
                  </a:cubicBezTo>
                  <a:lnTo>
                    <a:pt x="2290" y="1"/>
                  </a:lnTo>
                  <a:close/>
                </a:path>
              </a:pathLst>
            </a:custGeom>
            <a:solidFill>
              <a:srgbClr val="DEA0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80"/>
            <p:cNvSpPr/>
            <p:nvPr/>
          </p:nvSpPr>
          <p:spPr>
            <a:xfrm>
              <a:off x="4430700" y="4072425"/>
              <a:ext cx="121050" cy="57275"/>
            </a:xfrm>
            <a:custGeom>
              <a:rect b="b" l="l" r="r" t="t"/>
              <a:pathLst>
                <a:path extrusionOk="0" h="2291" w="4842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  <a:lnTo>
                    <a:pt x="4841" y="1164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80"/>
            <p:cNvSpPr/>
            <p:nvPr/>
          </p:nvSpPr>
          <p:spPr>
            <a:xfrm>
              <a:off x="2373050" y="3934975"/>
              <a:ext cx="1943650" cy="192700"/>
            </a:xfrm>
            <a:custGeom>
              <a:rect b="b" l="l" r="r" t="t"/>
              <a:pathLst>
                <a:path extrusionOk="0" h="7708" w="77746">
                  <a:moveTo>
                    <a:pt x="1228" y="844"/>
                  </a:moveTo>
                  <a:cubicBezTo>
                    <a:pt x="1302" y="844"/>
                    <a:pt x="1386" y="857"/>
                    <a:pt x="1479" y="884"/>
                  </a:cubicBezTo>
                  <a:lnTo>
                    <a:pt x="17298" y="2020"/>
                  </a:lnTo>
                  <a:cubicBezTo>
                    <a:pt x="17605" y="2065"/>
                    <a:pt x="17749" y="2227"/>
                    <a:pt x="17731" y="2497"/>
                  </a:cubicBezTo>
                  <a:cubicBezTo>
                    <a:pt x="17722" y="2605"/>
                    <a:pt x="17686" y="2705"/>
                    <a:pt x="17632" y="2804"/>
                  </a:cubicBezTo>
                  <a:cubicBezTo>
                    <a:pt x="17551" y="2907"/>
                    <a:pt x="17447" y="2956"/>
                    <a:pt x="17318" y="2956"/>
                  </a:cubicBezTo>
                  <a:cubicBezTo>
                    <a:pt x="17289" y="2956"/>
                    <a:pt x="17258" y="2953"/>
                    <a:pt x="17226" y="2948"/>
                  </a:cubicBezTo>
                  <a:lnTo>
                    <a:pt x="1245" y="1839"/>
                  </a:lnTo>
                  <a:cubicBezTo>
                    <a:pt x="938" y="1785"/>
                    <a:pt x="794" y="1605"/>
                    <a:pt x="812" y="1307"/>
                  </a:cubicBezTo>
                  <a:cubicBezTo>
                    <a:pt x="833" y="1000"/>
                    <a:pt x="973" y="844"/>
                    <a:pt x="1228" y="844"/>
                  </a:cubicBezTo>
                  <a:close/>
                  <a:moveTo>
                    <a:pt x="18849" y="2164"/>
                  </a:moveTo>
                  <a:cubicBezTo>
                    <a:pt x="18912" y="2164"/>
                    <a:pt x="18981" y="2170"/>
                    <a:pt x="19056" y="2182"/>
                  </a:cubicBezTo>
                  <a:cubicBezTo>
                    <a:pt x="19489" y="2254"/>
                    <a:pt x="19696" y="2443"/>
                    <a:pt x="19669" y="2768"/>
                  </a:cubicBezTo>
                  <a:cubicBezTo>
                    <a:pt x="19653" y="3057"/>
                    <a:pt x="19469" y="3195"/>
                    <a:pt x="19119" y="3195"/>
                  </a:cubicBezTo>
                  <a:cubicBezTo>
                    <a:pt x="19088" y="3195"/>
                    <a:pt x="19055" y="3194"/>
                    <a:pt x="19020" y="3191"/>
                  </a:cubicBezTo>
                  <a:cubicBezTo>
                    <a:pt x="18741" y="3173"/>
                    <a:pt x="18533" y="3083"/>
                    <a:pt x="18416" y="2912"/>
                  </a:cubicBezTo>
                  <a:cubicBezTo>
                    <a:pt x="18362" y="2822"/>
                    <a:pt x="18335" y="2723"/>
                    <a:pt x="18344" y="2623"/>
                  </a:cubicBezTo>
                  <a:cubicBezTo>
                    <a:pt x="18359" y="2315"/>
                    <a:pt x="18531" y="2164"/>
                    <a:pt x="18849" y="2164"/>
                  </a:cubicBezTo>
                  <a:close/>
                  <a:moveTo>
                    <a:pt x="163" y="0"/>
                  </a:moveTo>
                  <a:cubicBezTo>
                    <a:pt x="64" y="857"/>
                    <a:pt x="10" y="1731"/>
                    <a:pt x="1" y="2614"/>
                  </a:cubicBezTo>
                  <a:lnTo>
                    <a:pt x="73491" y="7707"/>
                  </a:lnTo>
                  <a:cubicBezTo>
                    <a:pt x="73671" y="7509"/>
                    <a:pt x="74149" y="7356"/>
                    <a:pt x="74924" y="7221"/>
                  </a:cubicBezTo>
                  <a:cubicBezTo>
                    <a:pt x="75691" y="7085"/>
                    <a:pt x="76628" y="6878"/>
                    <a:pt x="77746" y="6626"/>
                  </a:cubicBezTo>
                  <a:cubicBezTo>
                    <a:pt x="77187" y="6517"/>
                    <a:pt x="76502" y="6328"/>
                    <a:pt x="75709" y="6058"/>
                  </a:cubicBezTo>
                  <a:cubicBezTo>
                    <a:pt x="74915" y="5760"/>
                    <a:pt x="74293" y="5553"/>
                    <a:pt x="73870" y="5418"/>
                  </a:cubicBezTo>
                  <a:cubicBezTo>
                    <a:pt x="73437" y="5274"/>
                    <a:pt x="73185" y="5156"/>
                    <a:pt x="73113" y="5057"/>
                  </a:cubicBezTo>
                  <a:lnTo>
                    <a:pt x="163" y="0"/>
                  </a:lnTo>
                  <a:close/>
                </a:path>
              </a:pathLst>
            </a:custGeom>
            <a:solidFill>
              <a:srgbClr val="EC81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80"/>
            <p:cNvSpPr/>
            <p:nvPr/>
          </p:nvSpPr>
          <p:spPr>
            <a:xfrm>
              <a:off x="2392900" y="3956075"/>
              <a:ext cx="472575" cy="58775"/>
            </a:xfrm>
            <a:custGeom>
              <a:rect b="b" l="l" r="r" t="t"/>
              <a:pathLst>
                <a:path extrusionOk="0" h="2351" w="18903">
                  <a:moveTo>
                    <a:pt x="434" y="0"/>
                  </a:moveTo>
                  <a:cubicBezTo>
                    <a:pt x="179" y="0"/>
                    <a:pt x="39" y="156"/>
                    <a:pt x="18" y="463"/>
                  </a:cubicBezTo>
                  <a:cubicBezTo>
                    <a:pt x="0" y="761"/>
                    <a:pt x="144" y="941"/>
                    <a:pt x="451" y="995"/>
                  </a:cubicBezTo>
                  <a:lnTo>
                    <a:pt x="16432" y="2104"/>
                  </a:lnTo>
                  <a:cubicBezTo>
                    <a:pt x="16464" y="2109"/>
                    <a:pt x="16495" y="2112"/>
                    <a:pt x="16524" y="2112"/>
                  </a:cubicBezTo>
                  <a:cubicBezTo>
                    <a:pt x="16653" y="2112"/>
                    <a:pt x="16757" y="2063"/>
                    <a:pt x="16838" y="1960"/>
                  </a:cubicBezTo>
                  <a:cubicBezTo>
                    <a:pt x="16892" y="1861"/>
                    <a:pt x="16928" y="1761"/>
                    <a:pt x="16937" y="1653"/>
                  </a:cubicBezTo>
                  <a:cubicBezTo>
                    <a:pt x="16955" y="1383"/>
                    <a:pt x="16811" y="1221"/>
                    <a:pt x="16495" y="1176"/>
                  </a:cubicBezTo>
                  <a:lnTo>
                    <a:pt x="685" y="40"/>
                  </a:lnTo>
                  <a:cubicBezTo>
                    <a:pt x="592" y="13"/>
                    <a:pt x="508" y="0"/>
                    <a:pt x="434" y="0"/>
                  </a:cubicBezTo>
                  <a:close/>
                  <a:moveTo>
                    <a:pt x="18055" y="1320"/>
                  </a:moveTo>
                  <a:cubicBezTo>
                    <a:pt x="17737" y="1320"/>
                    <a:pt x="17565" y="1471"/>
                    <a:pt x="17550" y="1779"/>
                  </a:cubicBezTo>
                  <a:cubicBezTo>
                    <a:pt x="17541" y="1879"/>
                    <a:pt x="17568" y="1978"/>
                    <a:pt x="17622" y="2068"/>
                  </a:cubicBezTo>
                  <a:cubicBezTo>
                    <a:pt x="17739" y="2239"/>
                    <a:pt x="17947" y="2329"/>
                    <a:pt x="18226" y="2347"/>
                  </a:cubicBezTo>
                  <a:cubicBezTo>
                    <a:pt x="18261" y="2350"/>
                    <a:pt x="18294" y="2351"/>
                    <a:pt x="18325" y="2351"/>
                  </a:cubicBezTo>
                  <a:cubicBezTo>
                    <a:pt x="18675" y="2351"/>
                    <a:pt x="18859" y="2213"/>
                    <a:pt x="18875" y="1924"/>
                  </a:cubicBezTo>
                  <a:cubicBezTo>
                    <a:pt x="18902" y="1599"/>
                    <a:pt x="18695" y="1410"/>
                    <a:pt x="18262" y="1338"/>
                  </a:cubicBezTo>
                  <a:cubicBezTo>
                    <a:pt x="18187" y="1326"/>
                    <a:pt x="18118" y="1320"/>
                    <a:pt x="18055" y="1320"/>
                  </a:cubicBezTo>
                  <a:close/>
                </a:path>
              </a:pathLst>
            </a:custGeom>
            <a:solidFill>
              <a:srgbClr val="FFB2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80"/>
            <p:cNvSpPr/>
            <p:nvPr/>
          </p:nvSpPr>
          <p:spPr>
            <a:xfrm>
              <a:off x="2373050" y="3889675"/>
              <a:ext cx="1885075" cy="275175"/>
            </a:xfrm>
            <a:custGeom>
              <a:rect b="b" l="l" r="r" t="t"/>
              <a:pathLst>
                <a:path extrusionOk="0" h="11007" w="75403">
                  <a:moveTo>
                    <a:pt x="424" y="1"/>
                  </a:moveTo>
                  <a:cubicBezTo>
                    <a:pt x="316" y="605"/>
                    <a:pt x="235" y="1208"/>
                    <a:pt x="163" y="1812"/>
                  </a:cubicBezTo>
                  <a:lnTo>
                    <a:pt x="73113" y="6869"/>
                  </a:lnTo>
                  <a:cubicBezTo>
                    <a:pt x="73203" y="6707"/>
                    <a:pt x="73446" y="6491"/>
                    <a:pt x="73843" y="6220"/>
                  </a:cubicBezTo>
                  <a:cubicBezTo>
                    <a:pt x="74411" y="5833"/>
                    <a:pt x="74933" y="5490"/>
                    <a:pt x="75402" y="5202"/>
                  </a:cubicBezTo>
                  <a:lnTo>
                    <a:pt x="424" y="1"/>
                  </a:lnTo>
                  <a:close/>
                  <a:moveTo>
                    <a:pt x="1" y="4426"/>
                  </a:moveTo>
                  <a:cubicBezTo>
                    <a:pt x="1" y="4877"/>
                    <a:pt x="1" y="5337"/>
                    <a:pt x="19" y="5806"/>
                  </a:cubicBezTo>
                  <a:lnTo>
                    <a:pt x="75006" y="11007"/>
                  </a:lnTo>
                  <a:cubicBezTo>
                    <a:pt x="74852" y="10953"/>
                    <a:pt x="74555" y="10700"/>
                    <a:pt x="74104" y="10240"/>
                  </a:cubicBezTo>
                  <a:cubicBezTo>
                    <a:pt x="73653" y="9799"/>
                    <a:pt x="73455" y="9555"/>
                    <a:pt x="73491" y="9519"/>
                  </a:cubicBezTo>
                  <a:lnTo>
                    <a:pt x="1" y="4426"/>
                  </a:lnTo>
                  <a:close/>
                </a:path>
              </a:pathLst>
            </a:custGeom>
            <a:solidFill>
              <a:srgbClr val="C45A0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80"/>
            <p:cNvSpPr/>
            <p:nvPr/>
          </p:nvSpPr>
          <p:spPr>
            <a:xfrm>
              <a:off x="2142525" y="3876725"/>
              <a:ext cx="2414850" cy="291950"/>
            </a:xfrm>
            <a:custGeom>
              <a:rect b="b" l="l" r="r" t="t"/>
              <a:pathLst>
                <a:path extrusionOk="0" h="11678" w="96594">
                  <a:moveTo>
                    <a:pt x="3079" y="479"/>
                  </a:moveTo>
                  <a:cubicBezTo>
                    <a:pt x="3263" y="479"/>
                    <a:pt x="3448" y="485"/>
                    <a:pt x="3633" y="492"/>
                  </a:cubicBezTo>
                  <a:cubicBezTo>
                    <a:pt x="4094" y="507"/>
                    <a:pt x="4554" y="537"/>
                    <a:pt x="5014" y="606"/>
                  </a:cubicBezTo>
                  <a:lnTo>
                    <a:pt x="5014" y="606"/>
                  </a:lnTo>
                  <a:cubicBezTo>
                    <a:pt x="4945" y="1432"/>
                    <a:pt x="4863" y="2251"/>
                    <a:pt x="4805" y="3079"/>
                  </a:cubicBezTo>
                  <a:cubicBezTo>
                    <a:pt x="4738" y="3903"/>
                    <a:pt x="4703" y="4719"/>
                    <a:pt x="4669" y="5549"/>
                  </a:cubicBezTo>
                  <a:lnTo>
                    <a:pt x="4669" y="5549"/>
                  </a:lnTo>
                  <a:lnTo>
                    <a:pt x="4075" y="5521"/>
                  </a:lnTo>
                  <a:cubicBezTo>
                    <a:pt x="3813" y="5512"/>
                    <a:pt x="3552" y="5503"/>
                    <a:pt x="3291" y="5467"/>
                  </a:cubicBezTo>
                  <a:cubicBezTo>
                    <a:pt x="3029" y="5440"/>
                    <a:pt x="2777" y="5413"/>
                    <a:pt x="2515" y="5368"/>
                  </a:cubicBezTo>
                  <a:cubicBezTo>
                    <a:pt x="2452" y="5359"/>
                    <a:pt x="2380" y="5350"/>
                    <a:pt x="2326" y="5341"/>
                  </a:cubicBezTo>
                  <a:cubicBezTo>
                    <a:pt x="2263" y="5323"/>
                    <a:pt x="2200" y="5314"/>
                    <a:pt x="2146" y="5296"/>
                  </a:cubicBezTo>
                  <a:cubicBezTo>
                    <a:pt x="2020" y="5260"/>
                    <a:pt x="1903" y="5215"/>
                    <a:pt x="1794" y="5161"/>
                  </a:cubicBezTo>
                  <a:cubicBezTo>
                    <a:pt x="1335" y="4962"/>
                    <a:pt x="965" y="4620"/>
                    <a:pt x="794" y="4196"/>
                  </a:cubicBezTo>
                  <a:cubicBezTo>
                    <a:pt x="604" y="3764"/>
                    <a:pt x="577" y="3277"/>
                    <a:pt x="623" y="2781"/>
                  </a:cubicBezTo>
                  <a:cubicBezTo>
                    <a:pt x="650" y="2276"/>
                    <a:pt x="749" y="1799"/>
                    <a:pt x="992" y="1402"/>
                  </a:cubicBezTo>
                  <a:cubicBezTo>
                    <a:pt x="1226" y="1005"/>
                    <a:pt x="1632" y="726"/>
                    <a:pt x="2110" y="591"/>
                  </a:cubicBezTo>
                  <a:cubicBezTo>
                    <a:pt x="2227" y="555"/>
                    <a:pt x="2353" y="537"/>
                    <a:pt x="2479" y="510"/>
                  </a:cubicBezTo>
                  <a:cubicBezTo>
                    <a:pt x="2606" y="492"/>
                    <a:pt x="2714" y="483"/>
                    <a:pt x="2849" y="483"/>
                  </a:cubicBezTo>
                  <a:cubicBezTo>
                    <a:pt x="2926" y="480"/>
                    <a:pt x="3002" y="479"/>
                    <a:pt x="3079" y="479"/>
                  </a:cubicBezTo>
                  <a:close/>
                  <a:moveTo>
                    <a:pt x="6040" y="167"/>
                  </a:moveTo>
                  <a:cubicBezTo>
                    <a:pt x="6292" y="167"/>
                    <a:pt x="6554" y="266"/>
                    <a:pt x="6689" y="483"/>
                  </a:cubicBezTo>
                  <a:lnTo>
                    <a:pt x="6797" y="510"/>
                  </a:lnTo>
                  <a:cubicBezTo>
                    <a:pt x="6808" y="513"/>
                    <a:pt x="6819" y="516"/>
                    <a:pt x="6831" y="516"/>
                  </a:cubicBezTo>
                  <a:cubicBezTo>
                    <a:pt x="6847" y="516"/>
                    <a:pt x="6862" y="511"/>
                    <a:pt x="6878" y="501"/>
                  </a:cubicBezTo>
                  <a:cubicBezTo>
                    <a:pt x="7042" y="368"/>
                    <a:pt x="7246" y="317"/>
                    <a:pt x="7449" y="317"/>
                  </a:cubicBezTo>
                  <a:cubicBezTo>
                    <a:pt x="7481" y="317"/>
                    <a:pt x="7513" y="318"/>
                    <a:pt x="7545" y="320"/>
                  </a:cubicBezTo>
                  <a:cubicBezTo>
                    <a:pt x="7789" y="347"/>
                    <a:pt x="8014" y="438"/>
                    <a:pt x="8203" y="591"/>
                  </a:cubicBezTo>
                  <a:lnTo>
                    <a:pt x="8293" y="618"/>
                  </a:lnTo>
                  <a:cubicBezTo>
                    <a:pt x="8302" y="618"/>
                    <a:pt x="8320" y="618"/>
                    <a:pt x="8338" y="609"/>
                  </a:cubicBezTo>
                  <a:cubicBezTo>
                    <a:pt x="8520" y="518"/>
                    <a:pt x="8717" y="472"/>
                    <a:pt x="8915" y="472"/>
                  </a:cubicBezTo>
                  <a:cubicBezTo>
                    <a:pt x="8933" y="472"/>
                    <a:pt x="8951" y="473"/>
                    <a:pt x="8969" y="474"/>
                  </a:cubicBezTo>
                  <a:cubicBezTo>
                    <a:pt x="9186" y="483"/>
                    <a:pt x="9402" y="546"/>
                    <a:pt x="9564" y="690"/>
                  </a:cubicBezTo>
                  <a:lnTo>
                    <a:pt x="9582" y="699"/>
                  </a:lnTo>
                  <a:cubicBezTo>
                    <a:pt x="9600" y="708"/>
                    <a:pt x="9618" y="708"/>
                    <a:pt x="9636" y="708"/>
                  </a:cubicBezTo>
                  <a:cubicBezTo>
                    <a:pt x="12764" y="789"/>
                    <a:pt x="15883" y="1068"/>
                    <a:pt x="19011" y="1276"/>
                  </a:cubicBezTo>
                  <a:lnTo>
                    <a:pt x="28385" y="1934"/>
                  </a:lnTo>
                  <a:lnTo>
                    <a:pt x="47125" y="3241"/>
                  </a:lnTo>
                  <a:lnTo>
                    <a:pt x="84614" y="5873"/>
                  </a:lnTo>
                  <a:lnTo>
                    <a:pt x="84587" y="5873"/>
                  </a:lnTo>
                  <a:lnTo>
                    <a:pt x="87517" y="6702"/>
                  </a:lnTo>
                  <a:cubicBezTo>
                    <a:pt x="88003" y="6846"/>
                    <a:pt x="88490" y="6982"/>
                    <a:pt x="88986" y="7117"/>
                  </a:cubicBezTo>
                  <a:cubicBezTo>
                    <a:pt x="89473" y="7252"/>
                    <a:pt x="89959" y="7387"/>
                    <a:pt x="90455" y="7522"/>
                  </a:cubicBezTo>
                  <a:lnTo>
                    <a:pt x="91924" y="7919"/>
                  </a:lnTo>
                  <a:lnTo>
                    <a:pt x="93403" y="8307"/>
                  </a:lnTo>
                  <a:cubicBezTo>
                    <a:pt x="94178" y="8513"/>
                    <a:pt x="94948" y="8725"/>
                    <a:pt x="95712" y="8973"/>
                  </a:cubicBezTo>
                  <a:lnTo>
                    <a:pt x="95712" y="8973"/>
                  </a:lnTo>
                  <a:cubicBezTo>
                    <a:pt x="94921" y="9193"/>
                    <a:pt x="94126" y="9408"/>
                    <a:pt x="93331" y="9623"/>
                  </a:cubicBezTo>
                  <a:cubicBezTo>
                    <a:pt x="92835" y="9758"/>
                    <a:pt x="92330" y="9893"/>
                    <a:pt x="91834" y="10010"/>
                  </a:cubicBezTo>
                  <a:cubicBezTo>
                    <a:pt x="91321" y="10109"/>
                    <a:pt x="90816" y="10209"/>
                    <a:pt x="90311" y="10299"/>
                  </a:cubicBezTo>
                  <a:cubicBezTo>
                    <a:pt x="89292" y="10488"/>
                    <a:pt x="88265" y="10641"/>
                    <a:pt x="87246" y="10822"/>
                  </a:cubicBezTo>
                  <a:cubicBezTo>
                    <a:pt x="86231" y="10992"/>
                    <a:pt x="85224" y="11181"/>
                    <a:pt x="84209" y="11370"/>
                  </a:cubicBezTo>
                  <a:lnTo>
                    <a:pt x="84209" y="11370"/>
                  </a:lnTo>
                  <a:lnTo>
                    <a:pt x="46747" y="8811"/>
                  </a:lnTo>
                  <a:lnTo>
                    <a:pt x="27998" y="7522"/>
                  </a:lnTo>
                  <a:cubicBezTo>
                    <a:pt x="21751" y="7090"/>
                    <a:pt x="15495" y="6684"/>
                    <a:pt x="9258" y="6134"/>
                  </a:cubicBezTo>
                  <a:cubicBezTo>
                    <a:pt x="9250" y="6132"/>
                    <a:pt x="9242" y="6131"/>
                    <a:pt x="9234" y="6131"/>
                  </a:cubicBezTo>
                  <a:cubicBezTo>
                    <a:pt x="9216" y="6131"/>
                    <a:pt x="9198" y="6137"/>
                    <a:pt x="9186" y="6143"/>
                  </a:cubicBezTo>
                  <a:lnTo>
                    <a:pt x="9168" y="6143"/>
                  </a:lnTo>
                  <a:cubicBezTo>
                    <a:pt x="8978" y="6260"/>
                    <a:pt x="8762" y="6324"/>
                    <a:pt x="8555" y="6324"/>
                  </a:cubicBezTo>
                  <a:cubicBezTo>
                    <a:pt x="8347" y="6315"/>
                    <a:pt x="8140" y="6233"/>
                    <a:pt x="8005" y="6080"/>
                  </a:cubicBezTo>
                  <a:cubicBezTo>
                    <a:pt x="7987" y="6053"/>
                    <a:pt x="7951" y="6035"/>
                    <a:pt x="7906" y="6035"/>
                  </a:cubicBezTo>
                  <a:lnTo>
                    <a:pt x="7834" y="6044"/>
                  </a:lnTo>
                  <a:cubicBezTo>
                    <a:pt x="7655" y="6153"/>
                    <a:pt x="7450" y="6201"/>
                    <a:pt x="7242" y="6201"/>
                  </a:cubicBezTo>
                  <a:cubicBezTo>
                    <a:pt x="7208" y="6201"/>
                    <a:pt x="7174" y="6200"/>
                    <a:pt x="7140" y="6197"/>
                  </a:cubicBezTo>
                  <a:cubicBezTo>
                    <a:pt x="7022" y="6188"/>
                    <a:pt x="6905" y="6161"/>
                    <a:pt x="6797" y="6116"/>
                  </a:cubicBezTo>
                  <a:cubicBezTo>
                    <a:pt x="6680" y="6080"/>
                    <a:pt x="6581" y="6026"/>
                    <a:pt x="6482" y="5954"/>
                  </a:cubicBezTo>
                  <a:lnTo>
                    <a:pt x="6464" y="5945"/>
                  </a:lnTo>
                  <a:cubicBezTo>
                    <a:pt x="6446" y="5927"/>
                    <a:pt x="6423" y="5918"/>
                    <a:pt x="6400" y="5918"/>
                  </a:cubicBezTo>
                  <a:cubicBezTo>
                    <a:pt x="6378" y="5918"/>
                    <a:pt x="6355" y="5927"/>
                    <a:pt x="6337" y="5945"/>
                  </a:cubicBezTo>
                  <a:cubicBezTo>
                    <a:pt x="6172" y="6073"/>
                    <a:pt x="5962" y="6132"/>
                    <a:pt x="5750" y="6132"/>
                  </a:cubicBezTo>
                  <a:cubicBezTo>
                    <a:pt x="5708" y="6132"/>
                    <a:pt x="5667" y="6130"/>
                    <a:pt x="5625" y="6125"/>
                  </a:cubicBezTo>
                  <a:cubicBezTo>
                    <a:pt x="5499" y="6116"/>
                    <a:pt x="5373" y="6080"/>
                    <a:pt x="5256" y="6035"/>
                  </a:cubicBezTo>
                  <a:cubicBezTo>
                    <a:pt x="5183" y="6007"/>
                    <a:pt x="5110" y="5972"/>
                    <a:pt x="5042" y="5928"/>
                  </a:cubicBezTo>
                  <a:lnTo>
                    <a:pt x="5042" y="5928"/>
                  </a:lnTo>
                  <a:cubicBezTo>
                    <a:pt x="5040" y="5891"/>
                    <a:pt x="5040" y="5853"/>
                    <a:pt x="5039" y="5815"/>
                  </a:cubicBezTo>
                  <a:lnTo>
                    <a:pt x="5039" y="5815"/>
                  </a:lnTo>
                  <a:cubicBezTo>
                    <a:pt x="5047" y="5791"/>
                    <a:pt x="5051" y="5764"/>
                    <a:pt x="5048" y="5738"/>
                  </a:cubicBezTo>
                  <a:cubicBezTo>
                    <a:pt x="5048" y="5736"/>
                    <a:pt x="5048" y="5735"/>
                    <a:pt x="5048" y="5733"/>
                  </a:cubicBezTo>
                  <a:lnTo>
                    <a:pt x="5048" y="5733"/>
                  </a:lnTo>
                  <a:cubicBezTo>
                    <a:pt x="5048" y="5729"/>
                    <a:pt x="5047" y="5724"/>
                    <a:pt x="5046" y="5719"/>
                  </a:cubicBezTo>
                  <a:lnTo>
                    <a:pt x="5046" y="5719"/>
                  </a:lnTo>
                  <a:cubicBezTo>
                    <a:pt x="4949" y="4851"/>
                    <a:pt x="4959" y="3974"/>
                    <a:pt x="5012" y="3097"/>
                  </a:cubicBezTo>
                  <a:cubicBezTo>
                    <a:pt x="5075" y="2213"/>
                    <a:pt x="5193" y="1330"/>
                    <a:pt x="5409" y="474"/>
                  </a:cubicBezTo>
                  <a:cubicBezTo>
                    <a:pt x="5409" y="465"/>
                    <a:pt x="5418" y="447"/>
                    <a:pt x="5418" y="438"/>
                  </a:cubicBezTo>
                  <a:cubicBezTo>
                    <a:pt x="5418" y="428"/>
                    <a:pt x="5417" y="418"/>
                    <a:pt x="5416" y="408"/>
                  </a:cubicBezTo>
                  <a:lnTo>
                    <a:pt x="5416" y="408"/>
                  </a:lnTo>
                  <a:cubicBezTo>
                    <a:pt x="5420" y="381"/>
                    <a:pt x="5424" y="352"/>
                    <a:pt x="5429" y="324"/>
                  </a:cubicBezTo>
                  <a:lnTo>
                    <a:pt x="5429" y="324"/>
                  </a:lnTo>
                  <a:cubicBezTo>
                    <a:pt x="5503" y="283"/>
                    <a:pt x="5580" y="250"/>
                    <a:pt x="5661" y="221"/>
                  </a:cubicBezTo>
                  <a:cubicBezTo>
                    <a:pt x="5787" y="185"/>
                    <a:pt x="5914" y="167"/>
                    <a:pt x="6040" y="167"/>
                  </a:cubicBezTo>
                  <a:close/>
                  <a:moveTo>
                    <a:pt x="5907" y="1"/>
                  </a:moveTo>
                  <a:cubicBezTo>
                    <a:pt x="5814" y="1"/>
                    <a:pt x="5721" y="5"/>
                    <a:pt x="5625" y="5"/>
                  </a:cubicBezTo>
                  <a:cubicBezTo>
                    <a:pt x="5509" y="12"/>
                    <a:pt x="5398" y="25"/>
                    <a:pt x="5279" y="25"/>
                  </a:cubicBezTo>
                  <a:cubicBezTo>
                    <a:pt x="5250" y="25"/>
                    <a:pt x="5222" y="25"/>
                    <a:pt x="5193" y="23"/>
                  </a:cubicBezTo>
                  <a:cubicBezTo>
                    <a:pt x="5166" y="23"/>
                    <a:pt x="5129" y="41"/>
                    <a:pt x="5111" y="77"/>
                  </a:cubicBezTo>
                  <a:lnTo>
                    <a:pt x="5066" y="167"/>
                  </a:lnTo>
                  <a:cubicBezTo>
                    <a:pt x="5061" y="193"/>
                    <a:pt x="5056" y="217"/>
                    <a:pt x="5051" y="242"/>
                  </a:cubicBezTo>
                  <a:lnTo>
                    <a:pt x="5051" y="242"/>
                  </a:lnTo>
                  <a:lnTo>
                    <a:pt x="3642" y="194"/>
                  </a:lnTo>
                  <a:lnTo>
                    <a:pt x="2849" y="167"/>
                  </a:lnTo>
                  <a:cubicBezTo>
                    <a:pt x="2812" y="164"/>
                    <a:pt x="2773" y="163"/>
                    <a:pt x="2732" y="163"/>
                  </a:cubicBezTo>
                  <a:cubicBezTo>
                    <a:pt x="2635" y="163"/>
                    <a:pt x="2530" y="170"/>
                    <a:pt x="2434" y="176"/>
                  </a:cubicBezTo>
                  <a:cubicBezTo>
                    <a:pt x="2299" y="194"/>
                    <a:pt x="2164" y="212"/>
                    <a:pt x="2020" y="239"/>
                  </a:cubicBezTo>
                  <a:cubicBezTo>
                    <a:pt x="1749" y="293"/>
                    <a:pt x="1479" y="383"/>
                    <a:pt x="1217" y="528"/>
                  </a:cubicBezTo>
                  <a:cubicBezTo>
                    <a:pt x="965" y="681"/>
                    <a:pt x="740" y="879"/>
                    <a:pt x="568" y="1114"/>
                  </a:cubicBezTo>
                  <a:cubicBezTo>
                    <a:pt x="208" y="1600"/>
                    <a:pt x="82" y="2195"/>
                    <a:pt x="46" y="2736"/>
                  </a:cubicBezTo>
                  <a:cubicBezTo>
                    <a:pt x="1" y="3286"/>
                    <a:pt x="64" y="3890"/>
                    <a:pt x="343" y="4413"/>
                  </a:cubicBezTo>
                  <a:cubicBezTo>
                    <a:pt x="487" y="4674"/>
                    <a:pt x="686" y="4899"/>
                    <a:pt x="920" y="5080"/>
                  </a:cubicBezTo>
                  <a:cubicBezTo>
                    <a:pt x="1145" y="5260"/>
                    <a:pt x="1407" y="5386"/>
                    <a:pt x="1668" y="5476"/>
                  </a:cubicBezTo>
                  <a:cubicBezTo>
                    <a:pt x="1794" y="5521"/>
                    <a:pt x="1930" y="5557"/>
                    <a:pt x="2065" y="5593"/>
                  </a:cubicBezTo>
                  <a:cubicBezTo>
                    <a:pt x="2128" y="5611"/>
                    <a:pt x="2200" y="5620"/>
                    <a:pt x="2272" y="5639"/>
                  </a:cubicBezTo>
                  <a:cubicBezTo>
                    <a:pt x="2335" y="5648"/>
                    <a:pt x="2398" y="5648"/>
                    <a:pt x="2470" y="5657"/>
                  </a:cubicBezTo>
                  <a:cubicBezTo>
                    <a:pt x="2732" y="5684"/>
                    <a:pt x="2993" y="5720"/>
                    <a:pt x="3255" y="5756"/>
                  </a:cubicBezTo>
                  <a:cubicBezTo>
                    <a:pt x="3723" y="5827"/>
                    <a:pt x="4184" y="5885"/>
                    <a:pt x="4651" y="5928"/>
                  </a:cubicBezTo>
                  <a:lnTo>
                    <a:pt x="4651" y="5928"/>
                  </a:lnTo>
                  <a:cubicBezTo>
                    <a:pt x="4651" y="5964"/>
                    <a:pt x="4654" y="6000"/>
                    <a:pt x="4661" y="6035"/>
                  </a:cubicBezTo>
                  <a:lnTo>
                    <a:pt x="4661" y="6080"/>
                  </a:lnTo>
                  <a:cubicBezTo>
                    <a:pt x="4670" y="6143"/>
                    <a:pt x="4715" y="6188"/>
                    <a:pt x="4778" y="6197"/>
                  </a:cubicBezTo>
                  <a:cubicBezTo>
                    <a:pt x="4922" y="6215"/>
                    <a:pt x="5057" y="6242"/>
                    <a:pt x="5193" y="6260"/>
                  </a:cubicBezTo>
                  <a:cubicBezTo>
                    <a:pt x="5337" y="6279"/>
                    <a:pt x="5472" y="6297"/>
                    <a:pt x="5607" y="6306"/>
                  </a:cubicBezTo>
                  <a:cubicBezTo>
                    <a:pt x="5742" y="6315"/>
                    <a:pt x="5887" y="6324"/>
                    <a:pt x="6022" y="6324"/>
                  </a:cubicBezTo>
                  <a:cubicBezTo>
                    <a:pt x="6133" y="6324"/>
                    <a:pt x="6243" y="6318"/>
                    <a:pt x="6358" y="6316"/>
                  </a:cubicBezTo>
                  <a:lnTo>
                    <a:pt x="6358" y="6316"/>
                  </a:lnTo>
                  <a:cubicBezTo>
                    <a:pt x="6479" y="6347"/>
                    <a:pt x="6594" y="6371"/>
                    <a:pt x="6716" y="6396"/>
                  </a:cubicBezTo>
                  <a:cubicBezTo>
                    <a:pt x="6851" y="6423"/>
                    <a:pt x="6986" y="6441"/>
                    <a:pt x="7122" y="6450"/>
                  </a:cubicBezTo>
                  <a:cubicBezTo>
                    <a:pt x="7185" y="6454"/>
                    <a:pt x="7247" y="6456"/>
                    <a:pt x="7308" y="6456"/>
                  </a:cubicBezTo>
                  <a:cubicBezTo>
                    <a:pt x="7485" y="6456"/>
                    <a:pt x="7658" y="6441"/>
                    <a:pt x="7841" y="6424"/>
                  </a:cubicBezTo>
                  <a:lnTo>
                    <a:pt x="7841" y="6424"/>
                  </a:lnTo>
                  <a:cubicBezTo>
                    <a:pt x="8064" y="6538"/>
                    <a:pt x="8301" y="6612"/>
                    <a:pt x="8546" y="6612"/>
                  </a:cubicBezTo>
                  <a:cubicBezTo>
                    <a:pt x="8578" y="6614"/>
                    <a:pt x="8609" y="6615"/>
                    <a:pt x="8641" y="6615"/>
                  </a:cubicBezTo>
                  <a:cubicBezTo>
                    <a:pt x="8860" y="6615"/>
                    <a:pt x="9068" y="6567"/>
                    <a:pt x="9276" y="6515"/>
                  </a:cubicBezTo>
                  <a:lnTo>
                    <a:pt x="9276" y="6515"/>
                  </a:lnTo>
                  <a:cubicBezTo>
                    <a:pt x="15516" y="6831"/>
                    <a:pt x="21748" y="7298"/>
                    <a:pt x="27980" y="7730"/>
                  </a:cubicBezTo>
                  <a:lnTo>
                    <a:pt x="46729" y="9037"/>
                  </a:lnTo>
                  <a:lnTo>
                    <a:pt x="84218" y="11678"/>
                  </a:lnTo>
                  <a:lnTo>
                    <a:pt x="84254" y="11678"/>
                  </a:lnTo>
                  <a:cubicBezTo>
                    <a:pt x="85272" y="11489"/>
                    <a:pt x="86291" y="11308"/>
                    <a:pt x="87309" y="11110"/>
                  </a:cubicBezTo>
                  <a:cubicBezTo>
                    <a:pt x="88328" y="10921"/>
                    <a:pt x="89337" y="10704"/>
                    <a:pt x="90356" y="10515"/>
                  </a:cubicBezTo>
                  <a:cubicBezTo>
                    <a:pt x="90861" y="10416"/>
                    <a:pt x="91375" y="10335"/>
                    <a:pt x="91879" y="10245"/>
                  </a:cubicBezTo>
                  <a:cubicBezTo>
                    <a:pt x="92384" y="10127"/>
                    <a:pt x="92889" y="10001"/>
                    <a:pt x="93394" y="9875"/>
                  </a:cubicBezTo>
                  <a:cubicBezTo>
                    <a:pt x="94403" y="9641"/>
                    <a:pt x="95404" y="9397"/>
                    <a:pt x="96422" y="9181"/>
                  </a:cubicBezTo>
                  <a:lnTo>
                    <a:pt x="96431" y="9172"/>
                  </a:lnTo>
                  <a:cubicBezTo>
                    <a:pt x="96504" y="9163"/>
                    <a:pt x="96558" y="9100"/>
                    <a:pt x="96576" y="9028"/>
                  </a:cubicBezTo>
                  <a:cubicBezTo>
                    <a:pt x="96594" y="8920"/>
                    <a:pt x="96522" y="8820"/>
                    <a:pt x="96422" y="8802"/>
                  </a:cubicBezTo>
                  <a:cubicBezTo>
                    <a:pt x="95422" y="8613"/>
                    <a:pt x="94439" y="8361"/>
                    <a:pt x="93457" y="8090"/>
                  </a:cubicBezTo>
                  <a:cubicBezTo>
                    <a:pt x="92970" y="7955"/>
                    <a:pt x="92474" y="7829"/>
                    <a:pt x="91988" y="7685"/>
                  </a:cubicBezTo>
                  <a:lnTo>
                    <a:pt x="90527" y="7252"/>
                  </a:lnTo>
                  <a:cubicBezTo>
                    <a:pt x="90041" y="7099"/>
                    <a:pt x="89554" y="6955"/>
                    <a:pt x="89067" y="6819"/>
                  </a:cubicBezTo>
                  <a:cubicBezTo>
                    <a:pt x="88580" y="6675"/>
                    <a:pt x="88094" y="6531"/>
                    <a:pt x="87607" y="6396"/>
                  </a:cubicBezTo>
                  <a:lnTo>
                    <a:pt x="84668" y="5566"/>
                  </a:lnTo>
                  <a:cubicBezTo>
                    <a:pt x="84659" y="5557"/>
                    <a:pt x="84650" y="5557"/>
                    <a:pt x="84641" y="5557"/>
                  </a:cubicBezTo>
                  <a:lnTo>
                    <a:pt x="47143" y="2988"/>
                  </a:lnTo>
                  <a:lnTo>
                    <a:pt x="28403" y="1708"/>
                  </a:lnTo>
                  <a:lnTo>
                    <a:pt x="19029" y="1059"/>
                  </a:lnTo>
                  <a:cubicBezTo>
                    <a:pt x="15901" y="834"/>
                    <a:pt x="12773" y="672"/>
                    <a:pt x="9663" y="320"/>
                  </a:cubicBezTo>
                  <a:lnTo>
                    <a:pt x="9663" y="320"/>
                  </a:lnTo>
                  <a:lnTo>
                    <a:pt x="9727" y="338"/>
                  </a:lnTo>
                  <a:cubicBezTo>
                    <a:pt x="9474" y="293"/>
                    <a:pt x="9231" y="248"/>
                    <a:pt x="8987" y="239"/>
                  </a:cubicBezTo>
                  <a:cubicBezTo>
                    <a:pt x="8898" y="233"/>
                    <a:pt x="8808" y="231"/>
                    <a:pt x="8717" y="231"/>
                  </a:cubicBezTo>
                  <a:cubicBezTo>
                    <a:pt x="8618" y="231"/>
                    <a:pt x="8519" y="233"/>
                    <a:pt x="8419" y="233"/>
                  </a:cubicBezTo>
                  <a:cubicBezTo>
                    <a:pt x="8391" y="233"/>
                    <a:pt x="8363" y="233"/>
                    <a:pt x="8335" y="232"/>
                  </a:cubicBezTo>
                  <a:lnTo>
                    <a:pt x="8335" y="232"/>
                  </a:lnTo>
                  <a:cubicBezTo>
                    <a:pt x="8081" y="150"/>
                    <a:pt x="7827" y="85"/>
                    <a:pt x="7572" y="68"/>
                  </a:cubicBezTo>
                  <a:cubicBezTo>
                    <a:pt x="7534" y="66"/>
                    <a:pt x="7496" y="64"/>
                    <a:pt x="7458" y="64"/>
                  </a:cubicBezTo>
                  <a:cubicBezTo>
                    <a:pt x="7355" y="64"/>
                    <a:pt x="7254" y="73"/>
                    <a:pt x="7149" y="86"/>
                  </a:cubicBezTo>
                  <a:cubicBezTo>
                    <a:pt x="7039" y="93"/>
                    <a:pt x="6930" y="112"/>
                    <a:pt x="6811" y="129"/>
                  </a:cubicBezTo>
                  <a:lnTo>
                    <a:pt x="6811" y="129"/>
                  </a:lnTo>
                  <a:cubicBezTo>
                    <a:pt x="6696" y="97"/>
                    <a:pt x="6584" y="71"/>
                    <a:pt x="6473" y="50"/>
                  </a:cubicBezTo>
                  <a:cubicBezTo>
                    <a:pt x="6328" y="23"/>
                    <a:pt x="6184" y="5"/>
                    <a:pt x="6049" y="5"/>
                  </a:cubicBezTo>
                  <a:cubicBezTo>
                    <a:pt x="6001" y="2"/>
                    <a:pt x="5954" y="1"/>
                    <a:pt x="5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80"/>
            <p:cNvSpPr/>
            <p:nvPr/>
          </p:nvSpPr>
          <p:spPr>
            <a:xfrm>
              <a:off x="2297125" y="3977050"/>
              <a:ext cx="10375" cy="58250"/>
            </a:xfrm>
            <a:custGeom>
              <a:rect b="b" l="l" r="r" t="t"/>
              <a:pathLst>
                <a:path extrusionOk="0" h="2330" w="415">
                  <a:moveTo>
                    <a:pt x="214" y="0"/>
                  </a:moveTo>
                  <a:cubicBezTo>
                    <a:pt x="203" y="0"/>
                    <a:pt x="192" y="1"/>
                    <a:pt x="180" y="3"/>
                  </a:cubicBezTo>
                  <a:cubicBezTo>
                    <a:pt x="72" y="12"/>
                    <a:pt x="0" y="111"/>
                    <a:pt x="18" y="219"/>
                  </a:cubicBezTo>
                  <a:cubicBezTo>
                    <a:pt x="63" y="535"/>
                    <a:pt x="63" y="850"/>
                    <a:pt x="63" y="1175"/>
                  </a:cubicBezTo>
                  <a:cubicBezTo>
                    <a:pt x="54" y="1490"/>
                    <a:pt x="45" y="1806"/>
                    <a:pt x="18" y="2121"/>
                  </a:cubicBezTo>
                  <a:cubicBezTo>
                    <a:pt x="18" y="2130"/>
                    <a:pt x="18" y="2139"/>
                    <a:pt x="18" y="2157"/>
                  </a:cubicBezTo>
                  <a:cubicBezTo>
                    <a:pt x="27" y="2251"/>
                    <a:pt x="116" y="2329"/>
                    <a:pt x="218" y="2329"/>
                  </a:cubicBezTo>
                  <a:cubicBezTo>
                    <a:pt x="223" y="2329"/>
                    <a:pt x="229" y="2329"/>
                    <a:pt x="234" y="2329"/>
                  </a:cubicBezTo>
                  <a:cubicBezTo>
                    <a:pt x="343" y="2320"/>
                    <a:pt x="415" y="2229"/>
                    <a:pt x="406" y="2121"/>
                  </a:cubicBezTo>
                  <a:lnTo>
                    <a:pt x="406" y="2103"/>
                  </a:lnTo>
                  <a:cubicBezTo>
                    <a:pt x="379" y="1797"/>
                    <a:pt x="370" y="1481"/>
                    <a:pt x="361" y="1166"/>
                  </a:cubicBezTo>
                  <a:cubicBezTo>
                    <a:pt x="361" y="859"/>
                    <a:pt x="361" y="544"/>
                    <a:pt x="406" y="228"/>
                  </a:cubicBezTo>
                  <a:lnTo>
                    <a:pt x="406" y="219"/>
                  </a:lnTo>
                  <a:cubicBezTo>
                    <a:pt x="406" y="201"/>
                    <a:pt x="406" y="183"/>
                    <a:pt x="406" y="165"/>
                  </a:cubicBezTo>
                  <a:cubicBezTo>
                    <a:pt x="390" y="68"/>
                    <a:pt x="308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80"/>
            <p:cNvSpPr/>
            <p:nvPr/>
          </p:nvSpPr>
          <p:spPr>
            <a:xfrm>
              <a:off x="2334525" y="3993050"/>
              <a:ext cx="10850" cy="45625"/>
            </a:xfrm>
            <a:custGeom>
              <a:rect b="b" l="l" r="r" t="t"/>
              <a:pathLst>
                <a:path extrusionOk="0" h="1825" w="434">
                  <a:moveTo>
                    <a:pt x="211" y="0"/>
                  </a:moveTo>
                  <a:cubicBezTo>
                    <a:pt x="201" y="0"/>
                    <a:pt x="191" y="1"/>
                    <a:pt x="181" y="3"/>
                  </a:cubicBezTo>
                  <a:cubicBezTo>
                    <a:pt x="73" y="21"/>
                    <a:pt x="0" y="120"/>
                    <a:pt x="9" y="228"/>
                  </a:cubicBezTo>
                  <a:cubicBezTo>
                    <a:pt x="45" y="454"/>
                    <a:pt x="55" y="679"/>
                    <a:pt x="55" y="904"/>
                  </a:cubicBezTo>
                  <a:cubicBezTo>
                    <a:pt x="64" y="1130"/>
                    <a:pt x="64" y="1355"/>
                    <a:pt x="18" y="1589"/>
                  </a:cubicBezTo>
                  <a:cubicBezTo>
                    <a:pt x="9" y="1616"/>
                    <a:pt x="9" y="1653"/>
                    <a:pt x="18" y="1680"/>
                  </a:cubicBezTo>
                  <a:cubicBezTo>
                    <a:pt x="48" y="1767"/>
                    <a:pt x="124" y="1825"/>
                    <a:pt x="209" y="1825"/>
                  </a:cubicBezTo>
                  <a:cubicBezTo>
                    <a:pt x="229" y="1825"/>
                    <a:pt x="250" y="1822"/>
                    <a:pt x="271" y="1815"/>
                  </a:cubicBezTo>
                  <a:cubicBezTo>
                    <a:pt x="370" y="1788"/>
                    <a:pt x="433" y="1671"/>
                    <a:pt x="406" y="1571"/>
                  </a:cubicBezTo>
                  <a:cubicBezTo>
                    <a:pt x="343" y="1346"/>
                    <a:pt x="325" y="1130"/>
                    <a:pt x="325" y="904"/>
                  </a:cubicBezTo>
                  <a:cubicBezTo>
                    <a:pt x="334" y="679"/>
                    <a:pt x="352" y="463"/>
                    <a:pt x="397" y="246"/>
                  </a:cubicBezTo>
                  <a:cubicBezTo>
                    <a:pt x="406" y="219"/>
                    <a:pt x="406" y="192"/>
                    <a:pt x="406" y="174"/>
                  </a:cubicBezTo>
                  <a:cubicBezTo>
                    <a:pt x="390" y="76"/>
                    <a:pt x="307" y="0"/>
                    <a:pt x="211" y="0"/>
                  </a:cubicBezTo>
                  <a:close/>
                </a:path>
              </a:pathLst>
            </a:custGeom>
            <a:solidFill>
              <a:srgbClr val="42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80"/>
            <p:cNvSpPr/>
            <p:nvPr/>
          </p:nvSpPr>
          <p:spPr>
            <a:xfrm>
              <a:off x="2368775" y="3930000"/>
              <a:ext cx="1895650" cy="136475"/>
            </a:xfrm>
            <a:custGeom>
              <a:rect b="b" l="l" r="r" t="t"/>
              <a:pathLst>
                <a:path extrusionOk="0" h="5459" w="75826">
                  <a:moveTo>
                    <a:pt x="334" y="0"/>
                  </a:moveTo>
                  <a:cubicBezTo>
                    <a:pt x="234" y="0"/>
                    <a:pt x="153" y="70"/>
                    <a:pt x="145" y="163"/>
                  </a:cubicBezTo>
                  <a:lnTo>
                    <a:pt x="145" y="172"/>
                  </a:lnTo>
                  <a:cubicBezTo>
                    <a:pt x="154" y="848"/>
                    <a:pt x="91" y="1515"/>
                    <a:pt x="64" y="2191"/>
                  </a:cubicBezTo>
                  <a:cubicBezTo>
                    <a:pt x="46" y="2525"/>
                    <a:pt x="37" y="2859"/>
                    <a:pt x="28" y="3192"/>
                  </a:cubicBezTo>
                  <a:lnTo>
                    <a:pt x="1" y="4202"/>
                  </a:lnTo>
                  <a:cubicBezTo>
                    <a:pt x="1" y="4211"/>
                    <a:pt x="1" y="4220"/>
                    <a:pt x="1" y="4229"/>
                  </a:cubicBezTo>
                  <a:cubicBezTo>
                    <a:pt x="9" y="4331"/>
                    <a:pt x="98" y="4401"/>
                    <a:pt x="199" y="4401"/>
                  </a:cubicBezTo>
                  <a:cubicBezTo>
                    <a:pt x="205" y="4401"/>
                    <a:pt x="211" y="4400"/>
                    <a:pt x="217" y="4400"/>
                  </a:cubicBezTo>
                  <a:cubicBezTo>
                    <a:pt x="325" y="4391"/>
                    <a:pt x="397" y="4292"/>
                    <a:pt x="388" y="4184"/>
                  </a:cubicBezTo>
                  <a:cubicBezTo>
                    <a:pt x="352" y="3850"/>
                    <a:pt x="325" y="3526"/>
                    <a:pt x="316" y="3192"/>
                  </a:cubicBezTo>
                  <a:cubicBezTo>
                    <a:pt x="307" y="2859"/>
                    <a:pt x="307" y="2525"/>
                    <a:pt x="316" y="2191"/>
                  </a:cubicBezTo>
                  <a:cubicBezTo>
                    <a:pt x="332" y="1593"/>
                    <a:pt x="356" y="988"/>
                    <a:pt x="482" y="395"/>
                  </a:cubicBezTo>
                  <a:lnTo>
                    <a:pt x="482" y="395"/>
                  </a:lnTo>
                  <a:cubicBezTo>
                    <a:pt x="3476" y="513"/>
                    <a:pt x="6462" y="726"/>
                    <a:pt x="9447" y="930"/>
                  </a:cubicBezTo>
                  <a:lnTo>
                    <a:pt x="18569" y="1552"/>
                  </a:lnTo>
                  <a:lnTo>
                    <a:pt x="36804" y="2804"/>
                  </a:lnTo>
                  <a:lnTo>
                    <a:pt x="55039" y="4075"/>
                  </a:lnTo>
                  <a:lnTo>
                    <a:pt x="64162" y="4715"/>
                  </a:lnTo>
                  <a:lnTo>
                    <a:pt x="68714" y="5031"/>
                  </a:lnTo>
                  <a:lnTo>
                    <a:pt x="70994" y="5193"/>
                  </a:lnTo>
                  <a:cubicBezTo>
                    <a:pt x="71760" y="5256"/>
                    <a:pt x="72517" y="5265"/>
                    <a:pt x="73275" y="5446"/>
                  </a:cubicBezTo>
                  <a:lnTo>
                    <a:pt x="73284" y="5455"/>
                  </a:lnTo>
                  <a:cubicBezTo>
                    <a:pt x="73296" y="5457"/>
                    <a:pt x="73307" y="5458"/>
                    <a:pt x="73319" y="5458"/>
                  </a:cubicBezTo>
                  <a:cubicBezTo>
                    <a:pt x="73385" y="5458"/>
                    <a:pt x="73440" y="5416"/>
                    <a:pt x="73455" y="5346"/>
                  </a:cubicBezTo>
                  <a:cubicBezTo>
                    <a:pt x="73473" y="5274"/>
                    <a:pt x="73545" y="5175"/>
                    <a:pt x="73617" y="5094"/>
                  </a:cubicBezTo>
                  <a:cubicBezTo>
                    <a:pt x="73689" y="5013"/>
                    <a:pt x="73770" y="4932"/>
                    <a:pt x="73861" y="4851"/>
                  </a:cubicBezTo>
                  <a:cubicBezTo>
                    <a:pt x="74041" y="4706"/>
                    <a:pt x="74239" y="4571"/>
                    <a:pt x="74428" y="4436"/>
                  </a:cubicBezTo>
                  <a:cubicBezTo>
                    <a:pt x="74627" y="4301"/>
                    <a:pt x="74825" y="4175"/>
                    <a:pt x="75032" y="4057"/>
                  </a:cubicBezTo>
                  <a:cubicBezTo>
                    <a:pt x="75240" y="3949"/>
                    <a:pt x="75456" y="3841"/>
                    <a:pt x="75681" y="3751"/>
                  </a:cubicBezTo>
                  <a:cubicBezTo>
                    <a:pt x="75699" y="3742"/>
                    <a:pt x="75717" y="3733"/>
                    <a:pt x="75735" y="3715"/>
                  </a:cubicBezTo>
                  <a:cubicBezTo>
                    <a:pt x="75817" y="3643"/>
                    <a:pt x="75826" y="3517"/>
                    <a:pt x="75753" y="3435"/>
                  </a:cubicBezTo>
                  <a:cubicBezTo>
                    <a:pt x="75714" y="3391"/>
                    <a:pt x="75659" y="3368"/>
                    <a:pt x="75604" y="3368"/>
                  </a:cubicBezTo>
                  <a:cubicBezTo>
                    <a:pt x="75557" y="3368"/>
                    <a:pt x="75511" y="3384"/>
                    <a:pt x="75474" y="3417"/>
                  </a:cubicBezTo>
                  <a:cubicBezTo>
                    <a:pt x="75294" y="3580"/>
                    <a:pt x="75104" y="3733"/>
                    <a:pt x="74915" y="3868"/>
                  </a:cubicBezTo>
                  <a:cubicBezTo>
                    <a:pt x="74726" y="4012"/>
                    <a:pt x="74528" y="4148"/>
                    <a:pt x="74329" y="4283"/>
                  </a:cubicBezTo>
                  <a:lnTo>
                    <a:pt x="73725" y="4670"/>
                  </a:lnTo>
                  <a:cubicBezTo>
                    <a:pt x="73617" y="4733"/>
                    <a:pt x="73518" y="4806"/>
                    <a:pt x="73419" y="4878"/>
                  </a:cubicBezTo>
                  <a:cubicBezTo>
                    <a:pt x="73347" y="4937"/>
                    <a:pt x="73270" y="4991"/>
                    <a:pt x="73195" y="5068"/>
                  </a:cubicBezTo>
                  <a:lnTo>
                    <a:pt x="73195" y="5068"/>
                  </a:lnTo>
                  <a:cubicBezTo>
                    <a:pt x="73017" y="5083"/>
                    <a:pt x="72839" y="5089"/>
                    <a:pt x="72662" y="5089"/>
                  </a:cubicBezTo>
                  <a:cubicBezTo>
                    <a:pt x="72107" y="5089"/>
                    <a:pt x="71560" y="5030"/>
                    <a:pt x="71012" y="5004"/>
                  </a:cubicBezTo>
                  <a:lnTo>
                    <a:pt x="68732" y="4842"/>
                  </a:lnTo>
                  <a:lnTo>
                    <a:pt x="64171" y="4535"/>
                  </a:lnTo>
                  <a:lnTo>
                    <a:pt x="55048" y="3904"/>
                  </a:lnTo>
                  <a:lnTo>
                    <a:pt x="36813" y="2651"/>
                  </a:lnTo>
                  <a:lnTo>
                    <a:pt x="18578" y="1371"/>
                  </a:lnTo>
                  <a:lnTo>
                    <a:pt x="9456" y="731"/>
                  </a:lnTo>
                  <a:cubicBezTo>
                    <a:pt x="6418" y="515"/>
                    <a:pt x="3381" y="308"/>
                    <a:pt x="352" y="1"/>
                  </a:cubicBezTo>
                  <a:cubicBezTo>
                    <a:pt x="346" y="1"/>
                    <a:pt x="340" y="0"/>
                    <a:pt x="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80"/>
            <p:cNvSpPr/>
            <p:nvPr/>
          </p:nvSpPr>
          <p:spPr>
            <a:xfrm>
              <a:off x="4430700" y="4072425"/>
              <a:ext cx="13325" cy="57275"/>
            </a:xfrm>
            <a:custGeom>
              <a:rect b="b" l="l" r="r" t="t"/>
              <a:pathLst>
                <a:path extrusionOk="0" fill="none" h="2291" w="533">
                  <a:moveTo>
                    <a:pt x="533" y="1"/>
                  </a:moveTo>
                  <a:cubicBezTo>
                    <a:pt x="46" y="902"/>
                    <a:pt x="1" y="1668"/>
                    <a:pt x="397" y="2290"/>
                  </a:cubicBezTo>
                </a:path>
              </a:pathLst>
            </a:custGeom>
            <a:noFill/>
            <a:ln cap="rnd" cmpd="sng" w="97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80"/>
            <p:cNvSpPr/>
            <p:nvPr/>
          </p:nvSpPr>
          <p:spPr>
            <a:xfrm>
              <a:off x="4195450" y="4056625"/>
              <a:ext cx="126900" cy="115300"/>
            </a:xfrm>
            <a:custGeom>
              <a:rect b="b" l="l" r="r" t="t"/>
              <a:pathLst>
                <a:path extrusionOk="0" h="4612" w="5076">
                  <a:moveTo>
                    <a:pt x="660" y="2885"/>
                  </a:moveTo>
                  <a:cubicBezTo>
                    <a:pt x="657" y="2892"/>
                    <a:pt x="655" y="2895"/>
                    <a:pt x="649" y="2895"/>
                  </a:cubicBezTo>
                  <a:cubicBezTo>
                    <a:pt x="653" y="2892"/>
                    <a:pt x="656" y="2888"/>
                    <a:pt x="660" y="2885"/>
                  </a:cubicBezTo>
                  <a:close/>
                  <a:moveTo>
                    <a:pt x="218" y="0"/>
                  </a:moveTo>
                  <a:cubicBezTo>
                    <a:pt x="177" y="0"/>
                    <a:pt x="136" y="12"/>
                    <a:pt x="99" y="38"/>
                  </a:cubicBezTo>
                  <a:cubicBezTo>
                    <a:pt x="18" y="101"/>
                    <a:pt x="0" y="218"/>
                    <a:pt x="63" y="308"/>
                  </a:cubicBezTo>
                  <a:cubicBezTo>
                    <a:pt x="126" y="381"/>
                    <a:pt x="190" y="408"/>
                    <a:pt x="244" y="444"/>
                  </a:cubicBezTo>
                  <a:cubicBezTo>
                    <a:pt x="298" y="471"/>
                    <a:pt x="343" y="489"/>
                    <a:pt x="397" y="516"/>
                  </a:cubicBezTo>
                  <a:cubicBezTo>
                    <a:pt x="496" y="552"/>
                    <a:pt x="604" y="588"/>
                    <a:pt x="703" y="624"/>
                  </a:cubicBezTo>
                  <a:lnTo>
                    <a:pt x="1289" y="804"/>
                  </a:lnTo>
                  <a:cubicBezTo>
                    <a:pt x="1686" y="921"/>
                    <a:pt x="2074" y="1048"/>
                    <a:pt x="2461" y="1183"/>
                  </a:cubicBezTo>
                  <a:cubicBezTo>
                    <a:pt x="2840" y="1318"/>
                    <a:pt x="3236" y="1453"/>
                    <a:pt x="3624" y="1588"/>
                  </a:cubicBezTo>
                  <a:cubicBezTo>
                    <a:pt x="3795" y="1643"/>
                    <a:pt x="3964" y="1697"/>
                    <a:pt x="4135" y="1750"/>
                  </a:cubicBezTo>
                  <a:lnTo>
                    <a:pt x="4135" y="1750"/>
                  </a:lnTo>
                  <a:cubicBezTo>
                    <a:pt x="4004" y="1784"/>
                    <a:pt x="3873" y="1817"/>
                    <a:pt x="3741" y="1850"/>
                  </a:cubicBezTo>
                  <a:lnTo>
                    <a:pt x="2668" y="2111"/>
                  </a:lnTo>
                  <a:lnTo>
                    <a:pt x="2137" y="2237"/>
                  </a:lnTo>
                  <a:cubicBezTo>
                    <a:pt x="1956" y="2282"/>
                    <a:pt x="1776" y="2309"/>
                    <a:pt x="1596" y="2355"/>
                  </a:cubicBezTo>
                  <a:cubicBezTo>
                    <a:pt x="1406" y="2391"/>
                    <a:pt x="1226" y="2445"/>
                    <a:pt x="1055" y="2508"/>
                  </a:cubicBezTo>
                  <a:cubicBezTo>
                    <a:pt x="875" y="2571"/>
                    <a:pt x="694" y="2643"/>
                    <a:pt x="541" y="2787"/>
                  </a:cubicBezTo>
                  <a:lnTo>
                    <a:pt x="550" y="2787"/>
                  </a:lnTo>
                  <a:cubicBezTo>
                    <a:pt x="541" y="2796"/>
                    <a:pt x="523" y="2814"/>
                    <a:pt x="523" y="2823"/>
                  </a:cubicBezTo>
                  <a:cubicBezTo>
                    <a:pt x="514" y="2850"/>
                    <a:pt x="523" y="2850"/>
                    <a:pt x="514" y="2859"/>
                  </a:cubicBezTo>
                  <a:cubicBezTo>
                    <a:pt x="514" y="2877"/>
                    <a:pt x="523" y="2886"/>
                    <a:pt x="523" y="2895"/>
                  </a:cubicBezTo>
                  <a:cubicBezTo>
                    <a:pt x="532" y="2913"/>
                    <a:pt x="541" y="2931"/>
                    <a:pt x="541" y="2940"/>
                  </a:cubicBezTo>
                  <a:cubicBezTo>
                    <a:pt x="559" y="2967"/>
                    <a:pt x="577" y="2986"/>
                    <a:pt x="586" y="3004"/>
                  </a:cubicBezTo>
                  <a:cubicBezTo>
                    <a:pt x="613" y="3040"/>
                    <a:pt x="649" y="3076"/>
                    <a:pt x="676" y="3112"/>
                  </a:cubicBezTo>
                  <a:cubicBezTo>
                    <a:pt x="739" y="3184"/>
                    <a:pt x="794" y="3247"/>
                    <a:pt x="857" y="3319"/>
                  </a:cubicBezTo>
                  <a:cubicBezTo>
                    <a:pt x="983" y="3445"/>
                    <a:pt x="1109" y="3571"/>
                    <a:pt x="1226" y="3707"/>
                  </a:cubicBezTo>
                  <a:cubicBezTo>
                    <a:pt x="1352" y="3833"/>
                    <a:pt x="1488" y="3959"/>
                    <a:pt x="1605" y="4094"/>
                  </a:cubicBezTo>
                  <a:lnTo>
                    <a:pt x="1794" y="4293"/>
                  </a:lnTo>
                  <a:cubicBezTo>
                    <a:pt x="1830" y="4329"/>
                    <a:pt x="1866" y="4365"/>
                    <a:pt x="1902" y="4401"/>
                  </a:cubicBezTo>
                  <a:cubicBezTo>
                    <a:pt x="1947" y="4437"/>
                    <a:pt x="1983" y="4473"/>
                    <a:pt x="2046" y="4509"/>
                  </a:cubicBezTo>
                  <a:lnTo>
                    <a:pt x="2173" y="4581"/>
                  </a:lnTo>
                  <a:cubicBezTo>
                    <a:pt x="2211" y="4600"/>
                    <a:pt x="2254" y="4611"/>
                    <a:pt x="2298" y="4611"/>
                  </a:cubicBezTo>
                  <a:cubicBezTo>
                    <a:pt x="2337" y="4611"/>
                    <a:pt x="2378" y="4602"/>
                    <a:pt x="2416" y="4581"/>
                  </a:cubicBezTo>
                  <a:cubicBezTo>
                    <a:pt x="2533" y="4509"/>
                    <a:pt x="2578" y="4356"/>
                    <a:pt x="2506" y="4238"/>
                  </a:cubicBezTo>
                  <a:cubicBezTo>
                    <a:pt x="2462" y="4157"/>
                    <a:pt x="2376" y="4111"/>
                    <a:pt x="2284" y="4111"/>
                  </a:cubicBezTo>
                  <a:cubicBezTo>
                    <a:pt x="2244" y="4111"/>
                    <a:pt x="2202" y="4120"/>
                    <a:pt x="2164" y="4139"/>
                  </a:cubicBezTo>
                  <a:cubicBezTo>
                    <a:pt x="2160" y="4146"/>
                    <a:pt x="2151" y="4149"/>
                    <a:pt x="2140" y="4149"/>
                  </a:cubicBezTo>
                  <a:cubicBezTo>
                    <a:pt x="2122" y="4149"/>
                    <a:pt x="2096" y="4141"/>
                    <a:pt x="2074" y="4130"/>
                  </a:cubicBezTo>
                  <a:cubicBezTo>
                    <a:pt x="2037" y="4121"/>
                    <a:pt x="2001" y="4103"/>
                    <a:pt x="1956" y="4085"/>
                  </a:cubicBezTo>
                  <a:cubicBezTo>
                    <a:pt x="1884" y="4049"/>
                    <a:pt x="1812" y="3995"/>
                    <a:pt x="1740" y="3941"/>
                  </a:cubicBezTo>
                  <a:cubicBezTo>
                    <a:pt x="1596" y="3842"/>
                    <a:pt x="1470" y="3716"/>
                    <a:pt x="1343" y="3589"/>
                  </a:cubicBezTo>
                  <a:cubicBezTo>
                    <a:pt x="1217" y="3463"/>
                    <a:pt x="1091" y="3337"/>
                    <a:pt x="965" y="3211"/>
                  </a:cubicBezTo>
                  <a:cubicBezTo>
                    <a:pt x="902" y="3148"/>
                    <a:pt x="848" y="3085"/>
                    <a:pt x="785" y="3013"/>
                  </a:cubicBezTo>
                  <a:cubicBezTo>
                    <a:pt x="757" y="2986"/>
                    <a:pt x="730" y="2949"/>
                    <a:pt x="703" y="2913"/>
                  </a:cubicBezTo>
                  <a:cubicBezTo>
                    <a:pt x="695" y="2896"/>
                    <a:pt x="686" y="2887"/>
                    <a:pt x="677" y="2870"/>
                  </a:cubicBezTo>
                  <a:lnTo>
                    <a:pt x="677" y="2870"/>
                  </a:lnTo>
                  <a:cubicBezTo>
                    <a:pt x="792" y="2769"/>
                    <a:pt x="950" y="2710"/>
                    <a:pt x="1100" y="2652"/>
                  </a:cubicBezTo>
                  <a:cubicBezTo>
                    <a:pt x="1271" y="2598"/>
                    <a:pt x="1452" y="2562"/>
                    <a:pt x="1632" y="2526"/>
                  </a:cubicBezTo>
                  <a:cubicBezTo>
                    <a:pt x="1803" y="2490"/>
                    <a:pt x="1992" y="2472"/>
                    <a:pt x="2173" y="2427"/>
                  </a:cubicBezTo>
                  <a:lnTo>
                    <a:pt x="2713" y="2328"/>
                  </a:lnTo>
                  <a:lnTo>
                    <a:pt x="3804" y="2120"/>
                  </a:lnTo>
                  <a:cubicBezTo>
                    <a:pt x="4165" y="2057"/>
                    <a:pt x="4534" y="1994"/>
                    <a:pt x="4895" y="1949"/>
                  </a:cubicBezTo>
                  <a:cubicBezTo>
                    <a:pt x="4985" y="1931"/>
                    <a:pt x="5048" y="1868"/>
                    <a:pt x="5057" y="1778"/>
                  </a:cubicBezTo>
                  <a:cubicBezTo>
                    <a:pt x="5075" y="1669"/>
                    <a:pt x="4994" y="1579"/>
                    <a:pt x="4895" y="1570"/>
                  </a:cubicBezTo>
                  <a:lnTo>
                    <a:pt x="4886" y="1570"/>
                  </a:lnTo>
                  <a:lnTo>
                    <a:pt x="4886" y="1561"/>
                  </a:lnTo>
                  <a:cubicBezTo>
                    <a:pt x="4489" y="1525"/>
                    <a:pt x="4093" y="1444"/>
                    <a:pt x="3696" y="1336"/>
                  </a:cubicBezTo>
                  <a:cubicBezTo>
                    <a:pt x="3299" y="1237"/>
                    <a:pt x="2921" y="1111"/>
                    <a:pt x="2533" y="975"/>
                  </a:cubicBezTo>
                  <a:cubicBezTo>
                    <a:pt x="2146" y="840"/>
                    <a:pt x="1758" y="705"/>
                    <a:pt x="1370" y="561"/>
                  </a:cubicBezTo>
                  <a:cubicBezTo>
                    <a:pt x="1181" y="489"/>
                    <a:pt x="992" y="417"/>
                    <a:pt x="812" y="335"/>
                  </a:cubicBezTo>
                  <a:cubicBezTo>
                    <a:pt x="712" y="290"/>
                    <a:pt x="631" y="254"/>
                    <a:pt x="541" y="200"/>
                  </a:cubicBezTo>
                  <a:cubicBezTo>
                    <a:pt x="505" y="182"/>
                    <a:pt x="460" y="155"/>
                    <a:pt x="433" y="128"/>
                  </a:cubicBezTo>
                  <a:cubicBezTo>
                    <a:pt x="397" y="110"/>
                    <a:pt x="370" y="74"/>
                    <a:pt x="370" y="74"/>
                  </a:cubicBezTo>
                  <a:cubicBezTo>
                    <a:pt x="332" y="26"/>
                    <a:pt x="276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80"/>
            <p:cNvSpPr/>
            <p:nvPr/>
          </p:nvSpPr>
          <p:spPr>
            <a:xfrm>
              <a:off x="2368100" y="3995375"/>
              <a:ext cx="1847425" cy="137250"/>
            </a:xfrm>
            <a:custGeom>
              <a:rect b="b" l="l" r="r" t="t"/>
              <a:pathLst>
                <a:path extrusionOk="0" h="5490" w="73897">
                  <a:moveTo>
                    <a:pt x="208" y="0"/>
                  </a:moveTo>
                  <a:cubicBezTo>
                    <a:pt x="100" y="0"/>
                    <a:pt x="10" y="81"/>
                    <a:pt x="0" y="189"/>
                  </a:cubicBezTo>
                  <a:cubicBezTo>
                    <a:pt x="0" y="289"/>
                    <a:pt x="82" y="388"/>
                    <a:pt x="190" y="388"/>
                  </a:cubicBezTo>
                  <a:cubicBezTo>
                    <a:pt x="6319" y="694"/>
                    <a:pt x="12440" y="1136"/>
                    <a:pt x="18569" y="1560"/>
                  </a:cubicBezTo>
                  <a:lnTo>
                    <a:pt x="36940" y="2840"/>
                  </a:lnTo>
                  <a:lnTo>
                    <a:pt x="55310" y="4138"/>
                  </a:lnTo>
                  <a:lnTo>
                    <a:pt x="64495" y="4787"/>
                  </a:lnTo>
                  <a:lnTo>
                    <a:pt x="69092" y="5111"/>
                  </a:lnTo>
                  <a:lnTo>
                    <a:pt x="71382" y="5273"/>
                  </a:lnTo>
                  <a:cubicBezTo>
                    <a:pt x="72148" y="5327"/>
                    <a:pt x="72914" y="5381"/>
                    <a:pt x="73680" y="5490"/>
                  </a:cubicBezTo>
                  <a:lnTo>
                    <a:pt x="73698" y="5490"/>
                  </a:lnTo>
                  <a:cubicBezTo>
                    <a:pt x="73806" y="5490"/>
                    <a:pt x="73897" y="5399"/>
                    <a:pt x="73897" y="5291"/>
                  </a:cubicBezTo>
                  <a:cubicBezTo>
                    <a:pt x="73897" y="5183"/>
                    <a:pt x="73815" y="5102"/>
                    <a:pt x="73707" y="5102"/>
                  </a:cubicBezTo>
                  <a:cubicBezTo>
                    <a:pt x="72932" y="5093"/>
                    <a:pt x="72166" y="5048"/>
                    <a:pt x="71409" y="4994"/>
                  </a:cubicBezTo>
                  <a:lnTo>
                    <a:pt x="69110" y="4832"/>
                  </a:lnTo>
                  <a:lnTo>
                    <a:pt x="64513" y="4525"/>
                  </a:lnTo>
                  <a:lnTo>
                    <a:pt x="55328" y="3903"/>
                  </a:lnTo>
                  <a:lnTo>
                    <a:pt x="36949" y="2650"/>
                  </a:lnTo>
                  <a:lnTo>
                    <a:pt x="18578" y="1379"/>
                  </a:lnTo>
                  <a:cubicBezTo>
                    <a:pt x="12458" y="956"/>
                    <a:pt x="6328" y="550"/>
                    <a:pt x="2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4" name="Google Shape;3064;p80"/>
          <p:cNvSpPr txBox="1"/>
          <p:nvPr>
            <p:ph idx="4294967295" type="title"/>
          </p:nvPr>
        </p:nvSpPr>
        <p:spPr>
          <a:xfrm>
            <a:off x="221025" y="625511"/>
            <a:ext cx="3124800" cy="5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Recursive step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65" name="Google Shape;3065;p80"/>
          <p:cNvSpPr txBox="1"/>
          <p:nvPr/>
        </p:nvSpPr>
        <p:spPr>
          <a:xfrm>
            <a:off x="221025" y="1203300"/>
            <a:ext cx="8424000" cy="28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Applying the lemma recursively to G’, the recursion gives us </a:t>
            </a:r>
            <a:r>
              <a:rPr b="1" lang="en" sz="2200">
                <a:solidFill>
                  <a:schemeClr val="dk2"/>
                </a:solidFill>
                <a:highlight>
                  <a:srgbClr val="D9D2E9"/>
                </a:highlight>
              </a:rPr>
              <a:t>nonempty sets X′⊆A′ and Y′⊆B′</a:t>
            </a:r>
            <a:r>
              <a:rPr lang="en" sz="2200">
                <a:solidFill>
                  <a:schemeClr val="dk2"/>
                </a:solidFill>
              </a:rPr>
              <a:t> such that </a:t>
            </a:r>
            <a:r>
              <a:rPr b="1" lang="en" sz="2200">
                <a:solidFill>
                  <a:schemeClr val="dk2"/>
                </a:solidFill>
                <a:highlight>
                  <a:srgbClr val="CFE2F3"/>
                </a:highlight>
              </a:rPr>
              <a:t>X′ has a q-expansion into Y′</a:t>
            </a:r>
            <a:r>
              <a:rPr lang="en" sz="2200">
                <a:solidFill>
                  <a:schemeClr val="dk2"/>
                </a:solidFill>
              </a:rPr>
              <a:t>, and </a:t>
            </a:r>
            <a:r>
              <a:rPr b="1" lang="en" sz="2200">
                <a:solidFill>
                  <a:schemeClr val="dk2"/>
                </a:solidFill>
                <a:highlight>
                  <a:srgbClr val="C9DAF8"/>
                </a:highlight>
              </a:rPr>
              <a:t>N(Y′)⊆X′</a:t>
            </a:r>
            <a:r>
              <a:rPr lang="en" sz="2200">
                <a:solidFill>
                  <a:schemeClr val="dk2"/>
                </a:solidFill>
              </a:rPr>
              <a:t>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b="1" lang="en" sz="2200">
                <a:solidFill>
                  <a:schemeClr val="dk2"/>
                </a:solidFill>
                <a:highlight>
                  <a:srgbClr val="D0E0E3"/>
                </a:highlight>
              </a:rPr>
              <a:t>Since Y′⊆B′, no vertex in Y′ has a neighbor in Z.</a:t>
            </a:r>
            <a:endParaRPr b="1" sz="2200">
              <a:solidFill>
                <a:schemeClr val="dk2"/>
              </a:solidFill>
              <a:highlight>
                <a:srgbClr val="D0E0E3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>
                <a:solidFill>
                  <a:schemeClr val="dk2"/>
                </a:solidFill>
              </a:rPr>
              <a:t>The sets </a:t>
            </a:r>
            <a:r>
              <a:rPr b="1" lang="en" sz="2200">
                <a:solidFill>
                  <a:schemeClr val="dk2"/>
                </a:solidFill>
                <a:highlight>
                  <a:srgbClr val="D9EAD3"/>
                </a:highlight>
              </a:rPr>
              <a:t>X=X′ and Y=Y′</a:t>
            </a:r>
            <a:r>
              <a:rPr lang="en" sz="2200">
                <a:solidFill>
                  <a:schemeClr val="dk2"/>
                </a:solidFill>
              </a:rPr>
              <a:t> satisfy all the required properties: </a:t>
            </a:r>
            <a:r>
              <a:rPr b="1" lang="en" sz="2200">
                <a:solidFill>
                  <a:schemeClr val="dk2"/>
                </a:solidFill>
                <a:highlight>
                  <a:srgbClr val="FFF2CC"/>
                </a:highlight>
              </a:rPr>
              <a:t>X⊆A, Y⊆B, there is a q-expansion from X to Y, and N(Y)⊆X.</a:t>
            </a:r>
            <a:endParaRPr b="1" sz="2200">
              <a:solidFill>
                <a:schemeClr val="dk2"/>
              </a:solidFill>
              <a:highlight>
                <a:srgbClr val="FFF2CC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54"/>
          <p:cNvSpPr txBox="1"/>
          <p:nvPr>
            <p:ph type="title"/>
          </p:nvPr>
        </p:nvSpPr>
        <p:spPr>
          <a:xfrm>
            <a:off x="683825" y="1195727"/>
            <a:ext cx="4392300" cy="172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Background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Concepts</a:t>
            </a:r>
            <a:r>
              <a:rPr lang="en"/>
              <a:t>!</a:t>
            </a:r>
            <a:endParaRPr/>
          </a:p>
        </p:txBody>
      </p:sp>
      <p:sp>
        <p:nvSpPr>
          <p:cNvPr id="1558" name="Google Shape;1558;p54"/>
          <p:cNvSpPr txBox="1"/>
          <p:nvPr>
            <p:ph idx="1" type="body"/>
          </p:nvPr>
        </p:nvSpPr>
        <p:spPr>
          <a:xfrm>
            <a:off x="1140575" y="3279691"/>
            <a:ext cx="2808000" cy="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Let’s refresh our memory</a:t>
            </a:r>
            <a:r>
              <a:rPr lang="en"/>
              <a:t>…</a:t>
            </a:r>
            <a:endParaRPr/>
          </a:p>
        </p:txBody>
      </p:sp>
      <p:grpSp>
        <p:nvGrpSpPr>
          <p:cNvPr id="1559" name="Google Shape;1559;p54"/>
          <p:cNvGrpSpPr/>
          <p:nvPr/>
        </p:nvGrpSpPr>
        <p:grpSpPr>
          <a:xfrm flipH="1">
            <a:off x="590623" y="3011599"/>
            <a:ext cx="4736837" cy="176025"/>
            <a:chOff x="4345425" y="2175475"/>
            <a:chExt cx="800750" cy="176025"/>
          </a:xfrm>
        </p:grpSpPr>
        <p:sp>
          <p:nvSpPr>
            <p:cNvPr id="1560" name="Google Shape;1560;p54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54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2" name="Google Shape;1562;p54"/>
          <p:cNvGrpSpPr/>
          <p:nvPr/>
        </p:nvGrpSpPr>
        <p:grpSpPr>
          <a:xfrm rot="807122">
            <a:off x="5649475" y="860577"/>
            <a:ext cx="2497551" cy="2401906"/>
            <a:chOff x="1857000" y="3245400"/>
            <a:chExt cx="1233825" cy="1186575"/>
          </a:xfrm>
        </p:grpSpPr>
        <p:sp>
          <p:nvSpPr>
            <p:cNvPr id="1563" name="Google Shape;1563;p54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54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54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54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5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4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9" name="Google Shape;1569;p54"/>
          <p:cNvGrpSpPr/>
          <p:nvPr/>
        </p:nvGrpSpPr>
        <p:grpSpPr>
          <a:xfrm rot="2556023">
            <a:off x="6280455" y="1142182"/>
            <a:ext cx="1144723" cy="1961055"/>
            <a:chOff x="2946668" y="3613769"/>
            <a:chExt cx="640047" cy="1096481"/>
          </a:xfrm>
        </p:grpSpPr>
        <p:sp>
          <p:nvSpPr>
            <p:cNvPr id="1570" name="Google Shape;1570;p54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rect b="b" l="l" r="r" t="t"/>
              <a:pathLst>
                <a:path extrusionOk="0" h="26989" w="1160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4"/>
            <p:cNvSpPr/>
            <p:nvPr/>
          </p:nvSpPr>
          <p:spPr>
            <a:xfrm>
              <a:off x="3380325" y="3719775"/>
              <a:ext cx="23925" cy="52975"/>
            </a:xfrm>
            <a:custGeom>
              <a:rect b="b" l="l" r="r" t="t"/>
              <a:pathLst>
                <a:path extrusionOk="0" h="2119" w="957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4"/>
            <p:cNvSpPr/>
            <p:nvPr/>
          </p:nvSpPr>
          <p:spPr>
            <a:xfrm>
              <a:off x="3385800" y="3742450"/>
              <a:ext cx="10225" cy="27275"/>
            </a:xfrm>
            <a:custGeom>
              <a:rect b="b" l="l" r="r" t="t"/>
              <a:pathLst>
                <a:path extrusionOk="0" h="1091" w="409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4"/>
            <p:cNvSpPr/>
            <p:nvPr/>
          </p:nvSpPr>
          <p:spPr>
            <a:xfrm>
              <a:off x="3397550" y="3877700"/>
              <a:ext cx="60275" cy="34650"/>
            </a:xfrm>
            <a:custGeom>
              <a:rect b="b" l="l" r="r" t="t"/>
              <a:pathLst>
                <a:path extrusionOk="0" h="1386" w="2411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4"/>
            <p:cNvSpPr/>
            <p:nvPr/>
          </p:nvSpPr>
          <p:spPr>
            <a:xfrm>
              <a:off x="3423800" y="3854950"/>
              <a:ext cx="38375" cy="26000"/>
            </a:xfrm>
            <a:custGeom>
              <a:rect b="b" l="l" r="r" t="t"/>
              <a:pathLst>
                <a:path extrusionOk="0" h="1040" w="1535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4"/>
            <p:cNvSpPr/>
            <p:nvPr/>
          </p:nvSpPr>
          <p:spPr>
            <a:xfrm>
              <a:off x="3449275" y="3833800"/>
              <a:ext cx="18725" cy="17825"/>
            </a:xfrm>
            <a:custGeom>
              <a:rect b="b" l="l" r="r" t="t"/>
              <a:pathLst>
                <a:path extrusionOk="0" h="713" w="749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4"/>
            <p:cNvSpPr/>
            <p:nvPr/>
          </p:nvSpPr>
          <p:spPr>
            <a:xfrm>
              <a:off x="3108375" y="4434875"/>
              <a:ext cx="173600" cy="275375"/>
            </a:xfrm>
            <a:custGeom>
              <a:rect b="b" l="l" r="r" t="t"/>
              <a:pathLst>
                <a:path extrusionOk="0" h="11015" w="6944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7" name="Google Shape;1577;p54"/>
          <p:cNvGrpSpPr/>
          <p:nvPr/>
        </p:nvGrpSpPr>
        <p:grpSpPr>
          <a:xfrm rot="674490">
            <a:off x="4321689" y="4071103"/>
            <a:ext cx="3474315" cy="888859"/>
            <a:chOff x="3809875" y="1963175"/>
            <a:chExt cx="1923600" cy="492150"/>
          </a:xfrm>
        </p:grpSpPr>
        <p:sp>
          <p:nvSpPr>
            <p:cNvPr id="1578" name="Google Shape;1578;p54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4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4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4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4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4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4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4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4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4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4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54"/>
          <p:cNvGrpSpPr/>
          <p:nvPr/>
        </p:nvGrpSpPr>
        <p:grpSpPr>
          <a:xfrm rot="1386640">
            <a:off x="3606831" y="598590"/>
            <a:ext cx="806665" cy="421749"/>
            <a:chOff x="1822875" y="1377000"/>
            <a:chExt cx="548075" cy="286550"/>
          </a:xfrm>
        </p:grpSpPr>
        <p:sp>
          <p:nvSpPr>
            <p:cNvPr id="1590" name="Google Shape;1590;p54"/>
            <p:cNvSpPr/>
            <p:nvPr/>
          </p:nvSpPr>
          <p:spPr>
            <a:xfrm>
              <a:off x="1822875" y="1402500"/>
              <a:ext cx="163425" cy="251950"/>
            </a:xfrm>
            <a:custGeom>
              <a:rect b="b" l="l" r="r" t="t"/>
              <a:pathLst>
                <a:path extrusionOk="0" h="10078" w="6537">
                  <a:moveTo>
                    <a:pt x="849" y="1"/>
                  </a:moveTo>
                  <a:cubicBezTo>
                    <a:pt x="528" y="1"/>
                    <a:pt x="193" y="83"/>
                    <a:pt x="100" y="361"/>
                  </a:cubicBezTo>
                  <a:cubicBezTo>
                    <a:pt x="86" y="404"/>
                    <a:pt x="72" y="443"/>
                    <a:pt x="58" y="486"/>
                  </a:cubicBezTo>
                  <a:cubicBezTo>
                    <a:pt x="0" y="657"/>
                    <a:pt x="189" y="853"/>
                    <a:pt x="300" y="945"/>
                  </a:cubicBezTo>
                  <a:lnTo>
                    <a:pt x="300" y="949"/>
                  </a:lnTo>
                  <a:cubicBezTo>
                    <a:pt x="553" y="628"/>
                    <a:pt x="1445" y="589"/>
                    <a:pt x="1784" y="585"/>
                  </a:cubicBezTo>
                  <a:lnTo>
                    <a:pt x="1819" y="585"/>
                  </a:lnTo>
                  <a:cubicBezTo>
                    <a:pt x="2019" y="585"/>
                    <a:pt x="2215" y="593"/>
                    <a:pt x="2408" y="611"/>
                  </a:cubicBezTo>
                  <a:cubicBezTo>
                    <a:pt x="2247" y="322"/>
                    <a:pt x="1705" y="165"/>
                    <a:pt x="1466" y="97"/>
                  </a:cubicBezTo>
                  <a:cubicBezTo>
                    <a:pt x="1423" y="86"/>
                    <a:pt x="1381" y="76"/>
                    <a:pt x="1338" y="61"/>
                  </a:cubicBezTo>
                  <a:cubicBezTo>
                    <a:pt x="1213" y="29"/>
                    <a:pt x="1035" y="1"/>
                    <a:pt x="849" y="1"/>
                  </a:cubicBezTo>
                  <a:close/>
                  <a:moveTo>
                    <a:pt x="1160" y="1456"/>
                  </a:moveTo>
                  <a:cubicBezTo>
                    <a:pt x="1310" y="1538"/>
                    <a:pt x="1455" y="1612"/>
                    <a:pt x="1562" y="1684"/>
                  </a:cubicBezTo>
                  <a:cubicBezTo>
                    <a:pt x="2358" y="2190"/>
                    <a:pt x="3556" y="2668"/>
                    <a:pt x="4187" y="3360"/>
                  </a:cubicBezTo>
                  <a:cubicBezTo>
                    <a:pt x="4804" y="4037"/>
                    <a:pt x="4308" y="4405"/>
                    <a:pt x="3862" y="4989"/>
                  </a:cubicBezTo>
                  <a:cubicBezTo>
                    <a:pt x="3517" y="5446"/>
                    <a:pt x="3171" y="5899"/>
                    <a:pt x="2824" y="6351"/>
                  </a:cubicBezTo>
                  <a:cubicBezTo>
                    <a:pt x="2133" y="7260"/>
                    <a:pt x="1441" y="8170"/>
                    <a:pt x="749" y="9075"/>
                  </a:cubicBezTo>
                  <a:cubicBezTo>
                    <a:pt x="375" y="9571"/>
                    <a:pt x="1423" y="10078"/>
                    <a:pt x="2190" y="10078"/>
                  </a:cubicBezTo>
                  <a:cubicBezTo>
                    <a:pt x="2472" y="10078"/>
                    <a:pt x="2714" y="10010"/>
                    <a:pt x="2835" y="9849"/>
                  </a:cubicBezTo>
                  <a:cubicBezTo>
                    <a:pt x="3759" y="8641"/>
                    <a:pt x="4679" y="7428"/>
                    <a:pt x="5602" y="6220"/>
                  </a:cubicBezTo>
                  <a:cubicBezTo>
                    <a:pt x="5838" y="5909"/>
                    <a:pt x="6237" y="5520"/>
                    <a:pt x="6537" y="5107"/>
                  </a:cubicBezTo>
                  <a:lnTo>
                    <a:pt x="6537" y="5107"/>
                  </a:lnTo>
                  <a:cubicBezTo>
                    <a:pt x="6351" y="5278"/>
                    <a:pt x="6166" y="5435"/>
                    <a:pt x="6012" y="5585"/>
                  </a:cubicBezTo>
                  <a:cubicBezTo>
                    <a:pt x="4939" y="6636"/>
                    <a:pt x="4044" y="7828"/>
                    <a:pt x="3263" y="9111"/>
                  </a:cubicBezTo>
                  <a:cubicBezTo>
                    <a:pt x="3078" y="9414"/>
                    <a:pt x="2365" y="9546"/>
                    <a:pt x="1797" y="9546"/>
                  </a:cubicBezTo>
                  <a:cubicBezTo>
                    <a:pt x="1334" y="9546"/>
                    <a:pt x="967" y="9461"/>
                    <a:pt x="1060" y="9307"/>
                  </a:cubicBezTo>
                  <a:cubicBezTo>
                    <a:pt x="2040" y="7692"/>
                    <a:pt x="3217" y="6391"/>
                    <a:pt x="4536" y="5061"/>
                  </a:cubicBezTo>
                  <a:cubicBezTo>
                    <a:pt x="5546" y="4037"/>
                    <a:pt x="4832" y="3460"/>
                    <a:pt x="3912" y="2764"/>
                  </a:cubicBezTo>
                  <a:cubicBezTo>
                    <a:pt x="3081" y="2133"/>
                    <a:pt x="2197" y="1569"/>
                    <a:pt x="1160" y="14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4"/>
            <p:cNvSpPr/>
            <p:nvPr/>
          </p:nvSpPr>
          <p:spPr>
            <a:xfrm>
              <a:off x="1824750" y="1417750"/>
              <a:ext cx="188550" cy="112450"/>
            </a:xfrm>
            <a:custGeom>
              <a:rect b="b" l="l" r="r" t="t"/>
              <a:pathLst>
                <a:path extrusionOk="0" h="4498" w="7542">
                  <a:moveTo>
                    <a:pt x="225" y="339"/>
                  </a:moveTo>
                  <a:cubicBezTo>
                    <a:pt x="215" y="353"/>
                    <a:pt x="203" y="371"/>
                    <a:pt x="193" y="389"/>
                  </a:cubicBezTo>
                  <a:cubicBezTo>
                    <a:pt x="1" y="750"/>
                    <a:pt x="286" y="824"/>
                    <a:pt x="674" y="824"/>
                  </a:cubicBezTo>
                  <a:lnTo>
                    <a:pt x="707" y="824"/>
                  </a:lnTo>
                  <a:cubicBezTo>
                    <a:pt x="835" y="824"/>
                    <a:pt x="960" y="831"/>
                    <a:pt x="1085" y="846"/>
                  </a:cubicBezTo>
                  <a:cubicBezTo>
                    <a:pt x="945" y="767"/>
                    <a:pt x="796" y="685"/>
                    <a:pt x="660" y="592"/>
                  </a:cubicBezTo>
                  <a:cubicBezTo>
                    <a:pt x="521" y="546"/>
                    <a:pt x="404" y="489"/>
                    <a:pt x="321" y="421"/>
                  </a:cubicBezTo>
                  <a:cubicBezTo>
                    <a:pt x="289" y="393"/>
                    <a:pt x="257" y="365"/>
                    <a:pt x="225" y="339"/>
                  </a:cubicBezTo>
                  <a:close/>
                  <a:moveTo>
                    <a:pt x="2333" y="1"/>
                  </a:moveTo>
                  <a:lnTo>
                    <a:pt x="2333" y="1"/>
                  </a:lnTo>
                  <a:cubicBezTo>
                    <a:pt x="2347" y="26"/>
                    <a:pt x="2357" y="54"/>
                    <a:pt x="2364" y="82"/>
                  </a:cubicBezTo>
                  <a:cubicBezTo>
                    <a:pt x="3395" y="739"/>
                    <a:pt x="4426" y="1395"/>
                    <a:pt x="5449" y="2055"/>
                  </a:cubicBezTo>
                  <a:cubicBezTo>
                    <a:pt x="5937" y="2368"/>
                    <a:pt x="6814" y="2786"/>
                    <a:pt x="6865" y="3467"/>
                  </a:cubicBezTo>
                  <a:cubicBezTo>
                    <a:pt x="6886" y="3805"/>
                    <a:pt x="6707" y="4158"/>
                    <a:pt x="6462" y="4497"/>
                  </a:cubicBezTo>
                  <a:cubicBezTo>
                    <a:pt x="7003" y="3997"/>
                    <a:pt x="7542" y="3403"/>
                    <a:pt x="7189" y="2685"/>
                  </a:cubicBezTo>
                  <a:cubicBezTo>
                    <a:pt x="6797" y="1894"/>
                    <a:pt x="5556" y="1209"/>
                    <a:pt x="4821" y="788"/>
                  </a:cubicBezTo>
                  <a:cubicBezTo>
                    <a:pt x="4023" y="329"/>
                    <a:pt x="3210" y="75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4"/>
            <p:cNvSpPr/>
            <p:nvPr/>
          </p:nvSpPr>
          <p:spPr>
            <a:xfrm>
              <a:off x="1830350" y="1417125"/>
              <a:ext cx="166575" cy="224050"/>
            </a:xfrm>
            <a:custGeom>
              <a:rect b="b" l="l" r="r" t="t"/>
              <a:pathLst>
                <a:path extrusionOk="0" h="8962" w="6663">
                  <a:moveTo>
                    <a:pt x="1485" y="0"/>
                  </a:moveTo>
                  <a:cubicBezTo>
                    <a:pt x="1146" y="4"/>
                    <a:pt x="254" y="43"/>
                    <a:pt x="1" y="364"/>
                  </a:cubicBezTo>
                  <a:cubicBezTo>
                    <a:pt x="33" y="390"/>
                    <a:pt x="65" y="418"/>
                    <a:pt x="97" y="446"/>
                  </a:cubicBezTo>
                  <a:cubicBezTo>
                    <a:pt x="180" y="514"/>
                    <a:pt x="297" y="571"/>
                    <a:pt x="436" y="617"/>
                  </a:cubicBezTo>
                  <a:cubicBezTo>
                    <a:pt x="572" y="710"/>
                    <a:pt x="721" y="792"/>
                    <a:pt x="861" y="871"/>
                  </a:cubicBezTo>
                  <a:cubicBezTo>
                    <a:pt x="1898" y="984"/>
                    <a:pt x="2782" y="1548"/>
                    <a:pt x="3613" y="2179"/>
                  </a:cubicBezTo>
                  <a:cubicBezTo>
                    <a:pt x="4533" y="2875"/>
                    <a:pt x="5247" y="3452"/>
                    <a:pt x="4237" y="4476"/>
                  </a:cubicBezTo>
                  <a:cubicBezTo>
                    <a:pt x="2918" y="5806"/>
                    <a:pt x="1741" y="7107"/>
                    <a:pt x="761" y="8722"/>
                  </a:cubicBezTo>
                  <a:cubicBezTo>
                    <a:pt x="668" y="8876"/>
                    <a:pt x="1035" y="8961"/>
                    <a:pt x="1498" y="8961"/>
                  </a:cubicBezTo>
                  <a:cubicBezTo>
                    <a:pt x="2066" y="8961"/>
                    <a:pt x="2779" y="8829"/>
                    <a:pt x="2964" y="8526"/>
                  </a:cubicBezTo>
                  <a:cubicBezTo>
                    <a:pt x="3745" y="7243"/>
                    <a:pt x="4640" y="6051"/>
                    <a:pt x="5713" y="5000"/>
                  </a:cubicBezTo>
                  <a:cubicBezTo>
                    <a:pt x="5867" y="4850"/>
                    <a:pt x="6052" y="4693"/>
                    <a:pt x="6238" y="4522"/>
                  </a:cubicBezTo>
                  <a:cubicBezTo>
                    <a:pt x="6483" y="4183"/>
                    <a:pt x="6662" y="3830"/>
                    <a:pt x="6641" y="3492"/>
                  </a:cubicBezTo>
                  <a:cubicBezTo>
                    <a:pt x="6590" y="2811"/>
                    <a:pt x="5713" y="2393"/>
                    <a:pt x="5225" y="2080"/>
                  </a:cubicBezTo>
                  <a:cubicBezTo>
                    <a:pt x="4202" y="1420"/>
                    <a:pt x="3171" y="764"/>
                    <a:pt x="2140" y="107"/>
                  </a:cubicBezTo>
                  <a:cubicBezTo>
                    <a:pt x="2133" y="79"/>
                    <a:pt x="2123" y="51"/>
                    <a:pt x="2109" y="26"/>
                  </a:cubicBezTo>
                  <a:cubicBezTo>
                    <a:pt x="1916" y="8"/>
                    <a:pt x="1720" y="0"/>
                    <a:pt x="1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4"/>
            <p:cNvSpPr/>
            <p:nvPr/>
          </p:nvSpPr>
          <p:spPr>
            <a:xfrm>
              <a:off x="1983600" y="1387975"/>
              <a:ext cx="118150" cy="230725"/>
            </a:xfrm>
            <a:custGeom>
              <a:rect b="b" l="l" r="r" t="t"/>
              <a:pathLst>
                <a:path extrusionOk="0" h="9229" w="4726">
                  <a:moveTo>
                    <a:pt x="425" y="1"/>
                  </a:moveTo>
                  <a:cubicBezTo>
                    <a:pt x="236" y="1"/>
                    <a:pt x="315" y="336"/>
                    <a:pt x="489" y="700"/>
                  </a:cubicBezTo>
                  <a:cubicBezTo>
                    <a:pt x="521" y="478"/>
                    <a:pt x="610" y="282"/>
                    <a:pt x="738" y="144"/>
                  </a:cubicBezTo>
                  <a:cubicBezTo>
                    <a:pt x="596" y="43"/>
                    <a:pt x="493" y="1"/>
                    <a:pt x="425" y="1"/>
                  </a:cubicBezTo>
                  <a:close/>
                  <a:moveTo>
                    <a:pt x="3781" y="4408"/>
                  </a:moveTo>
                  <a:cubicBezTo>
                    <a:pt x="3246" y="4961"/>
                    <a:pt x="2433" y="5588"/>
                    <a:pt x="2236" y="5787"/>
                  </a:cubicBezTo>
                  <a:cubicBezTo>
                    <a:pt x="1534" y="6505"/>
                    <a:pt x="863" y="7247"/>
                    <a:pt x="211" y="8006"/>
                  </a:cubicBezTo>
                  <a:cubicBezTo>
                    <a:pt x="1" y="8248"/>
                    <a:pt x="304" y="8797"/>
                    <a:pt x="685" y="9229"/>
                  </a:cubicBezTo>
                  <a:cubicBezTo>
                    <a:pt x="721" y="9172"/>
                    <a:pt x="764" y="9118"/>
                    <a:pt x="814" y="9065"/>
                  </a:cubicBezTo>
                  <a:cubicBezTo>
                    <a:pt x="1556" y="8316"/>
                    <a:pt x="2297" y="7567"/>
                    <a:pt x="3042" y="6814"/>
                  </a:cubicBezTo>
                  <a:cubicBezTo>
                    <a:pt x="3438" y="6416"/>
                    <a:pt x="4329" y="5792"/>
                    <a:pt x="4726" y="5231"/>
                  </a:cubicBezTo>
                  <a:cubicBezTo>
                    <a:pt x="4469" y="4946"/>
                    <a:pt x="4115" y="4668"/>
                    <a:pt x="3781" y="44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4"/>
            <p:cNvSpPr/>
            <p:nvPr/>
          </p:nvSpPr>
          <p:spPr>
            <a:xfrm>
              <a:off x="1989850" y="1386450"/>
              <a:ext cx="169475" cy="277100"/>
            </a:xfrm>
            <a:custGeom>
              <a:rect b="b" l="l" r="r" t="t"/>
              <a:pathLst>
                <a:path extrusionOk="0" h="11084" w="6779">
                  <a:moveTo>
                    <a:pt x="239" y="761"/>
                  </a:moveTo>
                  <a:lnTo>
                    <a:pt x="239" y="761"/>
                  </a:lnTo>
                  <a:cubicBezTo>
                    <a:pt x="186" y="1142"/>
                    <a:pt x="300" y="1591"/>
                    <a:pt x="660" y="1923"/>
                  </a:cubicBezTo>
                  <a:cubicBezTo>
                    <a:pt x="1377" y="2575"/>
                    <a:pt x="2090" y="3231"/>
                    <a:pt x="2803" y="3884"/>
                  </a:cubicBezTo>
                  <a:cubicBezTo>
                    <a:pt x="2992" y="4059"/>
                    <a:pt x="3256" y="4255"/>
                    <a:pt x="3531" y="4469"/>
                  </a:cubicBezTo>
                  <a:cubicBezTo>
                    <a:pt x="3698" y="4301"/>
                    <a:pt x="3837" y="4137"/>
                    <a:pt x="3926" y="3998"/>
                  </a:cubicBezTo>
                  <a:cubicBezTo>
                    <a:pt x="2927" y="3171"/>
                    <a:pt x="1854" y="2415"/>
                    <a:pt x="842" y="1620"/>
                  </a:cubicBezTo>
                  <a:cubicBezTo>
                    <a:pt x="653" y="1470"/>
                    <a:pt x="403" y="1103"/>
                    <a:pt x="239" y="761"/>
                  </a:cubicBezTo>
                  <a:close/>
                  <a:moveTo>
                    <a:pt x="945" y="1"/>
                  </a:moveTo>
                  <a:cubicBezTo>
                    <a:pt x="767" y="1"/>
                    <a:pt x="610" y="76"/>
                    <a:pt x="488" y="205"/>
                  </a:cubicBezTo>
                  <a:cubicBezTo>
                    <a:pt x="536" y="233"/>
                    <a:pt x="582" y="269"/>
                    <a:pt x="635" y="311"/>
                  </a:cubicBezTo>
                  <a:cubicBezTo>
                    <a:pt x="1737" y="1174"/>
                    <a:pt x="2860" y="2023"/>
                    <a:pt x="3944" y="2907"/>
                  </a:cubicBezTo>
                  <a:cubicBezTo>
                    <a:pt x="4568" y="3417"/>
                    <a:pt x="5413" y="4056"/>
                    <a:pt x="5570" y="4915"/>
                  </a:cubicBezTo>
                  <a:cubicBezTo>
                    <a:pt x="5738" y="5817"/>
                    <a:pt x="4700" y="6373"/>
                    <a:pt x="4126" y="6929"/>
                  </a:cubicBezTo>
                  <a:cubicBezTo>
                    <a:pt x="3167" y="7860"/>
                    <a:pt x="2261" y="8837"/>
                    <a:pt x="1391" y="9849"/>
                  </a:cubicBezTo>
                  <a:cubicBezTo>
                    <a:pt x="1362" y="9882"/>
                    <a:pt x="1327" y="9896"/>
                    <a:pt x="1280" y="9896"/>
                  </a:cubicBezTo>
                  <a:cubicBezTo>
                    <a:pt x="1081" y="9896"/>
                    <a:pt x="735" y="9628"/>
                    <a:pt x="435" y="9290"/>
                  </a:cubicBezTo>
                  <a:lnTo>
                    <a:pt x="435" y="9290"/>
                  </a:lnTo>
                  <a:cubicBezTo>
                    <a:pt x="1" y="10007"/>
                    <a:pt x="792" y="11083"/>
                    <a:pt x="1530" y="11083"/>
                  </a:cubicBezTo>
                  <a:cubicBezTo>
                    <a:pt x="1719" y="11083"/>
                    <a:pt x="1905" y="11016"/>
                    <a:pt x="2065" y="10851"/>
                  </a:cubicBezTo>
                  <a:cubicBezTo>
                    <a:pt x="3056" y="9853"/>
                    <a:pt x="4044" y="8851"/>
                    <a:pt x="5035" y="7853"/>
                  </a:cubicBezTo>
                  <a:cubicBezTo>
                    <a:pt x="5670" y="7207"/>
                    <a:pt x="6778" y="6465"/>
                    <a:pt x="6643" y="5432"/>
                  </a:cubicBezTo>
                  <a:cubicBezTo>
                    <a:pt x="6522" y="4533"/>
                    <a:pt x="5509" y="3891"/>
                    <a:pt x="4903" y="3335"/>
                  </a:cubicBezTo>
                  <a:cubicBezTo>
                    <a:pt x="3801" y="2326"/>
                    <a:pt x="2696" y="1317"/>
                    <a:pt x="1594" y="304"/>
                  </a:cubicBezTo>
                  <a:cubicBezTo>
                    <a:pt x="1359" y="90"/>
                    <a:pt x="1138" y="1"/>
                    <a:pt x="9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4"/>
            <p:cNvSpPr/>
            <p:nvPr/>
          </p:nvSpPr>
          <p:spPr>
            <a:xfrm>
              <a:off x="1995825" y="1391550"/>
              <a:ext cx="137475" cy="242325"/>
            </a:xfrm>
            <a:custGeom>
              <a:rect b="b" l="l" r="r" t="t"/>
              <a:pathLst>
                <a:path extrusionOk="0" h="9693" w="5499">
                  <a:moveTo>
                    <a:pt x="249" y="1"/>
                  </a:moveTo>
                  <a:cubicBezTo>
                    <a:pt x="121" y="139"/>
                    <a:pt x="32" y="335"/>
                    <a:pt x="0" y="557"/>
                  </a:cubicBezTo>
                  <a:cubicBezTo>
                    <a:pt x="164" y="899"/>
                    <a:pt x="414" y="1266"/>
                    <a:pt x="603" y="1416"/>
                  </a:cubicBezTo>
                  <a:cubicBezTo>
                    <a:pt x="1615" y="2211"/>
                    <a:pt x="2688" y="2967"/>
                    <a:pt x="3687" y="3794"/>
                  </a:cubicBezTo>
                  <a:cubicBezTo>
                    <a:pt x="3598" y="3933"/>
                    <a:pt x="3459" y="4097"/>
                    <a:pt x="3292" y="4265"/>
                  </a:cubicBezTo>
                  <a:cubicBezTo>
                    <a:pt x="3626" y="4525"/>
                    <a:pt x="3980" y="4803"/>
                    <a:pt x="4237" y="5088"/>
                  </a:cubicBezTo>
                  <a:cubicBezTo>
                    <a:pt x="3840" y="5649"/>
                    <a:pt x="2949" y="6273"/>
                    <a:pt x="2553" y="6671"/>
                  </a:cubicBezTo>
                  <a:cubicBezTo>
                    <a:pt x="1808" y="7424"/>
                    <a:pt x="1067" y="8173"/>
                    <a:pt x="325" y="8922"/>
                  </a:cubicBezTo>
                  <a:cubicBezTo>
                    <a:pt x="275" y="8975"/>
                    <a:pt x="232" y="9029"/>
                    <a:pt x="196" y="9086"/>
                  </a:cubicBezTo>
                  <a:cubicBezTo>
                    <a:pt x="496" y="9424"/>
                    <a:pt x="842" y="9692"/>
                    <a:pt x="1041" y="9692"/>
                  </a:cubicBezTo>
                  <a:cubicBezTo>
                    <a:pt x="1088" y="9692"/>
                    <a:pt x="1123" y="9678"/>
                    <a:pt x="1152" y="9645"/>
                  </a:cubicBezTo>
                  <a:cubicBezTo>
                    <a:pt x="2022" y="8633"/>
                    <a:pt x="2928" y="7656"/>
                    <a:pt x="3887" y="6725"/>
                  </a:cubicBezTo>
                  <a:cubicBezTo>
                    <a:pt x="4461" y="6169"/>
                    <a:pt x="5499" y="5613"/>
                    <a:pt x="5331" y="4711"/>
                  </a:cubicBezTo>
                  <a:cubicBezTo>
                    <a:pt x="5174" y="3852"/>
                    <a:pt x="4329" y="3213"/>
                    <a:pt x="3705" y="2703"/>
                  </a:cubicBezTo>
                  <a:cubicBezTo>
                    <a:pt x="2621" y="1819"/>
                    <a:pt x="1498" y="970"/>
                    <a:pt x="396" y="107"/>
                  </a:cubicBezTo>
                  <a:cubicBezTo>
                    <a:pt x="343" y="65"/>
                    <a:pt x="297" y="29"/>
                    <a:pt x="2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4"/>
            <p:cNvSpPr/>
            <p:nvPr/>
          </p:nvSpPr>
          <p:spPr>
            <a:xfrm>
              <a:off x="2127325" y="1397150"/>
              <a:ext cx="167675" cy="219250"/>
            </a:xfrm>
            <a:custGeom>
              <a:rect b="b" l="l" r="r" t="t"/>
              <a:pathLst>
                <a:path extrusionOk="0" h="8770" w="6707">
                  <a:moveTo>
                    <a:pt x="374" y="1"/>
                  </a:moveTo>
                  <a:cubicBezTo>
                    <a:pt x="292" y="12"/>
                    <a:pt x="214" y="26"/>
                    <a:pt x="132" y="47"/>
                  </a:cubicBezTo>
                  <a:cubicBezTo>
                    <a:pt x="107" y="68"/>
                    <a:pt x="86" y="90"/>
                    <a:pt x="60" y="111"/>
                  </a:cubicBezTo>
                  <a:cubicBezTo>
                    <a:pt x="0" y="389"/>
                    <a:pt x="50" y="435"/>
                    <a:pt x="217" y="661"/>
                  </a:cubicBezTo>
                  <a:cubicBezTo>
                    <a:pt x="520" y="1070"/>
                    <a:pt x="1337" y="1409"/>
                    <a:pt x="1921" y="1409"/>
                  </a:cubicBezTo>
                  <a:cubicBezTo>
                    <a:pt x="2015" y="1409"/>
                    <a:pt x="2100" y="1403"/>
                    <a:pt x="2178" y="1385"/>
                  </a:cubicBezTo>
                  <a:cubicBezTo>
                    <a:pt x="2225" y="1373"/>
                    <a:pt x="2275" y="1363"/>
                    <a:pt x="2321" y="1352"/>
                  </a:cubicBezTo>
                  <a:cubicBezTo>
                    <a:pt x="2456" y="1320"/>
                    <a:pt x="2424" y="1231"/>
                    <a:pt x="2328" y="1124"/>
                  </a:cubicBezTo>
                  <a:lnTo>
                    <a:pt x="2328" y="1124"/>
                  </a:lnTo>
                  <a:cubicBezTo>
                    <a:pt x="3676" y="1598"/>
                    <a:pt x="5006" y="2251"/>
                    <a:pt x="6318" y="2857"/>
                  </a:cubicBezTo>
                  <a:cubicBezTo>
                    <a:pt x="4863" y="3666"/>
                    <a:pt x="3583" y="4686"/>
                    <a:pt x="2489" y="5906"/>
                  </a:cubicBezTo>
                  <a:cubicBezTo>
                    <a:pt x="3843" y="4768"/>
                    <a:pt x="5245" y="3702"/>
                    <a:pt x="6707" y="2708"/>
                  </a:cubicBezTo>
                  <a:cubicBezTo>
                    <a:pt x="4892" y="1873"/>
                    <a:pt x="3027" y="1153"/>
                    <a:pt x="1123" y="529"/>
                  </a:cubicBezTo>
                  <a:cubicBezTo>
                    <a:pt x="802" y="425"/>
                    <a:pt x="538" y="218"/>
                    <a:pt x="374" y="1"/>
                  </a:cubicBezTo>
                  <a:close/>
                  <a:moveTo>
                    <a:pt x="1761" y="6786"/>
                  </a:moveTo>
                  <a:cubicBezTo>
                    <a:pt x="1519" y="7104"/>
                    <a:pt x="1284" y="7436"/>
                    <a:pt x="1062" y="7774"/>
                  </a:cubicBezTo>
                  <a:cubicBezTo>
                    <a:pt x="905" y="8024"/>
                    <a:pt x="2214" y="8769"/>
                    <a:pt x="2867" y="8769"/>
                  </a:cubicBezTo>
                  <a:cubicBezTo>
                    <a:pt x="3009" y="8769"/>
                    <a:pt x="3124" y="8733"/>
                    <a:pt x="3177" y="8644"/>
                  </a:cubicBezTo>
                  <a:cubicBezTo>
                    <a:pt x="3455" y="8216"/>
                    <a:pt x="3751" y="7806"/>
                    <a:pt x="4068" y="7414"/>
                  </a:cubicBezTo>
                  <a:lnTo>
                    <a:pt x="4068" y="7414"/>
                  </a:lnTo>
                  <a:cubicBezTo>
                    <a:pt x="3932" y="7528"/>
                    <a:pt x="3801" y="7642"/>
                    <a:pt x="3669" y="7757"/>
                  </a:cubicBezTo>
                  <a:cubicBezTo>
                    <a:pt x="3583" y="7831"/>
                    <a:pt x="3462" y="7864"/>
                    <a:pt x="3326" y="7864"/>
                  </a:cubicBezTo>
                  <a:cubicBezTo>
                    <a:pt x="2749" y="7864"/>
                    <a:pt x="1857" y="7275"/>
                    <a:pt x="1761" y="67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4"/>
            <p:cNvSpPr/>
            <p:nvPr/>
          </p:nvSpPr>
          <p:spPr>
            <a:xfrm>
              <a:off x="2129450" y="1377000"/>
              <a:ext cx="241500" cy="205525"/>
            </a:xfrm>
            <a:custGeom>
              <a:rect b="b" l="l" r="r" t="t"/>
              <a:pathLst>
                <a:path extrusionOk="0" h="8221" w="9660">
                  <a:moveTo>
                    <a:pt x="2404" y="6712"/>
                  </a:moveTo>
                  <a:lnTo>
                    <a:pt x="2404" y="6712"/>
                  </a:lnTo>
                  <a:cubicBezTo>
                    <a:pt x="2204" y="6883"/>
                    <a:pt x="2004" y="7051"/>
                    <a:pt x="1808" y="7225"/>
                  </a:cubicBezTo>
                  <a:cubicBezTo>
                    <a:pt x="1687" y="7329"/>
                    <a:pt x="1651" y="7457"/>
                    <a:pt x="1676" y="7592"/>
                  </a:cubicBezTo>
                  <a:cubicBezTo>
                    <a:pt x="1908" y="7289"/>
                    <a:pt x="2150" y="6993"/>
                    <a:pt x="2404" y="6712"/>
                  </a:cubicBezTo>
                  <a:close/>
                  <a:moveTo>
                    <a:pt x="518" y="1"/>
                  </a:moveTo>
                  <a:cubicBezTo>
                    <a:pt x="7" y="1"/>
                    <a:pt x="1" y="422"/>
                    <a:pt x="289" y="807"/>
                  </a:cubicBezTo>
                  <a:cubicBezTo>
                    <a:pt x="381" y="792"/>
                    <a:pt x="475" y="789"/>
                    <a:pt x="567" y="789"/>
                  </a:cubicBezTo>
                  <a:cubicBezTo>
                    <a:pt x="1416" y="789"/>
                    <a:pt x="2243" y="1274"/>
                    <a:pt x="3017" y="1605"/>
                  </a:cubicBezTo>
                  <a:cubicBezTo>
                    <a:pt x="4600" y="2280"/>
                    <a:pt x="6184" y="2957"/>
                    <a:pt x="7767" y="3634"/>
                  </a:cubicBezTo>
                  <a:cubicBezTo>
                    <a:pt x="7827" y="3663"/>
                    <a:pt x="9015" y="4237"/>
                    <a:pt x="8626" y="4437"/>
                  </a:cubicBezTo>
                  <a:cubicBezTo>
                    <a:pt x="6800" y="5378"/>
                    <a:pt x="5246" y="6644"/>
                    <a:pt x="3983" y="8220"/>
                  </a:cubicBezTo>
                  <a:cubicBezTo>
                    <a:pt x="5623" y="6822"/>
                    <a:pt x="7346" y="5535"/>
                    <a:pt x="9150" y="4351"/>
                  </a:cubicBezTo>
                  <a:cubicBezTo>
                    <a:pt x="9660" y="4016"/>
                    <a:pt x="8786" y="3321"/>
                    <a:pt x="8533" y="3196"/>
                  </a:cubicBezTo>
                  <a:cubicBezTo>
                    <a:pt x="6105" y="1983"/>
                    <a:pt x="3616" y="942"/>
                    <a:pt x="1038" y="97"/>
                  </a:cubicBezTo>
                  <a:cubicBezTo>
                    <a:pt x="824" y="30"/>
                    <a:pt x="653" y="1"/>
                    <a:pt x="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4"/>
            <p:cNvSpPr/>
            <p:nvPr/>
          </p:nvSpPr>
          <p:spPr>
            <a:xfrm>
              <a:off x="2136675" y="1396700"/>
              <a:ext cx="218150" cy="197050"/>
            </a:xfrm>
            <a:custGeom>
              <a:rect b="b" l="l" r="r" t="t"/>
              <a:pathLst>
                <a:path extrusionOk="0" h="7882" w="8726">
                  <a:moveTo>
                    <a:pt x="278" y="1"/>
                  </a:moveTo>
                  <a:cubicBezTo>
                    <a:pt x="186" y="1"/>
                    <a:pt x="92" y="4"/>
                    <a:pt x="0" y="19"/>
                  </a:cubicBezTo>
                  <a:cubicBezTo>
                    <a:pt x="164" y="236"/>
                    <a:pt x="428" y="443"/>
                    <a:pt x="749" y="547"/>
                  </a:cubicBezTo>
                  <a:cubicBezTo>
                    <a:pt x="2653" y="1171"/>
                    <a:pt x="4518" y="1891"/>
                    <a:pt x="6333" y="2726"/>
                  </a:cubicBezTo>
                  <a:cubicBezTo>
                    <a:pt x="4871" y="3720"/>
                    <a:pt x="3469" y="4786"/>
                    <a:pt x="2115" y="5924"/>
                  </a:cubicBezTo>
                  <a:cubicBezTo>
                    <a:pt x="1861" y="6205"/>
                    <a:pt x="1619" y="6501"/>
                    <a:pt x="1387" y="6804"/>
                  </a:cubicBezTo>
                  <a:cubicBezTo>
                    <a:pt x="1483" y="7293"/>
                    <a:pt x="2375" y="7882"/>
                    <a:pt x="2952" y="7882"/>
                  </a:cubicBezTo>
                  <a:cubicBezTo>
                    <a:pt x="3088" y="7882"/>
                    <a:pt x="3209" y="7849"/>
                    <a:pt x="3295" y="7775"/>
                  </a:cubicBezTo>
                  <a:cubicBezTo>
                    <a:pt x="3427" y="7660"/>
                    <a:pt x="3558" y="7546"/>
                    <a:pt x="3694" y="7432"/>
                  </a:cubicBezTo>
                  <a:cubicBezTo>
                    <a:pt x="4957" y="5856"/>
                    <a:pt x="6511" y="4590"/>
                    <a:pt x="8337" y="3649"/>
                  </a:cubicBezTo>
                  <a:cubicBezTo>
                    <a:pt x="8726" y="3449"/>
                    <a:pt x="7538" y="2875"/>
                    <a:pt x="7478" y="2846"/>
                  </a:cubicBezTo>
                  <a:cubicBezTo>
                    <a:pt x="5895" y="2169"/>
                    <a:pt x="4311" y="1492"/>
                    <a:pt x="2728" y="817"/>
                  </a:cubicBezTo>
                  <a:cubicBezTo>
                    <a:pt x="1954" y="486"/>
                    <a:pt x="1127" y="1"/>
                    <a:pt x="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9" name="Shape 3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0" name="Google Shape;3070;p81"/>
          <p:cNvGrpSpPr/>
          <p:nvPr/>
        </p:nvGrpSpPr>
        <p:grpSpPr>
          <a:xfrm rot="575071">
            <a:off x="969930" y="2595287"/>
            <a:ext cx="4432202" cy="1293056"/>
            <a:chOff x="4345425" y="2175475"/>
            <a:chExt cx="800750" cy="176025"/>
          </a:xfrm>
        </p:grpSpPr>
        <p:sp>
          <p:nvSpPr>
            <p:cNvPr id="3071" name="Google Shape;3071;p8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8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3" name="Google Shape;3073;p81"/>
          <p:cNvSpPr txBox="1"/>
          <p:nvPr>
            <p:ph idx="6" type="title"/>
          </p:nvPr>
        </p:nvSpPr>
        <p:spPr>
          <a:xfrm>
            <a:off x="1398475" y="563950"/>
            <a:ext cx="2547600" cy="36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3074" name="Google Shape;3074;p81"/>
          <p:cNvSpPr txBox="1"/>
          <p:nvPr>
            <p:ph idx="1" type="subTitle"/>
          </p:nvPr>
        </p:nvSpPr>
        <p:spPr>
          <a:xfrm>
            <a:off x="988400" y="1348202"/>
            <a:ext cx="74355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to identify </a:t>
            </a:r>
            <a:r>
              <a:rPr b="1" lang="en" sz="2200">
                <a:highlight>
                  <a:srgbClr val="9FC5E8"/>
                </a:highlight>
              </a:rPr>
              <a:t>q-expansion subsets</a:t>
            </a:r>
            <a:r>
              <a:rPr lang="en" sz="2200"/>
              <a:t> of a </a:t>
            </a:r>
            <a:r>
              <a:rPr b="1" lang="en" sz="2200">
                <a:highlight>
                  <a:srgbClr val="D5A6BD"/>
                </a:highlight>
              </a:rPr>
              <a:t>bipartite graph</a:t>
            </a:r>
            <a:r>
              <a:rPr lang="en" sz="2200"/>
              <a:t> in </a:t>
            </a:r>
            <a:r>
              <a:rPr b="1" lang="en" sz="2200">
                <a:highlight>
                  <a:srgbClr val="F9CB9C"/>
                </a:highlight>
              </a:rPr>
              <a:t>polynomial time</a:t>
            </a:r>
            <a:r>
              <a:rPr lang="en" sz="2200"/>
              <a:t>.</a:t>
            </a:r>
            <a:endParaRPr sz="2200"/>
          </a:p>
        </p:txBody>
      </p:sp>
      <p:sp>
        <p:nvSpPr>
          <p:cNvPr id="3075" name="Google Shape;3075;p81"/>
          <p:cNvSpPr txBox="1"/>
          <p:nvPr>
            <p:ph idx="4" type="ctrTitle"/>
          </p:nvPr>
        </p:nvSpPr>
        <p:spPr>
          <a:xfrm>
            <a:off x="909675" y="2727800"/>
            <a:ext cx="48504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I</a:t>
            </a:r>
            <a:r>
              <a:rPr lang="en"/>
              <a:t>s applied to obtain a kernel for the Feedback Vertex Set problem.</a:t>
            </a:r>
            <a:endParaRPr/>
          </a:p>
        </p:txBody>
      </p:sp>
      <p:grpSp>
        <p:nvGrpSpPr>
          <p:cNvPr id="3076" name="Google Shape;3076;p81"/>
          <p:cNvGrpSpPr/>
          <p:nvPr/>
        </p:nvGrpSpPr>
        <p:grpSpPr>
          <a:xfrm>
            <a:off x="1317396" y="1049752"/>
            <a:ext cx="2547586" cy="176025"/>
            <a:chOff x="4345425" y="2175475"/>
            <a:chExt cx="800750" cy="176025"/>
          </a:xfrm>
        </p:grpSpPr>
        <p:sp>
          <p:nvSpPr>
            <p:cNvPr id="3077" name="Google Shape;3077;p81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81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D9D2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9" name="Google Shape;3079;p81"/>
          <p:cNvGrpSpPr/>
          <p:nvPr/>
        </p:nvGrpSpPr>
        <p:grpSpPr>
          <a:xfrm rot="807133">
            <a:off x="6331890" y="2595378"/>
            <a:ext cx="2237104" cy="2151433"/>
            <a:chOff x="1857000" y="3245400"/>
            <a:chExt cx="1233825" cy="1186575"/>
          </a:xfrm>
        </p:grpSpPr>
        <p:sp>
          <p:nvSpPr>
            <p:cNvPr id="3080" name="Google Shape;3080;p81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81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81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81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81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81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86" name="Google Shape;3086;p81"/>
          <p:cNvGrpSpPr/>
          <p:nvPr/>
        </p:nvGrpSpPr>
        <p:grpSpPr>
          <a:xfrm rot="2556023">
            <a:off x="6735205" y="2599719"/>
            <a:ext cx="1144723" cy="1961055"/>
            <a:chOff x="2946668" y="3613769"/>
            <a:chExt cx="640047" cy="1096481"/>
          </a:xfrm>
        </p:grpSpPr>
        <p:sp>
          <p:nvSpPr>
            <p:cNvPr id="3087" name="Google Shape;3087;p81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rect b="b" l="l" r="r" t="t"/>
              <a:pathLst>
                <a:path extrusionOk="0" h="26989" w="1160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81"/>
            <p:cNvSpPr/>
            <p:nvPr/>
          </p:nvSpPr>
          <p:spPr>
            <a:xfrm>
              <a:off x="3380325" y="3719775"/>
              <a:ext cx="23925" cy="52975"/>
            </a:xfrm>
            <a:custGeom>
              <a:rect b="b" l="l" r="r" t="t"/>
              <a:pathLst>
                <a:path extrusionOk="0" h="2119" w="957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81"/>
            <p:cNvSpPr/>
            <p:nvPr/>
          </p:nvSpPr>
          <p:spPr>
            <a:xfrm>
              <a:off x="3385800" y="3742450"/>
              <a:ext cx="10225" cy="27275"/>
            </a:xfrm>
            <a:custGeom>
              <a:rect b="b" l="l" r="r" t="t"/>
              <a:pathLst>
                <a:path extrusionOk="0" h="1091" w="409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81"/>
            <p:cNvSpPr/>
            <p:nvPr/>
          </p:nvSpPr>
          <p:spPr>
            <a:xfrm>
              <a:off x="3397550" y="3877700"/>
              <a:ext cx="60275" cy="34650"/>
            </a:xfrm>
            <a:custGeom>
              <a:rect b="b" l="l" r="r" t="t"/>
              <a:pathLst>
                <a:path extrusionOk="0" h="1386" w="2411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81"/>
            <p:cNvSpPr/>
            <p:nvPr/>
          </p:nvSpPr>
          <p:spPr>
            <a:xfrm>
              <a:off x="3423800" y="3854950"/>
              <a:ext cx="38375" cy="26000"/>
            </a:xfrm>
            <a:custGeom>
              <a:rect b="b" l="l" r="r" t="t"/>
              <a:pathLst>
                <a:path extrusionOk="0" h="1040" w="1535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81"/>
            <p:cNvSpPr/>
            <p:nvPr/>
          </p:nvSpPr>
          <p:spPr>
            <a:xfrm>
              <a:off x="3449275" y="3833800"/>
              <a:ext cx="18725" cy="17825"/>
            </a:xfrm>
            <a:custGeom>
              <a:rect b="b" l="l" r="r" t="t"/>
              <a:pathLst>
                <a:path extrusionOk="0" h="713" w="749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81"/>
            <p:cNvSpPr/>
            <p:nvPr/>
          </p:nvSpPr>
          <p:spPr>
            <a:xfrm>
              <a:off x="3108375" y="4434875"/>
              <a:ext cx="173600" cy="275375"/>
            </a:xfrm>
            <a:custGeom>
              <a:rect b="b" l="l" r="r" t="t"/>
              <a:pathLst>
                <a:path extrusionOk="0" h="11015" w="6944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4" name="Google Shape;3094;p81"/>
          <p:cNvGrpSpPr/>
          <p:nvPr/>
        </p:nvGrpSpPr>
        <p:grpSpPr>
          <a:xfrm rot="7027263">
            <a:off x="-508518" y="1107661"/>
            <a:ext cx="2306131" cy="512943"/>
            <a:chOff x="7051300" y="3461525"/>
            <a:chExt cx="2305989" cy="512912"/>
          </a:xfrm>
        </p:grpSpPr>
        <p:sp>
          <p:nvSpPr>
            <p:cNvPr id="3095" name="Google Shape;3095;p81"/>
            <p:cNvSpPr/>
            <p:nvPr/>
          </p:nvSpPr>
          <p:spPr>
            <a:xfrm>
              <a:off x="7075817" y="3564700"/>
              <a:ext cx="2271819" cy="396457"/>
            </a:xfrm>
            <a:custGeom>
              <a:rect b="b" l="l" r="r" t="t"/>
              <a:pathLst>
                <a:path extrusionOk="0" h="8150" w="46702">
                  <a:moveTo>
                    <a:pt x="46666" y="1"/>
                  </a:moveTo>
                  <a:lnTo>
                    <a:pt x="41068" y="704"/>
                  </a:lnTo>
                  <a:lnTo>
                    <a:pt x="39932" y="848"/>
                  </a:lnTo>
                  <a:lnTo>
                    <a:pt x="40221" y="3156"/>
                  </a:lnTo>
                  <a:lnTo>
                    <a:pt x="41357" y="3011"/>
                  </a:lnTo>
                  <a:lnTo>
                    <a:pt x="41303" y="2606"/>
                  </a:lnTo>
                  <a:lnTo>
                    <a:pt x="46702" y="271"/>
                  </a:lnTo>
                  <a:lnTo>
                    <a:pt x="46666" y="1"/>
                  </a:lnTo>
                  <a:close/>
                  <a:moveTo>
                    <a:pt x="1560" y="5644"/>
                  </a:moveTo>
                  <a:lnTo>
                    <a:pt x="1" y="5842"/>
                  </a:lnTo>
                  <a:lnTo>
                    <a:pt x="298" y="8149"/>
                  </a:lnTo>
                  <a:lnTo>
                    <a:pt x="1858" y="7960"/>
                  </a:lnTo>
                  <a:lnTo>
                    <a:pt x="1560" y="5644"/>
                  </a:lnTo>
                  <a:close/>
                </a:path>
              </a:pathLst>
            </a:custGeom>
            <a:solidFill>
              <a:srgbClr val="EE87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81"/>
            <p:cNvSpPr/>
            <p:nvPr/>
          </p:nvSpPr>
          <p:spPr>
            <a:xfrm>
              <a:off x="7056554" y="3473929"/>
              <a:ext cx="2293709" cy="379334"/>
            </a:xfrm>
            <a:custGeom>
              <a:rect b="b" l="l" r="r" t="t"/>
              <a:pathLst>
                <a:path extrusionOk="0" h="7798" w="47152">
                  <a:moveTo>
                    <a:pt x="43312" y="1515"/>
                  </a:moveTo>
                  <a:cubicBezTo>
                    <a:pt x="43664" y="1533"/>
                    <a:pt x="43682" y="1687"/>
                    <a:pt x="43691" y="1741"/>
                  </a:cubicBezTo>
                  <a:cubicBezTo>
                    <a:pt x="43700" y="1858"/>
                    <a:pt x="43682" y="1993"/>
                    <a:pt x="43393" y="2029"/>
                  </a:cubicBezTo>
                  <a:cubicBezTo>
                    <a:pt x="43361" y="2033"/>
                    <a:pt x="43331" y="2035"/>
                    <a:pt x="43305" y="2035"/>
                  </a:cubicBezTo>
                  <a:cubicBezTo>
                    <a:pt x="43091" y="2035"/>
                    <a:pt x="43041" y="1916"/>
                    <a:pt x="43033" y="1804"/>
                  </a:cubicBezTo>
                  <a:cubicBezTo>
                    <a:pt x="43006" y="1623"/>
                    <a:pt x="43069" y="1542"/>
                    <a:pt x="43231" y="1515"/>
                  </a:cubicBezTo>
                  <a:close/>
                  <a:moveTo>
                    <a:pt x="42113" y="1308"/>
                  </a:moveTo>
                  <a:cubicBezTo>
                    <a:pt x="42366" y="1335"/>
                    <a:pt x="42501" y="1479"/>
                    <a:pt x="42537" y="1750"/>
                  </a:cubicBezTo>
                  <a:cubicBezTo>
                    <a:pt x="42546" y="1858"/>
                    <a:pt x="42528" y="1966"/>
                    <a:pt x="42474" y="2065"/>
                  </a:cubicBezTo>
                  <a:cubicBezTo>
                    <a:pt x="42420" y="2164"/>
                    <a:pt x="42348" y="2218"/>
                    <a:pt x="42239" y="2236"/>
                  </a:cubicBezTo>
                  <a:cubicBezTo>
                    <a:pt x="42209" y="2239"/>
                    <a:pt x="42181" y="2241"/>
                    <a:pt x="42154" y="2241"/>
                  </a:cubicBezTo>
                  <a:cubicBezTo>
                    <a:pt x="42019" y="2241"/>
                    <a:pt x="41924" y="2203"/>
                    <a:pt x="41879" y="2128"/>
                  </a:cubicBezTo>
                  <a:cubicBezTo>
                    <a:pt x="41861" y="2092"/>
                    <a:pt x="41843" y="2029"/>
                    <a:pt x="41825" y="1858"/>
                  </a:cubicBezTo>
                  <a:cubicBezTo>
                    <a:pt x="41762" y="1353"/>
                    <a:pt x="41969" y="1326"/>
                    <a:pt x="42041" y="1317"/>
                  </a:cubicBezTo>
                  <a:cubicBezTo>
                    <a:pt x="42059" y="1308"/>
                    <a:pt x="42086" y="1308"/>
                    <a:pt x="42113" y="1308"/>
                  </a:cubicBezTo>
                  <a:close/>
                  <a:moveTo>
                    <a:pt x="41221" y="1"/>
                  </a:moveTo>
                  <a:lnTo>
                    <a:pt x="39932" y="163"/>
                  </a:lnTo>
                  <a:lnTo>
                    <a:pt x="40256" y="2795"/>
                  </a:lnTo>
                  <a:lnTo>
                    <a:pt x="47152" y="1930"/>
                  </a:lnTo>
                  <a:lnTo>
                    <a:pt x="47080" y="1335"/>
                  </a:lnTo>
                  <a:lnTo>
                    <a:pt x="41275" y="425"/>
                  </a:lnTo>
                  <a:lnTo>
                    <a:pt x="41221" y="1"/>
                  </a:lnTo>
                  <a:close/>
                  <a:moveTo>
                    <a:pt x="1713" y="4941"/>
                  </a:moveTo>
                  <a:lnTo>
                    <a:pt x="0" y="5157"/>
                  </a:lnTo>
                  <a:lnTo>
                    <a:pt x="334" y="7798"/>
                  </a:lnTo>
                  <a:lnTo>
                    <a:pt x="2046" y="7582"/>
                  </a:lnTo>
                  <a:lnTo>
                    <a:pt x="1713" y="4941"/>
                  </a:lnTo>
                  <a:close/>
                </a:path>
              </a:pathLst>
            </a:custGeom>
            <a:solidFill>
              <a:srgbClr val="EEAE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81"/>
            <p:cNvSpPr/>
            <p:nvPr/>
          </p:nvSpPr>
          <p:spPr>
            <a:xfrm>
              <a:off x="9084585" y="3533956"/>
              <a:ext cx="102106" cy="52683"/>
            </a:xfrm>
            <a:custGeom>
              <a:rect b="b" l="l" r="r" t="t"/>
              <a:pathLst>
                <a:path extrusionOk="0" h="1083" w="2099">
                  <a:moveTo>
                    <a:pt x="1621" y="200"/>
                  </a:moveTo>
                  <a:cubicBezTo>
                    <a:pt x="1351" y="200"/>
                    <a:pt x="1233" y="326"/>
                    <a:pt x="1261" y="579"/>
                  </a:cubicBezTo>
                  <a:cubicBezTo>
                    <a:pt x="1284" y="782"/>
                    <a:pt x="1402" y="883"/>
                    <a:pt x="1609" y="883"/>
                  </a:cubicBezTo>
                  <a:cubicBezTo>
                    <a:pt x="1641" y="883"/>
                    <a:pt x="1675" y="881"/>
                    <a:pt x="1711" y="876"/>
                  </a:cubicBezTo>
                  <a:cubicBezTo>
                    <a:pt x="1982" y="840"/>
                    <a:pt x="2099" y="714"/>
                    <a:pt x="2072" y="498"/>
                  </a:cubicBezTo>
                  <a:cubicBezTo>
                    <a:pt x="2054" y="317"/>
                    <a:pt x="1900" y="218"/>
                    <a:pt x="1621" y="200"/>
                  </a:cubicBezTo>
                  <a:close/>
                  <a:moveTo>
                    <a:pt x="397" y="1"/>
                  </a:moveTo>
                  <a:cubicBezTo>
                    <a:pt x="115" y="1"/>
                    <a:pt x="1" y="217"/>
                    <a:pt x="53" y="633"/>
                  </a:cubicBezTo>
                  <a:cubicBezTo>
                    <a:pt x="71" y="777"/>
                    <a:pt x="89" y="867"/>
                    <a:pt x="116" y="921"/>
                  </a:cubicBezTo>
                  <a:cubicBezTo>
                    <a:pt x="182" y="1032"/>
                    <a:pt x="290" y="1082"/>
                    <a:pt x="446" y="1082"/>
                  </a:cubicBezTo>
                  <a:cubicBezTo>
                    <a:pt x="481" y="1082"/>
                    <a:pt x="518" y="1079"/>
                    <a:pt x="557" y="1075"/>
                  </a:cubicBezTo>
                  <a:cubicBezTo>
                    <a:pt x="693" y="1066"/>
                    <a:pt x="783" y="993"/>
                    <a:pt x="846" y="867"/>
                  </a:cubicBezTo>
                  <a:cubicBezTo>
                    <a:pt x="909" y="750"/>
                    <a:pt x="936" y="633"/>
                    <a:pt x="918" y="507"/>
                  </a:cubicBezTo>
                  <a:cubicBezTo>
                    <a:pt x="882" y="200"/>
                    <a:pt x="720" y="29"/>
                    <a:pt x="431" y="2"/>
                  </a:cubicBezTo>
                  <a:cubicBezTo>
                    <a:pt x="419" y="1"/>
                    <a:pt x="408" y="1"/>
                    <a:pt x="397" y="1"/>
                  </a:cubicBezTo>
                  <a:close/>
                </a:path>
              </a:pathLst>
            </a:custGeom>
            <a:solidFill>
              <a:srgbClr val="EECA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81"/>
            <p:cNvSpPr/>
            <p:nvPr/>
          </p:nvSpPr>
          <p:spPr>
            <a:xfrm>
              <a:off x="7151702" y="3605512"/>
              <a:ext cx="1882416" cy="359584"/>
            </a:xfrm>
            <a:custGeom>
              <a:rect b="b" l="l" r="r" t="t"/>
              <a:pathLst>
                <a:path extrusionOk="0" h="7392" w="38697">
                  <a:moveTo>
                    <a:pt x="38372" y="0"/>
                  </a:moveTo>
                  <a:lnTo>
                    <a:pt x="25555" y="1614"/>
                  </a:lnTo>
                  <a:cubicBezTo>
                    <a:pt x="25645" y="2506"/>
                    <a:pt x="25104" y="3353"/>
                    <a:pt x="23932" y="4156"/>
                  </a:cubicBezTo>
                  <a:cubicBezTo>
                    <a:pt x="23752" y="4282"/>
                    <a:pt x="23563" y="4399"/>
                    <a:pt x="23373" y="4507"/>
                  </a:cubicBezTo>
                  <a:lnTo>
                    <a:pt x="38697" y="2587"/>
                  </a:lnTo>
                  <a:lnTo>
                    <a:pt x="38661" y="2317"/>
                  </a:lnTo>
                  <a:lnTo>
                    <a:pt x="38372" y="0"/>
                  </a:lnTo>
                  <a:close/>
                  <a:moveTo>
                    <a:pt x="12593" y="3236"/>
                  </a:moveTo>
                  <a:lnTo>
                    <a:pt x="0" y="4805"/>
                  </a:lnTo>
                  <a:lnTo>
                    <a:pt x="298" y="7121"/>
                  </a:lnTo>
                  <a:lnTo>
                    <a:pt x="325" y="7392"/>
                  </a:lnTo>
                  <a:lnTo>
                    <a:pt x="15423" y="5499"/>
                  </a:lnTo>
                  <a:cubicBezTo>
                    <a:pt x="15207" y="5445"/>
                    <a:pt x="14999" y="5381"/>
                    <a:pt x="14792" y="5300"/>
                  </a:cubicBezTo>
                  <a:cubicBezTo>
                    <a:pt x="13458" y="4814"/>
                    <a:pt x="12728" y="4129"/>
                    <a:pt x="12593" y="3236"/>
                  </a:cubicBezTo>
                  <a:close/>
                </a:path>
              </a:pathLst>
            </a:custGeom>
            <a:solidFill>
              <a:srgbClr val="D767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81"/>
            <p:cNvSpPr/>
            <p:nvPr/>
          </p:nvSpPr>
          <p:spPr>
            <a:xfrm>
              <a:off x="7764232" y="3683976"/>
              <a:ext cx="634963" cy="189034"/>
            </a:xfrm>
            <a:custGeom>
              <a:rect b="b" l="l" r="r" t="t"/>
              <a:pathLst>
                <a:path extrusionOk="0" h="3886" w="13053">
                  <a:moveTo>
                    <a:pt x="12963" y="1"/>
                  </a:moveTo>
                  <a:lnTo>
                    <a:pt x="1" y="1623"/>
                  </a:lnTo>
                  <a:cubicBezTo>
                    <a:pt x="136" y="2516"/>
                    <a:pt x="866" y="3201"/>
                    <a:pt x="2200" y="3687"/>
                  </a:cubicBezTo>
                  <a:cubicBezTo>
                    <a:pt x="2407" y="3768"/>
                    <a:pt x="2615" y="3832"/>
                    <a:pt x="2831" y="3886"/>
                  </a:cubicBezTo>
                  <a:lnTo>
                    <a:pt x="10781" y="2894"/>
                  </a:lnTo>
                  <a:cubicBezTo>
                    <a:pt x="10971" y="2786"/>
                    <a:pt x="11160" y="2669"/>
                    <a:pt x="11340" y="2543"/>
                  </a:cubicBezTo>
                  <a:cubicBezTo>
                    <a:pt x="12512" y="1740"/>
                    <a:pt x="13053" y="893"/>
                    <a:pt x="12963" y="1"/>
                  </a:cubicBezTo>
                  <a:close/>
                </a:path>
              </a:pathLst>
            </a:custGeom>
            <a:solidFill>
              <a:srgbClr val="C2B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81"/>
            <p:cNvSpPr/>
            <p:nvPr/>
          </p:nvSpPr>
          <p:spPr>
            <a:xfrm>
              <a:off x="7758540" y="3565575"/>
              <a:ext cx="636277" cy="197401"/>
            </a:xfrm>
            <a:custGeom>
              <a:rect b="b" l="l" r="r" t="t"/>
              <a:pathLst>
                <a:path extrusionOk="0" h="4058" w="13080">
                  <a:moveTo>
                    <a:pt x="9997" y="1"/>
                  </a:moveTo>
                  <a:lnTo>
                    <a:pt x="2506" y="938"/>
                  </a:lnTo>
                  <a:cubicBezTo>
                    <a:pt x="2227" y="1092"/>
                    <a:pt x="1966" y="1245"/>
                    <a:pt x="1722" y="1407"/>
                  </a:cubicBezTo>
                  <a:cubicBezTo>
                    <a:pt x="532" y="2218"/>
                    <a:pt x="0" y="3093"/>
                    <a:pt x="118" y="4012"/>
                  </a:cubicBezTo>
                  <a:cubicBezTo>
                    <a:pt x="118" y="4030"/>
                    <a:pt x="118" y="4039"/>
                    <a:pt x="118" y="4057"/>
                  </a:cubicBezTo>
                  <a:lnTo>
                    <a:pt x="13080" y="2435"/>
                  </a:lnTo>
                  <a:cubicBezTo>
                    <a:pt x="13071" y="2417"/>
                    <a:pt x="13071" y="2408"/>
                    <a:pt x="13071" y="2390"/>
                  </a:cubicBezTo>
                  <a:cubicBezTo>
                    <a:pt x="12953" y="1470"/>
                    <a:pt x="12223" y="758"/>
                    <a:pt x="10871" y="262"/>
                  </a:cubicBezTo>
                  <a:cubicBezTo>
                    <a:pt x="10583" y="172"/>
                    <a:pt x="10294" y="82"/>
                    <a:pt x="9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81"/>
            <p:cNvSpPr/>
            <p:nvPr/>
          </p:nvSpPr>
          <p:spPr>
            <a:xfrm>
              <a:off x="7130639" y="3466487"/>
              <a:ext cx="1892096" cy="377145"/>
            </a:xfrm>
            <a:custGeom>
              <a:rect b="b" l="l" r="r" t="t"/>
              <a:pathLst>
                <a:path extrusionOk="0" h="7753" w="38896">
                  <a:moveTo>
                    <a:pt x="38526" y="1"/>
                  </a:moveTo>
                  <a:lnTo>
                    <a:pt x="22896" y="1957"/>
                  </a:lnTo>
                  <a:lnTo>
                    <a:pt x="22878" y="2110"/>
                  </a:lnTo>
                  <a:cubicBezTo>
                    <a:pt x="23175" y="2191"/>
                    <a:pt x="23464" y="2281"/>
                    <a:pt x="23752" y="2371"/>
                  </a:cubicBezTo>
                  <a:cubicBezTo>
                    <a:pt x="25068" y="2858"/>
                    <a:pt x="25789" y="3552"/>
                    <a:pt x="25907" y="4481"/>
                  </a:cubicBezTo>
                  <a:lnTo>
                    <a:pt x="25916" y="4553"/>
                  </a:lnTo>
                  <a:lnTo>
                    <a:pt x="38896" y="2930"/>
                  </a:lnTo>
                  <a:lnTo>
                    <a:pt x="38526" y="1"/>
                  </a:lnTo>
                  <a:close/>
                  <a:moveTo>
                    <a:pt x="15405" y="2903"/>
                  </a:moveTo>
                  <a:lnTo>
                    <a:pt x="1" y="4823"/>
                  </a:lnTo>
                  <a:lnTo>
                    <a:pt x="370" y="7753"/>
                  </a:lnTo>
                  <a:lnTo>
                    <a:pt x="13035" y="6166"/>
                  </a:lnTo>
                  <a:lnTo>
                    <a:pt x="13107" y="6121"/>
                  </a:lnTo>
                  <a:lnTo>
                    <a:pt x="13098" y="6040"/>
                  </a:lnTo>
                  <a:cubicBezTo>
                    <a:pt x="12990" y="5157"/>
                    <a:pt x="13521" y="4300"/>
                    <a:pt x="14675" y="3507"/>
                  </a:cubicBezTo>
                  <a:cubicBezTo>
                    <a:pt x="14910" y="3354"/>
                    <a:pt x="15171" y="3192"/>
                    <a:pt x="15450" y="3047"/>
                  </a:cubicBezTo>
                  <a:lnTo>
                    <a:pt x="15405" y="2903"/>
                  </a:lnTo>
                  <a:close/>
                </a:path>
              </a:pathLst>
            </a:custGeom>
            <a:solidFill>
              <a:srgbClr val="EE873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81"/>
            <p:cNvSpPr/>
            <p:nvPr/>
          </p:nvSpPr>
          <p:spPr>
            <a:xfrm>
              <a:off x="8992842" y="3474999"/>
              <a:ext cx="35997" cy="141362"/>
            </a:xfrm>
            <a:custGeom>
              <a:rect b="b" l="l" r="r" t="t"/>
              <a:pathLst>
                <a:path extrusionOk="0" h="2906" w="740">
                  <a:moveTo>
                    <a:pt x="218" y="0"/>
                  </a:moveTo>
                  <a:cubicBezTo>
                    <a:pt x="203" y="0"/>
                    <a:pt x="187" y="2"/>
                    <a:pt x="172" y="6"/>
                  </a:cubicBezTo>
                  <a:cubicBezTo>
                    <a:pt x="73" y="24"/>
                    <a:pt x="1" y="123"/>
                    <a:pt x="19" y="231"/>
                  </a:cubicBezTo>
                  <a:cubicBezTo>
                    <a:pt x="91" y="637"/>
                    <a:pt x="163" y="1052"/>
                    <a:pt x="217" y="1466"/>
                  </a:cubicBezTo>
                  <a:cubicBezTo>
                    <a:pt x="271" y="1881"/>
                    <a:pt x="334" y="2296"/>
                    <a:pt x="334" y="2710"/>
                  </a:cubicBezTo>
                  <a:cubicBezTo>
                    <a:pt x="334" y="2728"/>
                    <a:pt x="334" y="2746"/>
                    <a:pt x="334" y="2764"/>
                  </a:cubicBezTo>
                  <a:cubicBezTo>
                    <a:pt x="357" y="2848"/>
                    <a:pt x="437" y="2906"/>
                    <a:pt x="527" y="2906"/>
                  </a:cubicBezTo>
                  <a:cubicBezTo>
                    <a:pt x="543" y="2906"/>
                    <a:pt x="561" y="2904"/>
                    <a:pt x="578" y="2899"/>
                  </a:cubicBezTo>
                  <a:cubicBezTo>
                    <a:pt x="677" y="2872"/>
                    <a:pt x="740" y="2764"/>
                    <a:pt x="713" y="2665"/>
                  </a:cubicBezTo>
                  <a:cubicBezTo>
                    <a:pt x="614" y="2259"/>
                    <a:pt x="569" y="1845"/>
                    <a:pt x="523" y="1430"/>
                  </a:cubicBezTo>
                  <a:cubicBezTo>
                    <a:pt x="469" y="1016"/>
                    <a:pt x="433" y="601"/>
                    <a:pt x="406" y="177"/>
                  </a:cubicBezTo>
                  <a:cubicBezTo>
                    <a:pt x="406" y="168"/>
                    <a:pt x="406" y="168"/>
                    <a:pt x="397" y="159"/>
                  </a:cubicBezTo>
                  <a:cubicBezTo>
                    <a:pt x="382" y="67"/>
                    <a:pt x="307" y="0"/>
                    <a:pt x="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81"/>
            <p:cNvSpPr/>
            <p:nvPr/>
          </p:nvSpPr>
          <p:spPr>
            <a:xfrm>
              <a:off x="8234282" y="3461525"/>
              <a:ext cx="850704" cy="234469"/>
            </a:xfrm>
            <a:custGeom>
              <a:rect b="b" l="l" r="r" t="t"/>
              <a:pathLst>
                <a:path extrusionOk="0" h="4820" w="17488">
                  <a:moveTo>
                    <a:pt x="15781" y="1"/>
                  </a:moveTo>
                  <a:cubicBezTo>
                    <a:pt x="15770" y="1"/>
                    <a:pt x="15759" y="2"/>
                    <a:pt x="15748" y="4"/>
                  </a:cubicBezTo>
                  <a:lnTo>
                    <a:pt x="190" y="1951"/>
                  </a:lnTo>
                  <a:cubicBezTo>
                    <a:pt x="118" y="1960"/>
                    <a:pt x="55" y="2005"/>
                    <a:pt x="28" y="2086"/>
                  </a:cubicBezTo>
                  <a:cubicBezTo>
                    <a:pt x="1" y="2185"/>
                    <a:pt x="55" y="2293"/>
                    <a:pt x="163" y="2329"/>
                  </a:cubicBezTo>
                  <a:cubicBezTo>
                    <a:pt x="334" y="2356"/>
                    <a:pt x="505" y="2401"/>
                    <a:pt x="668" y="2437"/>
                  </a:cubicBezTo>
                  <a:cubicBezTo>
                    <a:pt x="839" y="2473"/>
                    <a:pt x="1010" y="2509"/>
                    <a:pt x="1172" y="2564"/>
                  </a:cubicBezTo>
                  <a:cubicBezTo>
                    <a:pt x="1488" y="2672"/>
                    <a:pt x="1812" y="2807"/>
                    <a:pt x="2101" y="2987"/>
                  </a:cubicBezTo>
                  <a:cubicBezTo>
                    <a:pt x="2245" y="3077"/>
                    <a:pt x="2380" y="3176"/>
                    <a:pt x="2506" y="3294"/>
                  </a:cubicBezTo>
                  <a:cubicBezTo>
                    <a:pt x="2642" y="3393"/>
                    <a:pt x="2750" y="3528"/>
                    <a:pt x="2849" y="3663"/>
                  </a:cubicBezTo>
                  <a:cubicBezTo>
                    <a:pt x="3038" y="3934"/>
                    <a:pt x="3137" y="4267"/>
                    <a:pt x="3101" y="4592"/>
                  </a:cubicBezTo>
                  <a:cubicBezTo>
                    <a:pt x="3101" y="4628"/>
                    <a:pt x="3101" y="4655"/>
                    <a:pt x="3110" y="4682"/>
                  </a:cubicBezTo>
                  <a:cubicBezTo>
                    <a:pt x="3139" y="4767"/>
                    <a:pt x="3218" y="4819"/>
                    <a:pt x="3304" y="4819"/>
                  </a:cubicBezTo>
                  <a:cubicBezTo>
                    <a:pt x="3326" y="4819"/>
                    <a:pt x="3349" y="4816"/>
                    <a:pt x="3372" y="4808"/>
                  </a:cubicBezTo>
                  <a:cubicBezTo>
                    <a:pt x="3471" y="4772"/>
                    <a:pt x="3525" y="4655"/>
                    <a:pt x="3489" y="4547"/>
                  </a:cubicBezTo>
                  <a:cubicBezTo>
                    <a:pt x="3426" y="4366"/>
                    <a:pt x="3372" y="4186"/>
                    <a:pt x="3282" y="4024"/>
                  </a:cubicBezTo>
                  <a:cubicBezTo>
                    <a:pt x="3201" y="3853"/>
                    <a:pt x="3101" y="3699"/>
                    <a:pt x="2984" y="3555"/>
                  </a:cubicBezTo>
                  <a:cubicBezTo>
                    <a:pt x="2768" y="3276"/>
                    <a:pt x="2497" y="3032"/>
                    <a:pt x="2200" y="2834"/>
                  </a:cubicBezTo>
                  <a:cubicBezTo>
                    <a:pt x="1903" y="2645"/>
                    <a:pt x="1578" y="2482"/>
                    <a:pt x="1254" y="2338"/>
                  </a:cubicBezTo>
                  <a:cubicBezTo>
                    <a:pt x="1170" y="2301"/>
                    <a:pt x="1086" y="2267"/>
                    <a:pt x="1002" y="2233"/>
                  </a:cubicBezTo>
                  <a:lnTo>
                    <a:pt x="1002" y="2233"/>
                  </a:lnTo>
                  <a:lnTo>
                    <a:pt x="15600" y="406"/>
                  </a:lnTo>
                  <a:lnTo>
                    <a:pt x="15600" y="406"/>
                  </a:lnTo>
                  <a:lnTo>
                    <a:pt x="15613" y="508"/>
                  </a:lnTo>
                  <a:lnTo>
                    <a:pt x="15667" y="617"/>
                  </a:lnTo>
                  <a:cubicBezTo>
                    <a:pt x="15686" y="660"/>
                    <a:pt x="15726" y="687"/>
                    <a:pt x="15770" y="687"/>
                  </a:cubicBezTo>
                  <a:cubicBezTo>
                    <a:pt x="15790" y="687"/>
                    <a:pt x="15810" y="682"/>
                    <a:pt x="15829" y="671"/>
                  </a:cubicBezTo>
                  <a:cubicBezTo>
                    <a:pt x="16009" y="589"/>
                    <a:pt x="16199" y="553"/>
                    <a:pt x="16388" y="526"/>
                  </a:cubicBezTo>
                  <a:cubicBezTo>
                    <a:pt x="16483" y="517"/>
                    <a:pt x="16577" y="511"/>
                    <a:pt x="16673" y="511"/>
                  </a:cubicBezTo>
                  <a:cubicBezTo>
                    <a:pt x="16710" y="511"/>
                    <a:pt x="16747" y="512"/>
                    <a:pt x="16784" y="514"/>
                  </a:cubicBezTo>
                  <a:lnTo>
                    <a:pt x="16784" y="514"/>
                  </a:lnTo>
                  <a:cubicBezTo>
                    <a:pt x="16865" y="872"/>
                    <a:pt x="16927" y="1235"/>
                    <a:pt x="16983" y="1599"/>
                  </a:cubicBezTo>
                  <a:cubicBezTo>
                    <a:pt x="17037" y="2005"/>
                    <a:pt x="17109" y="2419"/>
                    <a:pt x="17064" y="2843"/>
                  </a:cubicBezTo>
                  <a:cubicBezTo>
                    <a:pt x="17055" y="2879"/>
                    <a:pt x="17064" y="2906"/>
                    <a:pt x="17073" y="2933"/>
                  </a:cubicBezTo>
                  <a:cubicBezTo>
                    <a:pt x="17100" y="3015"/>
                    <a:pt x="17175" y="3066"/>
                    <a:pt x="17252" y="3066"/>
                  </a:cubicBezTo>
                  <a:cubicBezTo>
                    <a:pt x="17277" y="3066"/>
                    <a:pt x="17301" y="3061"/>
                    <a:pt x="17325" y="3050"/>
                  </a:cubicBezTo>
                  <a:cubicBezTo>
                    <a:pt x="17433" y="3014"/>
                    <a:pt x="17488" y="2897"/>
                    <a:pt x="17442" y="2798"/>
                  </a:cubicBezTo>
                  <a:cubicBezTo>
                    <a:pt x="17298" y="2392"/>
                    <a:pt x="17262" y="1978"/>
                    <a:pt x="17217" y="1563"/>
                  </a:cubicBezTo>
                  <a:cubicBezTo>
                    <a:pt x="17172" y="1148"/>
                    <a:pt x="17145" y="734"/>
                    <a:pt x="17136" y="319"/>
                  </a:cubicBezTo>
                  <a:cubicBezTo>
                    <a:pt x="17136" y="220"/>
                    <a:pt x="17055" y="148"/>
                    <a:pt x="16965" y="148"/>
                  </a:cubicBezTo>
                  <a:lnTo>
                    <a:pt x="16920" y="148"/>
                  </a:lnTo>
                  <a:cubicBezTo>
                    <a:pt x="16739" y="229"/>
                    <a:pt x="16550" y="265"/>
                    <a:pt x="16361" y="292"/>
                  </a:cubicBezTo>
                  <a:cubicBezTo>
                    <a:pt x="16260" y="307"/>
                    <a:pt x="16158" y="316"/>
                    <a:pt x="16056" y="316"/>
                  </a:cubicBezTo>
                  <a:cubicBezTo>
                    <a:pt x="16031" y="316"/>
                    <a:pt x="16007" y="315"/>
                    <a:pt x="15983" y="314"/>
                  </a:cubicBezTo>
                  <a:lnTo>
                    <a:pt x="15983" y="314"/>
                  </a:lnTo>
                  <a:lnTo>
                    <a:pt x="15964" y="166"/>
                  </a:lnTo>
                  <a:cubicBezTo>
                    <a:pt x="15948" y="69"/>
                    <a:pt x="15874" y="1"/>
                    <a:pt x="157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81"/>
            <p:cNvSpPr/>
            <p:nvPr/>
          </p:nvSpPr>
          <p:spPr>
            <a:xfrm>
              <a:off x="9007776" y="3586979"/>
              <a:ext cx="90772" cy="141168"/>
            </a:xfrm>
            <a:custGeom>
              <a:rect b="b" l="l" r="r" t="t"/>
              <a:pathLst>
                <a:path extrusionOk="0" h="2902" w="1866">
                  <a:moveTo>
                    <a:pt x="1344" y="0"/>
                  </a:moveTo>
                  <a:cubicBezTo>
                    <a:pt x="1323" y="0"/>
                    <a:pt x="1301" y="4"/>
                    <a:pt x="1280" y="12"/>
                  </a:cubicBezTo>
                  <a:cubicBezTo>
                    <a:pt x="1172" y="48"/>
                    <a:pt x="1118" y="165"/>
                    <a:pt x="1163" y="264"/>
                  </a:cubicBezTo>
                  <a:cubicBezTo>
                    <a:pt x="1298" y="643"/>
                    <a:pt x="1334" y="1030"/>
                    <a:pt x="1379" y="1409"/>
                  </a:cubicBezTo>
                  <a:cubicBezTo>
                    <a:pt x="1397" y="1607"/>
                    <a:pt x="1415" y="1796"/>
                    <a:pt x="1424" y="1995"/>
                  </a:cubicBezTo>
                  <a:cubicBezTo>
                    <a:pt x="1438" y="2136"/>
                    <a:pt x="1446" y="2283"/>
                    <a:pt x="1450" y="2430"/>
                  </a:cubicBezTo>
                  <a:lnTo>
                    <a:pt x="1450" y="2430"/>
                  </a:lnTo>
                  <a:cubicBezTo>
                    <a:pt x="1414" y="2442"/>
                    <a:pt x="1379" y="2453"/>
                    <a:pt x="1343" y="2463"/>
                  </a:cubicBezTo>
                  <a:cubicBezTo>
                    <a:pt x="1244" y="2481"/>
                    <a:pt x="1154" y="2499"/>
                    <a:pt x="1055" y="2508"/>
                  </a:cubicBezTo>
                  <a:cubicBezTo>
                    <a:pt x="960" y="2517"/>
                    <a:pt x="865" y="2524"/>
                    <a:pt x="770" y="2524"/>
                  </a:cubicBezTo>
                  <a:cubicBezTo>
                    <a:pt x="738" y="2524"/>
                    <a:pt x="705" y="2523"/>
                    <a:pt x="673" y="2522"/>
                  </a:cubicBezTo>
                  <a:lnTo>
                    <a:pt x="673" y="2522"/>
                  </a:lnTo>
                  <a:cubicBezTo>
                    <a:pt x="626" y="2191"/>
                    <a:pt x="579" y="1854"/>
                    <a:pt x="532" y="1517"/>
                  </a:cubicBezTo>
                  <a:cubicBezTo>
                    <a:pt x="478" y="1138"/>
                    <a:pt x="433" y="751"/>
                    <a:pt x="406" y="363"/>
                  </a:cubicBezTo>
                  <a:cubicBezTo>
                    <a:pt x="406" y="354"/>
                    <a:pt x="406" y="345"/>
                    <a:pt x="406" y="345"/>
                  </a:cubicBezTo>
                  <a:cubicBezTo>
                    <a:pt x="390" y="248"/>
                    <a:pt x="308" y="180"/>
                    <a:pt x="214" y="180"/>
                  </a:cubicBezTo>
                  <a:cubicBezTo>
                    <a:pt x="203" y="180"/>
                    <a:pt x="192" y="181"/>
                    <a:pt x="180" y="183"/>
                  </a:cubicBezTo>
                  <a:cubicBezTo>
                    <a:pt x="72" y="201"/>
                    <a:pt x="0" y="300"/>
                    <a:pt x="27" y="408"/>
                  </a:cubicBezTo>
                  <a:cubicBezTo>
                    <a:pt x="90" y="796"/>
                    <a:pt x="144" y="1174"/>
                    <a:pt x="189" y="1562"/>
                  </a:cubicBezTo>
                  <a:cubicBezTo>
                    <a:pt x="234" y="1950"/>
                    <a:pt x="280" y="2337"/>
                    <a:pt x="316" y="2716"/>
                  </a:cubicBezTo>
                  <a:lnTo>
                    <a:pt x="316" y="2770"/>
                  </a:lnTo>
                  <a:cubicBezTo>
                    <a:pt x="316" y="2779"/>
                    <a:pt x="325" y="2797"/>
                    <a:pt x="334" y="2815"/>
                  </a:cubicBezTo>
                  <a:cubicBezTo>
                    <a:pt x="353" y="2868"/>
                    <a:pt x="407" y="2901"/>
                    <a:pt x="466" y="2901"/>
                  </a:cubicBezTo>
                  <a:cubicBezTo>
                    <a:pt x="488" y="2901"/>
                    <a:pt x="510" y="2897"/>
                    <a:pt x="532" y="2887"/>
                  </a:cubicBezTo>
                  <a:cubicBezTo>
                    <a:pt x="712" y="2806"/>
                    <a:pt x="902" y="2770"/>
                    <a:pt x="1091" y="2734"/>
                  </a:cubicBezTo>
                  <a:cubicBezTo>
                    <a:pt x="1181" y="2725"/>
                    <a:pt x="1280" y="2716"/>
                    <a:pt x="1370" y="2716"/>
                  </a:cubicBezTo>
                  <a:cubicBezTo>
                    <a:pt x="1469" y="2716"/>
                    <a:pt x="1569" y="2725"/>
                    <a:pt x="1668" y="2743"/>
                  </a:cubicBezTo>
                  <a:cubicBezTo>
                    <a:pt x="1677" y="2747"/>
                    <a:pt x="1688" y="2750"/>
                    <a:pt x="1700" y="2750"/>
                  </a:cubicBezTo>
                  <a:cubicBezTo>
                    <a:pt x="1713" y="2750"/>
                    <a:pt x="1726" y="2747"/>
                    <a:pt x="1740" y="2743"/>
                  </a:cubicBezTo>
                  <a:cubicBezTo>
                    <a:pt x="1812" y="2725"/>
                    <a:pt x="1866" y="2644"/>
                    <a:pt x="1839" y="2563"/>
                  </a:cubicBezTo>
                  <a:lnTo>
                    <a:pt x="1830" y="2526"/>
                  </a:lnTo>
                  <a:cubicBezTo>
                    <a:pt x="1785" y="2337"/>
                    <a:pt x="1749" y="2148"/>
                    <a:pt x="1713" y="1959"/>
                  </a:cubicBezTo>
                  <a:cubicBezTo>
                    <a:pt x="1677" y="1769"/>
                    <a:pt x="1641" y="1580"/>
                    <a:pt x="1614" y="1382"/>
                  </a:cubicBezTo>
                  <a:cubicBezTo>
                    <a:pt x="1560" y="1003"/>
                    <a:pt x="1505" y="616"/>
                    <a:pt x="1541" y="219"/>
                  </a:cubicBezTo>
                  <a:cubicBezTo>
                    <a:pt x="1551" y="192"/>
                    <a:pt x="1541" y="156"/>
                    <a:pt x="1532" y="129"/>
                  </a:cubicBezTo>
                  <a:cubicBezTo>
                    <a:pt x="1504" y="51"/>
                    <a:pt x="1425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81"/>
            <p:cNvSpPr/>
            <p:nvPr/>
          </p:nvSpPr>
          <p:spPr>
            <a:xfrm>
              <a:off x="9050291" y="3487988"/>
              <a:ext cx="305685" cy="86102"/>
            </a:xfrm>
            <a:custGeom>
              <a:rect b="b" l="l" r="r" t="t"/>
              <a:pathLst>
                <a:path extrusionOk="0" h="1770" w="6284">
                  <a:moveTo>
                    <a:pt x="208" y="0"/>
                  </a:moveTo>
                  <a:cubicBezTo>
                    <a:pt x="100" y="0"/>
                    <a:pt x="9" y="82"/>
                    <a:pt x="0" y="190"/>
                  </a:cubicBezTo>
                  <a:cubicBezTo>
                    <a:pt x="0" y="298"/>
                    <a:pt x="82" y="388"/>
                    <a:pt x="190" y="388"/>
                  </a:cubicBezTo>
                  <a:cubicBezTo>
                    <a:pt x="1172" y="442"/>
                    <a:pt x="2137" y="613"/>
                    <a:pt x="3101" y="767"/>
                  </a:cubicBezTo>
                  <a:cubicBezTo>
                    <a:pt x="3588" y="848"/>
                    <a:pt x="4066" y="938"/>
                    <a:pt x="4552" y="1019"/>
                  </a:cubicBezTo>
                  <a:cubicBezTo>
                    <a:pt x="4982" y="1100"/>
                    <a:pt x="5412" y="1189"/>
                    <a:pt x="5849" y="1278"/>
                  </a:cubicBezTo>
                  <a:lnTo>
                    <a:pt x="5849" y="1278"/>
                  </a:lnTo>
                  <a:lnTo>
                    <a:pt x="5887" y="1605"/>
                  </a:lnTo>
                  <a:cubicBezTo>
                    <a:pt x="5903" y="1695"/>
                    <a:pt x="5978" y="1770"/>
                    <a:pt x="6073" y="1770"/>
                  </a:cubicBezTo>
                  <a:cubicBezTo>
                    <a:pt x="6083" y="1770"/>
                    <a:pt x="6093" y="1769"/>
                    <a:pt x="6103" y="1767"/>
                  </a:cubicBezTo>
                  <a:cubicBezTo>
                    <a:pt x="6211" y="1758"/>
                    <a:pt x="6283" y="1659"/>
                    <a:pt x="6274" y="1551"/>
                  </a:cubicBezTo>
                  <a:lnTo>
                    <a:pt x="6211" y="1091"/>
                  </a:lnTo>
                  <a:lnTo>
                    <a:pt x="6211" y="1082"/>
                  </a:lnTo>
                  <a:cubicBezTo>
                    <a:pt x="6202" y="1001"/>
                    <a:pt x="6139" y="929"/>
                    <a:pt x="6049" y="920"/>
                  </a:cubicBezTo>
                  <a:cubicBezTo>
                    <a:pt x="5562" y="875"/>
                    <a:pt x="5075" y="812"/>
                    <a:pt x="4589" y="749"/>
                  </a:cubicBezTo>
                  <a:cubicBezTo>
                    <a:pt x="4111" y="685"/>
                    <a:pt x="3624" y="622"/>
                    <a:pt x="3137" y="550"/>
                  </a:cubicBezTo>
                  <a:cubicBezTo>
                    <a:pt x="2173" y="397"/>
                    <a:pt x="1199" y="262"/>
                    <a:pt x="244" y="9"/>
                  </a:cubicBezTo>
                  <a:cubicBezTo>
                    <a:pt x="235" y="0"/>
                    <a:pt x="217" y="0"/>
                    <a:pt x="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81"/>
            <p:cNvSpPr/>
            <p:nvPr/>
          </p:nvSpPr>
          <p:spPr>
            <a:xfrm>
              <a:off x="9073980" y="3552587"/>
              <a:ext cx="283308" cy="148610"/>
            </a:xfrm>
            <a:custGeom>
              <a:rect b="b" l="l" r="r" t="t"/>
              <a:pathLst>
                <a:path extrusionOk="0" h="3055" w="5824">
                  <a:moveTo>
                    <a:pt x="5588" y="1"/>
                  </a:moveTo>
                  <a:cubicBezTo>
                    <a:pt x="5570" y="1"/>
                    <a:pt x="5553" y="3"/>
                    <a:pt x="5535" y="6"/>
                  </a:cubicBezTo>
                  <a:cubicBezTo>
                    <a:pt x="5418" y="34"/>
                    <a:pt x="5336" y="160"/>
                    <a:pt x="5373" y="277"/>
                  </a:cubicBezTo>
                  <a:lnTo>
                    <a:pt x="5406" y="415"/>
                  </a:lnTo>
                  <a:lnTo>
                    <a:pt x="5406" y="415"/>
                  </a:lnTo>
                  <a:cubicBezTo>
                    <a:pt x="5013" y="613"/>
                    <a:pt x="4620" y="805"/>
                    <a:pt x="4228" y="989"/>
                  </a:cubicBezTo>
                  <a:cubicBezTo>
                    <a:pt x="3786" y="1196"/>
                    <a:pt x="3335" y="1395"/>
                    <a:pt x="2885" y="1584"/>
                  </a:cubicBezTo>
                  <a:cubicBezTo>
                    <a:pt x="2434" y="1773"/>
                    <a:pt x="1983" y="1972"/>
                    <a:pt x="1524" y="2152"/>
                  </a:cubicBezTo>
                  <a:cubicBezTo>
                    <a:pt x="1073" y="2332"/>
                    <a:pt x="613" y="2512"/>
                    <a:pt x="153" y="2675"/>
                  </a:cubicBezTo>
                  <a:cubicBezTo>
                    <a:pt x="144" y="2684"/>
                    <a:pt x="135" y="2684"/>
                    <a:pt x="126" y="2684"/>
                  </a:cubicBezTo>
                  <a:cubicBezTo>
                    <a:pt x="36" y="2738"/>
                    <a:pt x="0" y="2855"/>
                    <a:pt x="45" y="2945"/>
                  </a:cubicBezTo>
                  <a:cubicBezTo>
                    <a:pt x="77" y="3016"/>
                    <a:pt x="146" y="3054"/>
                    <a:pt x="219" y="3054"/>
                  </a:cubicBezTo>
                  <a:cubicBezTo>
                    <a:pt x="248" y="3054"/>
                    <a:pt x="278" y="3048"/>
                    <a:pt x="307" y="3035"/>
                  </a:cubicBezTo>
                  <a:cubicBezTo>
                    <a:pt x="748" y="2810"/>
                    <a:pt x="1190" y="2602"/>
                    <a:pt x="1632" y="2395"/>
                  </a:cubicBezTo>
                  <a:cubicBezTo>
                    <a:pt x="2073" y="2188"/>
                    <a:pt x="2524" y="1990"/>
                    <a:pt x="2975" y="1791"/>
                  </a:cubicBezTo>
                  <a:cubicBezTo>
                    <a:pt x="3416" y="1593"/>
                    <a:pt x="3876" y="1404"/>
                    <a:pt x="4327" y="1214"/>
                  </a:cubicBezTo>
                  <a:cubicBezTo>
                    <a:pt x="4778" y="1034"/>
                    <a:pt x="5237" y="854"/>
                    <a:pt x="5706" y="701"/>
                  </a:cubicBezTo>
                  <a:cubicBezTo>
                    <a:pt x="5769" y="674"/>
                    <a:pt x="5823" y="610"/>
                    <a:pt x="5823" y="529"/>
                  </a:cubicBezTo>
                  <a:lnTo>
                    <a:pt x="5823" y="493"/>
                  </a:lnTo>
                  <a:lnTo>
                    <a:pt x="5814" y="223"/>
                  </a:lnTo>
                  <a:cubicBezTo>
                    <a:pt x="5814" y="205"/>
                    <a:pt x="5814" y="187"/>
                    <a:pt x="5805" y="169"/>
                  </a:cubicBezTo>
                  <a:cubicBezTo>
                    <a:pt x="5782" y="68"/>
                    <a:pt x="5692" y="1"/>
                    <a:pt x="55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81"/>
            <p:cNvSpPr/>
            <p:nvPr/>
          </p:nvSpPr>
          <p:spPr>
            <a:xfrm>
              <a:off x="7051300" y="3556236"/>
              <a:ext cx="1992937" cy="418201"/>
            </a:xfrm>
            <a:custGeom>
              <a:rect b="b" l="l" r="r" t="t"/>
              <a:pathLst>
                <a:path extrusionOk="0" h="8597" w="40969">
                  <a:moveTo>
                    <a:pt x="24542" y="1"/>
                  </a:moveTo>
                  <a:cubicBezTo>
                    <a:pt x="24531" y="1"/>
                    <a:pt x="24520" y="2"/>
                    <a:pt x="24509" y="4"/>
                  </a:cubicBezTo>
                  <a:lnTo>
                    <a:pt x="18812" y="761"/>
                  </a:lnTo>
                  <a:lnTo>
                    <a:pt x="15964" y="1130"/>
                  </a:lnTo>
                  <a:lnTo>
                    <a:pt x="13115" y="1491"/>
                  </a:lnTo>
                  <a:cubicBezTo>
                    <a:pt x="11213" y="1734"/>
                    <a:pt x="9311" y="1978"/>
                    <a:pt x="7409" y="2203"/>
                  </a:cubicBezTo>
                  <a:cubicBezTo>
                    <a:pt x="5508" y="2437"/>
                    <a:pt x="3606" y="2654"/>
                    <a:pt x="1695" y="2861"/>
                  </a:cubicBezTo>
                  <a:cubicBezTo>
                    <a:pt x="1586" y="2870"/>
                    <a:pt x="1514" y="2969"/>
                    <a:pt x="1532" y="3068"/>
                  </a:cubicBezTo>
                  <a:lnTo>
                    <a:pt x="1532" y="3077"/>
                  </a:lnTo>
                  <a:lnTo>
                    <a:pt x="1544" y="3172"/>
                  </a:lnTo>
                  <a:lnTo>
                    <a:pt x="1544" y="3172"/>
                  </a:lnTo>
                  <a:lnTo>
                    <a:pt x="171" y="3339"/>
                  </a:lnTo>
                  <a:cubicBezTo>
                    <a:pt x="72" y="3357"/>
                    <a:pt x="0" y="3438"/>
                    <a:pt x="9" y="3537"/>
                  </a:cubicBezTo>
                  <a:lnTo>
                    <a:pt x="9" y="3555"/>
                  </a:lnTo>
                  <a:cubicBezTo>
                    <a:pt x="36" y="4366"/>
                    <a:pt x="117" y="5169"/>
                    <a:pt x="216" y="5962"/>
                  </a:cubicBezTo>
                  <a:cubicBezTo>
                    <a:pt x="316" y="6764"/>
                    <a:pt x="433" y="7557"/>
                    <a:pt x="604" y="8350"/>
                  </a:cubicBezTo>
                  <a:lnTo>
                    <a:pt x="613" y="8368"/>
                  </a:lnTo>
                  <a:cubicBezTo>
                    <a:pt x="630" y="8461"/>
                    <a:pt x="710" y="8523"/>
                    <a:pt x="802" y="8523"/>
                  </a:cubicBezTo>
                  <a:cubicBezTo>
                    <a:pt x="808" y="8523"/>
                    <a:pt x="814" y="8522"/>
                    <a:pt x="820" y="8522"/>
                  </a:cubicBezTo>
                  <a:lnTo>
                    <a:pt x="2189" y="8348"/>
                  </a:lnTo>
                  <a:lnTo>
                    <a:pt x="2189" y="8348"/>
                  </a:lnTo>
                  <a:lnTo>
                    <a:pt x="2199" y="8423"/>
                  </a:lnTo>
                  <a:lnTo>
                    <a:pt x="2199" y="8432"/>
                  </a:lnTo>
                  <a:lnTo>
                    <a:pt x="2199" y="8441"/>
                  </a:lnTo>
                  <a:cubicBezTo>
                    <a:pt x="2216" y="8529"/>
                    <a:pt x="2297" y="8597"/>
                    <a:pt x="2385" y="8597"/>
                  </a:cubicBezTo>
                  <a:cubicBezTo>
                    <a:pt x="2395" y="8597"/>
                    <a:pt x="2405" y="8596"/>
                    <a:pt x="2416" y="8594"/>
                  </a:cubicBezTo>
                  <a:cubicBezTo>
                    <a:pt x="5598" y="8089"/>
                    <a:pt x="8798" y="7701"/>
                    <a:pt x="11998" y="7305"/>
                  </a:cubicBezTo>
                  <a:lnTo>
                    <a:pt x="21588" y="6124"/>
                  </a:lnTo>
                  <a:lnTo>
                    <a:pt x="31188" y="4943"/>
                  </a:lnTo>
                  <a:lnTo>
                    <a:pt x="40779" y="3789"/>
                  </a:lnTo>
                  <a:lnTo>
                    <a:pt x="40788" y="3789"/>
                  </a:lnTo>
                  <a:cubicBezTo>
                    <a:pt x="40887" y="3780"/>
                    <a:pt x="40968" y="3681"/>
                    <a:pt x="40950" y="3573"/>
                  </a:cubicBezTo>
                  <a:lnTo>
                    <a:pt x="40914" y="3303"/>
                  </a:lnTo>
                  <a:cubicBezTo>
                    <a:pt x="40906" y="3201"/>
                    <a:pt x="40817" y="3131"/>
                    <a:pt x="40716" y="3131"/>
                  </a:cubicBezTo>
                  <a:cubicBezTo>
                    <a:pt x="40710" y="3131"/>
                    <a:pt x="40704" y="3131"/>
                    <a:pt x="40698" y="3131"/>
                  </a:cubicBezTo>
                  <a:cubicBezTo>
                    <a:pt x="40599" y="3149"/>
                    <a:pt x="40518" y="3249"/>
                    <a:pt x="40536" y="3348"/>
                  </a:cubicBezTo>
                  <a:lnTo>
                    <a:pt x="40544" y="3427"/>
                  </a:lnTo>
                  <a:lnTo>
                    <a:pt x="40544" y="3427"/>
                  </a:lnTo>
                  <a:lnTo>
                    <a:pt x="31152" y="4655"/>
                  </a:lnTo>
                  <a:lnTo>
                    <a:pt x="21561" y="5872"/>
                  </a:lnTo>
                  <a:lnTo>
                    <a:pt x="11971" y="7098"/>
                  </a:lnTo>
                  <a:cubicBezTo>
                    <a:pt x="8834" y="7495"/>
                    <a:pt x="5706" y="7893"/>
                    <a:pt x="2562" y="8188"/>
                  </a:cubicBezTo>
                  <a:lnTo>
                    <a:pt x="2562" y="8188"/>
                  </a:lnTo>
                  <a:lnTo>
                    <a:pt x="2551" y="8107"/>
                  </a:lnTo>
                  <a:cubicBezTo>
                    <a:pt x="2534" y="8005"/>
                    <a:pt x="2453" y="7935"/>
                    <a:pt x="2353" y="7935"/>
                  </a:cubicBezTo>
                  <a:cubicBezTo>
                    <a:pt x="2347" y="7935"/>
                    <a:pt x="2341" y="7935"/>
                    <a:pt x="2335" y="7936"/>
                  </a:cubicBezTo>
                  <a:lnTo>
                    <a:pt x="984" y="8108"/>
                  </a:lnTo>
                  <a:lnTo>
                    <a:pt x="984" y="8108"/>
                  </a:lnTo>
                  <a:cubicBezTo>
                    <a:pt x="950" y="7364"/>
                    <a:pt x="866" y="6627"/>
                    <a:pt x="775" y="5899"/>
                  </a:cubicBezTo>
                  <a:cubicBezTo>
                    <a:pt x="684" y="5161"/>
                    <a:pt x="578" y="4430"/>
                    <a:pt x="428" y="3701"/>
                  </a:cubicBezTo>
                  <a:lnTo>
                    <a:pt x="428" y="3701"/>
                  </a:lnTo>
                  <a:lnTo>
                    <a:pt x="1785" y="3528"/>
                  </a:lnTo>
                  <a:cubicBezTo>
                    <a:pt x="1884" y="3519"/>
                    <a:pt x="1965" y="3420"/>
                    <a:pt x="1947" y="3312"/>
                  </a:cubicBezTo>
                  <a:lnTo>
                    <a:pt x="1935" y="3213"/>
                  </a:lnTo>
                  <a:lnTo>
                    <a:pt x="1935" y="3213"/>
                  </a:lnTo>
                  <a:cubicBezTo>
                    <a:pt x="3766" y="2952"/>
                    <a:pt x="5606" y="2700"/>
                    <a:pt x="7437" y="2464"/>
                  </a:cubicBezTo>
                  <a:cubicBezTo>
                    <a:pt x="9338" y="2221"/>
                    <a:pt x="11240" y="1987"/>
                    <a:pt x="13142" y="1752"/>
                  </a:cubicBezTo>
                  <a:lnTo>
                    <a:pt x="16000" y="1401"/>
                  </a:lnTo>
                  <a:lnTo>
                    <a:pt x="18848" y="1058"/>
                  </a:lnTo>
                  <a:lnTo>
                    <a:pt x="24554" y="382"/>
                  </a:lnTo>
                  <a:lnTo>
                    <a:pt x="24563" y="382"/>
                  </a:lnTo>
                  <a:cubicBezTo>
                    <a:pt x="24671" y="373"/>
                    <a:pt x="24743" y="274"/>
                    <a:pt x="24725" y="166"/>
                  </a:cubicBezTo>
                  <a:cubicBezTo>
                    <a:pt x="24717" y="69"/>
                    <a:pt x="24637" y="1"/>
                    <a:pt x="245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81"/>
            <p:cNvSpPr/>
            <p:nvPr/>
          </p:nvSpPr>
          <p:spPr>
            <a:xfrm>
              <a:off x="7753724" y="3601377"/>
              <a:ext cx="138152" cy="171960"/>
            </a:xfrm>
            <a:custGeom>
              <a:rect b="b" l="l" r="r" t="t"/>
              <a:pathLst>
                <a:path extrusionOk="0" h="3535" w="2840">
                  <a:moveTo>
                    <a:pt x="2624" y="1"/>
                  </a:moveTo>
                  <a:cubicBezTo>
                    <a:pt x="2587" y="1"/>
                    <a:pt x="2549" y="11"/>
                    <a:pt x="2515" y="31"/>
                  </a:cubicBezTo>
                  <a:lnTo>
                    <a:pt x="2065" y="329"/>
                  </a:lnTo>
                  <a:cubicBezTo>
                    <a:pt x="1920" y="428"/>
                    <a:pt x="1767" y="509"/>
                    <a:pt x="1623" y="626"/>
                  </a:cubicBezTo>
                  <a:cubicBezTo>
                    <a:pt x="1343" y="842"/>
                    <a:pt x="1064" y="1068"/>
                    <a:pt x="821" y="1338"/>
                  </a:cubicBezTo>
                  <a:cubicBezTo>
                    <a:pt x="577" y="1599"/>
                    <a:pt x="370" y="1897"/>
                    <a:pt x="217" y="2239"/>
                  </a:cubicBezTo>
                  <a:cubicBezTo>
                    <a:pt x="63" y="2582"/>
                    <a:pt x="0" y="2961"/>
                    <a:pt x="27" y="3339"/>
                  </a:cubicBezTo>
                  <a:lnTo>
                    <a:pt x="27" y="3348"/>
                  </a:lnTo>
                  <a:cubicBezTo>
                    <a:pt x="27" y="3357"/>
                    <a:pt x="27" y="3375"/>
                    <a:pt x="27" y="3384"/>
                  </a:cubicBezTo>
                  <a:cubicBezTo>
                    <a:pt x="51" y="3469"/>
                    <a:pt x="133" y="3534"/>
                    <a:pt x="224" y="3534"/>
                  </a:cubicBezTo>
                  <a:cubicBezTo>
                    <a:pt x="240" y="3534"/>
                    <a:pt x="255" y="3532"/>
                    <a:pt x="271" y="3528"/>
                  </a:cubicBezTo>
                  <a:cubicBezTo>
                    <a:pt x="370" y="3501"/>
                    <a:pt x="433" y="3393"/>
                    <a:pt x="415" y="3294"/>
                  </a:cubicBezTo>
                  <a:cubicBezTo>
                    <a:pt x="334" y="2979"/>
                    <a:pt x="361" y="2654"/>
                    <a:pt x="478" y="2348"/>
                  </a:cubicBezTo>
                  <a:cubicBezTo>
                    <a:pt x="595" y="2041"/>
                    <a:pt x="794" y="1762"/>
                    <a:pt x="1019" y="1518"/>
                  </a:cubicBezTo>
                  <a:cubicBezTo>
                    <a:pt x="1253" y="1275"/>
                    <a:pt x="1524" y="1059"/>
                    <a:pt x="1803" y="878"/>
                  </a:cubicBezTo>
                  <a:lnTo>
                    <a:pt x="1911" y="806"/>
                  </a:lnTo>
                  <a:lnTo>
                    <a:pt x="2019" y="743"/>
                  </a:lnTo>
                  <a:cubicBezTo>
                    <a:pt x="2092" y="698"/>
                    <a:pt x="2173" y="653"/>
                    <a:pt x="2245" y="617"/>
                  </a:cubicBezTo>
                  <a:cubicBezTo>
                    <a:pt x="2398" y="536"/>
                    <a:pt x="2542" y="455"/>
                    <a:pt x="2695" y="374"/>
                  </a:cubicBezTo>
                  <a:lnTo>
                    <a:pt x="2714" y="365"/>
                  </a:lnTo>
                  <a:cubicBezTo>
                    <a:pt x="2714" y="365"/>
                    <a:pt x="2723" y="365"/>
                    <a:pt x="2732" y="356"/>
                  </a:cubicBezTo>
                  <a:cubicBezTo>
                    <a:pt x="2822" y="301"/>
                    <a:pt x="2840" y="175"/>
                    <a:pt x="2786" y="85"/>
                  </a:cubicBezTo>
                  <a:cubicBezTo>
                    <a:pt x="2746" y="29"/>
                    <a:pt x="2686" y="1"/>
                    <a:pt x="2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81"/>
            <p:cNvSpPr/>
            <p:nvPr/>
          </p:nvSpPr>
          <p:spPr>
            <a:xfrm>
              <a:off x="8276797" y="3673322"/>
              <a:ext cx="127207" cy="161161"/>
            </a:xfrm>
            <a:custGeom>
              <a:rect b="b" l="l" r="r" t="t"/>
              <a:pathLst>
                <a:path extrusionOk="0" h="3313" w="2615">
                  <a:moveTo>
                    <a:pt x="2417" y="0"/>
                  </a:moveTo>
                  <a:cubicBezTo>
                    <a:pt x="2405" y="0"/>
                    <a:pt x="2393" y="1"/>
                    <a:pt x="2381" y="3"/>
                  </a:cubicBezTo>
                  <a:cubicBezTo>
                    <a:pt x="2272" y="30"/>
                    <a:pt x="2209" y="129"/>
                    <a:pt x="2227" y="238"/>
                  </a:cubicBezTo>
                  <a:cubicBezTo>
                    <a:pt x="2254" y="382"/>
                    <a:pt x="2272" y="526"/>
                    <a:pt x="2254" y="670"/>
                  </a:cubicBezTo>
                  <a:cubicBezTo>
                    <a:pt x="2245" y="815"/>
                    <a:pt x="2218" y="968"/>
                    <a:pt x="2155" y="1103"/>
                  </a:cubicBezTo>
                  <a:cubicBezTo>
                    <a:pt x="2056" y="1382"/>
                    <a:pt x="1876" y="1644"/>
                    <a:pt x="1668" y="1869"/>
                  </a:cubicBezTo>
                  <a:cubicBezTo>
                    <a:pt x="1461" y="2104"/>
                    <a:pt x="1218" y="2302"/>
                    <a:pt x="965" y="2473"/>
                  </a:cubicBezTo>
                  <a:cubicBezTo>
                    <a:pt x="830" y="2563"/>
                    <a:pt x="704" y="2653"/>
                    <a:pt x="569" y="2735"/>
                  </a:cubicBezTo>
                  <a:cubicBezTo>
                    <a:pt x="434" y="2807"/>
                    <a:pt x="298" y="2879"/>
                    <a:pt x="154" y="2942"/>
                  </a:cubicBezTo>
                  <a:cubicBezTo>
                    <a:pt x="145" y="2942"/>
                    <a:pt x="136" y="2951"/>
                    <a:pt x="127" y="2951"/>
                  </a:cubicBezTo>
                  <a:cubicBezTo>
                    <a:pt x="28" y="3005"/>
                    <a:pt x="1" y="3131"/>
                    <a:pt x="64" y="3221"/>
                  </a:cubicBezTo>
                  <a:cubicBezTo>
                    <a:pt x="99" y="3280"/>
                    <a:pt x="162" y="3312"/>
                    <a:pt x="226" y="3312"/>
                  </a:cubicBezTo>
                  <a:cubicBezTo>
                    <a:pt x="260" y="3312"/>
                    <a:pt x="294" y="3303"/>
                    <a:pt x="325" y="3284"/>
                  </a:cubicBezTo>
                  <a:lnTo>
                    <a:pt x="334" y="3284"/>
                  </a:lnTo>
                  <a:cubicBezTo>
                    <a:pt x="614" y="3104"/>
                    <a:pt x="875" y="2906"/>
                    <a:pt x="1128" y="2707"/>
                  </a:cubicBezTo>
                  <a:cubicBezTo>
                    <a:pt x="1389" y="2500"/>
                    <a:pt x="1632" y="2284"/>
                    <a:pt x="1849" y="2031"/>
                  </a:cubicBezTo>
                  <a:cubicBezTo>
                    <a:pt x="2065" y="1788"/>
                    <a:pt x="2263" y="1518"/>
                    <a:pt x="2399" y="1202"/>
                  </a:cubicBezTo>
                  <a:cubicBezTo>
                    <a:pt x="2543" y="896"/>
                    <a:pt x="2615" y="553"/>
                    <a:pt x="2615" y="193"/>
                  </a:cubicBezTo>
                  <a:cubicBezTo>
                    <a:pt x="2615" y="184"/>
                    <a:pt x="2615" y="166"/>
                    <a:pt x="2615" y="157"/>
                  </a:cubicBezTo>
                  <a:cubicBezTo>
                    <a:pt x="2591" y="61"/>
                    <a:pt x="2510" y="0"/>
                    <a:pt x="24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81"/>
            <p:cNvSpPr/>
            <p:nvPr/>
          </p:nvSpPr>
          <p:spPr>
            <a:xfrm>
              <a:off x="7126261" y="3708687"/>
              <a:ext cx="37311" cy="143746"/>
            </a:xfrm>
            <a:custGeom>
              <a:rect b="b" l="l" r="r" t="t"/>
              <a:pathLst>
                <a:path extrusionOk="0" h="2955" w="767">
                  <a:moveTo>
                    <a:pt x="226" y="1"/>
                  </a:moveTo>
                  <a:cubicBezTo>
                    <a:pt x="211" y="1"/>
                    <a:pt x="196" y="3"/>
                    <a:pt x="181" y="6"/>
                  </a:cubicBezTo>
                  <a:cubicBezTo>
                    <a:pt x="73" y="24"/>
                    <a:pt x="0" y="124"/>
                    <a:pt x="27" y="232"/>
                  </a:cubicBezTo>
                  <a:cubicBezTo>
                    <a:pt x="100" y="637"/>
                    <a:pt x="163" y="1052"/>
                    <a:pt x="217" y="1467"/>
                  </a:cubicBezTo>
                  <a:lnTo>
                    <a:pt x="307" y="2089"/>
                  </a:lnTo>
                  <a:cubicBezTo>
                    <a:pt x="325" y="2296"/>
                    <a:pt x="379" y="2494"/>
                    <a:pt x="334" y="2711"/>
                  </a:cubicBezTo>
                  <a:cubicBezTo>
                    <a:pt x="325" y="2756"/>
                    <a:pt x="334" y="2801"/>
                    <a:pt x="352" y="2837"/>
                  </a:cubicBezTo>
                  <a:cubicBezTo>
                    <a:pt x="384" y="2914"/>
                    <a:pt x="458" y="2955"/>
                    <a:pt x="534" y="2955"/>
                  </a:cubicBezTo>
                  <a:cubicBezTo>
                    <a:pt x="564" y="2955"/>
                    <a:pt x="594" y="2949"/>
                    <a:pt x="622" y="2936"/>
                  </a:cubicBezTo>
                  <a:cubicBezTo>
                    <a:pt x="722" y="2891"/>
                    <a:pt x="767" y="2765"/>
                    <a:pt x="722" y="2666"/>
                  </a:cubicBezTo>
                  <a:cubicBezTo>
                    <a:pt x="622" y="2467"/>
                    <a:pt x="622" y="2251"/>
                    <a:pt x="595" y="2053"/>
                  </a:cubicBezTo>
                  <a:lnTo>
                    <a:pt x="523" y="1431"/>
                  </a:lnTo>
                  <a:cubicBezTo>
                    <a:pt x="478" y="1016"/>
                    <a:pt x="433" y="601"/>
                    <a:pt x="406" y="178"/>
                  </a:cubicBezTo>
                  <a:cubicBezTo>
                    <a:pt x="406" y="178"/>
                    <a:pt x="406" y="169"/>
                    <a:pt x="406" y="160"/>
                  </a:cubicBezTo>
                  <a:cubicBezTo>
                    <a:pt x="391" y="67"/>
                    <a:pt x="316" y="1"/>
                    <a:pt x="2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81"/>
            <p:cNvSpPr/>
            <p:nvPr/>
          </p:nvSpPr>
          <p:spPr>
            <a:xfrm>
              <a:off x="7753724" y="3752661"/>
              <a:ext cx="159215" cy="130125"/>
            </a:xfrm>
            <a:custGeom>
              <a:rect b="b" l="l" r="r" t="t"/>
              <a:pathLst>
                <a:path extrusionOk="0" h="2675" w="3273">
                  <a:moveTo>
                    <a:pt x="215" y="1"/>
                  </a:moveTo>
                  <a:cubicBezTo>
                    <a:pt x="203" y="1"/>
                    <a:pt x="192" y="2"/>
                    <a:pt x="181" y="4"/>
                  </a:cubicBezTo>
                  <a:cubicBezTo>
                    <a:pt x="72" y="31"/>
                    <a:pt x="0" y="130"/>
                    <a:pt x="27" y="238"/>
                  </a:cubicBezTo>
                  <a:cubicBezTo>
                    <a:pt x="99" y="581"/>
                    <a:pt x="253" y="905"/>
                    <a:pt x="460" y="1176"/>
                  </a:cubicBezTo>
                  <a:cubicBezTo>
                    <a:pt x="676" y="1446"/>
                    <a:pt x="938" y="1662"/>
                    <a:pt x="1208" y="1843"/>
                  </a:cubicBezTo>
                  <a:cubicBezTo>
                    <a:pt x="1488" y="2023"/>
                    <a:pt x="1776" y="2176"/>
                    <a:pt x="2083" y="2302"/>
                  </a:cubicBezTo>
                  <a:cubicBezTo>
                    <a:pt x="2371" y="2438"/>
                    <a:pt x="2677" y="2564"/>
                    <a:pt x="3002" y="2663"/>
                  </a:cubicBezTo>
                  <a:cubicBezTo>
                    <a:pt x="3011" y="2663"/>
                    <a:pt x="3020" y="2672"/>
                    <a:pt x="3029" y="2672"/>
                  </a:cubicBezTo>
                  <a:cubicBezTo>
                    <a:pt x="3039" y="2674"/>
                    <a:pt x="3049" y="2674"/>
                    <a:pt x="3059" y="2674"/>
                  </a:cubicBezTo>
                  <a:cubicBezTo>
                    <a:pt x="3155" y="2674"/>
                    <a:pt x="3238" y="2599"/>
                    <a:pt x="3254" y="2510"/>
                  </a:cubicBezTo>
                  <a:cubicBezTo>
                    <a:pt x="3272" y="2402"/>
                    <a:pt x="3191" y="2302"/>
                    <a:pt x="3092" y="2284"/>
                  </a:cubicBezTo>
                  <a:cubicBezTo>
                    <a:pt x="2939" y="2266"/>
                    <a:pt x="2786" y="2230"/>
                    <a:pt x="2641" y="2185"/>
                  </a:cubicBezTo>
                  <a:cubicBezTo>
                    <a:pt x="2488" y="2140"/>
                    <a:pt x="2335" y="2086"/>
                    <a:pt x="2191" y="2032"/>
                  </a:cubicBezTo>
                  <a:cubicBezTo>
                    <a:pt x="1902" y="1915"/>
                    <a:pt x="1623" y="1789"/>
                    <a:pt x="1361" y="1608"/>
                  </a:cubicBezTo>
                  <a:cubicBezTo>
                    <a:pt x="1118" y="1437"/>
                    <a:pt x="875" y="1239"/>
                    <a:pt x="712" y="986"/>
                  </a:cubicBezTo>
                  <a:cubicBezTo>
                    <a:pt x="622" y="869"/>
                    <a:pt x="559" y="734"/>
                    <a:pt x="505" y="599"/>
                  </a:cubicBezTo>
                  <a:cubicBezTo>
                    <a:pt x="451" y="464"/>
                    <a:pt x="424" y="319"/>
                    <a:pt x="415" y="175"/>
                  </a:cubicBezTo>
                  <a:lnTo>
                    <a:pt x="406" y="175"/>
                  </a:lnTo>
                  <a:cubicBezTo>
                    <a:pt x="406" y="166"/>
                    <a:pt x="406" y="166"/>
                    <a:pt x="406" y="157"/>
                  </a:cubicBezTo>
                  <a:cubicBezTo>
                    <a:pt x="390" y="61"/>
                    <a:pt x="303" y="1"/>
                    <a:pt x="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81"/>
            <p:cNvSpPr/>
            <p:nvPr/>
          </p:nvSpPr>
          <p:spPr>
            <a:xfrm>
              <a:off x="7140708" y="3828157"/>
              <a:ext cx="36046" cy="134163"/>
            </a:xfrm>
            <a:custGeom>
              <a:rect b="b" l="l" r="r" t="t"/>
              <a:pathLst>
                <a:path extrusionOk="0" h="2758" w="741">
                  <a:moveTo>
                    <a:pt x="230" y="0"/>
                  </a:moveTo>
                  <a:cubicBezTo>
                    <a:pt x="208" y="0"/>
                    <a:pt x="186" y="4"/>
                    <a:pt x="163" y="11"/>
                  </a:cubicBezTo>
                  <a:cubicBezTo>
                    <a:pt x="64" y="38"/>
                    <a:pt x="1" y="155"/>
                    <a:pt x="37" y="255"/>
                  </a:cubicBezTo>
                  <a:cubicBezTo>
                    <a:pt x="163" y="633"/>
                    <a:pt x="208" y="1021"/>
                    <a:pt x="253" y="1399"/>
                  </a:cubicBezTo>
                  <a:cubicBezTo>
                    <a:pt x="289" y="1787"/>
                    <a:pt x="325" y="2175"/>
                    <a:pt x="325" y="2562"/>
                  </a:cubicBezTo>
                  <a:cubicBezTo>
                    <a:pt x="325" y="2580"/>
                    <a:pt x="325" y="2598"/>
                    <a:pt x="334" y="2607"/>
                  </a:cubicBezTo>
                  <a:cubicBezTo>
                    <a:pt x="357" y="2698"/>
                    <a:pt x="431" y="2758"/>
                    <a:pt x="519" y="2758"/>
                  </a:cubicBezTo>
                  <a:cubicBezTo>
                    <a:pt x="535" y="2758"/>
                    <a:pt x="552" y="2756"/>
                    <a:pt x="569" y="2751"/>
                  </a:cubicBezTo>
                  <a:cubicBezTo>
                    <a:pt x="677" y="2724"/>
                    <a:pt x="740" y="2625"/>
                    <a:pt x="713" y="2517"/>
                  </a:cubicBezTo>
                  <a:cubicBezTo>
                    <a:pt x="623" y="2138"/>
                    <a:pt x="551" y="1760"/>
                    <a:pt x="497" y="1372"/>
                  </a:cubicBezTo>
                  <a:cubicBezTo>
                    <a:pt x="443" y="985"/>
                    <a:pt x="397" y="606"/>
                    <a:pt x="425" y="210"/>
                  </a:cubicBezTo>
                  <a:cubicBezTo>
                    <a:pt x="425" y="182"/>
                    <a:pt x="425" y="155"/>
                    <a:pt x="416" y="137"/>
                  </a:cubicBezTo>
                  <a:cubicBezTo>
                    <a:pt x="387" y="52"/>
                    <a:pt x="313" y="0"/>
                    <a:pt x="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p82"/>
          <p:cNvSpPr txBox="1"/>
          <p:nvPr>
            <p:ph type="title"/>
          </p:nvPr>
        </p:nvSpPr>
        <p:spPr>
          <a:xfrm>
            <a:off x="3223200" y="1570950"/>
            <a:ext cx="2697600" cy="200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Thank you ! 🙂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Any question?</a:t>
            </a:r>
            <a:endParaRPr/>
          </a:p>
        </p:txBody>
      </p:sp>
      <p:sp>
        <p:nvSpPr>
          <p:cNvPr id="3118" name="Google Shape;3118;p82"/>
          <p:cNvSpPr/>
          <p:nvPr/>
        </p:nvSpPr>
        <p:spPr>
          <a:xfrm>
            <a:off x="7335175" y="3492600"/>
            <a:ext cx="1030054" cy="1376819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9" name="Google Shape;3119;p82"/>
          <p:cNvSpPr/>
          <p:nvPr/>
        </p:nvSpPr>
        <p:spPr>
          <a:xfrm rot="9797852">
            <a:off x="544930" y="949988"/>
            <a:ext cx="1030058" cy="1376825"/>
          </a:xfrm>
          <a:custGeom>
            <a:rect b="b" l="l" r="r" t="t"/>
            <a:pathLst>
              <a:path extrusionOk="0" h="27015" w="20211">
                <a:moveTo>
                  <a:pt x="13024" y="5921"/>
                </a:moveTo>
                <a:cubicBezTo>
                  <a:pt x="13039" y="5921"/>
                  <a:pt x="13053" y="5921"/>
                  <a:pt x="13068" y="5921"/>
                </a:cubicBezTo>
                <a:cubicBezTo>
                  <a:pt x="13228" y="5925"/>
                  <a:pt x="13275" y="5932"/>
                  <a:pt x="13449" y="5978"/>
                </a:cubicBezTo>
                <a:cubicBezTo>
                  <a:pt x="13621" y="6025"/>
                  <a:pt x="13692" y="6054"/>
                  <a:pt x="13820" y="6121"/>
                </a:cubicBezTo>
                <a:cubicBezTo>
                  <a:pt x="14120" y="6275"/>
                  <a:pt x="14305" y="6421"/>
                  <a:pt x="14533" y="6660"/>
                </a:cubicBezTo>
                <a:cubicBezTo>
                  <a:pt x="14934" y="7077"/>
                  <a:pt x="15239" y="7599"/>
                  <a:pt x="15440" y="8166"/>
                </a:cubicBezTo>
                <a:lnTo>
                  <a:pt x="15440" y="8166"/>
                </a:lnTo>
                <a:cubicBezTo>
                  <a:pt x="15083" y="8248"/>
                  <a:pt x="14722" y="8292"/>
                  <a:pt x="14368" y="8292"/>
                </a:cubicBezTo>
                <a:cubicBezTo>
                  <a:pt x="14140" y="8292"/>
                  <a:pt x="13915" y="8274"/>
                  <a:pt x="13695" y="8236"/>
                </a:cubicBezTo>
                <a:cubicBezTo>
                  <a:pt x="12724" y="8067"/>
                  <a:pt x="11922" y="7510"/>
                  <a:pt x="11491" y="6614"/>
                </a:cubicBezTo>
                <a:lnTo>
                  <a:pt x="11491" y="6614"/>
                </a:lnTo>
                <a:cubicBezTo>
                  <a:pt x="11716" y="6403"/>
                  <a:pt x="11958" y="6226"/>
                  <a:pt x="12244" y="6092"/>
                </a:cubicBezTo>
                <a:cubicBezTo>
                  <a:pt x="12481" y="5981"/>
                  <a:pt x="12754" y="5921"/>
                  <a:pt x="13024" y="5921"/>
                </a:cubicBezTo>
                <a:close/>
                <a:moveTo>
                  <a:pt x="8395" y="11475"/>
                </a:moveTo>
                <a:cubicBezTo>
                  <a:pt x="9299" y="11475"/>
                  <a:pt x="10220" y="12193"/>
                  <a:pt x="10793" y="12796"/>
                </a:cubicBezTo>
                <a:cubicBezTo>
                  <a:pt x="11173" y="13194"/>
                  <a:pt x="11637" y="13806"/>
                  <a:pt x="11795" y="14426"/>
                </a:cubicBezTo>
                <a:lnTo>
                  <a:pt x="11795" y="14426"/>
                </a:lnTo>
                <a:cubicBezTo>
                  <a:pt x="11609" y="14465"/>
                  <a:pt x="11433" y="14481"/>
                  <a:pt x="11241" y="14481"/>
                </a:cubicBezTo>
                <a:cubicBezTo>
                  <a:pt x="11116" y="14481"/>
                  <a:pt x="10985" y="14474"/>
                  <a:pt x="10839" y="14462"/>
                </a:cubicBezTo>
                <a:cubicBezTo>
                  <a:pt x="10369" y="14415"/>
                  <a:pt x="9901" y="14315"/>
                  <a:pt x="9445" y="14187"/>
                </a:cubicBezTo>
                <a:cubicBezTo>
                  <a:pt x="8654" y="13965"/>
                  <a:pt x="7622" y="13627"/>
                  <a:pt x="7109" y="12960"/>
                </a:cubicBezTo>
                <a:cubicBezTo>
                  <a:pt x="7017" y="12843"/>
                  <a:pt x="6964" y="12743"/>
                  <a:pt x="6942" y="12593"/>
                </a:cubicBezTo>
                <a:lnTo>
                  <a:pt x="6942" y="12593"/>
                </a:lnTo>
                <a:cubicBezTo>
                  <a:pt x="6943" y="12597"/>
                  <a:pt x="6943" y="12599"/>
                  <a:pt x="6944" y="12599"/>
                </a:cubicBezTo>
                <a:cubicBezTo>
                  <a:pt x="6949" y="12599"/>
                  <a:pt x="6951" y="12474"/>
                  <a:pt x="6947" y="12474"/>
                </a:cubicBezTo>
                <a:lnTo>
                  <a:pt x="6947" y="12474"/>
                </a:lnTo>
                <a:cubicBezTo>
                  <a:pt x="6947" y="12474"/>
                  <a:pt x="6946" y="12476"/>
                  <a:pt x="6946" y="12479"/>
                </a:cubicBezTo>
                <a:cubicBezTo>
                  <a:pt x="6964" y="12379"/>
                  <a:pt x="6974" y="12354"/>
                  <a:pt x="7013" y="12283"/>
                </a:cubicBezTo>
                <a:cubicBezTo>
                  <a:pt x="7216" y="11923"/>
                  <a:pt x="7634" y="11609"/>
                  <a:pt x="8033" y="11516"/>
                </a:cubicBezTo>
                <a:cubicBezTo>
                  <a:pt x="8153" y="11488"/>
                  <a:pt x="8274" y="11475"/>
                  <a:pt x="8395" y="11475"/>
                </a:cubicBezTo>
                <a:close/>
                <a:moveTo>
                  <a:pt x="3729" y="17061"/>
                </a:moveTo>
                <a:cubicBezTo>
                  <a:pt x="3729" y="17061"/>
                  <a:pt x="3729" y="17062"/>
                  <a:pt x="3729" y="17064"/>
                </a:cubicBezTo>
                <a:lnTo>
                  <a:pt x="3729" y="17064"/>
                </a:lnTo>
                <a:cubicBezTo>
                  <a:pt x="3729" y="17063"/>
                  <a:pt x="3729" y="17062"/>
                  <a:pt x="3729" y="17061"/>
                </a:cubicBezTo>
                <a:cubicBezTo>
                  <a:pt x="3729" y="17061"/>
                  <a:pt x="3729" y="17061"/>
                  <a:pt x="3729" y="17061"/>
                </a:cubicBezTo>
                <a:close/>
                <a:moveTo>
                  <a:pt x="4657" y="16619"/>
                </a:moveTo>
                <a:cubicBezTo>
                  <a:pt x="5017" y="16619"/>
                  <a:pt x="5390" y="16704"/>
                  <a:pt x="5726" y="16808"/>
                </a:cubicBezTo>
                <a:cubicBezTo>
                  <a:pt x="6315" y="16990"/>
                  <a:pt x="6980" y="17291"/>
                  <a:pt x="7494" y="17724"/>
                </a:cubicBezTo>
                <a:lnTo>
                  <a:pt x="7494" y="17724"/>
                </a:lnTo>
                <a:cubicBezTo>
                  <a:pt x="7022" y="17823"/>
                  <a:pt x="6544" y="17881"/>
                  <a:pt x="6061" y="17881"/>
                </a:cubicBezTo>
                <a:cubicBezTo>
                  <a:pt x="5926" y="17881"/>
                  <a:pt x="5790" y="17877"/>
                  <a:pt x="5654" y="17867"/>
                </a:cubicBezTo>
                <a:cubicBezTo>
                  <a:pt x="5119" y="17828"/>
                  <a:pt x="4535" y="17739"/>
                  <a:pt x="4071" y="17453"/>
                </a:cubicBezTo>
                <a:cubicBezTo>
                  <a:pt x="3943" y="17375"/>
                  <a:pt x="3840" y="17278"/>
                  <a:pt x="3779" y="17182"/>
                </a:cubicBezTo>
                <a:cubicBezTo>
                  <a:pt x="3731" y="17107"/>
                  <a:pt x="3742" y="17153"/>
                  <a:pt x="3731" y="17074"/>
                </a:cubicBezTo>
                <a:lnTo>
                  <a:pt x="3731" y="17074"/>
                </a:lnTo>
                <a:cubicBezTo>
                  <a:pt x="3731" y="17072"/>
                  <a:pt x="3730" y="17064"/>
                  <a:pt x="3729" y="17039"/>
                </a:cubicBezTo>
                <a:cubicBezTo>
                  <a:pt x="3728" y="17032"/>
                  <a:pt x="3728" y="17026"/>
                  <a:pt x="3728" y="17021"/>
                </a:cubicBezTo>
                <a:lnTo>
                  <a:pt x="3728" y="17021"/>
                </a:lnTo>
                <a:cubicBezTo>
                  <a:pt x="3729" y="17018"/>
                  <a:pt x="3731" y="17011"/>
                  <a:pt x="3733" y="17000"/>
                </a:cubicBezTo>
                <a:cubicBezTo>
                  <a:pt x="3743" y="16939"/>
                  <a:pt x="3807" y="16861"/>
                  <a:pt x="3850" y="16829"/>
                </a:cubicBezTo>
                <a:cubicBezTo>
                  <a:pt x="3990" y="16725"/>
                  <a:pt x="4086" y="16697"/>
                  <a:pt x="4264" y="16658"/>
                </a:cubicBezTo>
                <a:cubicBezTo>
                  <a:pt x="4391" y="16631"/>
                  <a:pt x="4523" y="16619"/>
                  <a:pt x="4657" y="16619"/>
                </a:cubicBezTo>
                <a:close/>
                <a:moveTo>
                  <a:pt x="17258" y="0"/>
                </a:moveTo>
                <a:cubicBezTo>
                  <a:pt x="17012" y="0"/>
                  <a:pt x="16846" y="399"/>
                  <a:pt x="17111" y="590"/>
                </a:cubicBezTo>
                <a:cubicBezTo>
                  <a:pt x="18099" y="1314"/>
                  <a:pt x="19051" y="2277"/>
                  <a:pt x="19315" y="3515"/>
                </a:cubicBezTo>
                <a:cubicBezTo>
                  <a:pt x="19508" y="4420"/>
                  <a:pt x="19229" y="5322"/>
                  <a:pt x="18691" y="6071"/>
                </a:cubicBezTo>
                <a:cubicBezTo>
                  <a:pt x="18072" y="6930"/>
                  <a:pt x="17093" y="7624"/>
                  <a:pt x="16029" y="7996"/>
                </a:cubicBezTo>
                <a:lnTo>
                  <a:pt x="16029" y="7996"/>
                </a:lnTo>
                <a:cubicBezTo>
                  <a:pt x="15927" y="7703"/>
                  <a:pt x="15800" y="7419"/>
                  <a:pt x="15650" y="7148"/>
                </a:cubicBezTo>
                <a:cubicBezTo>
                  <a:pt x="15289" y="6499"/>
                  <a:pt x="14761" y="5886"/>
                  <a:pt x="14080" y="5562"/>
                </a:cubicBezTo>
                <a:cubicBezTo>
                  <a:pt x="13734" y="5394"/>
                  <a:pt x="13371" y="5311"/>
                  <a:pt x="13008" y="5311"/>
                </a:cubicBezTo>
                <a:cubicBezTo>
                  <a:pt x="12645" y="5311"/>
                  <a:pt x="12281" y="5394"/>
                  <a:pt x="11934" y="5557"/>
                </a:cubicBezTo>
                <a:cubicBezTo>
                  <a:pt x="11545" y="5740"/>
                  <a:pt x="11203" y="6014"/>
                  <a:pt x="10904" y="6321"/>
                </a:cubicBezTo>
                <a:cubicBezTo>
                  <a:pt x="10832" y="6392"/>
                  <a:pt x="10782" y="6524"/>
                  <a:pt x="10825" y="6620"/>
                </a:cubicBezTo>
                <a:cubicBezTo>
                  <a:pt x="11249" y="7647"/>
                  <a:pt x="12037" y="8421"/>
                  <a:pt x="13111" y="8735"/>
                </a:cubicBezTo>
                <a:cubicBezTo>
                  <a:pt x="13505" y="8850"/>
                  <a:pt x="13914" y="8902"/>
                  <a:pt x="14326" y="8902"/>
                </a:cubicBezTo>
                <a:cubicBezTo>
                  <a:pt x="14756" y="8902"/>
                  <a:pt x="15188" y="8845"/>
                  <a:pt x="15608" y="8745"/>
                </a:cubicBezTo>
                <a:lnTo>
                  <a:pt x="15608" y="8745"/>
                </a:lnTo>
                <a:cubicBezTo>
                  <a:pt x="15753" y="9390"/>
                  <a:pt x="15773" y="10065"/>
                  <a:pt x="15660" y="10692"/>
                </a:cubicBezTo>
                <a:cubicBezTo>
                  <a:pt x="15517" y="11498"/>
                  <a:pt x="15164" y="12254"/>
                  <a:pt x="14612" y="12861"/>
                </a:cubicBezTo>
                <a:cubicBezTo>
                  <a:pt x="14005" y="13520"/>
                  <a:pt x="13218" y="13971"/>
                  <a:pt x="12374" y="14260"/>
                </a:cubicBezTo>
                <a:lnTo>
                  <a:pt x="12374" y="14260"/>
                </a:lnTo>
                <a:cubicBezTo>
                  <a:pt x="12336" y="14118"/>
                  <a:pt x="12287" y="13980"/>
                  <a:pt x="12233" y="13852"/>
                </a:cubicBezTo>
                <a:cubicBezTo>
                  <a:pt x="11745" y="12678"/>
                  <a:pt x="10708" y="11648"/>
                  <a:pt x="9541" y="11146"/>
                </a:cubicBezTo>
                <a:cubicBezTo>
                  <a:pt x="9164" y="10980"/>
                  <a:pt x="8752" y="10865"/>
                  <a:pt x="8340" y="10865"/>
                </a:cubicBezTo>
                <a:cubicBezTo>
                  <a:pt x="8175" y="10865"/>
                  <a:pt x="8010" y="10884"/>
                  <a:pt x="7848" y="10924"/>
                </a:cubicBezTo>
                <a:cubicBezTo>
                  <a:pt x="7331" y="11052"/>
                  <a:pt x="6814" y="11445"/>
                  <a:pt x="6524" y="11894"/>
                </a:cubicBezTo>
                <a:cubicBezTo>
                  <a:pt x="5968" y="12757"/>
                  <a:pt x="6696" y="13567"/>
                  <a:pt x="7416" y="14013"/>
                </a:cubicBezTo>
                <a:cubicBezTo>
                  <a:pt x="8340" y="14579"/>
                  <a:pt x="9452" y="14897"/>
                  <a:pt x="10518" y="15043"/>
                </a:cubicBezTo>
                <a:cubicBezTo>
                  <a:pt x="10774" y="15076"/>
                  <a:pt x="11035" y="15103"/>
                  <a:pt x="11295" y="15103"/>
                </a:cubicBezTo>
                <a:cubicBezTo>
                  <a:pt x="11476" y="15103"/>
                  <a:pt x="11657" y="15090"/>
                  <a:pt x="11834" y="15057"/>
                </a:cubicBezTo>
                <a:lnTo>
                  <a:pt x="11834" y="15057"/>
                </a:lnTo>
                <a:cubicBezTo>
                  <a:pt x="11812" y="15199"/>
                  <a:pt x="11764" y="15338"/>
                  <a:pt x="11687" y="15471"/>
                </a:cubicBezTo>
                <a:cubicBezTo>
                  <a:pt x="11427" y="15917"/>
                  <a:pt x="10999" y="16251"/>
                  <a:pt x="10568" y="16523"/>
                </a:cubicBezTo>
                <a:cubicBezTo>
                  <a:pt x="10044" y="16854"/>
                  <a:pt x="9477" y="17110"/>
                  <a:pt x="8896" y="17318"/>
                </a:cubicBezTo>
                <a:cubicBezTo>
                  <a:pt x="8666" y="17400"/>
                  <a:pt x="8433" y="17477"/>
                  <a:pt x="8198" y="17546"/>
                </a:cubicBezTo>
                <a:lnTo>
                  <a:pt x="8198" y="17546"/>
                </a:lnTo>
                <a:cubicBezTo>
                  <a:pt x="7839" y="17180"/>
                  <a:pt x="7389" y="16886"/>
                  <a:pt x="6956" y="16654"/>
                </a:cubicBezTo>
                <a:cubicBezTo>
                  <a:pt x="6329" y="16319"/>
                  <a:pt x="5633" y="16080"/>
                  <a:pt x="4920" y="16016"/>
                </a:cubicBezTo>
                <a:cubicBezTo>
                  <a:pt x="4830" y="16008"/>
                  <a:pt x="4737" y="16004"/>
                  <a:pt x="4643" y="16004"/>
                </a:cubicBezTo>
                <a:cubicBezTo>
                  <a:pt x="4271" y="16004"/>
                  <a:pt x="3883" y="16074"/>
                  <a:pt x="3572" y="16273"/>
                </a:cubicBezTo>
                <a:cubicBezTo>
                  <a:pt x="3255" y="16476"/>
                  <a:pt x="3052" y="16819"/>
                  <a:pt x="3130" y="17204"/>
                </a:cubicBezTo>
                <a:cubicBezTo>
                  <a:pt x="3208" y="17599"/>
                  <a:pt x="3558" y="17892"/>
                  <a:pt x="3900" y="18066"/>
                </a:cubicBezTo>
                <a:cubicBezTo>
                  <a:pt x="4530" y="18388"/>
                  <a:pt x="5253" y="18510"/>
                  <a:pt x="5977" y="18510"/>
                </a:cubicBezTo>
                <a:cubicBezTo>
                  <a:pt x="6498" y="18510"/>
                  <a:pt x="7020" y="18447"/>
                  <a:pt x="7509" y="18348"/>
                </a:cubicBezTo>
                <a:cubicBezTo>
                  <a:pt x="7666" y="18316"/>
                  <a:pt x="7823" y="18282"/>
                  <a:pt x="7982" y="18244"/>
                </a:cubicBezTo>
                <a:lnTo>
                  <a:pt x="7982" y="18244"/>
                </a:lnTo>
                <a:cubicBezTo>
                  <a:pt x="8050" y="18339"/>
                  <a:pt x="8110" y="18439"/>
                  <a:pt x="8162" y="18544"/>
                </a:cubicBezTo>
                <a:cubicBezTo>
                  <a:pt x="8450" y="19129"/>
                  <a:pt x="8272" y="19793"/>
                  <a:pt x="7915" y="20380"/>
                </a:cubicBezTo>
                <a:cubicBezTo>
                  <a:pt x="7441" y="21169"/>
                  <a:pt x="6732" y="21810"/>
                  <a:pt x="6029" y="22395"/>
                </a:cubicBezTo>
                <a:cubicBezTo>
                  <a:pt x="4471" y="23686"/>
                  <a:pt x="2720" y="24702"/>
                  <a:pt x="1069" y="25865"/>
                </a:cubicBezTo>
                <a:cubicBezTo>
                  <a:pt x="784" y="26065"/>
                  <a:pt x="506" y="26272"/>
                  <a:pt x="238" y="26499"/>
                </a:cubicBezTo>
                <a:cubicBezTo>
                  <a:pt x="0" y="26701"/>
                  <a:pt x="221" y="27014"/>
                  <a:pt x="473" y="27014"/>
                </a:cubicBezTo>
                <a:cubicBezTo>
                  <a:pt x="541" y="27014"/>
                  <a:pt x="612" y="26991"/>
                  <a:pt x="677" y="26935"/>
                </a:cubicBezTo>
                <a:cubicBezTo>
                  <a:pt x="1308" y="26392"/>
                  <a:pt x="2103" y="25908"/>
                  <a:pt x="2830" y="25426"/>
                </a:cubicBezTo>
                <a:cubicBezTo>
                  <a:pt x="3804" y="24784"/>
                  <a:pt x="4774" y="24142"/>
                  <a:pt x="5701" y="23440"/>
                </a:cubicBezTo>
                <a:cubicBezTo>
                  <a:pt x="6578" y="22770"/>
                  <a:pt x="7441" y="22053"/>
                  <a:pt x="8119" y="21175"/>
                </a:cubicBezTo>
                <a:cubicBezTo>
                  <a:pt x="8636" y="20499"/>
                  <a:pt x="9049" y="19671"/>
                  <a:pt x="8889" y="18797"/>
                </a:cubicBezTo>
                <a:cubicBezTo>
                  <a:pt x="8842" y="18535"/>
                  <a:pt x="8746" y="18294"/>
                  <a:pt x="8613" y="18074"/>
                </a:cubicBezTo>
                <a:lnTo>
                  <a:pt x="8613" y="18074"/>
                </a:lnTo>
                <a:cubicBezTo>
                  <a:pt x="9548" y="17794"/>
                  <a:pt x="10464" y="17389"/>
                  <a:pt x="11231" y="16819"/>
                </a:cubicBezTo>
                <a:cubicBezTo>
                  <a:pt x="11702" y="16469"/>
                  <a:pt x="12141" y="16045"/>
                  <a:pt x="12362" y="15489"/>
                </a:cubicBezTo>
                <a:cubicBezTo>
                  <a:pt x="12437" y="15300"/>
                  <a:pt x="12468" y="15097"/>
                  <a:pt x="12467" y="14892"/>
                </a:cubicBezTo>
                <a:lnTo>
                  <a:pt x="12467" y="14892"/>
                </a:lnTo>
                <a:cubicBezTo>
                  <a:pt x="12861" y="14763"/>
                  <a:pt x="13246" y="14591"/>
                  <a:pt x="13603" y="14401"/>
                </a:cubicBezTo>
                <a:cubicBezTo>
                  <a:pt x="14516" y="13916"/>
                  <a:pt x="15300" y="13182"/>
                  <a:pt x="15778" y="12262"/>
                </a:cubicBezTo>
                <a:cubicBezTo>
                  <a:pt x="16362" y="11134"/>
                  <a:pt x="16485" y="9804"/>
                  <a:pt x="16197" y="8573"/>
                </a:cubicBezTo>
                <a:lnTo>
                  <a:pt x="16197" y="8573"/>
                </a:lnTo>
                <a:cubicBezTo>
                  <a:pt x="16217" y="8566"/>
                  <a:pt x="16236" y="8560"/>
                  <a:pt x="16256" y="8553"/>
                </a:cubicBezTo>
                <a:cubicBezTo>
                  <a:pt x="18206" y="7851"/>
                  <a:pt x="20210" y="6049"/>
                  <a:pt x="19978" y="3789"/>
                </a:cubicBezTo>
                <a:cubicBezTo>
                  <a:pt x="19817" y="2192"/>
                  <a:pt x="18666" y="965"/>
                  <a:pt x="17421" y="59"/>
                </a:cubicBezTo>
                <a:cubicBezTo>
                  <a:pt x="17365" y="18"/>
                  <a:pt x="17310" y="0"/>
                  <a:pt x="17258" y="0"/>
                </a:cubicBezTo>
                <a:close/>
              </a:path>
            </a:pathLst>
          </a:custGeom>
          <a:solidFill>
            <a:srgbClr val="212B5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3" name="Google Shape;1603;p55"/>
          <p:cNvCxnSpPr>
            <a:stCxn id="1604" idx="3"/>
            <a:endCxn id="1605" idx="1"/>
          </p:cNvCxnSpPr>
          <p:nvPr/>
        </p:nvCxnSpPr>
        <p:spPr>
          <a:xfrm flipH="1" rot="10800000">
            <a:off x="2099275" y="3307986"/>
            <a:ext cx="4268400" cy="414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55"/>
          <p:cNvCxnSpPr>
            <a:stCxn id="1607" idx="3"/>
            <a:endCxn id="1605" idx="1"/>
          </p:cNvCxnSpPr>
          <p:nvPr/>
        </p:nvCxnSpPr>
        <p:spPr>
          <a:xfrm>
            <a:off x="2099275" y="2848827"/>
            <a:ext cx="4268400" cy="45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55"/>
          <p:cNvCxnSpPr>
            <a:stCxn id="1604" idx="3"/>
            <a:endCxn id="1609" idx="1"/>
          </p:cNvCxnSpPr>
          <p:nvPr/>
        </p:nvCxnSpPr>
        <p:spPr>
          <a:xfrm flipH="1" rot="10800000">
            <a:off x="2099275" y="2329086"/>
            <a:ext cx="4242000" cy="139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55"/>
          <p:cNvCxnSpPr>
            <a:endCxn id="1609" idx="1"/>
          </p:cNvCxnSpPr>
          <p:nvPr/>
        </p:nvCxnSpPr>
        <p:spPr>
          <a:xfrm>
            <a:off x="1718975" y="1897922"/>
            <a:ext cx="4622400" cy="43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11" name="Google Shape;1611;p55"/>
          <p:cNvGrpSpPr/>
          <p:nvPr/>
        </p:nvGrpSpPr>
        <p:grpSpPr>
          <a:xfrm rot="474587">
            <a:off x="5248000" y="1013667"/>
            <a:ext cx="1104412" cy="585348"/>
            <a:chOff x="4345425" y="2175475"/>
            <a:chExt cx="800750" cy="176025"/>
          </a:xfrm>
        </p:grpSpPr>
        <p:sp>
          <p:nvSpPr>
            <p:cNvPr id="1612" name="Google Shape;1612;p5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4" name="Google Shape;1614;p55"/>
          <p:cNvSpPr txBox="1"/>
          <p:nvPr>
            <p:ph type="title"/>
          </p:nvPr>
        </p:nvSpPr>
        <p:spPr>
          <a:xfrm>
            <a:off x="720000" y="540000"/>
            <a:ext cx="33687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400"/>
              <a:t>Bipartite Graph</a:t>
            </a:r>
            <a:endParaRPr sz="3400"/>
          </a:p>
        </p:txBody>
      </p:sp>
      <p:sp>
        <p:nvSpPr>
          <p:cNvPr id="1615" name="Google Shape;1615;p55"/>
          <p:cNvSpPr txBox="1"/>
          <p:nvPr>
            <p:ph idx="4" type="subTitle"/>
          </p:nvPr>
        </p:nvSpPr>
        <p:spPr>
          <a:xfrm>
            <a:off x="5104250" y="985713"/>
            <a:ext cx="1522200" cy="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A graph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16" name="Google Shape;1616;p55"/>
          <p:cNvGrpSpPr/>
          <p:nvPr/>
        </p:nvGrpSpPr>
        <p:grpSpPr>
          <a:xfrm>
            <a:off x="446143" y="978275"/>
            <a:ext cx="3306617" cy="176025"/>
            <a:chOff x="4345425" y="2175475"/>
            <a:chExt cx="800750" cy="176025"/>
          </a:xfrm>
        </p:grpSpPr>
        <p:sp>
          <p:nvSpPr>
            <p:cNvPr id="1617" name="Google Shape;1617;p5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5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9" name="Google Shape;1619;p55"/>
          <p:cNvSpPr/>
          <p:nvPr/>
        </p:nvSpPr>
        <p:spPr>
          <a:xfrm>
            <a:off x="1600775" y="1679500"/>
            <a:ext cx="564300" cy="572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55"/>
          <p:cNvSpPr txBox="1"/>
          <p:nvPr/>
        </p:nvSpPr>
        <p:spPr>
          <a:xfrm>
            <a:off x="1718875" y="1731986"/>
            <a:ext cx="38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1</a:t>
            </a:r>
            <a:endParaRPr b="1" sz="2000"/>
          </a:p>
        </p:txBody>
      </p:sp>
      <p:sp>
        <p:nvSpPr>
          <p:cNvPr id="1621" name="Google Shape;1621;p55"/>
          <p:cNvSpPr/>
          <p:nvPr/>
        </p:nvSpPr>
        <p:spPr>
          <a:xfrm>
            <a:off x="1600775" y="2592940"/>
            <a:ext cx="564300" cy="572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55"/>
          <p:cNvSpPr txBox="1"/>
          <p:nvPr/>
        </p:nvSpPr>
        <p:spPr>
          <a:xfrm>
            <a:off x="1718875" y="2645427"/>
            <a:ext cx="38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2</a:t>
            </a:r>
            <a:endParaRPr b="1" sz="2000"/>
          </a:p>
        </p:txBody>
      </p:sp>
      <p:sp>
        <p:nvSpPr>
          <p:cNvPr id="1622" name="Google Shape;1622;p55"/>
          <p:cNvSpPr/>
          <p:nvPr/>
        </p:nvSpPr>
        <p:spPr>
          <a:xfrm>
            <a:off x="1600775" y="3467000"/>
            <a:ext cx="564300" cy="572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55"/>
          <p:cNvSpPr txBox="1"/>
          <p:nvPr/>
        </p:nvSpPr>
        <p:spPr>
          <a:xfrm>
            <a:off x="1718875" y="3519486"/>
            <a:ext cx="38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3</a:t>
            </a:r>
            <a:endParaRPr b="1" sz="2000"/>
          </a:p>
        </p:txBody>
      </p:sp>
      <p:sp>
        <p:nvSpPr>
          <p:cNvPr id="1623" name="Google Shape;1623;p55"/>
          <p:cNvSpPr/>
          <p:nvPr/>
        </p:nvSpPr>
        <p:spPr>
          <a:xfrm>
            <a:off x="6223275" y="2073135"/>
            <a:ext cx="564300" cy="5727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55"/>
          <p:cNvSpPr txBox="1"/>
          <p:nvPr/>
        </p:nvSpPr>
        <p:spPr>
          <a:xfrm>
            <a:off x="6341375" y="2125622"/>
            <a:ext cx="38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4</a:t>
            </a:r>
            <a:endParaRPr b="1" sz="2000"/>
          </a:p>
        </p:txBody>
      </p:sp>
      <p:sp>
        <p:nvSpPr>
          <p:cNvPr id="1624" name="Google Shape;1624;p55"/>
          <p:cNvSpPr/>
          <p:nvPr/>
        </p:nvSpPr>
        <p:spPr>
          <a:xfrm>
            <a:off x="6249425" y="3052235"/>
            <a:ext cx="564300" cy="5727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55"/>
          <p:cNvSpPr txBox="1"/>
          <p:nvPr/>
        </p:nvSpPr>
        <p:spPr>
          <a:xfrm>
            <a:off x="6367525" y="3104722"/>
            <a:ext cx="3804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5</a:t>
            </a:r>
            <a:endParaRPr b="1" sz="2000"/>
          </a:p>
        </p:txBody>
      </p:sp>
      <p:grpSp>
        <p:nvGrpSpPr>
          <p:cNvPr id="1625" name="Google Shape;1625;p55"/>
          <p:cNvGrpSpPr/>
          <p:nvPr/>
        </p:nvGrpSpPr>
        <p:grpSpPr>
          <a:xfrm rot="475950">
            <a:off x="5380518" y="1101170"/>
            <a:ext cx="3658164" cy="907047"/>
            <a:chOff x="4135876" y="2175475"/>
            <a:chExt cx="1010306" cy="176026"/>
          </a:xfrm>
        </p:grpSpPr>
        <p:sp>
          <p:nvSpPr>
            <p:cNvPr id="1626" name="Google Shape;1626;p55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5"/>
            <p:cNvSpPr/>
            <p:nvPr/>
          </p:nvSpPr>
          <p:spPr>
            <a:xfrm>
              <a:off x="4135876" y="2195926"/>
              <a:ext cx="1010306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28" name="Google Shape;1628;p55"/>
          <p:cNvSpPr txBox="1"/>
          <p:nvPr>
            <p:ph idx="4" type="subTitle"/>
          </p:nvPr>
        </p:nvSpPr>
        <p:spPr>
          <a:xfrm>
            <a:off x="5347050" y="971332"/>
            <a:ext cx="3448500" cy="7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whose vertices can be </a:t>
            </a:r>
            <a:endParaRPr>
              <a:solidFill>
                <a:srgbClr val="0000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divided into two disjoint and </a:t>
            </a:r>
            <a:r>
              <a:rPr lang="en">
                <a:solidFill>
                  <a:srgbClr val="0000FF"/>
                </a:solidFill>
              </a:rPr>
              <a:t>independent</a:t>
            </a:r>
            <a:r>
              <a:rPr lang="en">
                <a:solidFill>
                  <a:srgbClr val="0000FF"/>
                </a:solidFill>
              </a:rPr>
              <a:t> sets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629" name="Google Shape;1629;p55"/>
          <p:cNvSpPr/>
          <p:nvPr/>
        </p:nvSpPr>
        <p:spPr>
          <a:xfrm>
            <a:off x="1409800" y="1264875"/>
            <a:ext cx="1014600" cy="32280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55"/>
          <p:cNvSpPr/>
          <p:nvPr/>
        </p:nvSpPr>
        <p:spPr>
          <a:xfrm>
            <a:off x="5998125" y="1865827"/>
            <a:ext cx="1014600" cy="2086800"/>
          </a:xfrm>
          <a:prstGeom prst="ellipse">
            <a:avLst/>
          </a:prstGeom>
          <a:noFill/>
          <a:ln cap="flat" cmpd="sng" w="38100">
            <a:solidFill>
              <a:srgbClr val="E6913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6"/>
          <p:cNvSpPr/>
          <p:nvPr/>
        </p:nvSpPr>
        <p:spPr>
          <a:xfrm>
            <a:off x="4995750" y="1502050"/>
            <a:ext cx="3147000" cy="21675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36" name="Google Shape;1636;p56"/>
          <p:cNvCxnSpPr>
            <a:endCxn id="1637" idx="1"/>
          </p:cNvCxnSpPr>
          <p:nvPr/>
        </p:nvCxnSpPr>
        <p:spPr>
          <a:xfrm>
            <a:off x="5508600" y="1843506"/>
            <a:ext cx="471900" cy="358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8" name="Google Shape;1638;p56"/>
          <p:cNvCxnSpPr>
            <a:stCxn id="1637" idx="2"/>
            <a:endCxn id="1639" idx="0"/>
          </p:cNvCxnSpPr>
          <p:nvPr/>
        </p:nvCxnSpPr>
        <p:spPr>
          <a:xfrm flipH="1">
            <a:off x="5976150" y="2448306"/>
            <a:ext cx="176100" cy="384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0" name="Google Shape;1640;p56"/>
          <p:cNvCxnSpPr>
            <a:stCxn id="1641" idx="6"/>
            <a:endCxn id="1642" idx="1"/>
          </p:cNvCxnSpPr>
          <p:nvPr/>
        </p:nvCxnSpPr>
        <p:spPr>
          <a:xfrm>
            <a:off x="6253038" y="3079600"/>
            <a:ext cx="5430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3" name="Google Shape;1643;p56"/>
          <p:cNvCxnSpPr>
            <a:stCxn id="1637" idx="3"/>
            <a:endCxn id="1644" idx="1"/>
          </p:cNvCxnSpPr>
          <p:nvPr/>
        </p:nvCxnSpPr>
        <p:spPr>
          <a:xfrm flipH="1" rot="10800000">
            <a:off x="6324000" y="2141106"/>
            <a:ext cx="471900" cy="60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5" name="Google Shape;1645;p56"/>
          <p:cNvCxnSpPr>
            <a:stCxn id="1644" idx="2"/>
            <a:endCxn id="1642" idx="0"/>
          </p:cNvCxnSpPr>
          <p:nvPr/>
        </p:nvCxnSpPr>
        <p:spPr>
          <a:xfrm>
            <a:off x="6967775" y="2387306"/>
            <a:ext cx="0" cy="4461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6" name="Google Shape;1646;p56"/>
          <p:cNvCxnSpPr>
            <a:stCxn id="1647" idx="1"/>
            <a:endCxn id="1642" idx="3"/>
          </p:cNvCxnSpPr>
          <p:nvPr/>
        </p:nvCxnSpPr>
        <p:spPr>
          <a:xfrm flipH="1">
            <a:off x="7139675" y="2707706"/>
            <a:ext cx="330600" cy="372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8" name="Google Shape;1648;p56"/>
          <p:cNvCxnSpPr>
            <a:stCxn id="1647" idx="1"/>
            <a:endCxn id="1644" idx="2"/>
          </p:cNvCxnSpPr>
          <p:nvPr/>
        </p:nvCxnSpPr>
        <p:spPr>
          <a:xfrm rot="10800000">
            <a:off x="6967775" y="2387306"/>
            <a:ext cx="502500" cy="320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49" name="Google Shape;1649;p56"/>
          <p:cNvGrpSpPr/>
          <p:nvPr/>
        </p:nvGrpSpPr>
        <p:grpSpPr>
          <a:xfrm>
            <a:off x="1525474" y="1068256"/>
            <a:ext cx="2798301" cy="176025"/>
            <a:chOff x="4345425" y="2175475"/>
            <a:chExt cx="800750" cy="176025"/>
          </a:xfrm>
        </p:grpSpPr>
        <p:sp>
          <p:nvSpPr>
            <p:cNvPr id="1650" name="Google Shape;1650;p56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6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2" name="Google Shape;1652;p56"/>
          <p:cNvSpPr txBox="1"/>
          <p:nvPr>
            <p:ph type="title"/>
          </p:nvPr>
        </p:nvSpPr>
        <p:spPr>
          <a:xfrm>
            <a:off x="1525475" y="621600"/>
            <a:ext cx="2717100" cy="4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Neighbourhood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56"/>
          <p:cNvSpPr txBox="1"/>
          <p:nvPr>
            <p:ph idx="1" type="subTitle"/>
          </p:nvPr>
        </p:nvSpPr>
        <p:spPr>
          <a:xfrm>
            <a:off x="1180950" y="1714054"/>
            <a:ext cx="2717100" cy="6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/>
              <a:t>N(5) = {1,2,3,4}</a:t>
            </a:r>
            <a:endParaRPr b="1" sz="2200"/>
          </a:p>
        </p:txBody>
      </p:sp>
      <p:grpSp>
        <p:nvGrpSpPr>
          <p:cNvPr id="1654" name="Google Shape;1654;p56"/>
          <p:cNvGrpSpPr/>
          <p:nvPr/>
        </p:nvGrpSpPr>
        <p:grpSpPr>
          <a:xfrm>
            <a:off x="8008793" y="1491303"/>
            <a:ext cx="400080" cy="1094468"/>
            <a:chOff x="3443472" y="1907731"/>
            <a:chExt cx="454327" cy="1325503"/>
          </a:xfrm>
        </p:grpSpPr>
        <p:sp>
          <p:nvSpPr>
            <p:cNvPr id="1655" name="Google Shape;1655;p56"/>
            <p:cNvSpPr/>
            <p:nvPr/>
          </p:nvSpPr>
          <p:spPr>
            <a:xfrm>
              <a:off x="3456297" y="1920208"/>
              <a:ext cx="427196" cy="1302484"/>
            </a:xfrm>
            <a:custGeom>
              <a:rect b="b" l="l" r="r" t="t"/>
              <a:pathLst>
                <a:path extrusionOk="0" h="20879" w="7495">
                  <a:moveTo>
                    <a:pt x="1630" y="1"/>
                  </a:moveTo>
                  <a:cubicBezTo>
                    <a:pt x="1605" y="6768"/>
                    <a:pt x="828" y="13610"/>
                    <a:pt x="1" y="20352"/>
                  </a:cubicBezTo>
                  <a:cubicBezTo>
                    <a:pt x="1605" y="20427"/>
                    <a:pt x="3234" y="20628"/>
                    <a:pt x="4813" y="20878"/>
                  </a:cubicBezTo>
                  <a:cubicBezTo>
                    <a:pt x="5665" y="14187"/>
                    <a:pt x="6267" y="7470"/>
                    <a:pt x="7495" y="803"/>
                  </a:cubicBezTo>
                  <a:lnTo>
                    <a:pt x="7495" y="803"/>
                  </a:lnTo>
                  <a:cubicBezTo>
                    <a:pt x="7478" y="803"/>
                    <a:pt x="7461" y="814"/>
                    <a:pt x="7445" y="814"/>
                  </a:cubicBezTo>
                  <a:cubicBezTo>
                    <a:pt x="7436" y="814"/>
                    <a:pt x="7428" y="811"/>
                    <a:pt x="7419" y="803"/>
                  </a:cubicBezTo>
                  <a:cubicBezTo>
                    <a:pt x="6517" y="678"/>
                    <a:pt x="5665" y="402"/>
                    <a:pt x="4763" y="277"/>
                  </a:cubicBezTo>
                  <a:cubicBezTo>
                    <a:pt x="3735" y="126"/>
                    <a:pt x="2708" y="76"/>
                    <a:pt x="1680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6"/>
            <p:cNvSpPr/>
            <p:nvPr/>
          </p:nvSpPr>
          <p:spPr>
            <a:xfrm>
              <a:off x="3443472" y="1907731"/>
              <a:ext cx="454327" cy="1325503"/>
            </a:xfrm>
            <a:custGeom>
              <a:rect b="b" l="l" r="r" t="t"/>
              <a:pathLst>
                <a:path extrusionOk="0" h="21248" w="7971">
                  <a:moveTo>
                    <a:pt x="2077" y="442"/>
                  </a:moveTo>
                  <a:lnTo>
                    <a:pt x="3334" y="527"/>
                  </a:lnTo>
                  <a:cubicBezTo>
                    <a:pt x="3810" y="552"/>
                    <a:pt x="4311" y="602"/>
                    <a:pt x="4787" y="677"/>
                  </a:cubicBezTo>
                  <a:cubicBezTo>
                    <a:pt x="5264" y="727"/>
                    <a:pt x="5740" y="828"/>
                    <a:pt x="6216" y="953"/>
                  </a:cubicBezTo>
                  <a:lnTo>
                    <a:pt x="6943" y="1103"/>
                  </a:lnTo>
                  <a:lnTo>
                    <a:pt x="7319" y="1178"/>
                  </a:lnTo>
                  <a:lnTo>
                    <a:pt x="7452" y="1212"/>
                  </a:lnTo>
                  <a:lnTo>
                    <a:pt x="7452" y="1212"/>
                  </a:lnTo>
                  <a:cubicBezTo>
                    <a:pt x="7167" y="2790"/>
                    <a:pt x="6906" y="4389"/>
                    <a:pt x="6667" y="5965"/>
                  </a:cubicBezTo>
                  <a:cubicBezTo>
                    <a:pt x="6416" y="7645"/>
                    <a:pt x="6191" y="9324"/>
                    <a:pt x="5990" y="11003"/>
                  </a:cubicBezTo>
                  <a:lnTo>
                    <a:pt x="5414" y="16016"/>
                  </a:lnTo>
                  <a:lnTo>
                    <a:pt x="5138" y="18547"/>
                  </a:lnTo>
                  <a:lnTo>
                    <a:pt x="4988" y="19800"/>
                  </a:lnTo>
                  <a:cubicBezTo>
                    <a:pt x="4938" y="20151"/>
                    <a:pt x="4938" y="20527"/>
                    <a:pt x="4913" y="20903"/>
                  </a:cubicBezTo>
                  <a:cubicBezTo>
                    <a:pt x="4862" y="20878"/>
                    <a:pt x="4812" y="20828"/>
                    <a:pt x="4762" y="20828"/>
                  </a:cubicBezTo>
                  <a:lnTo>
                    <a:pt x="4461" y="20778"/>
                  </a:lnTo>
                  <a:lnTo>
                    <a:pt x="3860" y="20702"/>
                  </a:lnTo>
                  <a:lnTo>
                    <a:pt x="2657" y="20527"/>
                  </a:lnTo>
                  <a:cubicBezTo>
                    <a:pt x="1930" y="20436"/>
                    <a:pt x="1203" y="20386"/>
                    <a:pt x="458" y="20341"/>
                  </a:cubicBezTo>
                  <a:lnTo>
                    <a:pt x="458" y="20341"/>
                  </a:lnTo>
                  <a:cubicBezTo>
                    <a:pt x="670" y="18717"/>
                    <a:pt x="861" y="17115"/>
                    <a:pt x="1028" y="15489"/>
                  </a:cubicBezTo>
                  <a:cubicBezTo>
                    <a:pt x="1128" y="14662"/>
                    <a:pt x="1228" y="13810"/>
                    <a:pt x="1279" y="12958"/>
                  </a:cubicBezTo>
                  <a:cubicBezTo>
                    <a:pt x="1304" y="12106"/>
                    <a:pt x="1379" y="11254"/>
                    <a:pt x="1479" y="10402"/>
                  </a:cubicBezTo>
                  <a:cubicBezTo>
                    <a:pt x="1629" y="8722"/>
                    <a:pt x="1780" y="7018"/>
                    <a:pt x="1905" y="5314"/>
                  </a:cubicBezTo>
                  <a:cubicBezTo>
                    <a:pt x="2001" y="3690"/>
                    <a:pt x="2051" y="2066"/>
                    <a:pt x="2077" y="442"/>
                  </a:cubicBezTo>
                  <a:close/>
                  <a:moveTo>
                    <a:pt x="1855" y="0"/>
                  </a:moveTo>
                  <a:cubicBezTo>
                    <a:pt x="1755" y="0"/>
                    <a:pt x="1654" y="76"/>
                    <a:pt x="1654" y="201"/>
                  </a:cubicBezTo>
                  <a:cubicBezTo>
                    <a:pt x="1654" y="1905"/>
                    <a:pt x="1579" y="3610"/>
                    <a:pt x="1504" y="5289"/>
                  </a:cubicBezTo>
                  <a:cubicBezTo>
                    <a:pt x="1429" y="6993"/>
                    <a:pt x="1354" y="8697"/>
                    <a:pt x="1203" y="10376"/>
                  </a:cubicBezTo>
                  <a:cubicBezTo>
                    <a:pt x="1128" y="11229"/>
                    <a:pt x="1053" y="12081"/>
                    <a:pt x="903" y="12908"/>
                  </a:cubicBezTo>
                  <a:cubicBezTo>
                    <a:pt x="777" y="13760"/>
                    <a:pt x="702" y="14612"/>
                    <a:pt x="602" y="15439"/>
                  </a:cubicBezTo>
                  <a:cubicBezTo>
                    <a:pt x="426" y="17143"/>
                    <a:pt x="226" y="18823"/>
                    <a:pt x="0" y="20502"/>
                  </a:cubicBezTo>
                  <a:lnTo>
                    <a:pt x="0" y="20527"/>
                  </a:lnTo>
                  <a:cubicBezTo>
                    <a:pt x="0" y="20652"/>
                    <a:pt x="101" y="20752"/>
                    <a:pt x="201" y="20752"/>
                  </a:cubicBezTo>
                  <a:cubicBezTo>
                    <a:pt x="1003" y="20803"/>
                    <a:pt x="1805" y="20878"/>
                    <a:pt x="2607" y="20953"/>
                  </a:cubicBezTo>
                  <a:lnTo>
                    <a:pt x="3810" y="21103"/>
                  </a:lnTo>
                  <a:lnTo>
                    <a:pt x="4411" y="21179"/>
                  </a:lnTo>
                  <a:lnTo>
                    <a:pt x="4712" y="21229"/>
                  </a:lnTo>
                  <a:cubicBezTo>
                    <a:pt x="4787" y="21241"/>
                    <a:pt x="4862" y="21247"/>
                    <a:pt x="4938" y="21247"/>
                  </a:cubicBezTo>
                  <a:cubicBezTo>
                    <a:pt x="5013" y="21247"/>
                    <a:pt x="5088" y="21241"/>
                    <a:pt x="5163" y="21229"/>
                  </a:cubicBezTo>
                  <a:cubicBezTo>
                    <a:pt x="5238" y="20778"/>
                    <a:pt x="5339" y="20301"/>
                    <a:pt x="5389" y="19850"/>
                  </a:cubicBezTo>
                  <a:lnTo>
                    <a:pt x="5564" y="18597"/>
                  </a:lnTo>
                  <a:lnTo>
                    <a:pt x="5865" y="16066"/>
                  </a:lnTo>
                  <a:lnTo>
                    <a:pt x="6492" y="11053"/>
                  </a:lnTo>
                  <a:cubicBezTo>
                    <a:pt x="6717" y="9374"/>
                    <a:pt x="6918" y="7720"/>
                    <a:pt x="7143" y="6041"/>
                  </a:cubicBezTo>
                  <a:cubicBezTo>
                    <a:pt x="7394" y="4386"/>
                    <a:pt x="7644" y="2707"/>
                    <a:pt x="7945" y="1053"/>
                  </a:cubicBezTo>
                  <a:cubicBezTo>
                    <a:pt x="7970" y="1028"/>
                    <a:pt x="7970" y="1028"/>
                    <a:pt x="7970" y="1003"/>
                  </a:cubicBezTo>
                  <a:cubicBezTo>
                    <a:pt x="7945" y="878"/>
                    <a:pt x="7845" y="777"/>
                    <a:pt x="7720" y="777"/>
                  </a:cubicBezTo>
                  <a:lnTo>
                    <a:pt x="7594" y="777"/>
                  </a:lnTo>
                  <a:lnTo>
                    <a:pt x="7394" y="752"/>
                  </a:lnTo>
                  <a:lnTo>
                    <a:pt x="7043" y="677"/>
                  </a:lnTo>
                  <a:lnTo>
                    <a:pt x="6316" y="502"/>
                  </a:lnTo>
                  <a:cubicBezTo>
                    <a:pt x="5840" y="401"/>
                    <a:pt x="5339" y="301"/>
                    <a:pt x="4837" y="226"/>
                  </a:cubicBezTo>
                  <a:cubicBezTo>
                    <a:pt x="4361" y="176"/>
                    <a:pt x="3860" y="126"/>
                    <a:pt x="3359" y="76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7" name="Google Shape;1657;p56"/>
          <p:cNvGrpSpPr/>
          <p:nvPr/>
        </p:nvGrpSpPr>
        <p:grpSpPr>
          <a:xfrm rot="-108528">
            <a:off x="4691276" y="2073100"/>
            <a:ext cx="391000" cy="1284182"/>
            <a:chOff x="1276425" y="1928068"/>
            <a:chExt cx="378577" cy="1391130"/>
          </a:xfrm>
        </p:grpSpPr>
        <p:sp>
          <p:nvSpPr>
            <p:cNvPr id="1658" name="Google Shape;1658;p56"/>
            <p:cNvSpPr/>
            <p:nvPr/>
          </p:nvSpPr>
          <p:spPr>
            <a:xfrm>
              <a:off x="1282125" y="1942105"/>
              <a:ext cx="360053" cy="1366551"/>
            </a:xfrm>
            <a:custGeom>
              <a:rect b="b" l="l" r="r" t="t"/>
              <a:pathLst>
                <a:path extrusionOk="0" h="21906" w="6317">
                  <a:moveTo>
                    <a:pt x="6015" y="1"/>
                  </a:moveTo>
                  <a:cubicBezTo>
                    <a:pt x="4303" y="188"/>
                    <a:pt x="2548" y="354"/>
                    <a:pt x="830" y="354"/>
                  </a:cubicBezTo>
                  <a:cubicBezTo>
                    <a:pt x="712" y="354"/>
                    <a:pt x="594" y="353"/>
                    <a:pt x="477" y="352"/>
                  </a:cubicBezTo>
                  <a:lnTo>
                    <a:pt x="477" y="352"/>
                  </a:lnTo>
                  <a:cubicBezTo>
                    <a:pt x="602" y="7394"/>
                    <a:pt x="0" y="14437"/>
                    <a:pt x="151" y="21505"/>
                  </a:cubicBezTo>
                  <a:cubicBezTo>
                    <a:pt x="1078" y="21505"/>
                    <a:pt x="2005" y="21580"/>
                    <a:pt x="2908" y="21655"/>
                  </a:cubicBezTo>
                  <a:cubicBezTo>
                    <a:pt x="3810" y="21730"/>
                    <a:pt x="4762" y="21730"/>
                    <a:pt x="5639" y="21906"/>
                  </a:cubicBezTo>
                  <a:cubicBezTo>
                    <a:pt x="5840" y="18297"/>
                    <a:pt x="6015" y="14713"/>
                    <a:pt x="6066" y="11104"/>
                  </a:cubicBezTo>
                  <a:cubicBezTo>
                    <a:pt x="6091" y="9174"/>
                    <a:pt x="6091" y="7269"/>
                    <a:pt x="6091" y="5364"/>
                  </a:cubicBezTo>
                  <a:cubicBezTo>
                    <a:pt x="6091" y="4663"/>
                    <a:pt x="6066" y="3961"/>
                    <a:pt x="6066" y="3259"/>
                  </a:cubicBezTo>
                  <a:cubicBezTo>
                    <a:pt x="6066" y="2983"/>
                    <a:pt x="6316" y="452"/>
                    <a:pt x="6316" y="1"/>
                  </a:cubicBezTo>
                  <a:lnTo>
                    <a:pt x="6316" y="1"/>
                  </a:lnTo>
                  <a:cubicBezTo>
                    <a:pt x="6296" y="42"/>
                    <a:pt x="6259" y="83"/>
                    <a:pt x="6218" y="83"/>
                  </a:cubicBezTo>
                  <a:cubicBezTo>
                    <a:pt x="6209" y="83"/>
                    <a:pt x="6200" y="81"/>
                    <a:pt x="6191" y="76"/>
                  </a:cubicBezTo>
                  <a:cubicBezTo>
                    <a:pt x="6141" y="76"/>
                    <a:pt x="6116" y="76"/>
                    <a:pt x="6066" y="51"/>
                  </a:cubicBezTo>
                  <a:cubicBezTo>
                    <a:pt x="6040" y="51"/>
                    <a:pt x="6015" y="26"/>
                    <a:pt x="6015" y="1"/>
                  </a:cubicBezTo>
                  <a:close/>
                </a:path>
              </a:pathLst>
            </a:custGeom>
            <a:solidFill>
              <a:srgbClr val="E0E0E0">
                <a:alpha val="633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6"/>
            <p:cNvSpPr/>
            <p:nvPr/>
          </p:nvSpPr>
          <p:spPr>
            <a:xfrm>
              <a:off x="1276425" y="1928068"/>
              <a:ext cx="378577" cy="1391130"/>
            </a:xfrm>
            <a:custGeom>
              <a:rect b="b" l="l" r="r" t="t"/>
              <a:pathLst>
                <a:path extrusionOk="0" h="22300" w="6642">
                  <a:moveTo>
                    <a:pt x="6248" y="58"/>
                  </a:moveTo>
                  <a:lnTo>
                    <a:pt x="6248" y="58"/>
                  </a:lnTo>
                  <a:cubicBezTo>
                    <a:pt x="6262" y="64"/>
                    <a:pt x="6270" y="73"/>
                    <a:pt x="6268" y="73"/>
                  </a:cubicBezTo>
                  <a:cubicBezTo>
                    <a:pt x="6266" y="73"/>
                    <a:pt x="6260" y="69"/>
                    <a:pt x="6248" y="58"/>
                  </a:cubicBezTo>
                  <a:close/>
                  <a:moveTo>
                    <a:pt x="6046" y="462"/>
                  </a:moveTo>
                  <a:cubicBezTo>
                    <a:pt x="6073" y="478"/>
                    <a:pt x="6105" y="493"/>
                    <a:pt x="6140" y="502"/>
                  </a:cubicBezTo>
                  <a:lnTo>
                    <a:pt x="6090" y="502"/>
                  </a:lnTo>
                  <a:lnTo>
                    <a:pt x="6173" y="518"/>
                  </a:lnTo>
                  <a:lnTo>
                    <a:pt x="6173" y="518"/>
                  </a:lnTo>
                  <a:cubicBezTo>
                    <a:pt x="6120" y="1295"/>
                    <a:pt x="6032" y="2124"/>
                    <a:pt x="5965" y="2933"/>
                  </a:cubicBezTo>
                  <a:lnTo>
                    <a:pt x="5940" y="3284"/>
                  </a:lnTo>
                  <a:lnTo>
                    <a:pt x="5940" y="3484"/>
                  </a:lnTo>
                  <a:lnTo>
                    <a:pt x="5940" y="3659"/>
                  </a:lnTo>
                  <a:lnTo>
                    <a:pt x="5940" y="4336"/>
                  </a:lnTo>
                  <a:lnTo>
                    <a:pt x="5940" y="5715"/>
                  </a:lnTo>
                  <a:cubicBezTo>
                    <a:pt x="5940" y="7519"/>
                    <a:pt x="5890" y="9349"/>
                    <a:pt x="5915" y="11178"/>
                  </a:cubicBezTo>
                  <a:lnTo>
                    <a:pt x="5739" y="16542"/>
                  </a:lnTo>
                  <a:lnTo>
                    <a:pt x="5614" y="21955"/>
                  </a:lnTo>
                  <a:cubicBezTo>
                    <a:pt x="5589" y="21930"/>
                    <a:pt x="5614" y="21905"/>
                    <a:pt x="5589" y="21905"/>
                  </a:cubicBezTo>
                  <a:lnTo>
                    <a:pt x="5439" y="21855"/>
                  </a:lnTo>
                  <a:lnTo>
                    <a:pt x="5088" y="21805"/>
                  </a:lnTo>
                  <a:cubicBezTo>
                    <a:pt x="4837" y="21780"/>
                    <a:pt x="4612" y="21755"/>
                    <a:pt x="4386" y="21755"/>
                  </a:cubicBezTo>
                  <a:lnTo>
                    <a:pt x="3008" y="21655"/>
                  </a:lnTo>
                  <a:lnTo>
                    <a:pt x="471" y="21516"/>
                  </a:lnTo>
                  <a:lnTo>
                    <a:pt x="471" y="21516"/>
                  </a:lnTo>
                  <a:cubicBezTo>
                    <a:pt x="428" y="19833"/>
                    <a:pt x="452" y="18149"/>
                    <a:pt x="476" y="16441"/>
                  </a:cubicBezTo>
                  <a:cubicBezTo>
                    <a:pt x="551" y="14687"/>
                    <a:pt x="426" y="12933"/>
                    <a:pt x="526" y="11153"/>
                  </a:cubicBezTo>
                  <a:lnTo>
                    <a:pt x="752" y="5865"/>
                  </a:lnTo>
                  <a:cubicBezTo>
                    <a:pt x="800" y="4185"/>
                    <a:pt x="825" y="2483"/>
                    <a:pt x="805" y="802"/>
                  </a:cubicBezTo>
                  <a:lnTo>
                    <a:pt x="805" y="802"/>
                  </a:lnTo>
                  <a:cubicBezTo>
                    <a:pt x="2552" y="790"/>
                    <a:pt x="4299" y="649"/>
                    <a:pt x="6046" y="462"/>
                  </a:cubicBezTo>
                  <a:close/>
                  <a:moveTo>
                    <a:pt x="6090" y="0"/>
                  </a:moveTo>
                  <a:cubicBezTo>
                    <a:pt x="4261" y="201"/>
                    <a:pt x="2406" y="376"/>
                    <a:pt x="577" y="376"/>
                  </a:cubicBezTo>
                  <a:cubicBezTo>
                    <a:pt x="451" y="376"/>
                    <a:pt x="376" y="451"/>
                    <a:pt x="376" y="577"/>
                  </a:cubicBezTo>
                  <a:cubicBezTo>
                    <a:pt x="401" y="2331"/>
                    <a:pt x="376" y="4111"/>
                    <a:pt x="351" y="5865"/>
                  </a:cubicBezTo>
                  <a:cubicBezTo>
                    <a:pt x="351" y="7619"/>
                    <a:pt x="301" y="9399"/>
                    <a:pt x="276" y="11153"/>
                  </a:cubicBezTo>
                  <a:cubicBezTo>
                    <a:pt x="251" y="12908"/>
                    <a:pt x="25" y="14662"/>
                    <a:pt x="50" y="16441"/>
                  </a:cubicBezTo>
                  <a:cubicBezTo>
                    <a:pt x="0" y="18196"/>
                    <a:pt x="0" y="19975"/>
                    <a:pt x="25" y="21730"/>
                  </a:cubicBezTo>
                  <a:cubicBezTo>
                    <a:pt x="25" y="21855"/>
                    <a:pt x="125" y="21955"/>
                    <a:pt x="251" y="21955"/>
                  </a:cubicBezTo>
                  <a:lnTo>
                    <a:pt x="2983" y="22106"/>
                  </a:lnTo>
                  <a:lnTo>
                    <a:pt x="4361" y="22181"/>
                  </a:lnTo>
                  <a:cubicBezTo>
                    <a:pt x="4587" y="22181"/>
                    <a:pt x="4812" y="22206"/>
                    <a:pt x="5038" y="22231"/>
                  </a:cubicBezTo>
                  <a:lnTo>
                    <a:pt x="5363" y="22256"/>
                  </a:lnTo>
                  <a:lnTo>
                    <a:pt x="5539" y="22281"/>
                  </a:lnTo>
                  <a:cubicBezTo>
                    <a:pt x="5589" y="22294"/>
                    <a:pt x="5645" y="22300"/>
                    <a:pt x="5702" y="22300"/>
                  </a:cubicBezTo>
                  <a:cubicBezTo>
                    <a:pt x="5758" y="22300"/>
                    <a:pt x="5815" y="22294"/>
                    <a:pt x="5865" y="22281"/>
                  </a:cubicBezTo>
                  <a:cubicBezTo>
                    <a:pt x="6065" y="18622"/>
                    <a:pt x="6266" y="14888"/>
                    <a:pt x="6416" y="11178"/>
                  </a:cubicBezTo>
                  <a:cubicBezTo>
                    <a:pt x="6441" y="9349"/>
                    <a:pt x="6416" y="7519"/>
                    <a:pt x="6441" y="5690"/>
                  </a:cubicBezTo>
                  <a:lnTo>
                    <a:pt x="6416" y="4336"/>
                  </a:lnTo>
                  <a:lnTo>
                    <a:pt x="6416" y="3634"/>
                  </a:lnTo>
                  <a:lnTo>
                    <a:pt x="6416" y="3484"/>
                  </a:lnTo>
                  <a:lnTo>
                    <a:pt x="6416" y="3334"/>
                  </a:lnTo>
                  <a:lnTo>
                    <a:pt x="6441" y="2983"/>
                  </a:lnTo>
                  <a:cubicBezTo>
                    <a:pt x="6514" y="2081"/>
                    <a:pt x="6611" y="1227"/>
                    <a:pt x="6639" y="306"/>
                  </a:cubicBezTo>
                  <a:lnTo>
                    <a:pt x="6639" y="306"/>
                  </a:lnTo>
                  <a:cubicBezTo>
                    <a:pt x="6640" y="304"/>
                    <a:pt x="6641" y="303"/>
                    <a:pt x="6642" y="301"/>
                  </a:cubicBezTo>
                  <a:lnTo>
                    <a:pt x="6640" y="301"/>
                  </a:lnTo>
                  <a:lnTo>
                    <a:pt x="6640" y="301"/>
                  </a:lnTo>
                  <a:cubicBezTo>
                    <a:pt x="6640" y="276"/>
                    <a:pt x="6641" y="251"/>
                    <a:pt x="6642" y="226"/>
                  </a:cubicBezTo>
                  <a:lnTo>
                    <a:pt x="6191" y="176"/>
                  </a:lnTo>
                  <a:cubicBezTo>
                    <a:pt x="6216" y="75"/>
                    <a:pt x="6266" y="75"/>
                    <a:pt x="6316" y="75"/>
                  </a:cubicBezTo>
                  <a:lnTo>
                    <a:pt x="6341" y="75"/>
                  </a:lnTo>
                  <a:lnTo>
                    <a:pt x="6241" y="50"/>
                  </a:lnTo>
                  <a:cubicBezTo>
                    <a:pt x="6216" y="25"/>
                    <a:pt x="6140" y="0"/>
                    <a:pt x="609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0" name="Google Shape;1660;p56"/>
          <p:cNvSpPr/>
          <p:nvPr/>
        </p:nvSpPr>
        <p:spPr>
          <a:xfrm rot="10496032">
            <a:off x="4239068" y="3701402"/>
            <a:ext cx="740160" cy="406790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1" name="Google Shape;1661;p56"/>
          <p:cNvGrpSpPr/>
          <p:nvPr/>
        </p:nvGrpSpPr>
        <p:grpSpPr>
          <a:xfrm rot="2061578">
            <a:off x="4465170" y="955149"/>
            <a:ext cx="843208" cy="402216"/>
            <a:chOff x="-583650" y="3109250"/>
            <a:chExt cx="570275" cy="272025"/>
          </a:xfrm>
        </p:grpSpPr>
        <p:sp>
          <p:nvSpPr>
            <p:cNvPr id="1662" name="Google Shape;1662;p56"/>
            <p:cNvSpPr/>
            <p:nvPr/>
          </p:nvSpPr>
          <p:spPr>
            <a:xfrm>
              <a:off x="-583650" y="3186975"/>
              <a:ext cx="570275" cy="194300"/>
            </a:xfrm>
            <a:custGeom>
              <a:rect b="b" l="l" r="r" t="t"/>
              <a:pathLst>
                <a:path extrusionOk="0" h="7772" w="22811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6"/>
            <p:cNvSpPr/>
            <p:nvPr/>
          </p:nvSpPr>
          <p:spPr>
            <a:xfrm>
              <a:off x="-198800" y="3109250"/>
              <a:ext cx="181150" cy="265500"/>
            </a:xfrm>
            <a:custGeom>
              <a:rect b="b" l="l" r="r" t="t"/>
              <a:pathLst>
                <a:path extrusionOk="0" h="10620" w="7246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6"/>
            <p:cNvSpPr/>
            <p:nvPr/>
          </p:nvSpPr>
          <p:spPr>
            <a:xfrm>
              <a:off x="-227425" y="3145900"/>
              <a:ext cx="203250" cy="225300"/>
            </a:xfrm>
            <a:custGeom>
              <a:rect b="b" l="l" r="r" t="t"/>
              <a:pathLst>
                <a:path extrusionOk="0" h="9012" w="813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6"/>
            <p:cNvSpPr/>
            <p:nvPr/>
          </p:nvSpPr>
          <p:spPr>
            <a:xfrm>
              <a:off x="-56275" y="3301800"/>
              <a:ext cx="3325" cy="4475"/>
            </a:xfrm>
            <a:custGeom>
              <a:rect b="b" l="l" r="r" t="t"/>
              <a:pathLst>
                <a:path extrusionOk="0" h="179" w="133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6"/>
            <p:cNvSpPr/>
            <p:nvPr/>
          </p:nvSpPr>
          <p:spPr>
            <a:xfrm>
              <a:off x="-195250" y="3147325"/>
              <a:ext cx="169125" cy="220300"/>
            </a:xfrm>
            <a:custGeom>
              <a:rect b="b" l="l" r="r" t="t"/>
              <a:pathLst>
                <a:path extrusionOk="0" h="8812" w="6765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6"/>
            <p:cNvSpPr/>
            <p:nvPr/>
          </p:nvSpPr>
          <p:spPr>
            <a:xfrm>
              <a:off x="-65375" y="3305650"/>
              <a:ext cx="29200" cy="34150"/>
            </a:xfrm>
            <a:custGeom>
              <a:rect b="b" l="l" r="r" t="t"/>
              <a:pathLst>
                <a:path extrusionOk="0" h="1366" w="1168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6"/>
            <p:cNvSpPr/>
            <p:nvPr/>
          </p:nvSpPr>
          <p:spPr>
            <a:xfrm>
              <a:off x="-517950" y="3165500"/>
              <a:ext cx="439050" cy="151925"/>
            </a:xfrm>
            <a:custGeom>
              <a:rect b="b" l="l" r="r" t="t"/>
              <a:pathLst>
                <a:path extrusionOk="0" h="6077" w="17562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6"/>
            <p:cNvSpPr/>
            <p:nvPr/>
          </p:nvSpPr>
          <p:spPr>
            <a:xfrm>
              <a:off x="-503150" y="3183350"/>
              <a:ext cx="432275" cy="129350"/>
            </a:xfrm>
            <a:custGeom>
              <a:rect b="b" l="l" r="r" t="t"/>
              <a:pathLst>
                <a:path extrusionOk="0" h="5174" w="17291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6"/>
            <p:cNvSpPr/>
            <p:nvPr/>
          </p:nvSpPr>
          <p:spPr>
            <a:xfrm>
              <a:off x="-99325" y="3312675"/>
              <a:ext cx="30775" cy="16525"/>
            </a:xfrm>
            <a:custGeom>
              <a:rect b="b" l="l" r="r" t="t"/>
              <a:pathLst>
                <a:path extrusionOk="0" h="661" w="1231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6"/>
            <p:cNvSpPr/>
            <p:nvPr/>
          </p:nvSpPr>
          <p:spPr>
            <a:xfrm>
              <a:off x="-79000" y="3310550"/>
              <a:ext cx="10800" cy="14900"/>
            </a:xfrm>
            <a:custGeom>
              <a:rect b="b" l="l" r="r" t="t"/>
              <a:pathLst>
                <a:path extrusionOk="0" h="596" w="432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6"/>
            <p:cNvSpPr/>
            <p:nvPr/>
          </p:nvSpPr>
          <p:spPr>
            <a:xfrm>
              <a:off x="-89900" y="3239950"/>
              <a:ext cx="33650" cy="61875"/>
            </a:xfrm>
            <a:custGeom>
              <a:rect b="b" l="l" r="r" t="t"/>
              <a:pathLst>
                <a:path extrusionOk="0" h="2475" w="1346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6"/>
            <p:cNvSpPr/>
            <p:nvPr/>
          </p:nvSpPr>
          <p:spPr>
            <a:xfrm>
              <a:off x="-78925" y="3277825"/>
              <a:ext cx="23825" cy="32750"/>
            </a:xfrm>
            <a:custGeom>
              <a:rect b="b" l="l" r="r" t="t"/>
              <a:pathLst>
                <a:path extrusionOk="0" h="1310" w="953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6"/>
            <p:cNvSpPr/>
            <p:nvPr/>
          </p:nvSpPr>
          <p:spPr>
            <a:xfrm>
              <a:off x="-70900" y="3306250"/>
              <a:ext cx="20000" cy="23225"/>
            </a:xfrm>
            <a:custGeom>
              <a:rect b="b" l="l" r="r" t="t"/>
              <a:pathLst>
                <a:path extrusionOk="0" h="929" w="80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56"/>
          <p:cNvGrpSpPr/>
          <p:nvPr/>
        </p:nvGrpSpPr>
        <p:grpSpPr>
          <a:xfrm>
            <a:off x="7840615" y="4679711"/>
            <a:ext cx="1745583" cy="230173"/>
            <a:chOff x="1394800" y="3522000"/>
            <a:chExt cx="1048650" cy="138275"/>
          </a:xfrm>
        </p:grpSpPr>
        <p:sp>
          <p:nvSpPr>
            <p:cNvPr id="1676" name="Google Shape;1676;p56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6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6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6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6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6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6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6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6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56"/>
          <p:cNvSpPr/>
          <p:nvPr/>
        </p:nvSpPr>
        <p:spPr>
          <a:xfrm>
            <a:off x="7365275" y="2424350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56"/>
          <p:cNvSpPr/>
          <p:nvPr/>
        </p:nvSpPr>
        <p:spPr>
          <a:xfrm>
            <a:off x="6691025" y="1857650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56"/>
          <p:cNvSpPr txBox="1"/>
          <p:nvPr/>
        </p:nvSpPr>
        <p:spPr>
          <a:xfrm>
            <a:off x="6796025" y="1894706"/>
            <a:ext cx="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5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87" name="Google Shape;1687;p56"/>
          <p:cNvSpPr/>
          <p:nvPr/>
        </p:nvSpPr>
        <p:spPr>
          <a:xfrm>
            <a:off x="6691025" y="2796250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56"/>
          <p:cNvSpPr/>
          <p:nvPr/>
        </p:nvSpPr>
        <p:spPr>
          <a:xfrm>
            <a:off x="5699538" y="2796250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56"/>
          <p:cNvSpPr/>
          <p:nvPr/>
        </p:nvSpPr>
        <p:spPr>
          <a:xfrm>
            <a:off x="5875500" y="1918650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9" name="Google Shape;1689;p56"/>
          <p:cNvGrpSpPr/>
          <p:nvPr/>
        </p:nvGrpSpPr>
        <p:grpSpPr>
          <a:xfrm>
            <a:off x="5804538" y="1955706"/>
            <a:ext cx="2009238" cy="1370200"/>
            <a:chOff x="5804538" y="1955706"/>
            <a:chExt cx="2009238" cy="1370200"/>
          </a:xfrm>
        </p:grpSpPr>
        <p:sp>
          <p:nvSpPr>
            <p:cNvPr id="1647" name="Google Shape;1647;p56"/>
            <p:cNvSpPr txBox="1"/>
            <p:nvPr/>
          </p:nvSpPr>
          <p:spPr>
            <a:xfrm>
              <a:off x="7470275" y="2461406"/>
              <a:ext cx="343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1642" name="Google Shape;1642;p56"/>
            <p:cNvSpPr txBox="1"/>
            <p:nvPr/>
          </p:nvSpPr>
          <p:spPr>
            <a:xfrm>
              <a:off x="6796025" y="2833306"/>
              <a:ext cx="343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1639" name="Google Shape;1639;p56"/>
            <p:cNvSpPr txBox="1"/>
            <p:nvPr/>
          </p:nvSpPr>
          <p:spPr>
            <a:xfrm>
              <a:off x="5804538" y="2833306"/>
              <a:ext cx="343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sp>
          <p:nvSpPr>
            <p:cNvPr id="1637" name="Google Shape;1637;p56"/>
            <p:cNvSpPr txBox="1"/>
            <p:nvPr/>
          </p:nvSpPr>
          <p:spPr>
            <a:xfrm>
              <a:off x="5980500" y="1955706"/>
              <a:ext cx="3435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lt1"/>
                  </a:solidFill>
                </a:rPr>
                <a:t>4</a:t>
              </a:r>
              <a:endParaRPr sz="2000">
                <a:solidFill>
                  <a:schemeClr val="lt1"/>
                </a:solidFill>
              </a:endParaRPr>
            </a:p>
          </p:txBody>
        </p:sp>
      </p:grpSp>
      <p:sp>
        <p:nvSpPr>
          <p:cNvPr id="1690" name="Google Shape;1690;p56"/>
          <p:cNvSpPr/>
          <p:nvPr/>
        </p:nvSpPr>
        <p:spPr>
          <a:xfrm>
            <a:off x="5059975" y="1560225"/>
            <a:ext cx="553500" cy="566700"/>
          </a:xfrm>
          <a:prstGeom prst="ellipse">
            <a:avLst/>
          </a:prstGeom>
          <a:solidFill>
            <a:srgbClr val="38761D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56"/>
          <p:cNvSpPr txBox="1"/>
          <p:nvPr/>
        </p:nvSpPr>
        <p:spPr>
          <a:xfrm>
            <a:off x="5164975" y="1597281"/>
            <a:ext cx="34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6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3" presetSubtype="3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w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h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6" name="Google Shape;1696;p57"/>
          <p:cNvGrpSpPr/>
          <p:nvPr/>
        </p:nvGrpSpPr>
        <p:grpSpPr>
          <a:xfrm>
            <a:off x="5103075" y="747900"/>
            <a:ext cx="2574425" cy="2519400"/>
            <a:chOff x="5103075" y="747900"/>
            <a:chExt cx="2574425" cy="2519400"/>
          </a:xfrm>
        </p:grpSpPr>
        <p:sp>
          <p:nvSpPr>
            <p:cNvPr id="1697" name="Google Shape;1697;p57"/>
            <p:cNvSpPr/>
            <p:nvPr/>
          </p:nvSpPr>
          <p:spPr>
            <a:xfrm>
              <a:off x="6602300" y="747900"/>
              <a:ext cx="1075200" cy="25194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7"/>
            <p:cNvSpPr/>
            <p:nvPr/>
          </p:nvSpPr>
          <p:spPr>
            <a:xfrm>
              <a:off x="5103075" y="813525"/>
              <a:ext cx="843300" cy="204060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99" name="Google Shape;1699;p57"/>
          <p:cNvCxnSpPr>
            <a:stCxn id="1700" idx="3"/>
            <a:endCxn id="1701" idx="1"/>
          </p:cNvCxnSpPr>
          <p:nvPr/>
        </p:nvCxnSpPr>
        <p:spPr>
          <a:xfrm flipH="1" rot="10800000">
            <a:off x="5838150" y="2854050"/>
            <a:ext cx="1075200" cy="28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2" name="Google Shape;1702;p57"/>
          <p:cNvCxnSpPr>
            <a:stCxn id="1700" idx="3"/>
            <a:endCxn id="1703" idx="1"/>
          </p:cNvCxnSpPr>
          <p:nvPr/>
        </p:nvCxnSpPr>
        <p:spPr>
          <a:xfrm>
            <a:off x="5838150" y="3143550"/>
            <a:ext cx="1075200" cy="50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4" name="Google Shape;1704;p57"/>
          <p:cNvCxnSpPr>
            <a:stCxn id="1705" idx="3"/>
            <a:endCxn id="1706" idx="1"/>
          </p:cNvCxnSpPr>
          <p:nvPr/>
        </p:nvCxnSpPr>
        <p:spPr>
          <a:xfrm flipH="1" rot="10800000">
            <a:off x="5838150" y="1946700"/>
            <a:ext cx="1019700" cy="33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57"/>
          <p:cNvCxnSpPr>
            <a:stCxn id="1705" idx="3"/>
            <a:endCxn id="1701" idx="1"/>
          </p:cNvCxnSpPr>
          <p:nvPr/>
        </p:nvCxnSpPr>
        <p:spPr>
          <a:xfrm>
            <a:off x="5838150" y="2285100"/>
            <a:ext cx="1075200" cy="56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57"/>
          <p:cNvCxnSpPr>
            <a:stCxn id="1709" idx="3"/>
            <a:endCxn id="1710" idx="1"/>
          </p:cNvCxnSpPr>
          <p:nvPr/>
        </p:nvCxnSpPr>
        <p:spPr>
          <a:xfrm flipH="1" rot="10800000">
            <a:off x="5838150" y="1164675"/>
            <a:ext cx="1019700" cy="228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57"/>
          <p:cNvCxnSpPr>
            <a:stCxn id="1709" idx="3"/>
            <a:endCxn id="1706" idx="1"/>
          </p:cNvCxnSpPr>
          <p:nvPr/>
        </p:nvCxnSpPr>
        <p:spPr>
          <a:xfrm>
            <a:off x="5838150" y="1393575"/>
            <a:ext cx="1019700" cy="55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57"/>
          <p:cNvSpPr txBox="1"/>
          <p:nvPr>
            <p:ph type="title"/>
          </p:nvPr>
        </p:nvSpPr>
        <p:spPr>
          <a:xfrm>
            <a:off x="720000" y="540000"/>
            <a:ext cx="2506200" cy="14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Neighbourhood set of bipartite graph</a:t>
            </a:r>
            <a:endParaRPr/>
          </a:p>
        </p:txBody>
      </p:sp>
      <p:sp>
        <p:nvSpPr>
          <p:cNvPr id="1713" name="Google Shape;1713;p57"/>
          <p:cNvSpPr txBox="1"/>
          <p:nvPr>
            <p:ph idx="4" type="subTitle"/>
          </p:nvPr>
        </p:nvSpPr>
        <p:spPr>
          <a:xfrm>
            <a:off x="1162875" y="2034750"/>
            <a:ext cx="29442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/>
              <a:t>N(A1) = {B1, B2}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/>
              <a:t>N(A2) = {B2, B3}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/>
              <a:t>N(A3) = {B3, B4}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8761D"/>
                </a:solidFill>
              </a:rPr>
              <a:t>Considering the subset X={A1,A2}</a:t>
            </a:r>
            <a:endParaRPr b="1" sz="22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38761D"/>
                </a:solidFill>
              </a:rPr>
              <a:t>N(X) = {B1, B2, B3}</a:t>
            </a:r>
            <a:endParaRPr b="1" sz="2200">
              <a:solidFill>
                <a:srgbClr val="38761D"/>
              </a:solidFill>
            </a:endParaRPr>
          </a:p>
        </p:txBody>
      </p:sp>
      <p:grpSp>
        <p:nvGrpSpPr>
          <p:cNvPr id="1714" name="Google Shape;1714;p57"/>
          <p:cNvGrpSpPr/>
          <p:nvPr/>
        </p:nvGrpSpPr>
        <p:grpSpPr>
          <a:xfrm flipH="1">
            <a:off x="720038" y="934475"/>
            <a:ext cx="2315769" cy="176025"/>
            <a:chOff x="4345425" y="2175475"/>
            <a:chExt cx="800750" cy="176025"/>
          </a:xfrm>
        </p:grpSpPr>
        <p:sp>
          <p:nvSpPr>
            <p:cNvPr id="1715" name="Google Shape;1715;p5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7" name="Google Shape;1717;p57"/>
          <p:cNvGrpSpPr/>
          <p:nvPr/>
        </p:nvGrpSpPr>
        <p:grpSpPr>
          <a:xfrm flipH="1">
            <a:off x="769248" y="1396593"/>
            <a:ext cx="2435721" cy="176025"/>
            <a:chOff x="4345425" y="2175475"/>
            <a:chExt cx="800750" cy="176025"/>
          </a:xfrm>
        </p:grpSpPr>
        <p:sp>
          <p:nvSpPr>
            <p:cNvPr id="1718" name="Google Shape;1718;p5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B0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B0D5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0" name="Google Shape;1720;p57"/>
          <p:cNvGrpSpPr/>
          <p:nvPr/>
        </p:nvGrpSpPr>
        <p:grpSpPr>
          <a:xfrm flipH="1">
            <a:off x="720037" y="1924325"/>
            <a:ext cx="1499244" cy="176025"/>
            <a:chOff x="4345425" y="2175475"/>
            <a:chExt cx="800750" cy="176025"/>
          </a:xfrm>
        </p:grpSpPr>
        <p:sp>
          <p:nvSpPr>
            <p:cNvPr id="1721" name="Google Shape;1721;p57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7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3" name="Google Shape;1723;p57"/>
          <p:cNvSpPr/>
          <p:nvPr/>
        </p:nvSpPr>
        <p:spPr>
          <a:xfrm rot="1531509">
            <a:off x="3650150" y="596812"/>
            <a:ext cx="740151" cy="406785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4" name="Google Shape;1724;p57"/>
          <p:cNvGrpSpPr/>
          <p:nvPr/>
        </p:nvGrpSpPr>
        <p:grpSpPr>
          <a:xfrm rot="2061578">
            <a:off x="7778245" y="309324"/>
            <a:ext cx="843208" cy="402216"/>
            <a:chOff x="-583650" y="3109250"/>
            <a:chExt cx="570275" cy="272025"/>
          </a:xfrm>
        </p:grpSpPr>
        <p:sp>
          <p:nvSpPr>
            <p:cNvPr id="1725" name="Google Shape;1725;p57"/>
            <p:cNvSpPr/>
            <p:nvPr/>
          </p:nvSpPr>
          <p:spPr>
            <a:xfrm>
              <a:off x="-583650" y="3186975"/>
              <a:ext cx="570275" cy="194300"/>
            </a:xfrm>
            <a:custGeom>
              <a:rect b="b" l="l" r="r" t="t"/>
              <a:pathLst>
                <a:path extrusionOk="0" h="7772" w="22811">
                  <a:moveTo>
                    <a:pt x="22543" y="6377"/>
                  </a:moveTo>
                  <a:lnTo>
                    <a:pt x="22543" y="6377"/>
                  </a:lnTo>
                  <a:cubicBezTo>
                    <a:pt x="22536" y="6381"/>
                    <a:pt x="22532" y="6384"/>
                    <a:pt x="22525" y="6384"/>
                  </a:cubicBezTo>
                  <a:cubicBezTo>
                    <a:pt x="22190" y="6488"/>
                    <a:pt x="21851" y="6580"/>
                    <a:pt x="21513" y="6669"/>
                  </a:cubicBezTo>
                  <a:cubicBezTo>
                    <a:pt x="21762" y="6905"/>
                    <a:pt x="22083" y="7030"/>
                    <a:pt x="22322" y="7030"/>
                  </a:cubicBezTo>
                  <a:cubicBezTo>
                    <a:pt x="22632" y="7030"/>
                    <a:pt x="22810" y="6822"/>
                    <a:pt x="22543" y="6377"/>
                  </a:cubicBezTo>
                  <a:close/>
                  <a:moveTo>
                    <a:pt x="12021" y="1"/>
                  </a:moveTo>
                  <a:cubicBezTo>
                    <a:pt x="9332" y="1"/>
                    <a:pt x="6501" y="875"/>
                    <a:pt x="4639" y="2230"/>
                  </a:cubicBezTo>
                  <a:cubicBezTo>
                    <a:pt x="4539" y="2301"/>
                    <a:pt x="4393" y="2333"/>
                    <a:pt x="4222" y="2333"/>
                  </a:cubicBezTo>
                  <a:cubicBezTo>
                    <a:pt x="3909" y="2333"/>
                    <a:pt x="3520" y="2226"/>
                    <a:pt x="3221" y="2087"/>
                  </a:cubicBezTo>
                  <a:cubicBezTo>
                    <a:pt x="1672" y="3100"/>
                    <a:pt x="860" y="4609"/>
                    <a:pt x="175" y="6448"/>
                  </a:cubicBezTo>
                  <a:cubicBezTo>
                    <a:pt x="0" y="6923"/>
                    <a:pt x="924" y="7771"/>
                    <a:pt x="1455" y="7771"/>
                  </a:cubicBezTo>
                  <a:cubicBezTo>
                    <a:pt x="1605" y="7771"/>
                    <a:pt x="1719" y="7707"/>
                    <a:pt x="1776" y="7553"/>
                  </a:cubicBezTo>
                  <a:cubicBezTo>
                    <a:pt x="2507" y="5593"/>
                    <a:pt x="3345" y="4002"/>
                    <a:pt x="5328" y="3100"/>
                  </a:cubicBezTo>
                  <a:cubicBezTo>
                    <a:pt x="6989" y="2348"/>
                    <a:pt x="8897" y="1905"/>
                    <a:pt x="10687" y="1599"/>
                  </a:cubicBezTo>
                  <a:cubicBezTo>
                    <a:pt x="11486" y="1463"/>
                    <a:pt x="12313" y="1374"/>
                    <a:pt x="13137" y="1374"/>
                  </a:cubicBezTo>
                  <a:cubicBezTo>
                    <a:pt x="14481" y="1374"/>
                    <a:pt x="15814" y="1610"/>
                    <a:pt x="17012" y="2255"/>
                  </a:cubicBezTo>
                  <a:cubicBezTo>
                    <a:pt x="17700" y="2626"/>
                    <a:pt x="18321" y="3100"/>
                    <a:pt x="18888" y="3638"/>
                  </a:cubicBezTo>
                  <a:cubicBezTo>
                    <a:pt x="17733" y="1042"/>
                    <a:pt x="14962" y="1"/>
                    <a:pt x="1202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7"/>
            <p:cNvSpPr/>
            <p:nvPr/>
          </p:nvSpPr>
          <p:spPr>
            <a:xfrm>
              <a:off x="-198800" y="3109250"/>
              <a:ext cx="181150" cy="265500"/>
            </a:xfrm>
            <a:custGeom>
              <a:rect b="b" l="l" r="r" t="t"/>
              <a:pathLst>
                <a:path extrusionOk="0" h="10620" w="7246">
                  <a:moveTo>
                    <a:pt x="3302" y="1"/>
                  </a:moveTo>
                  <a:cubicBezTo>
                    <a:pt x="3137" y="1"/>
                    <a:pt x="3098" y="190"/>
                    <a:pt x="3359" y="697"/>
                  </a:cubicBezTo>
                  <a:cubicBezTo>
                    <a:pt x="3552" y="1067"/>
                    <a:pt x="3733" y="1441"/>
                    <a:pt x="3908" y="1816"/>
                  </a:cubicBezTo>
                  <a:cubicBezTo>
                    <a:pt x="4129" y="1694"/>
                    <a:pt x="4375" y="1588"/>
                    <a:pt x="4585" y="1523"/>
                  </a:cubicBezTo>
                  <a:cubicBezTo>
                    <a:pt x="4467" y="1285"/>
                    <a:pt x="4347" y="1042"/>
                    <a:pt x="4225" y="804"/>
                  </a:cubicBezTo>
                  <a:cubicBezTo>
                    <a:pt x="4008" y="383"/>
                    <a:pt x="3530" y="1"/>
                    <a:pt x="3302" y="1"/>
                  </a:cubicBezTo>
                  <a:close/>
                  <a:moveTo>
                    <a:pt x="6906" y="7874"/>
                  </a:moveTo>
                  <a:cubicBezTo>
                    <a:pt x="6860" y="8145"/>
                    <a:pt x="6743" y="8406"/>
                    <a:pt x="6504" y="8648"/>
                  </a:cubicBezTo>
                  <a:cubicBezTo>
                    <a:pt x="6675" y="8858"/>
                    <a:pt x="6842" y="9069"/>
                    <a:pt x="7006" y="9283"/>
                  </a:cubicBezTo>
                  <a:cubicBezTo>
                    <a:pt x="7064" y="9357"/>
                    <a:pt x="7110" y="9421"/>
                    <a:pt x="7149" y="9486"/>
                  </a:cubicBezTo>
                  <a:cubicBezTo>
                    <a:pt x="7245" y="9429"/>
                    <a:pt x="7214" y="9169"/>
                    <a:pt x="7199" y="9112"/>
                  </a:cubicBezTo>
                  <a:cubicBezTo>
                    <a:pt x="7110" y="8698"/>
                    <a:pt x="7010" y="8284"/>
                    <a:pt x="6906" y="7874"/>
                  </a:cubicBezTo>
                  <a:close/>
                  <a:moveTo>
                    <a:pt x="3979" y="8327"/>
                  </a:moveTo>
                  <a:cubicBezTo>
                    <a:pt x="2742" y="8595"/>
                    <a:pt x="1490" y="8773"/>
                    <a:pt x="217" y="8862"/>
                  </a:cubicBezTo>
                  <a:cubicBezTo>
                    <a:pt x="0" y="8876"/>
                    <a:pt x="14" y="9194"/>
                    <a:pt x="142" y="9550"/>
                  </a:cubicBezTo>
                  <a:cubicBezTo>
                    <a:pt x="324" y="9490"/>
                    <a:pt x="509" y="9447"/>
                    <a:pt x="677" y="9433"/>
                  </a:cubicBezTo>
                  <a:cubicBezTo>
                    <a:pt x="1761" y="9336"/>
                    <a:pt x="2834" y="9194"/>
                    <a:pt x="3904" y="8983"/>
                  </a:cubicBezTo>
                  <a:cubicBezTo>
                    <a:pt x="4044" y="8958"/>
                    <a:pt x="4724" y="8904"/>
                    <a:pt x="5042" y="8798"/>
                  </a:cubicBezTo>
                  <a:cubicBezTo>
                    <a:pt x="4603" y="8748"/>
                    <a:pt x="4129" y="8570"/>
                    <a:pt x="3979" y="8327"/>
                  </a:cubicBezTo>
                  <a:close/>
                  <a:moveTo>
                    <a:pt x="5665" y="9222"/>
                  </a:moveTo>
                  <a:cubicBezTo>
                    <a:pt x="5017" y="9533"/>
                    <a:pt x="4261" y="9678"/>
                    <a:pt x="3605" y="9824"/>
                  </a:cubicBezTo>
                  <a:cubicBezTo>
                    <a:pt x="2606" y="10046"/>
                    <a:pt x="1600" y="10213"/>
                    <a:pt x="588" y="10334"/>
                  </a:cubicBezTo>
                  <a:cubicBezTo>
                    <a:pt x="731" y="10506"/>
                    <a:pt x="884" y="10619"/>
                    <a:pt x="1023" y="10619"/>
                  </a:cubicBezTo>
                  <a:cubicBezTo>
                    <a:pt x="1027" y="10619"/>
                    <a:pt x="1034" y="10619"/>
                    <a:pt x="1037" y="10616"/>
                  </a:cubicBezTo>
                  <a:cubicBezTo>
                    <a:pt x="2767" y="10495"/>
                    <a:pt x="4454" y="10217"/>
                    <a:pt x="6119" y="9778"/>
                  </a:cubicBezTo>
                  <a:cubicBezTo>
                    <a:pt x="6068" y="9732"/>
                    <a:pt x="6022" y="9682"/>
                    <a:pt x="5979" y="9625"/>
                  </a:cubicBezTo>
                  <a:cubicBezTo>
                    <a:pt x="5876" y="9493"/>
                    <a:pt x="5769" y="9357"/>
                    <a:pt x="5665" y="922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7"/>
            <p:cNvSpPr/>
            <p:nvPr/>
          </p:nvSpPr>
          <p:spPr>
            <a:xfrm>
              <a:off x="-227425" y="3145900"/>
              <a:ext cx="203250" cy="225300"/>
            </a:xfrm>
            <a:custGeom>
              <a:rect b="b" l="l" r="r" t="t"/>
              <a:pathLst>
                <a:path extrusionOk="0" h="9012" w="8130">
                  <a:moveTo>
                    <a:pt x="5053" y="350"/>
                  </a:moveTo>
                  <a:cubicBezTo>
                    <a:pt x="4689" y="557"/>
                    <a:pt x="4397" y="814"/>
                    <a:pt x="4472" y="992"/>
                  </a:cubicBezTo>
                  <a:cubicBezTo>
                    <a:pt x="4850" y="1897"/>
                    <a:pt x="5199" y="2825"/>
                    <a:pt x="5502" y="3762"/>
                  </a:cubicBezTo>
                  <a:cubicBezTo>
                    <a:pt x="6101" y="4443"/>
                    <a:pt x="6568" y="5264"/>
                    <a:pt x="6846" y="6237"/>
                  </a:cubicBezTo>
                  <a:cubicBezTo>
                    <a:pt x="6889" y="6287"/>
                    <a:pt x="6935" y="6341"/>
                    <a:pt x="6978" y="6390"/>
                  </a:cubicBezTo>
                  <a:cubicBezTo>
                    <a:pt x="7024" y="6376"/>
                    <a:pt x="7067" y="6362"/>
                    <a:pt x="7110" y="6351"/>
                  </a:cubicBezTo>
                  <a:cubicBezTo>
                    <a:pt x="6632" y="4276"/>
                    <a:pt x="5951" y="2276"/>
                    <a:pt x="5053" y="350"/>
                  </a:cubicBezTo>
                  <a:close/>
                  <a:moveTo>
                    <a:pt x="6069" y="1"/>
                  </a:moveTo>
                  <a:cubicBezTo>
                    <a:pt x="5976" y="1"/>
                    <a:pt x="5859" y="22"/>
                    <a:pt x="5730" y="57"/>
                  </a:cubicBezTo>
                  <a:cubicBezTo>
                    <a:pt x="6718" y="2093"/>
                    <a:pt x="7488" y="4219"/>
                    <a:pt x="8051" y="6408"/>
                  </a:cubicBezTo>
                  <a:cubicBezTo>
                    <a:pt x="8130" y="5909"/>
                    <a:pt x="7966" y="5371"/>
                    <a:pt x="7830" y="4810"/>
                  </a:cubicBezTo>
                  <a:cubicBezTo>
                    <a:pt x="7431" y="3192"/>
                    <a:pt x="6893" y="1619"/>
                    <a:pt x="6251" y="79"/>
                  </a:cubicBezTo>
                  <a:cubicBezTo>
                    <a:pt x="6229" y="22"/>
                    <a:pt x="6162" y="1"/>
                    <a:pt x="6069" y="1"/>
                  </a:cubicBezTo>
                  <a:close/>
                  <a:moveTo>
                    <a:pt x="1287" y="8084"/>
                  </a:moveTo>
                  <a:cubicBezTo>
                    <a:pt x="1012" y="8180"/>
                    <a:pt x="745" y="8323"/>
                    <a:pt x="556" y="8501"/>
                  </a:cubicBezTo>
                  <a:cubicBezTo>
                    <a:pt x="467" y="8584"/>
                    <a:pt x="0" y="9011"/>
                    <a:pt x="364" y="9011"/>
                  </a:cubicBezTo>
                  <a:cubicBezTo>
                    <a:pt x="378" y="9011"/>
                    <a:pt x="396" y="9011"/>
                    <a:pt x="413" y="9008"/>
                  </a:cubicBezTo>
                  <a:cubicBezTo>
                    <a:pt x="856" y="8969"/>
                    <a:pt x="1295" y="8922"/>
                    <a:pt x="1733" y="8868"/>
                  </a:cubicBezTo>
                  <a:cubicBezTo>
                    <a:pt x="1555" y="8658"/>
                    <a:pt x="1387" y="8358"/>
                    <a:pt x="1287" y="808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7"/>
            <p:cNvSpPr/>
            <p:nvPr/>
          </p:nvSpPr>
          <p:spPr>
            <a:xfrm>
              <a:off x="-56275" y="3301800"/>
              <a:ext cx="3325" cy="4475"/>
            </a:xfrm>
            <a:custGeom>
              <a:rect b="b" l="l" r="r" t="t"/>
              <a:pathLst>
                <a:path extrusionOk="0" h="179" w="133">
                  <a:moveTo>
                    <a:pt x="0" y="1"/>
                  </a:moveTo>
                  <a:lnTo>
                    <a:pt x="0" y="1"/>
                  </a:lnTo>
                  <a:cubicBezTo>
                    <a:pt x="18" y="62"/>
                    <a:pt x="33" y="119"/>
                    <a:pt x="47" y="179"/>
                  </a:cubicBezTo>
                  <a:cubicBezTo>
                    <a:pt x="76" y="169"/>
                    <a:pt x="104" y="162"/>
                    <a:pt x="132" y="154"/>
                  </a:cubicBezTo>
                  <a:cubicBezTo>
                    <a:pt x="89" y="105"/>
                    <a:pt x="43" y="51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7"/>
            <p:cNvSpPr/>
            <p:nvPr/>
          </p:nvSpPr>
          <p:spPr>
            <a:xfrm>
              <a:off x="-195250" y="3147325"/>
              <a:ext cx="169125" cy="220300"/>
            </a:xfrm>
            <a:custGeom>
              <a:rect b="b" l="l" r="r" t="t"/>
              <a:pathLst>
                <a:path extrusionOk="0" h="8812" w="6765">
                  <a:moveTo>
                    <a:pt x="4443" y="0"/>
                  </a:moveTo>
                  <a:cubicBezTo>
                    <a:pt x="4233" y="65"/>
                    <a:pt x="3987" y="171"/>
                    <a:pt x="3766" y="293"/>
                  </a:cubicBezTo>
                  <a:cubicBezTo>
                    <a:pt x="4664" y="2219"/>
                    <a:pt x="5345" y="4219"/>
                    <a:pt x="5823" y="6294"/>
                  </a:cubicBezTo>
                  <a:cubicBezTo>
                    <a:pt x="5780" y="6305"/>
                    <a:pt x="5737" y="6319"/>
                    <a:pt x="5691" y="6333"/>
                  </a:cubicBezTo>
                  <a:cubicBezTo>
                    <a:pt x="5920" y="6590"/>
                    <a:pt x="6140" y="6858"/>
                    <a:pt x="6362" y="7125"/>
                  </a:cubicBezTo>
                  <a:cubicBezTo>
                    <a:pt x="6601" y="6883"/>
                    <a:pt x="6718" y="6622"/>
                    <a:pt x="6764" y="6351"/>
                  </a:cubicBezTo>
                  <a:cubicBezTo>
                    <a:pt x="6201" y="4162"/>
                    <a:pt x="5431" y="2036"/>
                    <a:pt x="4443" y="0"/>
                  </a:cubicBezTo>
                  <a:close/>
                  <a:moveTo>
                    <a:pt x="4900" y="7275"/>
                  </a:moveTo>
                  <a:cubicBezTo>
                    <a:pt x="4582" y="7381"/>
                    <a:pt x="3902" y="7435"/>
                    <a:pt x="3762" y="7460"/>
                  </a:cubicBezTo>
                  <a:cubicBezTo>
                    <a:pt x="2692" y="7671"/>
                    <a:pt x="1619" y="7813"/>
                    <a:pt x="535" y="7910"/>
                  </a:cubicBezTo>
                  <a:cubicBezTo>
                    <a:pt x="367" y="7924"/>
                    <a:pt x="182" y="7967"/>
                    <a:pt x="0" y="8027"/>
                  </a:cubicBezTo>
                  <a:cubicBezTo>
                    <a:pt x="100" y="8301"/>
                    <a:pt x="268" y="8601"/>
                    <a:pt x="446" y="8811"/>
                  </a:cubicBezTo>
                  <a:cubicBezTo>
                    <a:pt x="1458" y="8690"/>
                    <a:pt x="2464" y="8523"/>
                    <a:pt x="3463" y="8301"/>
                  </a:cubicBezTo>
                  <a:cubicBezTo>
                    <a:pt x="4119" y="8155"/>
                    <a:pt x="4875" y="8010"/>
                    <a:pt x="5523" y="7699"/>
                  </a:cubicBezTo>
                  <a:cubicBezTo>
                    <a:pt x="5416" y="7564"/>
                    <a:pt x="5306" y="7424"/>
                    <a:pt x="5196" y="7286"/>
                  </a:cubicBezTo>
                  <a:lnTo>
                    <a:pt x="5128" y="7286"/>
                  </a:lnTo>
                  <a:cubicBezTo>
                    <a:pt x="5053" y="7286"/>
                    <a:pt x="4978" y="7282"/>
                    <a:pt x="4900" y="7275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7"/>
            <p:cNvSpPr/>
            <p:nvPr/>
          </p:nvSpPr>
          <p:spPr>
            <a:xfrm>
              <a:off x="-65375" y="3305650"/>
              <a:ext cx="29200" cy="34150"/>
            </a:xfrm>
            <a:custGeom>
              <a:rect b="b" l="l" r="r" t="t"/>
              <a:pathLst>
                <a:path extrusionOk="0" h="1366" w="1168">
                  <a:moveTo>
                    <a:pt x="496" y="0"/>
                  </a:moveTo>
                  <a:cubicBezTo>
                    <a:pt x="468" y="8"/>
                    <a:pt x="440" y="15"/>
                    <a:pt x="411" y="25"/>
                  </a:cubicBezTo>
                  <a:cubicBezTo>
                    <a:pt x="457" y="204"/>
                    <a:pt x="500" y="389"/>
                    <a:pt x="532" y="578"/>
                  </a:cubicBezTo>
                  <a:cubicBezTo>
                    <a:pt x="578" y="828"/>
                    <a:pt x="333" y="938"/>
                    <a:pt x="1" y="953"/>
                  </a:cubicBezTo>
                  <a:cubicBezTo>
                    <a:pt x="111" y="1091"/>
                    <a:pt x="221" y="1231"/>
                    <a:pt x="328" y="1366"/>
                  </a:cubicBezTo>
                  <a:cubicBezTo>
                    <a:pt x="624" y="1227"/>
                    <a:pt x="899" y="1052"/>
                    <a:pt x="1131" y="828"/>
                  </a:cubicBezTo>
                  <a:cubicBezTo>
                    <a:pt x="1146" y="817"/>
                    <a:pt x="1156" y="806"/>
                    <a:pt x="1167" y="792"/>
                  </a:cubicBezTo>
                  <a:cubicBezTo>
                    <a:pt x="945" y="525"/>
                    <a:pt x="725" y="257"/>
                    <a:pt x="49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7"/>
            <p:cNvSpPr/>
            <p:nvPr/>
          </p:nvSpPr>
          <p:spPr>
            <a:xfrm>
              <a:off x="-517950" y="3165500"/>
              <a:ext cx="439050" cy="151925"/>
            </a:xfrm>
            <a:custGeom>
              <a:rect b="b" l="l" r="r" t="t"/>
              <a:pathLst>
                <a:path extrusionOk="0" h="6077" w="17562">
                  <a:moveTo>
                    <a:pt x="8412" y="1"/>
                  </a:moveTo>
                  <a:cubicBezTo>
                    <a:pt x="5492" y="1"/>
                    <a:pt x="2599" y="667"/>
                    <a:pt x="186" y="2422"/>
                  </a:cubicBezTo>
                  <a:cubicBezTo>
                    <a:pt x="0" y="2561"/>
                    <a:pt x="232" y="2775"/>
                    <a:pt x="593" y="2946"/>
                  </a:cubicBezTo>
                  <a:cubicBezTo>
                    <a:pt x="909" y="2732"/>
                    <a:pt x="1263" y="2543"/>
                    <a:pt x="1651" y="2379"/>
                  </a:cubicBezTo>
                  <a:cubicBezTo>
                    <a:pt x="3759" y="1474"/>
                    <a:pt x="6223" y="932"/>
                    <a:pt x="8497" y="750"/>
                  </a:cubicBezTo>
                  <a:cubicBezTo>
                    <a:pt x="8808" y="725"/>
                    <a:pt x="9108" y="714"/>
                    <a:pt x="9403" y="714"/>
                  </a:cubicBezTo>
                  <a:cubicBezTo>
                    <a:pt x="12752" y="714"/>
                    <a:pt x="15340" y="2265"/>
                    <a:pt x="17562" y="4494"/>
                  </a:cubicBezTo>
                  <a:cubicBezTo>
                    <a:pt x="17430" y="3984"/>
                    <a:pt x="17284" y="3478"/>
                    <a:pt x="17123" y="2978"/>
                  </a:cubicBezTo>
                  <a:cubicBezTo>
                    <a:pt x="15668" y="1327"/>
                    <a:pt x="13418" y="471"/>
                    <a:pt x="11065" y="172"/>
                  </a:cubicBezTo>
                  <a:cubicBezTo>
                    <a:pt x="10188" y="62"/>
                    <a:pt x="9300" y="1"/>
                    <a:pt x="8412" y="1"/>
                  </a:cubicBezTo>
                  <a:close/>
                  <a:moveTo>
                    <a:pt x="16260" y="4497"/>
                  </a:moveTo>
                  <a:lnTo>
                    <a:pt x="16260" y="4497"/>
                  </a:lnTo>
                  <a:cubicBezTo>
                    <a:pt x="16460" y="4939"/>
                    <a:pt x="16609" y="5432"/>
                    <a:pt x="16706" y="5966"/>
                  </a:cubicBezTo>
                  <a:cubicBezTo>
                    <a:pt x="16713" y="6006"/>
                    <a:pt x="16728" y="6042"/>
                    <a:pt x="16745" y="6077"/>
                  </a:cubicBezTo>
                  <a:cubicBezTo>
                    <a:pt x="17016" y="6016"/>
                    <a:pt x="17287" y="5952"/>
                    <a:pt x="17558" y="5888"/>
                  </a:cubicBezTo>
                  <a:cubicBezTo>
                    <a:pt x="17148" y="5400"/>
                    <a:pt x="16720" y="4929"/>
                    <a:pt x="16260" y="4497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7"/>
            <p:cNvSpPr/>
            <p:nvPr/>
          </p:nvSpPr>
          <p:spPr>
            <a:xfrm>
              <a:off x="-503150" y="3183350"/>
              <a:ext cx="432275" cy="129350"/>
            </a:xfrm>
            <a:custGeom>
              <a:rect b="b" l="l" r="r" t="t"/>
              <a:pathLst>
                <a:path extrusionOk="0" h="5174" w="17291">
                  <a:moveTo>
                    <a:pt x="8811" y="0"/>
                  </a:moveTo>
                  <a:cubicBezTo>
                    <a:pt x="8516" y="0"/>
                    <a:pt x="8216" y="11"/>
                    <a:pt x="7905" y="36"/>
                  </a:cubicBezTo>
                  <a:cubicBezTo>
                    <a:pt x="5631" y="218"/>
                    <a:pt x="3167" y="760"/>
                    <a:pt x="1059" y="1665"/>
                  </a:cubicBezTo>
                  <a:cubicBezTo>
                    <a:pt x="671" y="1829"/>
                    <a:pt x="317" y="2018"/>
                    <a:pt x="1" y="2232"/>
                  </a:cubicBezTo>
                  <a:cubicBezTo>
                    <a:pt x="300" y="2371"/>
                    <a:pt x="689" y="2478"/>
                    <a:pt x="1002" y="2478"/>
                  </a:cubicBezTo>
                  <a:cubicBezTo>
                    <a:pt x="1173" y="2478"/>
                    <a:pt x="1319" y="2446"/>
                    <a:pt x="1419" y="2375"/>
                  </a:cubicBezTo>
                  <a:cubicBezTo>
                    <a:pt x="3281" y="1020"/>
                    <a:pt x="6112" y="146"/>
                    <a:pt x="8801" y="146"/>
                  </a:cubicBezTo>
                  <a:cubicBezTo>
                    <a:pt x="11742" y="146"/>
                    <a:pt x="14513" y="1187"/>
                    <a:pt x="15668" y="3783"/>
                  </a:cubicBezTo>
                  <a:cubicBezTo>
                    <a:pt x="16128" y="4215"/>
                    <a:pt x="16556" y="4686"/>
                    <a:pt x="16966" y="5174"/>
                  </a:cubicBezTo>
                  <a:cubicBezTo>
                    <a:pt x="17073" y="5145"/>
                    <a:pt x="17184" y="5117"/>
                    <a:pt x="17291" y="5088"/>
                  </a:cubicBezTo>
                  <a:cubicBezTo>
                    <a:pt x="17251" y="4943"/>
                    <a:pt x="17216" y="4807"/>
                    <a:pt x="17202" y="4739"/>
                  </a:cubicBezTo>
                  <a:cubicBezTo>
                    <a:pt x="17130" y="4418"/>
                    <a:pt x="17055" y="4097"/>
                    <a:pt x="16970" y="3780"/>
                  </a:cubicBezTo>
                  <a:cubicBezTo>
                    <a:pt x="14748" y="1551"/>
                    <a:pt x="12160" y="0"/>
                    <a:pt x="881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7"/>
            <p:cNvSpPr/>
            <p:nvPr/>
          </p:nvSpPr>
          <p:spPr>
            <a:xfrm>
              <a:off x="-99325" y="3312675"/>
              <a:ext cx="30775" cy="16525"/>
            </a:xfrm>
            <a:custGeom>
              <a:rect b="b" l="l" r="r" t="t"/>
              <a:pathLst>
                <a:path extrusionOk="0" h="661" w="1231">
                  <a:moveTo>
                    <a:pt x="813" y="1"/>
                  </a:moveTo>
                  <a:cubicBezTo>
                    <a:pt x="542" y="65"/>
                    <a:pt x="271" y="129"/>
                    <a:pt x="0" y="190"/>
                  </a:cubicBezTo>
                  <a:cubicBezTo>
                    <a:pt x="150" y="433"/>
                    <a:pt x="624" y="611"/>
                    <a:pt x="1063" y="661"/>
                  </a:cubicBezTo>
                  <a:cubicBezTo>
                    <a:pt x="1141" y="632"/>
                    <a:pt x="1199" y="600"/>
                    <a:pt x="1216" y="568"/>
                  </a:cubicBezTo>
                  <a:cubicBezTo>
                    <a:pt x="1223" y="554"/>
                    <a:pt x="1227" y="532"/>
                    <a:pt x="1230" y="511"/>
                  </a:cubicBezTo>
                  <a:cubicBezTo>
                    <a:pt x="1092" y="340"/>
                    <a:pt x="952" y="168"/>
                    <a:pt x="813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7"/>
            <p:cNvSpPr/>
            <p:nvPr/>
          </p:nvSpPr>
          <p:spPr>
            <a:xfrm>
              <a:off x="-79000" y="3310550"/>
              <a:ext cx="10800" cy="14900"/>
            </a:xfrm>
            <a:custGeom>
              <a:rect b="b" l="l" r="r" t="t"/>
              <a:pathLst>
                <a:path extrusionOk="0" h="596" w="432">
                  <a:moveTo>
                    <a:pt x="325" y="0"/>
                  </a:moveTo>
                  <a:cubicBezTo>
                    <a:pt x="218" y="29"/>
                    <a:pt x="107" y="57"/>
                    <a:pt x="0" y="86"/>
                  </a:cubicBezTo>
                  <a:cubicBezTo>
                    <a:pt x="139" y="253"/>
                    <a:pt x="279" y="425"/>
                    <a:pt x="417" y="596"/>
                  </a:cubicBezTo>
                  <a:cubicBezTo>
                    <a:pt x="432" y="464"/>
                    <a:pt x="378" y="218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7"/>
            <p:cNvSpPr/>
            <p:nvPr/>
          </p:nvSpPr>
          <p:spPr>
            <a:xfrm>
              <a:off x="-89900" y="3239950"/>
              <a:ext cx="33650" cy="61875"/>
            </a:xfrm>
            <a:custGeom>
              <a:rect b="b" l="l" r="r" t="t"/>
              <a:pathLst>
                <a:path extrusionOk="0" h="2475" w="1346">
                  <a:moveTo>
                    <a:pt x="1" y="0"/>
                  </a:moveTo>
                  <a:lnTo>
                    <a:pt x="1" y="0"/>
                  </a:lnTo>
                  <a:cubicBezTo>
                    <a:pt x="162" y="500"/>
                    <a:pt x="308" y="1006"/>
                    <a:pt x="440" y="1516"/>
                  </a:cubicBezTo>
                  <a:cubicBezTo>
                    <a:pt x="750" y="1823"/>
                    <a:pt x="1049" y="2144"/>
                    <a:pt x="1345" y="2475"/>
                  </a:cubicBezTo>
                  <a:cubicBezTo>
                    <a:pt x="1067" y="1502"/>
                    <a:pt x="600" y="681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7"/>
            <p:cNvSpPr/>
            <p:nvPr/>
          </p:nvSpPr>
          <p:spPr>
            <a:xfrm>
              <a:off x="-78925" y="3277825"/>
              <a:ext cx="23825" cy="32750"/>
            </a:xfrm>
            <a:custGeom>
              <a:rect b="b" l="l" r="r" t="t"/>
              <a:pathLst>
                <a:path extrusionOk="0" h="1310" w="953">
                  <a:moveTo>
                    <a:pt x="1" y="1"/>
                  </a:moveTo>
                  <a:lnTo>
                    <a:pt x="1" y="1"/>
                  </a:lnTo>
                  <a:cubicBezTo>
                    <a:pt x="86" y="318"/>
                    <a:pt x="161" y="639"/>
                    <a:pt x="233" y="960"/>
                  </a:cubicBezTo>
                  <a:cubicBezTo>
                    <a:pt x="247" y="1028"/>
                    <a:pt x="282" y="1164"/>
                    <a:pt x="322" y="1309"/>
                  </a:cubicBezTo>
                  <a:cubicBezTo>
                    <a:pt x="532" y="1256"/>
                    <a:pt x="742" y="1199"/>
                    <a:pt x="953" y="1138"/>
                  </a:cubicBezTo>
                  <a:cubicBezTo>
                    <a:pt x="939" y="1078"/>
                    <a:pt x="924" y="1021"/>
                    <a:pt x="906" y="960"/>
                  </a:cubicBezTo>
                  <a:cubicBezTo>
                    <a:pt x="610" y="629"/>
                    <a:pt x="311" y="308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7"/>
            <p:cNvSpPr/>
            <p:nvPr/>
          </p:nvSpPr>
          <p:spPr>
            <a:xfrm>
              <a:off x="-70900" y="3306250"/>
              <a:ext cx="20000" cy="23225"/>
            </a:xfrm>
            <a:custGeom>
              <a:rect b="b" l="l" r="r" t="t"/>
              <a:pathLst>
                <a:path extrusionOk="0" h="929" w="800">
                  <a:moveTo>
                    <a:pt x="632" y="1"/>
                  </a:moveTo>
                  <a:cubicBezTo>
                    <a:pt x="421" y="62"/>
                    <a:pt x="211" y="119"/>
                    <a:pt x="1" y="172"/>
                  </a:cubicBezTo>
                  <a:cubicBezTo>
                    <a:pt x="54" y="390"/>
                    <a:pt x="108" y="636"/>
                    <a:pt x="93" y="768"/>
                  </a:cubicBezTo>
                  <a:lnTo>
                    <a:pt x="222" y="929"/>
                  </a:lnTo>
                  <a:cubicBezTo>
                    <a:pt x="554" y="914"/>
                    <a:pt x="799" y="804"/>
                    <a:pt x="753" y="554"/>
                  </a:cubicBezTo>
                  <a:cubicBezTo>
                    <a:pt x="721" y="365"/>
                    <a:pt x="678" y="180"/>
                    <a:pt x="632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57"/>
          <p:cNvGrpSpPr/>
          <p:nvPr/>
        </p:nvGrpSpPr>
        <p:grpSpPr>
          <a:xfrm>
            <a:off x="7840615" y="4679711"/>
            <a:ext cx="1745583" cy="230173"/>
            <a:chOff x="1394800" y="3522000"/>
            <a:chExt cx="1048650" cy="138275"/>
          </a:xfrm>
        </p:grpSpPr>
        <p:sp>
          <p:nvSpPr>
            <p:cNvPr id="1739" name="Google Shape;1739;p57"/>
            <p:cNvSpPr/>
            <p:nvPr/>
          </p:nvSpPr>
          <p:spPr>
            <a:xfrm>
              <a:off x="1394800" y="3522000"/>
              <a:ext cx="1048650" cy="125000"/>
            </a:xfrm>
            <a:custGeom>
              <a:rect b="b" l="l" r="r" t="t"/>
              <a:pathLst>
                <a:path extrusionOk="0" h="5000" w="41946">
                  <a:moveTo>
                    <a:pt x="39862" y="375"/>
                  </a:moveTo>
                  <a:cubicBezTo>
                    <a:pt x="39752" y="375"/>
                    <a:pt x="39641" y="393"/>
                    <a:pt x="39545" y="429"/>
                  </a:cubicBezTo>
                  <a:cubicBezTo>
                    <a:pt x="38422" y="860"/>
                    <a:pt x="37231" y="1220"/>
                    <a:pt x="36143" y="1737"/>
                  </a:cubicBezTo>
                  <a:cubicBezTo>
                    <a:pt x="35848" y="1880"/>
                    <a:pt x="35723" y="1951"/>
                    <a:pt x="35630" y="1951"/>
                  </a:cubicBezTo>
                  <a:cubicBezTo>
                    <a:pt x="35516" y="1951"/>
                    <a:pt x="35452" y="1837"/>
                    <a:pt x="35173" y="1598"/>
                  </a:cubicBezTo>
                  <a:cubicBezTo>
                    <a:pt x="34984" y="1431"/>
                    <a:pt x="34785" y="1277"/>
                    <a:pt x="34571" y="1141"/>
                  </a:cubicBezTo>
                  <a:lnTo>
                    <a:pt x="34571" y="1141"/>
                  </a:lnTo>
                  <a:cubicBezTo>
                    <a:pt x="34760" y="1337"/>
                    <a:pt x="34920" y="1576"/>
                    <a:pt x="35020" y="1741"/>
                  </a:cubicBezTo>
                  <a:cubicBezTo>
                    <a:pt x="35131" y="1926"/>
                    <a:pt x="35491" y="2693"/>
                    <a:pt x="35038" y="2721"/>
                  </a:cubicBezTo>
                  <a:cubicBezTo>
                    <a:pt x="34856" y="2736"/>
                    <a:pt x="34678" y="2739"/>
                    <a:pt x="34500" y="2739"/>
                  </a:cubicBezTo>
                  <a:cubicBezTo>
                    <a:pt x="34336" y="2739"/>
                    <a:pt x="34171" y="2736"/>
                    <a:pt x="34008" y="2725"/>
                  </a:cubicBezTo>
                  <a:lnTo>
                    <a:pt x="34008" y="2725"/>
                  </a:lnTo>
                  <a:cubicBezTo>
                    <a:pt x="34282" y="3003"/>
                    <a:pt x="34556" y="3274"/>
                    <a:pt x="34974" y="3420"/>
                  </a:cubicBezTo>
                  <a:cubicBezTo>
                    <a:pt x="35244" y="3516"/>
                    <a:pt x="35509" y="3559"/>
                    <a:pt x="35766" y="3559"/>
                  </a:cubicBezTo>
                  <a:cubicBezTo>
                    <a:pt x="36322" y="3559"/>
                    <a:pt x="36853" y="3370"/>
                    <a:pt x="37410" y="3164"/>
                  </a:cubicBezTo>
                  <a:cubicBezTo>
                    <a:pt x="38547" y="2736"/>
                    <a:pt x="39677" y="2290"/>
                    <a:pt x="40811" y="1851"/>
                  </a:cubicBezTo>
                  <a:cubicBezTo>
                    <a:pt x="41945" y="1416"/>
                    <a:pt x="40747" y="375"/>
                    <a:pt x="39862" y="375"/>
                  </a:cubicBezTo>
                  <a:close/>
                  <a:moveTo>
                    <a:pt x="1498" y="1719"/>
                  </a:moveTo>
                  <a:cubicBezTo>
                    <a:pt x="1242" y="1894"/>
                    <a:pt x="996" y="2076"/>
                    <a:pt x="761" y="2265"/>
                  </a:cubicBezTo>
                  <a:cubicBezTo>
                    <a:pt x="1" y="2874"/>
                    <a:pt x="1103" y="3669"/>
                    <a:pt x="1926" y="3669"/>
                  </a:cubicBezTo>
                  <a:cubicBezTo>
                    <a:pt x="2130" y="3669"/>
                    <a:pt x="2311" y="3623"/>
                    <a:pt x="2451" y="3513"/>
                  </a:cubicBezTo>
                  <a:cubicBezTo>
                    <a:pt x="2618" y="3381"/>
                    <a:pt x="2793" y="3242"/>
                    <a:pt x="2975" y="3106"/>
                  </a:cubicBezTo>
                  <a:cubicBezTo>
                    <a:pt x="2436" y="3031"/>
                    <a:pt x="1502" y="2211"/>
                    <a:pt x="1498" y="1719"/>
                  </a:cubicBezTo>
                  <a:close/>
                  <a:moveTo>
                    <a:pt x="6376" y="1"/>
                  </a:moveTo>
                  <a:cubicBezTo>
                    <a:pt x="5271" y="1"/>
                    <a:pt x="4137" y="310"/>
                    <a:pt x="3064" y="814"/>
                  </a:cubicBezTo>
                  <a:cubicBezTo>
                    <a:pt x="3998" y="475"/>
                    <a:pt x="4989" y="264"/>
                    <a:pt x="5977" y="264"/>
                  </a:cubicBezTo>
                  <a:cubicBezTo>
                    <a:pt x="6366" y="264"/>
                    <a:pt x="6755" y="297"/>
                    <a:pt x="7136" y="368"/>
                  </a:cubicBezTo>
                  <a:cubicBezTo>
                    <a:pt x="7849" y="500"/>
                    <a:pt x="8519" y="789"/>
                    <a:pt x="9090" y="1242"/>
                  </a:cubicBezTo>
                  <a:cubicBezTo>
                    <a:pt x="9771" y="1780"/>
                    <a:pt x="10310" y="2889"/>
                    <a:pt x="11236" y="3003"/>
                  </a:cubicBezTo>
                  <a:cubicBezTo>
                    <a:pt x="11843" y="3082"/>
                    <a:pt x="13137" y="4686"/>
                    <a:pt x="12449" y="4686"/>
                  </a:cubicBezTo>
                  <a:cubicBezTo>
                    <a:pt x="12428" y="4686"/>
                    <a:pt x="12403" y="4686"/>
                    <a:pt x="12378" y="4683"/>
                  </a:cubicBezTo>
                  <a:cubicBezTo>
                    <a:pt x="10777" y="4479"/>
                    <a:pt x="10120" y="3574"/>
                    <a:pt x="9033" y="2557"/>
                  </a:cubicBezTo>
                  <a:cubicBezTo>
                    <a:pt x="8787" y="2329"/>
                    <a:pt x="8501" y="2168"/>
                    <a:pt x="8191" y="2061"/>
                  </a:cubicBezTo>
                  <a:lnTo>
                    <a:pt x="8191" y="2061"/>
                  </a:lnTo>
                  <a:cubicBezTo>
                    <a:pt x="8366" y="2204"/>
                    <a:pt x="8534" y="2372"/>
                    <a:pt x="8698" y="2571"/>
                  </a:cubicBezTo>
                  <a:cubicBezTo>
                    <a:pt x="9742" y="3855"/>
                    <a:pt x="10719" y="4903"/>
                    <a:pt x="12481" y="4903"/>
                  </a:cubicBezTo>
                  <a:cubicBezTo>
                    <a:pt x="12528" y="4903"/>
                    <a:pt x="12574" y="4903"/>
                    <a:pt x="12620" y="4900"/>
                  </a:cubicBezTo>
                  <a:cubicBezTo>
                    <a:pt x="14603" y="4843"/>
                    <a:pt x="15879" y="3509"/>
                    <a:pt x="17384" y="2415"/>
                  </a:cubicBezTo>
                  <a:cubicBezTo>
                    <a:pt x="17687" y="2193"/>
                    <a:pt x="17983" y="2001"/>
                    <a:pt x="18268" y="1862"/>
                  </a:cubicBezTo>
                  <a:lnTo>
                    <a:pt x="18268" y="1862"/>
                  </a:lnTo>
                  <a:cubicBezTo>
                    <a:pt x="18140" y="1880"/>
                    <a:pt x="17997" y="1923"/>
                    <a:pt x="17826" y="2001"/>
                  </a:cubicBezTo>
                  <a:cubicBezTo>
                    <a:pt x="17259" y="2261"/>
                    <a:pt x="16703" y="2860"/>
                    <a:pt x="16157" y="3188"/>
                  </a:cubicBezTo>
                  <a:cubicBezTo>
                    <a:pt x="15630" y="3502"/>
                    <a:pt x="15081" y="3763"/>
                    <a:pt x="14521" y="4008"/>
                  </a:cubicBezTo>
                  <a:cubicBezTo>
                    <a:pt x="14381" y="4069"/>
                    <a:pt x="14125" y="4158"/>
                    <a:pt x="13914" y="4158"/>
                  </a:cubicBezTo>
                  <a:cubicBezTo>
                    <a:pt x="13740" y="4158"/>
                    <a:pt x="13593" y="4097"/>
                    <a:pt x="13565" y="3908"/>
                  </a:cubicBezTo>
                  <a:cubicBezTo>
                    <a:pt x="13501" y="3506"/>
                    <a:pt x="14389" y="3103"/>
                    <a:pt x="14663" y="2985"/>
                  </a:cubicBezTo>
                  <a:cubicBezTo>
                    <a:pt x="16246" y="2293"/>
                    <a:pt x="17441" y="703"/>
                    <a:pt x="19241" y="493"/>
                  </a:cubicBezTo>
                  <a:cubicBezTo>
                    <a:pt x="19366" y="478"/>
                    <a:pt x="19495" y="468"/>
                    <a:pt x="19623" y="468"/>
                  </a:cubicBezTo>
                  <a:cubicBezTo>
                    <a:pt x="20097" y="468"/>
                    <a:pt x="20582" y="585"/>
                    <a:pt x="20936" y="921"/>
                  </a:cubicBezTo>
                  <a:cubicBezTo>
                    <a:pt x="21221" y="1195"/>
                    <a:pt x="21278" y="1566"/>
                    <a:pt x="21535" y="1859"/>
                  </a:cubicBezTo>
                  <a:cubicBezTo>
                    <a:pt x="21848" y="2211"/>
                    <a:pt x="22233" y="2346"/>
                    <a:pt x="22672" y="2504"/>
                  </a:cubicBezTo>
                  <a:cubicBezTo>
                    <a:pt x="23003" y="2621"/>
                    <a:pt x="22255" y="3313"/>
                    <a:pt x="21563" y="3620"/>
                  </a:cubicBezTo>
                  <a:cubicBezTo>
                    <a:pt x="21749" y="3773"/>
                    <a:pt x="21945" y="3919"/>
                    <a:pt x="22159" y="4055"/>
                  </a:cubicBezTo>
                  <a:cubicBezTo>
                    <a:pt x="23121" y="4661"/>
                    <a:pt x="24266" y="4986"/>
                    <a:pt x="25407" y="4999"/>
                  </a:cubicBezTo>
                  <a:cubicBezTo>
                    <a:pt x="24968" y="4464"/>
                    <a:pt x="24783" y="3694"/>
                    <a:pt x="25393" y="3541"/>
                  </a:cubicBezTo>
                  <a:cubicBezTo>
                    <a:pt x="26395" y="3288"/>
                    <a:pt x="27272" y="2835"/>
                    <a:pt x="28034" y="2137"/>
                  </a:cubicBezTo>
                  <a:cubicBezTo>
                    <a:pt x="28666" y="1555"/>
                    <a:pt x="29183" y="960"/>
                    <a:pt x="30024" y="689"/>
                  </a:cubicBezTo>
                  <a:cubicBezTo>
                    <a:pt x="30085" y="671"/>
                    <a:pt x="30146" y="664"/>
                    <a:pt x="30206" y="664"/>
                  </a:cubicBezTo>
                  <a:cubicBezTo>
                    <a:pt x="30723" y="664"/>
                    <a:pt x="31291" y="1302"/>
                    <a:pt x="31433" y="1865"/>
                  </a:cubicBezTo>
                  <a:cubicBezTo>
                    <a:pt x="31647" y="1812"/>
                    <a:pt x="31864" y="1787"/>
                    <a:pt x="32082" y="1787"/>
                  </a:cubicBezTo>
                  <a:lnTo>
                    <a:pt x="32193" y="1787"/>
                  </a:lnTo>
                  <a:cubicBezTo>
                    <a:pt x="32175" y="1762"/>
                    <a:pt x="32160" y="1737"/>
                    <a:pt x="32142" y="1712"/>
                  </a:cubicBezTo>
                  <a:cubicBezTo>
                    <a:pt x="32071" y="1591"/>
                    <a:pt x="31697" y="725"/>
                    <a:pt x="32078" y="725"/>
                  </a:cubicBezTo>
                  <a:cubicBezTo>
                    <a:pt x="32093" y="725"/>
                    <a:pt x="32111" y="725"/>
                    <a:pt x="32125" y="728"/>
                  </a:cubicBezTo>
                  <a:cubicBezTo>
                    <a:pt x="32545" y="792"/>
                    <a:pt x="32963" y="824"/>
                    <a:pt x="33380" y="824"/>
                  </a:cubicBezTo>
                  <a:cubicBezTo>
                    <a:pt x="33559" y="824"/>
                    <a:pt x="33740" y="817"/>
                    <a:pt x="33918" y="806"/>
                  </a:cubicBezTo>
                  <a:lnTo>
                    <a:pt x="33947" y="806"/>
                  </a:lnTo>
                  <a:cubicBezTo>
                    <a:pt x="33195" y="457"/>
                    <a:pt x="32356" y="271"/>
                    <a:pt x="31522" y="271"/>
                  </a:cubicBezTo>
                  <a:cubicBezTo>
                    <a:pt x="30919" y="271"/>
                    <a:pt x="30320" y="368"/>
                    <a:pt x="29754" y="575"/>
                  </a:cubicBezTo>
                  <a:cubicBezTo>
                    <a:pt x="27928" y="1242"/>
                    <a:pt x="27186" y="3406"/>
                    <a:pt x="25090" y="3491"/>
                  </a:cubicBezTo>
                  <a:cubicBezTo>
                    <a:pt x="25044" y="3495"/>
                    <a:pt x="24996" y="3495"/>
                    <a:pt x="24950" y="3495"/>
                  </a:cubicBezTo>
                  <a:cubicBezTo>
                    <a:pt x="22857" y="3495"/>
                    <a:pt x="22544" y="1462"/>
                    <a:pt x="20967" y="542"/>
                  </a:cubicBezTo>
                  <a:cubicBezTo>
                    <a:pt x="20340" y="175"/>
                    <a:pt x="19641" y="11"/>
                    <a:pt x="18938" y="11"/>
                  </a:cubicBezTo>
                  <a:cubicBezTo>
                    <a:pt x="18072" y="11"/>
                    <a:pt x="17202" y="257"/>
                    <a:pt x="16446" y="671"/>
                  </a:cubicBezTo>
                  <a:cubicBezTo>
                    <a:pt x="15515" y="1177"/>
                    <a:pt x="14781" y="1966"/>
                    <a:pt x="13918" y="2568"/>
                  </a:cubicBezTo>
                  <a:cubicBezTo>
                    <a:pt x="13369" y="2950"/>
                    <a:pt x="12941" y="3224"/>
                    <a:pt x="12352" y="3224"/>
                  </a:cubicBezTo>
                  <a:cubicBezTo>
                    <a:pt x="12210" y="3224"/>
                    <a:pt x="12057" y="3210"/>
                    <a:pt x="11889" y="3174"/>
                  </a:cubicBezTo>
                  <a:cubicBezTo>
                    <a:pt x="11090" y="3003"/>
                    <a:pt x="11012" y="2667"/>
                    <a:pt x="10534" y="2061"/>
                  </a:cubicBezTo>
                  <a:cubicBezTo>
                    <a:pt x="9365" y="589"/>
                    <a:pt x="7899" y="1"/>
                    <a:pt x="6376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7"/>
            <p:cNvSpPr/>
            <p:nvPr/>
          </p:nvSpPr>
          <p:spPr>
            <a:xfrm>
              <a:off x="1432150" y="3542325"/>
              <a:ext cx="167450" cy="57425"/>
            </a:xfrm>
            <a:custGeom>
              <a:rect b="b" l="l" r="r" t="t"/>
              <a:pathLst>
                <a:path extrusionOk="0" h="2297" w="6698">
                  <a:moveTo>
                    <a:pt x="1570" y="1"/>
                  </a:moveTo>
                  <a:lnTo>
                    <a:pt x="1570" y="1"/>
                  </a:lnTo>
                  <a:cubicBezTo>
                    <a:pt x="1278" y="108"/>
                    <a:pt x="989" y="228"/>
                    <a:pt x="707" y="361"/>
                  </a:cubicBezTo>
                  <a:cubicBezTo>
                    <a:pt x="682" y="368"/>
                    <a:pt x="657" y="378"/>
                    <a:pt x="636" y="393"/>
                  </a:cubicBezTo>
                  <a:cubicBezTo>
                    <a:pt x="482" y="468"/>
                    <a:pt x="329" y="542"/>
                    <a:pt x="176" y="625"/>
                  </a:cubicBezTo>
                  <a:cubicBezTo>
                    <a:pt x="54" y="689"/>
                    <a:pt x="1" y="789"/>
                    <a:pt x="4" y="906"/>
                  </a:cubicBezTo>
                  <a:cubicBezTo>
                    <a:pt x="500" y="564"/>
                    <a:pt x="1028" y="257"/>
                    <a:pt x="1570" y="1"/>
                  </a:cubicBezTo>
                  <a:close/>
                  <a:moveTo>
                    <a:pt x="5093" y="685"/>
                  </a:moveTo>
                  <a:cubicBezTo>
                    <a:pt x="3862" y="685"/>
                    <a:pt x="2557" y="1480"/>
                    <a:pt x="1481" y="2293"/>
                  </a:cubicBezTo>
                  <a:cubicBezTo>
                    <a:pt x="1505" y="2297"/>
                    <a:pt x="1530" y="2297"/>
                    <a:pt x="1556" y="2297"/>
                  </a:cubicBezTo>
                  <a:cubicBezTo>
                    <a:pt x="1588" y="2297"/>
                    <a:pt x="1616" y="2293"/>
                    <a:pt x="1645" y="2286"/>
                  </a:cubicBezTo>
                  <a:cubicBezTo>
                    <a:pt x="1984" y="2204"/>
                    <a:pt x="2009" y="2186"/>
                    <a:pt x="2254" y="1983"/>
                  </a:cubicBezTo>
                  <a:cubicBezTo>
                    <a:pt x="3232" y="1530"/>
                    <a:pt x="4497" y="1092"/>
                    <a:pt x="5631" y="1092"/>
                  </a:cubicBezTo>
                  <a:cubicBezTo>
                    <a:pt x="6006" y="1092"/>
                    <a:pt x="6365" y="1138"/>
                    <a:pt x="6697" y="1248"/>
                  </a:cubicBezTo>
                  <a:cubicBezTo>
                    <a:pt x="6199" y="849"/>
                    <a:pt x="5653" y="685"/>
                    <a:pt x="5093" y="685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7"/>
            <p:cNvSpPr/>
            <p:nvPr/>
          </p:nvSpPr>
          <p:spPr>
            <a:xfrm>
              <a:off x="1432250" y="3528600"/>
              <a:ext cx="291000" cy="110575"/>
            </a:xfrm>
            <a:custGeom>
              <a:rect b="b" l="l" r="r" t="t"/>
              <a:pathLst>
                <a:path extrusionOk="0" h="4423" w="11640">
                  <a:moveTo>
                    <a:pt x="4479" y="0"/>
                  </a:moveTo>
                  <a:cubicBezTo>
                    <a:pt x="3491" y="0"/>
                    <a:pt x="2500" y="211"/>
                    <a:pt x="1566" y="550"/>
                  </a:cubicBezTo>
                  <a:cubicBezTo>
                    <a:pt x="1024" y="806"/>
                    <a:pt x="496" y="1113"/>
                    <a:pt x="0" y="1455"/>
                  </a:cubicBezTo>
                  <a:cubicBezTo>
                    <a:pt x="4" y="1947"/>
                    <a:pt x="938" y="2767"/>
                    <a:pt x="1477" y="2842"/>
                  </a:cubicBezTo>
                  <a:cubicBezTo>
                    <a:pt x="2553" y="2029"/>
                    <a:pt x="3858" y="1234"/>
                    <a:pt x="5089" y="1234"/>
                  </a:cubicBezTo>
                  <a:cubicBezTo>
                    <a:pt x="5649" y="1234"/>
                    <a:pt x="6195" y="1398"/>
                    <a:pt x="6693" y="1797"/>
                  </a:cubicBezTo>
                  <a:cubicBezTo>
                    <a:pt x="7003" y="1904"/>
                    <a:pt x="7289" y="2065"/>
                    <a:pt x="7535" y="2293"/>
                  </a:cubicBezTo>
                  <a:cubicBezTo>
                    <a:pt x="8622" y="3310"/>
                    <a:pt x="9279" y="4215"/>
                    <a:pt x="10880" y="4419"/>
                  </a:cubicBezTo>
                  <a:cubicBezTo>
                    <a:pt x="10905" y="4422"/>
                    <a:pt x="10930" y="4422"/>
                    <a:pt x="10951" y="4422"/>
                  </a:cubicBezTo>
                  <a:cubicBezTo>
                    <a:pt x="11639" y="4422"/>
                    <a:pt x="10345" y="2818"/>
                    <a:pt x="9738" y="2739"/>
                  </a:cubicBezTo>
                  <a:cubicBezTo>
                    <a:pt x="8812" y="2625"/>
                    <a:pt x="8273" y="1516"/>
                    <a:pt x="7592" y="978"/>
                  </a:cubicBezTo>
                  <a:cubicBezTo>
                    <a:pt x="7021" y="525"/>
                    <a:pt x="6351" y="236"/>
                    <a:pt x="5638" y="104"/>
                  </a:cubicBezTo>
                  <a:cubicBezTo>
                    <a:pt x="5257" y="33"/>
                    <a:pt x="4868" y="0"/>
                    <a:pt x="4479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7"/>
            <p:cNvSpPr/>
            <p:nvPr/>
          </p:nvSpPr>
          <p:spPr>
            <a:xfrm>
              <a:off x="1851500" y="3562750"/>
              <a:ext cx="82400" cy="53425"/>
            </a:xfrm>
            <a:custGeom>
              <a:rect b="b" l="l" r="r" t="t"/>
              <a:pathLst>
                <a:path extrusionOk="0" h="2137" w="3296">
                  <a:moveTo>
                    <a:pt x="881" y="0"/>
                  </a:moveTo>
                  <a:cubicBezTo>
                    <a:pt x="596" y="0"/>
                    <a:pt x="300" y="86"/>
                    <a:pt x="0" y="232"/>
                  </a:cubicBezTo>
                  <a:cubicBezTo>
                    <a:pt x="36" y="229"/>
                    <a:pt x="68" y="224"/>
                    <a:pt x="104" y="224"/>
                  </a:cubicBezTo>
                  <a:cubicBezTo>
                    <a:pt x="667" y="224"/>
                    <a:pt x="817" y="852"/>
                    <a:pt x="1259" y="1369"/>
                  </a:cubicBezTo>
                  <a:cubicBezTo>
                    <a:pt x="1594" y="1758"/>
                    <a:pt x="2097" y="1940"/>
                    <a:pt x="2564" y="2107"/>
                  </a:cubicBezTo>
                  <a:cubicBezTo>
                    <a:pt x="2614" y="2125"/>
                    <a:pt x="2671" y="2136"/>
                    <a:pt x="2735" y="2136"/>
                  </a:cubicBezTo>
                  <a:cubicBezTo>
                    <a:pt x="2899" y="2136"/>
                    <a:pt x="3096" y="2079"/>
                    <a:pt x="3295" y="1990"/>
                  </a:cubicBezTo>
                  <a:cubicBezTo>
                    <a:pt x="2920" y="1669"/>
                    <a:pt x="2599" y="1302"/>
                    <a:pt x="2293" y="881"/>
                  </a:cubicBezTo>
                  <a:cubicBezTo>
                    <a:pt x="1833" y="250"/>
                    <a:pt x="1366" y="0"/>
                    <a:pt x="881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7"/>
            <p:cNvSpPr/>
            <p:nvPr/>
          </p:nvSpPr>
          <p:spPr>
            <a:xfrm>
              <a:off x="1732300" y="3533675"/>
              <a:ext cx="237600" cy="92300"/>
            </a:xfrm>
            <a:custGeom>
              <a:rect b="b" l="l" r="r" t="t"/>
              <a:pathLst>
                <a:path extrusionOk="0" h="3692" w="9504">
                  <a:moveTo>
                    <a:pt x="6123" y="1"/>
                  </a:moveTo>
                  <a:cubicBezTo>
                    <a:pt x="5995" y="1"/>
                    <a:pt x="5866" y="11"/>
                    <a:pt x="5741" y="26"/>
                  </a:cubicBezTo>
                  <a:cubicBezTo>
                    <a:pt x="3941" y="236"/>
                    <a:pt x="2746" y="1826"/>
                    <a:pt x="1163" y="2518"/>
                  </a:cubicBezTo>
                  <a:cubicBezTo>
                    <a:pt x="889" y="2636"/>
                    <a:pt x="1" y="3039"/>
                    <a:pt x="65" y="3441"/>
                  </a:cubicBezTo>
                  <a:cubicBezTo>
                    <a:pt x="93" y="3630"/>
                    <a:pt x="240" y="3691"/>
                    <a:pt x="414" y="3691"/>
                  </a:cubicBezTo>
                  <a:cubicBezTo>
                    <a:pt x="625" y="3691"/>
                    <a:pt x="881" y="3602"/>
                    <a:pt x="1021" y="3541"/>
                  </a:cubicBezTo>
                  <a:cubicBezTo>
                    <a:pt x="1581" y="3296"/>
                    <a:pt x="2130" y="3035"/>
                    <a:pt x="2657" y="2721"/>
                  </a:cubicBezTo>
                  <a:cubicBezTo>
                    <a:pt x="3203" y="2393"/>
                    <a:pt x="3759" y="1794"/>
                    <a:pt x="4326" y="1534"/>
                  </a:cubicBezTo>
                  <a:cubicBezTo>
                    <a:pt x="4497" y="1456"/>
                    <a:pt x="4640" y="1413"/>
                    <a:pt x="4768" y="1395"/>
                  </a:cubicBezTo>
                  <a:cubicBezTo>
                    <a:pt x="5068" y="1249"/>
                    <a:pt x="5364" y="1163"/>
                    <a:pt x="5649" y="1163"/>
                  </a:cubicBezTo>
                  <a:cubicBezTo>
                    <a:pt x="6134" y="1163"/>
                    <a:pt x="6601" y="1413"/>
                    <a:pt x="7061" y="2044"/>
                  </a:cubicBezTo>
                  <a:cubicBezTo>
                    <a:pt x="7367" y="2465"/>
                    <a:pt x="7688" y="2832"/>
                    <a:pt x="8063" y="3153"/>
                  </a:cubicBezTo>
                  <a:cubicBezTo>
                    <a:pt x="8755" y="2846"/>
                    <a:pt x="9503" y="2154"/>
                    <a:pt x="9172" y="2037"/>
                  </a:cubicBezTo>
                  <a:cubicBezTo>
                    <a:pt x="8733" y="1879"/>
                    <a:pt x="8348" y="1744"/>
                    <a:pt x="8035" y="1392"/>
                  </a:cubicBezTo>
                  <a:cubicBezTo>
                    <a:pt x="7778" y="1099"/>
                    <a:pt x="7721" y="728"/>
                    <a:pt x="7436" y="454"/>
                  </a:cubicBezTo>
                  <a:cubicBezTo>
                    <a:pt x="7082" y="118"/>
                    <a:pt x="6597" y="1"/>
                    <a:pt x="6123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7"/>
            <p:cNvSpPr/>
            <p:nvPr/>
          </p:nvSpPr>
          <p:spPr>
            <a:xfrm>
              <a:off x="2029975" y="3568625"/>
              <a:ext cx="152875" cy="91650"/>
            </a:xfrm>
            <a:custGeom>
              <a:rect b="b" l="l" r="r" t="t"/>
              <a:pathLst>
                <a:path extrusionOk="0" h="3666" w="6115">
                  <a:moveTo>
                    <a:pt x="6026" y="0"/>
                  </a:moveTo>
                  <a:lnTo>
                    <a:pt x="6026" y="0"/>
                  </a:lnTo>
                  <a:cubicBezTo>
                    <a:pt x="5730" y="79"/>
                    <a:pt x="5441" y="203"/>
                    <a:pt x="5185" y="374"/>
                  </a:cubicBezTo>
                  <a:cubicBezTo>
                    <a:pt x="4329" y="942"/>
                    <a:pt x="3812" y="1880"/>
                    <a:pt x="2920" y="2415"/>
                  </a:cubicBezTo>
                  <a:cubicBezTo>
                    <a:pt x="2346" y="2757"/>
                    <a:pt x="1701" y="2956"/>
                    <a:pt x="1049" y="3060"/>
                  </a:cubicBezTo>
                  <a:cubicBezTo>
                    <a:pt x="731" y="3110"/>
                    <a:pt x="410" y="3134"/>
                    <a:pt x="89" y="3134"/>
                  </a:cubicBezTo>
                  <a:lnTo>
                    <a:pt x="0" y="3134"/>
                  </a:lnTo>
                  <a:cubicBezTo>
                    <a:pt x="249" y="3438"/>
                    <a:pt x="581" y="3666"/>
                    <a:pt x="895" y="3666"/>
                  </a:cubicBezTo>
                  <a:cubicBezTo>
                    <a:pt x="945" y="3666"/>
                    <a:pt x="995" y="3659"/>
                    <a:pt x="1041" y="3648"/>
                  </a:cubicBezTo>
                  <a:cubicBezTo>
                    <a:pt x="1954" y="3417"/>
                    <a:pt x="2835" y="3027"/>
                    <a:pt x="3583" y="2454"/>
                  </a:cubicBezTo>
                  <a:cubicBezTo>
                    <a:pt x="4283" y="1919"/>
                    <a:pt x="4814" y="1074"/>
                    <a:pt x="5677" y="795"/>
                  </a:cubicBezTo>
                  <a:cubicBezTo>
                    <a:pt x="6037" y="678"/>
                    <a:pt x="6115" y="357"/>
                    <a:pt x="6026" y="0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7"/>
            <p:cNvSpPr/>
            <p:nvPr/>
          </p:nvSpPr>
          <p:spPr>
            <a:xfrm>
              <a:off x="2014350" y="3538575"/>
              <a:ext cx="166275" cy="108425"/>
            </a:xfrm>
            <a:custGeom>
              <a:rect b="b" l="l" r="r" t="t"/>
              <a:pathLst>
                <a:path extrusionOk="0" h="4337" w="6651">
                  <a:moveTo>
                    <a:pt x="5424" y="1"/>
                  </a:moveTo>
                  <a:cubicBezTo>
                    <a:pt x="5364" y="1"/>
                    <a:pt x="5303" y="8"/>
                    <a:pt x="5242" y="26"/>
                  </a:cubicBezTo>
                  <a:cubicBezTo>
                    <a:pt x="4401" y="297"/>
                    <a:pt x="3884" y="892"/>
                    <a:pt x="3252" y="1474"/>
                  </a:cubicBezTo>
                  <a:cubicBezTo>
                    <a:pt x="2490" y="2172"/>
                    <a:pt x="1613" y="2625"/>
                    <a:pt x="611" y="2878"/>
                  </a:cubicBezTo>
                  <a:cubicBezTo>
                    <a:pt x="1" y="3031"/>
                    <a:pt x="186" y="3801"/>
                    <a:pt x="625" y="4336"/>
                  </a:cubicBezTo>
                  <a:lnTo>
                    <a:pt x="714" y="4336"/>
                  </a:lnTo>
                  <a:cubicBezTo>
                    <a:pt x="1035" y="4336"/>
                    <a:pt x="1356" y="4312"/>
                    <a:pt x="1674" y="4262"/>
                  </a:cubicBezTo>
                  <a:cubicBezTo>
                    <a:pt x="2326" y="4158"/>
                    <a:pt x="2971" y="3959"/>
                    <a:pt x="3545" y="3617"/>
                  </a:cubicBezTo>
                  <a:cubicBezTo>
                    <a:pt x="4437" y="3082"/>
                    <a:pt x="4954" y="2144"/>
                    <a:pt x="5810" y="1576"/>
                  </a:cubicBezTo>
                  <a:cubicBezTo>
                    <a:pt x="6066" y="1405"/>
                    <a:pt x="6355" y="1281"/>
                    <a:pt x="6651" y="1202"/>
                  </a:cubicBezTo>
                  <a:cubicBezTo>
                    <a:pt x="6509" y="639"/>
                    <a:pt x="5941" y="1"/>
                    <a:pt x="5424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7"/>
            <p:cNvSpPr/>
            <p:nvPr/>
          </p:nvSpPr>
          <p:spPr>
            <a:xfrm>
              <a:off x="2199600" y="3542125"/>
              <a:ext cx="59475" cy="48000"/>
            </a:xfrm>
            <a:custGeom>
              <a:rect b="b" l="l" r="r" t="t"/>
              <a:pathLst>
                <a:path extrusionOk="0" h="1920" w="2379">
                  <a:moveTo>
                    <a:pt x="1755" y="1"/>
                  </a:moveTo>
                  <a:cubicBezTo>
                    <a:pt x="1897" y="65"/>
                    <a:pt x="2033" y="137"/>
                    <a:pt x="2168" y="212"/>
                  </a:cubicBezTo>
                  <a:cubicBezTo>
                    <a:pt x="2239" y="251"/>
                    <a:pt x="2308" y="294"/>
                    <a:pt x="2379" y="336"/>
                  </a:cubicBezTo>
                  <a:cubicBezTo>
                    <a:pt x="2193" y="147"/>
                    <a:pt x="1979" y="1"/>
                    <a:pt x="1759" y="1"/>
                  </a:cubicBezTo>
                  <a:close/>
                  <a:moveTo>
                    <a:pt x="1" y="982"/>
                  </a:moveTo>
                  <a:cubicBezTo>
                    <a:pt x="243" y="1367"/>
                    <a:pt x="589" y="1770"/>
                    <a:pt x="1052" y="1838"/>
                  </a:cubicBezTo>
                  <a:cubicBezTo>
                    <a:pt x="1306" y="1877"/>
                    <a:pt x="1559" y="1905"/>
                    <a:pt x="1816" y="1920"/>
                  </a:cubicBezTo>
                  <a:cubicBezTo>
                    <a:pt x="1640" y="1745"/>
                    <a:pt x="1466" y="1567"/>
                    <a:pt x="1252" y="1413"/>
                  </a:cubicBezTo>
                  <a:cubicBezTo>
                    <a:pt x="878" y="1139"/>
                    <a:pt x="442" y="1003"/>
                    <a:pt x="1" y="982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7"/>
            <p:cNvSpPr/>
            <p:nvPr/>
          </p:nvSpPr>
          <p:spPr>
            <a:xfrm>
              <a:off x="2187225" y="3540100"/>
              <a:ext cx="94850" cy="50400"/>
            </a:xfrm>
            <a:custGeom>
              <a:rect b="b" l="l" r="r" t="t"/>
              <a:pathLst>
                <a:path extrusionOk="0" h="2016" w="3794">
                  <a:moveTo>
                    <a:pt x="381" y="1"/>
                  </a:moveTo>
                  <a:cubicBezTo>
                    <a:pt x="0" y="1"/>
                    <a:pt x="374" y="867"/>
                    <a:pt x="445" y="988"/>
                  </a:cubicBezTo>
                  <a:cubicBezTo>
                    <a:pt x="463" y="1013"/>
                    <a:pt x="478" y="1038"/>
                    <a:pt x="496" y="1063"/>
                  </a:cubicBezTo>
                  <a:cubicBezTo>
                    <a:pt x="937" y="1084"/>
                    <a:pt x="1373" y="1220"/>
                    <a:pt x="1747" y="1494"/>
                  </a:cubicBezTo>
                  <a:cubicBezTo>
                    <a:pt x="1961" y="1648"/>
                    <a:pt x="2135" y="1826"/>
                    <a:pt x="2311" y="2001"/>
                  </a:cubicBezTo>
                  <a:cubicBezTo>
                    <a:pt x="2474" y="2012"/>
                    <a:pt x="2639" y="2015"/>
                    <a:pt x="2803" y="2015"/>
                  </a:cubicBezTo>
                  <a:cubicBezTo>
                    <a:pt x="2981" y="2015"/>
                    <a:pt x="3159" y="2012"/>
                    <a:pt x="3341" y="1997"/>
                  </a:cubicBezTo>
                  <a:cubicBezTo>
                    <a:pt x="3794" y="1969"/>
                    <a:pt x="3434" y="1202"/>
                    <a:pt x="3323" y="1017"/>
                  </a:cubicBezTo>
                  <a:cubicBezTo>
                    <a:pt x="3223" y="852"/>
                    <a:pt x="3063" y="613"/>
                    <a:pt x="2874" y="417"/>
                  </a:cubicBezTo>
                  <a:cubicBezTo>
                    <a:pt x="2803" y="375"/>
                    <a:pt x="2734" y="332"/>
                    <a:pt x="2663" y="293"/>
                  </a:cubicBezTo>
                  <a:cubicBezTo>
                    <a:pt x="2528" y="218"/>
                    <a:pt x="2392" y="146"/>
                    <a:pt x="2250" y="82"/>
                  </a:cubicBezTo>
                  <a:lnTo>
                    <a:pt x="2221" y="82"/>
                  </a:lnTo>
                  <a:cubicBezTo>
                    <a:pt x="2043" y="93"/>
                    <a:pt x="1862" y="100"/>
                    <a:pt x="1683" y="100"/>
                  </a:cubicBezTo>
                  <a:cubicBezTo>
                    <a:pt x="1266" y="100"/>
                    <a:pt x="848" y="68"/>
                    <a:pt x="428" y="4"/>
                  </a:cubicBezTo>
                  <a:cubicBezTo>
                    <a:pt x="414" y="1"/>
                    <a:pt x="396" y="1"/>
                    <a:pt x="381" y="1"/>
                  </a:cubicBezTo>
                  <a:close/>
                </a:path>
              </a:pathLst>
            </a:custGeom>
            <a:solidFill>
              <a:srgbClr val="B0D5F7"/>
            </a:solidFill>
            <a:ln cap="flat" cmpd="sng" w="9525">
              <a:solidFill>
                <a:srgbClr val="B0D5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57"/>
          <p:cNvGrpSpPr/>
          <p:nvPr/>
        </p:nvGrpSpPr>
        <p:grpSpPr>
          <a:xfrm>
            <a:off x="5232750" y="1143225"/>
            <a:ext cx="605400" cy="500700"/>
            <a:chOff x="5705125" y="1172650"/>
            <a:chExt cx="605400" cy="500700"/>
          </a:xfrm>
        </p:grpSpPr>
        <p:sp>
          <p:nvSpPr>
            <p:cNvPr id="1749" name="Google Shape;1749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A1</a:t>
              </a:r>
              <a:endParaRPr b="1" sz="2000"/>
            </a:p>
          </p:txBody>
        </p:sp>
      </p:grpSp>
      <p:grpSp>
        <p:nvGrpSpPr>
          <p:cNvPr id="1750" name="Google Shape;1750;p57"/>
          <p:cNvGrpSpPr/>
          <p:nvPr/>
        </p:nvGrpSpPr>
        <p:grpSpPr>
          <a:xfrm>
            <a:off x="5232750" y="2034750"/>
            <a:ext cx="605400" cy="500700"/>
            <a:chOff x="5705125" y="1172650"/>
            <a:chExt cx="605400" cy="500700"/>
          </a:xfrm>
        </p:grpSpPr>
        <p:sp>
          <p:nvSpPr>
            <p:cNvPr id="1751" name="Google Shape;1751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A2</a:t>
              </a:r>
              <a:endParaRPr b="1" sz="2000"/>
            </a:p>
          </p:txBody>
        </p:sp>
      </p:grpSp>
      <p:grpSp>
        <p:nvGrpSpPr>
          <p:cNvPr id="1752" name="Google Shape;1752;p57"/>
          <p:cNvGrpSpPr/>
          <p:nvPr/>
        </p:nvGrpSpPr>
        <p:grpSpPr>
          <a:xfrm>
            <a:off x="5232750" y="2893200"/>
            <a:ext cx="605400" cy="500700"/>
            <a:chOff x="5705125" y="1172650"/>
            <a:chExt cx="605400" cy="500700"/>
          </a:xfrm>
        </p:grpSpPr>
        <p:sp>
          <p:nvSpPr>
            <p:cNvPr id="1753" name="Google Shape;1753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A3</a:t>
              </a:r>
              <a:endParaRPr b="1" sz="2000"/>
            </a:p>
          </p:txBody>
        </p:sp>
      </p:grpSp>
      <p:grpSp>
        <p:nvGrpSpPr>
          <p:cNvPr id="1754" name="Google Shape;1754;p57"/>
          <p:cNvGrpSpPr/>
          <p:nvPr/>
        </p:nvGrpSpPr>
        <p:grpSpPr>
          <a:xfrm>
            <a:off x="6857750" y="914400"/>
            <a:ext cx="605400" cy="500700"/>
            <a:chOff x="5705125" y="1172650"/>
            <a:chExt cx="605400" cy="500700"/>
          </a:xfrm>
        </p:grpSpPr>
        <p:sp>
          <p:nvSpPr>
            <p:cNvPr id="1755" name="Google Shape;1755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</a:t>
              </a:r>
              <a:r>
                <a:rPr b="1" lang="en" sz="2000"/>
                <a:t>1</a:t>
              </a:r>
              <a:endParaRPr b="1" sz="2000"/>
            </a:p>
          </p:txBody>
        </p:sp>
      </p:grpSp>
      <p:grpSp>
        <p:nvGrpSpPr>
          <p:cNvPr id="1756" name="Google Shape;1756;p57"/>
          <p:cNvGrpSpPr/>
          <p:nvPr/>
        </p:nvGrpSpPr>
        <p:grpSpPr>
          <a:xfrm>
            <a:off x="6857750" y="1696388"/>
            <a:ext cx="605400" cy="500700"/>
            <a:chOff x="5705125" y="1172650"/>
            <a:chExt cx="605400" cy="500700"/>
          </a:xfrm>
        </p:grpSpPr>
        <p:sp>
          <p:nvSpPr>
            <p:cNvPr id="1757" name="Google Shape;1757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B2</a:t>
              </a:r>
              <a:endParaRPr b="1" sz="2000"/>
            </a:p>
          </p:txBody>
        </p:sp>
      </p:grpSp>
      <p:grpSp>
        <p:nvGrpSpPr>
          <p:cNvPr id="1758" name="Google Shape;1758;p57"/>
          <p:cNvGrpSpPr/>
          <p:nvPr/>
        </p:nvGrpSpPr>
        <p:grpSpPr>
          <a:xfrm>
            <a:off x="6913250" y="2603825"/>
            <a:ext cx="605400" cy="500700"/>
            <a:chOff x="5705125" y="1172650"/>
            <a:chExt cx="605400" cy="500700"/>
          </a:xfrm>
        </p:grpSpPr>
        <p:sp>
          <p:nvSpPr>
            <p:cNvPr id="1759" name="Google Shape;1759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B3</a:t>
              </a:r>
              <a:endParaRPr b="1" sz="2000"/>
            </a:p>
          </p:txBody>
        </p:sp>
      </p:grpSp>
      <p:grpSp>
        <p:nvGrpSpPr>
          <p:cNvPr id="1760" name="Google Shape;1760;p57"/>
          <p:cNvGrpSpPr/>
          <p:nvPr/>
        </p:nvGrpSpPr>
        <p:grpSpPr>
          <a:xfrm>
            <a:off x="6913250" y="3393900"/>
            <a:ext cx="605400" cy="500700"/>
            <a:chOff x="5705125" y="1172650"/>
            <a:chExt cx="605400" cy="500700"/>
          </a:xfrm>
        </p:grpSpPr>
        <p:sp>
          <p:nvSpPr>
            <p:cNvPr id="1761" name="Google Shape;1761;p57"/>
            <p:cNvSpPr/>
            <p:nvPr/>
          </p:nvSpPr>
          <p:spPr>
            <a:xfrm>
              <a:off x="5705125" y="1172650"/>
              <a:ext cx="540300" cy="500700"/>
            </a:xfrm>
            <a:prstGeom prst="ellipse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7"/>
            <p:cNvSpPr txBox="1"/>
            <p:nvPr/>
          </p:nvSpPr>
          <p:spPr>
            <a:xfrm>
              <a:off x="5705125" y="1176700"/>
              <a:ext cx="60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/>
                <a:t>B4</a:t>
              </a:r>
              <a:endParaRPr b="1" sz="20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6" name="Google Shape;1766;p58"/>
          <p:cNvGrpSpPr/>
          <p:nvPr/>
        </p:nvGrpSpPr>
        <p:grpSpPr>
          <a:xfrm rot="475837">
            <a:off x="4555653" y="2897762"/>
            <a:ext cx="2943604" cy="585208"/>
            <a:chOff x="4345425" y="2175475"/>
            <a:chExt cx="800750" cy="176025"/>
          </a:xfrm>
        </p:grpSpPr>
        <p:sp>
          <p:nvSpPr>
            <p:cNvPr id="1767" name="Google Shape;1767;p58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9" name="Google Shape;1769;p58"/>
          <p:cNvSpPr txBox="1"/>
          <p:nvPr>
            <p:ph type="ctrTitle"/>
          </p:nvPr>
        </p:nvSpPr>
        <p:spPr>
          <a:xfrm>
            <a:off x="4229500" y="2852316"/>
            <a:ext cx="33678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—</a:t>
            </a:r>
            <a:r>
              <a:rPr lang="en" sz="3000"/>
              <a:t>Hall’s Theorem</a:t>
            </a:r>
            <a:endParaRPr sz="3000"/>
          </a:p>
        </p:txBody>
      </p:sp>
      <p:sp>
        <p:nvSpPr>
          <p:cNvPr id="1770" name="Google Shape;1770;p58"/>
          <p:cNvSpPr txBox="1"/>
          <p:nvPr>
            <p:ph idx="1" type="subTitle"/>
          </p:nvPr>
        </p:nvSpPr>
        <p:spPr>
          <a:xfrm>
            <a:off x="971125" y="1471555"/>
            <a:ext cx="6941100" cy="15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“Let G be an undirected bipartite graph with bipartition (V1,V2). The graph G has a matching saturating V1 if and only if for all X ⊆ V1, we have |N(X)|≥|X|”</a:t>
            </a:r>
            <a:endParaRPr sz="2200"/>
          </a:p>
        </p:txBody>
      </p:sp>
      <p:grpSp>
        <p:nvGrpSpPr>
          <p:cNvPr id="1771" name="Google Shape;1771;p58"/>
          <p:cNvGrpSpPr/>
          <p:nvPr/>
        </p:nvGrpSpPr>
        <p:grpSpPr>
          <a:xfrm rot="807327">
            <a:off x="7596588" y="-20648"/>
            <a:ext cx="1508549" cy="1450751"/>
            <a:chOff x="1857000" y="3245400"/>
            <a:chExt cx="1233825" cy="1186575"/>
          </a:xfrm>
        </p:grpSpPr>
        <p:sp>
          <p:nvSpPr>
            <p:cNvPr id="1772" name="Google Shape;1772;p58"/>
            <p:cNvSpPr/>
            <p:nvPr/>
          </p:nvSpPr>
          <p:spPr>
            <a:xfrm>
              <a:off x="2513000" y="4148825"/>
              <a:ext cx="463125" cy="272250"/>
            </a:xfrm>
            <a:custGeom>
              <a:rect b="b" l="l" r="r" t="t"/>
              <a:pathLst>
                <a:path extrusionOk="0" h="10890" w="18525">
                  <a:moveTo>
                    <a:pt x="12728" y="1"/>
                  </a:moveTo>
                  <a:cubicBezTo>
                    <a:pt x="12377" y="28"/>
                    <a:pt x="11899" y="1641"/>
                    <a:pt x="11664" y="2065"/>
                  </a:cubicBezTo>
                  <a:cubicBezTo>
                    <a:pt x="10979" y="3318"/>
                    <a:pt x="10015" y="4435"/>
                    <a:pt x="9005" y="5418"/>
                  </a:cubicBezTo>
                  <a:cubicBezTo>
                    <a:pt x="6527" y="7843"/>
                    <a:pt x="3263" y="9754"/>
                    <a:pt x="0" y="10889"/>
                  </a:cubicBezTo>
                  <a:cubicBezTo>
                    <a:pt x="5192" y="10331"/>
                    <a:pt x="10556" y="9114"/>
                    <a:pt x="15144" y="6626"/>
                  </a:cubicBezTo>
                  <a:cubicBezTo>
                    <a:pt x="16685" y="5788"/>
                    <a:pt x="17578" y="5409"/>
                    <a:pt x="18524" y="4066"/>
                  </a:cubicBezTo>
                  <a:cubicBezTo>
                    <a:pt x="17623" y="3976"/>
                    <a:pt x="17064" y="3038"/>
                    <a:pt x="16189" y="2651"/>
                  </a:cubicBezTo>
                  <a:cubicBezTo>
                    <a:pt x="15928" y="2543"/>
                    <a:pt x="12728" y="1"/>
                    <a:pt x="12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>
              <a:off x="2508725" y="4143800"/>
              <a:ext cx="474150" cy="281125"/>
            </a:xfrm>
            <a:custGeom>
              <a:rect b="b" l="l" r="r" t="t"/>
              <a:pathLst>
                <a:path extrusionOk="0" h="11245" w="18966">
                  <a:moveTo>
                    <a:pt x="12884" y="443"/>
                  </a:moveTo>
                  <a:lnTo>
                    <a:pt x="14486" y="1707"/>
                  </a:lnTo>
                  <a:lnTo>
                    <a:pt x="15351" y="2383"/>
                  </a:lnTo>
                  <a:lnTo>
                    <a:pt x="15793" y="2716"/>
                  </a:lnTo>
                  <a:lnTo>
                    <a:pt x="16018" y="2879"/>
                  </a:lnTo>
                  <a:lnTo>
                    <a:pt x="16135" y="2960"/>
                  </a:lnTo>
                  <a:lnTo>
                    <a:pt x="16198" y="2996"/>
                  </a:lnTo>
                  <a:lnTo>
                    <a:pt x="16225" y="3023"/>
                  </a:lnTo>
                  <a:lnTo>
                    <a:pt x="16279" y="3050"/>
                  </a:lnTo>
                  <a:cubicBezTo>
                    <a:pt x="16469" y="3131"/>
                    <a:pt x="16649" y="3248"/>
                    <a:pt x="16820" y="3393"/>
                  </a:cubicBezTo>
                  <a:cubicBezTo>
                    <a:pt x="16991" y="3528"/>
                    <a:pt x="17163" y="3681"/>
                    <a:pt x="17334" y="3834"/>
                  </a:cubicBezTo>
                  <a:cubicBezTo>
                    <a:pt x="17514" y="3987"/>
                    <a:pt x="17703" y="4141"/>
                    <a:pt x="17920" y="4267"/>
                  </a:cubicBezTo>
                  <a:cubicBezTo>
                    <a:pt x="18030" y="4333"/>
                    <a:pt x="18147" y="4389"/>
                    <a:pt x="18270" y="4431"/>
                  </a:cubicBezTo>
                  <a:lnTo>
                    <a:pt x="18270" y="4431"/>
                  </a:lnTo>
                  <a:cubicBezTo>
                    <a:pt x="18099" y="4651"/>
                    <a:pt x="17917" y="4859"/>
                    <a:pt x="17713" y="5051"/>
                  </a:cubicBezTo>
                  <a:cubicBezTo>
                    <a:pt x="17424" y="5321"/>
                    <a:pt x="17100" y="5565"/>
                    <a:pt x="16757" y="5790"/>
                  </a:cubicBezTo>
                  <a:cubicBezTo>
                    <a:pt x="16415" y="6007"/>
                    <a:pt x="16045" y="6214"/>
                    <a:pt x="15684" y="6412"/>
                  </a:cubicBezTo>
                  <a:cubicBezTo>
                    <a:pt x="15315" y="6619"/>
                    <a:pt x="14945" y="6818"/>
                    <a:pt x="14585" y="7016"/>
                  </a:cubicBezTo>
                  <a:cubicBezTo>
                    <a:pt x="13106" y="7791"/>
                    <a:pt x="11547" y="8413"/>
                    <a:pt x="9961" y="8927"/>
                  </a:cubicBezTo>
                  <a:cubicBezTo>
                    <a:pt x="8374" y="9450"/>
                    <a:pt x="6752" y="9846"/>
                    <a:pt x="5111" y="10180"/>
                  </a:cubicBezTo>
                  <a:cubicBezTo>
                    <a:pt x="3896" y="10420"/>
                    <a:pt x="2671" y="10616"/>
                    <a:pt x="1444" y="10775"/>
                  </a:cubicBezTo>
                  <a:lnTo>
                    <a:pt x="1444" y="10775"/>
                  </a:lnTo>
                  <a:cubicBezTo>
                    <a:pt x="2382" y="10395"/>
                    <a:pt x="3302" y="9962"/>
                    <a:pt x="4192" y="9477"/>
                  </a:cubicBezTo>
                  <a:cubicBezTo>
                    <a:pt x="5463" y="8783"/>
                    <a:pt x="6670" y="7981"/>
                    <a:pt x="7806" y="7070"/>
                  </a:cubicBezTo>
                  <a:cubicBezTo>
                    <a:pt x="8933" y="6160"/>
                    <a:pt x="9979" y="5150"/>
                    <a:pt x="10898" y="4005"/>
                  </a:cubicBezTo>
                  <a:cubicBezTo>
                    <a:pt x="11123" y="3726"/>
                    <a:pt x="11340" y="3429"/>
                    <a:pt x="11538" y="3122"/>
                  </a:cubicBezTo>
                  <a:cubicBezTo>
                    <a:pt x="11646" y="2969"/>
                    <a:pt x="11736" y="2816"/>
                    <a:pt x="11835" y="2662"/>
                  </a:cubicBezTo>
                  <a:cubicBezTo>
                    <a:pt x="11881" y="2581"/>
                    <a:pt x="11926" y="2500"/>
                    <a:pt x="11971" y="2419"/>
                  </a:cubicBezTo>
                  <a:lnTo>
                    <a:pt x="12007" y="2356"/>
                  </a:lnTo>
                  <a:lnTo>
                    <a:pt x="12043" y="2293"/>
                  </a:lnTo>
                  <a:cubicBezTo>
                    <a:pt x="12061" y="2248"/>
                    <a:pt x="12079" y="2203"/>
                    <a:pt x="12097" y="2158"/>
                  </a:cubicBezTo>
                  <a:cubicBezTo>
                    <a:pt x="12241" y="1824"/>
                    <a:pt x="12367" y="1482"/>
                    <a:pt x="12502" y="1157"/>
                  </a:cubicBezTo>
                  <a:cubicBezTo>
                    <a:pt x="12575" y="995"/>
                    <a:pt x="12647" y="833"/>
                    <a:pt x="12728" y="688"/>
                  </a:cubicBezTo>
                  <a:cubicBezTo>
                    <a:pt x="12764" y="616"/>
                    <a:pt x="12809" y="544"/>
                    <a:pt x="12854" y="481"/>
                  </a:cubicBezTo>
                  <a:cubicBezTo>
                    <a:pt x="12863" y="468"/>
                    <a:pt x="12874" y="455"/>
                    <a:pt x="12884" y="443"/>
                  </a:cubicBezTo>
                  <a:close/>
                  <a:moveTo>
                    <a:pt x="12906" y="1"/>
                  </a:moveTo>
                  <a:cubicBezTo>
                    <a:pt x="12897" y="1"/>
                    <a:pt x="12889" y="2"/>
                    <a:pt x="12881" y="3"/>
                  </a:cubicBezTo>
                  <a:cubicBezTo>
                    <a:pt x="12755" y="21"/>
                    <a:pt x="12701" y="75"/>
                    <a:pt x="12647" y="120"/>
                  </a:cubicBezTo>
                  <a:cubicBezTo>
                    <a:pt x="12602" y="157"/>
                    <a:pt x="12566" y="202"/>
                    <a:pt x="12539" y="247"/>
                  </a:cubicBezTo>
                  <a:cubicBezTo>
                    <a:pt x="12475" y="337"/>
                    <a:pt x="12421" y="418"/>
                    <a:pt x="12376" y="499"/>
                  </a:cubicBezTo>
                  <a:cubicBezTo>
                    <a:pt x="12286" y="670"/>
                    <a:pt x="12214" y="842"/>
                    <a:pt x="12142" y="1004"/>
                  </a:cubicBezTo>
                  <a:cubicBezTo>
                    <a:pt x="12007" y="1346"/>
                    <a:pt x="11881" y="1689"/>
                    <a:pt x="11745" y="2013"/>
                  </a:cubicBezTo>
                  <a:lnTo>
                    <a:pt x="11691" y="2122"/>
                  </a:lnTo>
                  <a:lnTo>
                    <a:pt x="11673" y="2176"/>
                  </a:lnTo>
                  <a:lnTo>
                    <a:pt x="11637" y="2239"/>
                  </a:lnTo>
                  <a:cubicBezTo>
                    <a:pt x="11592" y="2311"/>
                    <a:pt x="11556" y="2392"/>
                    <a:pt x="11502" y="2464"/>
                  </a:cubicBezTo>
                  <a:cubicBezTo>
                    <a:pt x="11421" y="2617"/>
                    <a:pt x="11322" y="2771"/>
                    <a:pt x="11222" y="2915"/>
                  </a:cubicBezTo>
                  <a:cubicBezTo>
                    <a:pt x="11033" y="3212"/>
                    <a:pt x="10826" y="3501"/>
                    <a:pt x="10601" y="3780"/>
                  </a:cubicBezTo>
                  <a:cubicBezTo>
                    <a:pt x="9717" y="4889"/>
                    <a:pt x="8690" y="5898"/>
                    <a:pt x="7590" y="6800"/>
                  </a:cubicBezTo>
                  <a:cubicBezTo>
                    <a:pt x="6472" y="7701"/>
                    <a:pt x="5282" y="8503"/>
                    <a:pt x="4029" y="9188"/>
                  </a:cubicBezTo>
                  <a:cubicBezTo>
                    <a:pt x="2776" y="9883"/>
                    <a:pt x="1469" y="10459"/>
                    <a:pt x="117" y="10937"/>
                  </a:cubicBezTo>
                  <a:cubicBezTo>
                    <a:pt x="45" y="10964"/>
                    <a:pt x="0" y="11027"/>
                    <a:pt x="9" y="11108"/>
                  </a:cubicBezTo>
                  <a:cubicBezTo>
                    <a:pt x="18" y="11184"/>
                    <a:pt x="89" y="11244"/>
                    <a:pt x="172" y="11244"/>
                  </a:cubicBezTo>
                  <a:cubicBezTo>
                    <a:pt x="178" y="11244"/>
                    <a:pt x="184" y="11244"/>
                    <a:pt x="189" y="11244"/>
                  </a:cubicBezTo>
                  <a:cubicBezTo>
                    <a:pt x="1857" y="11063"/>
                    <a:pt x="3525" y="10820"/>
                    <a:pt x="5174" y="10486"/>
                  </a:cubicBezTo>
                  <a:cubicBezTo>
                    <a:pt x="6824" y="10153"/>
                    <a:pt x="8455" y="9747"/>
                    <a:pt x="10060" y="9225"/>
                  </a:cubicBezTo>
                  <a:cubicBezTo>
                    <a:pt x="10456" y="9089"/>
                    <a:pt x="10862" y="8963"/>
                    <a:pt x="11250" y="8810"/>
                  </a:cubicBezTo>
                  <a:lnTo>
                    <a:pt x="11844" y="8594"/>
                  </a:lnTo>
                  <a:lnTo>
                    <a:pt x="12430" y="8359"/>
                  </a:lnTo>
                  <a:cubicBezTo>
                    <a:pt x="12818" y="8206"/>
                    <a:pt x="13206" y="8026"/>
                    <a:pt x="13593" y="7863"/>
                  </a:cubicBezTo>
                  <a:lnTo>
                    <a:pt x="14170" y="7593"/>
                  </a:lnTo>
                  <a:cubicBezTo>
                    <a:pt x="14359" y="7503"/>
                    <a:pt x="14549" y="7422"/>
                    <a:pt x="14738" y="7323"/>
                  </a:cubicBezTo>
                  <a:cubicBezTo>
                    <a:pt x="15117" y="7133"/>
                    <a:pt x="15495" y="6944"/>
                    <a:pt x="15865" y="6755"/>
                  </a:cubicBezTo>
                  <a:cubicBezTo>
                    <a:pt x="16234" y="6556"/>
                    <a:pt x="16613" y="6367"/>
                    <a:pt x="16982" y="6151"/>
                  </a:cubicBezTo>
                  <a:cubicBezTo>
                    <a:pt x="17352" y="5934"/>
                    <a:pt x="17713" y="5691"/>
                    <a:pt x="18037" y="5394"/>
                  </a:cubicBezTo>
                  <a:cubicBezTo>
                    <a:pt x="18362" y="5096"/>
                    <a:pt x="18650" y="4763"/>
                    <a:pt x="18902" y="4420"/>
                  </a:cubicBezTo>
                  <a:cubicBezTo>
                    <a:pt x="18929" y="4384"/>
                    <a:pt x="18947" y="4339"/>
                    <a:pt x="18947" y="4303"/>
                  </a:cubicBezTo>
                  <a:cubicBezTo>
                    <a:pt x="18965" y="4159"/>
                    <a:pt x="18866" y="4042"/>
                    <a:pt x="18731" y="4023"/>
                  </a:cubicBezTo>
                  <a:lnTo>
                    <a:pt x="18722" y="4023"/>
                  </a:lnTo>
                  <a:cubicBezTo>
                    <a:pt x="18533" y="3996"/>
                    <a:pt x="18352" y="3924"/>
                    <a:pt x="18172" y="3825"/>
                  </a:cubicBezTo>
                  <a:cubicBezTo>
                    <a:pt x="18001" y="3726"/>
                    <a:pt x="17821" y="3600"/>
                    <a:pt x="17640" y="3456"/>
                  </a:cubicBezTo>
                  <a:cubicBezTo>
                    <a:pt x="17460" y="3320"/>
                    <a:pt x="17280" y="3176"/>
                    <a:pt x="17082" y="3032"/>
                  </a:cubicBezTo>
                  <a:cubicBezTo>
                    <a:pt x="16892" y="2897"/>
                    <a:pt x="16685" y="2762"/>
                    <a:pt x="16451" y="2662"/>
                  </a:cubicBezTo>
                  <a:lnTo>
                    <a:pt x="16415" y="2644"/>
                  </a:lnTo>
                  <a:lnTo>
                    <a:pt x="16360" y="2608"/>
                  </a:lnTo>
                  <a:lnTo>
                    <a:pt x="16261" y="2536"/>
                  </a:lnTo>
                  <a:lnTo>
                    <a:pt x="16036" y="2374"/>
                  </a:lnTo>
                  <a:lnTo>
                    <a:pt x="15603" y="2049"/>
                  </a:lnTo>
                  <a:lnTo>
                    <a:pt x="14738" y="1391"/>
                  </a:lnTo>
                  <a:lnTo>
                    <a:pt x="13025" y="48"/>
                  </a:lnTo>
                  <a:lnTo>
                    <a:pt x="13016" y="39"/>
                  </a:lnTo>
                  <a:cubicBezTo>
                    <a:pt x="12987" y="17"/>
                    <a:pt x="12945" y="1"/>
                    <a:pt x="129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>
              <a:off x="1867600" y="3249925"/>
              <a:ext cx="1223225" cy="1178125"/>
            </a:xfrm>
            <a:custGeom>
              <a:rect b="b" l="l" r="r" t="t"/>
              <a:pathLst>
                <a:path extrusionOk="0" h="47125" w="48929">
                  <a:moveTo>
                    <a:pt x="2615" y="0"/>
                  </a:moveTo>
                  <a:cubicBezTo>
                    <a:pt x="1335" y="7617"/>
                    <a:pt x="541" y="15315"/>
                    <a:pt x="316" y="23049"/>
                  </a:cubicBezTo>
                  <a:cubicBezTo>
                    <a:pt x="82" y="30638"/>
                    <a:pt x="803" y="38291"/>
                    <a:pt x="100" y="45863"/>
                  </a:cubicBezTo>
                  <a:cubicBezTo>
                    <a:pt x="100" y="45944"/>
                    <a:pt x="55" y="45998"/>
                    <a:pt x="1" y="46025"/>
                  </a:cubicBezTo>
                  <a:cubicBezTo>
                    <a:pt x="5231" y="46886"/>
                    <a:pt x="10526" y="47124"/>
                    <a:pt x="15820" y="47124"/>
                  </a:cubicBezTo>
                  <a:cubicBezTo>
                    <a:pt x="17678" y="47124"/>
                    <a:pt x="19536" y="47095"/>
                    <a:pt x="21391" y="47053"/>
                  </a:cubicBezTo>
                  <a:cubicBezTo>
                    <a:pt x="22815" y="47017"/>
                    <a:pt x="24257" y="46963"/>
                    <a:pt x="25708" y="46863"/>
                  </a:cubicBezTo>
                  <a:cubicBezTo>
                    <a:pt x="31351" y="45601"/>
                    <a:pt x="37354" y="42402"/>
                    <a:pt x="38589" y="36633"/>
                  </a:cubicBezTo>
                  <a:cubicBezTo>
                    <a:pt x="38618" y="36502"/>
                    <a:pt x="38725" y="36441"/>
                    <a:pt x="38838" y="36441"/>
                  </a:cubicBezTo>
                  <a:cubicBezTo>
                    <a:pt x="38935" y="36441"/>
                    <a:pt x="39036" y="36486"/>
                    <a:pt x="39094" y="36570"/>
                  </a:cubicBezTo>
                  <a:cubicBezTo>
                    <a:pt x="40374" y="38517"/>
                    <a:pt x="42222" y="39634"/>
                    <a:pt x="44502" y="39941"/>
                  </a:cubicBezTo>
                  <a:cubicBezTo>
                    <a:pt x="47396" y="35452"/>
                    <a:pt x="47197" y="28520"/>
                    <a:pt x="47585" y="23599"/>
                  </a:cubicBezTo>
                  <a:cubicBezTo>
                    <a:pt x="48135" y="16631"/>
                    <a:pt x="48928" y="9645"/>
                    <a:pt x="48468" y="2668"/>
                  </a:cubicBezTo>
                  <a:cubicBezTo>
                    <a:pt x="33280" y="54"/>
                    <a:pt x="17929" y="1352"/>
                    <a:pt x="2642" y="9"/>
                  </a:cubicBezTo>
                  <a:cubicBezTo>
                    <a:pt x="2633" y="0"/>
                    <a:pt x="2624" y="0"/>
                    <a:pt x="2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>
              <a:off x="1857000" y="3245400"/>
              <a:ext cx="1232000" cy="1186575"/>
            </a:xfrm>
            <a:custGeom>
              <a:rect b="b" l="l" r="r" t="t"/>
              <a:pathLst>
                <a:path extrusionOk="0" h="47463" w="49280">
                  <a:moveTo>
                    <a:pt x="3133" y="33"/>
                  </a:moveTo>
                  <a:lnTo>
                    <a:pt x="3147" y="37"/>
                  </a:lnTo>
                  <a:cubicBezTo>
                    <a:pt x="3142" y="37"/>
                    <a:pt x="3138" y="35"/>
                    <a:pt x="3133" y="33"/>
                  </a:cubicBezTo>
                  <a:close/>
                  <a:moveTo>
                    <a:pt x="3174" y="372"/>
                  </a:moveTo>
                  <a:cubicBezTo>
                    <a:pt x="10770" y="1029"/>
                    <a:pt x="18401" y="1047"/>
                    <a:pt x="26015" y="1227"/>
                  </a:cubicBezTo>
                  <a:cubicBezTo>
                    <a:pt x="29837" y="1317"/>
                    <a:pt x="33668" y="1443"/>
                    <a:pt x="37481" y="1714"/>
                  </a:cubicBezTo>
                  <a:lnTo>
                    <a:pt x="40338" y="1948"/>
                  </a:lnTo>
                  <a:lnTo>
                    <a:pt x="43187" y="2245"/>
                  </a:lnTo>
                  <a:lnTo>
                    <a:pt x="46026" y="2606"/>
                  </a:lnTo>
                  <a:cubicBezTo>
                    <a:pt x="46927" y="2750"/>
                    <a:pt x="47829" y="2867"/>
                    <a:pt x="48739" y="2985"/>
                  </a:cubicBezTo>
                  <a:cubicBezTo>
                    <a:pt x="48730" y="3354"/>
                    <a:pt x="48730" y="3697"/>
                    <a:pt x="48739" y="4048"/>
                  </a:cubicBezTo>
                  <a:lnTo>
                    <a:pt x="48766" y="5211"/>
                  </a:lnTo>
                  <a:cubicBezTo>
                    <a:pt x="48784" y="5995"/>
                    <a:pt x="48793" y="6779"/>
                    <a:pt x="48784" y="7564"/>
                  </a:cubicBezTo>
                  <a:cubicBezTo>
                    <a:pt x="48766" y="9132"/>
                    <a:pt x="48721" y="10700"/>
                    <a:pt x="48631" y="12269"/>
                  </a:cubicBezTo>
                  <a:cubicBezTo>
                    <a:pt x="48478" y="15415"/>
                    <a:pt x="48207" y="18542"/>
                    <a:pt x="47955" y="21688"/>
                  </a:cubicBezTo>
                  <a:cubicBezTo>
                    <a:pt x="47892" y="22473"/>
                    <a:pt x="47829" y="23257"/>
                    <a:pt x="47775" y="24041"/>
                  </a:cubicBezTo>
                  <a:cubicBezTo>
                    <a:pt x="47721" y="24834"/>
                    <a:pt x="47676" y="25618"/>
                    <a:pt x="47639" y="26403"/>
                  </a:cubicBezTo>
                  <a:cubicBezTo>
                    <a:pt x="47558" y="27980"/>
                    <a:pt x="47486" y="29548"/>
                    <a:pt x="47333" y="31108"/>
                  </a:cubicBezTo>
                  <a:cubicBezTo>
                    <a:pt x="47180" y="32667"/>
                    <a:pt x="46954" y="34218"/>
                    <a:pt x="46567" y="35732"/>
                  </a:cubicBezTo>
                  <a:cubicBezTo>
                    <a:pt x="46188" y="37213"/>
                    <a:pt x="45645" y="38651"/>
                    <a:pt x="44846" y="39944"/>
                  </a:cubicBezTo>
                  <a:lnTo>
                    <a:pt x="44846" y="39944"/>
                  </a:lnTo>
                  <a:cubicBezTo>
                    <a:pt x="43883" y="39803"/>
                    <a:pt x="42948" y="39509"/>
                    <a:pt x="42105" y="39022"/>
                  </a:cubicBezTo>
                  <a:cubicBezTo>
                    <a:pt x="41240" y="38526"/>
                    <a:pt x="40482" y="37832"/>
                    <a:pt x="39887" y="37021"/>
                  </a:cubicBezTo>
                  <a:lnTo>
                    <a:pt x="39671" y="36714"/>
                  </a:lnTo>
                  <a:lnTo>
                    <a:pt x="39644" y="36669"/>
                  </a:lnTo>
                  <a:cubicBezTo>
                    <a:pt x="39635" y="36660"/>
                    <a:pt x="39617" y="36633"/>
                    <a:pt x="39608" y="36615"/>
                  </a:cubicBezTo>
                  <a:cubicBezTo>
                    <a:pt x="39572" y="36579"/>
                    <a:pt x="39527" y="36552"/>
                    <a:pt x="39491" y="36525"/>
                  </a:cubicBezTo>
                  <a:cubicBezTo>
                    <a:pt x="39416" y="36488"/>
                    <a:pt x="39341" y="36469"/>
                    <a:pt x="39260" y="36469"/>
                  </a:cubicBezTo>
                  <a:cubicBezTo>
                    <a:pt x="39244" y="36469"/>
                    <a:pt x="39228" y="36470"/>
                    <a:pt x="39211" y="36471"/>
                  </a:cubicBezTo>
                  <a:cubicBezTo>
                    <a:pt x="39112" y="36480"/>
                    <a:pt x="39013" y="36534"/>
                    <a:pt x="38941" y="36615"/>
                  </a:cubicBezTo>
                  <a:cubicBezTo>
                    <a:pt x="38905" y="36660"/>
                    <a:pt x="38887" y="36705"/>
                    <a:pt x="38869" y="36760"/>
                  </a:cubicBezTo>
                  <a:cubicBezTo>
                    <a:pt x="38860" y="36787"/>
                    <a:pt x="38860" y="36796"/>
                    <a:pt x="38860" y="36814"/>
                  </a:cubicBezTo>
                  <a:lnTo>
                    <a:pt x="38842" y="36859"/>
                  </a:lnTo>
                  <a:lnTo>
                    <a:pt x="38761" y="37228"/>
                  </a:lnTo>
                  <a:cubicBezTo>
                    <a:pt x="38626" y="37715"/>
                    <a:pt x="38463" y="38193"/>
                    <a:pt x="38256" y="38652"/>
                  </a:cubicBezTo>
                  <a:cubicBezTo>
                    <a:pt x="38058" y="39112"/>
                    <a:pt x="37823" y="39563"/>
                    <a:pt x="37544" y="39987"/>
                  </a:cubicBezTo>
                  <a:cubicBezTo>
                    <a:pt x="37273" y="40410"/>
                    <a:pt x="36976" y="40825"/>
                    <a:pt x="36652" y="41203"/>
                  </a:cubicBezTo>
                  <a:cubicBezTo>
                    <a:pt x="35344" y="42754"/>
                    <a:pt x="33650" y="43953"/>
                    <a:pt x="31838" y="44872"/>
                  </a:cubicBezTo>
                  <a:cubicBezTo>
                    <a:pt x="30026" y="45782"/>
                    <a:pt x="28079" y="46449"/>
                    <a:pt x="26096" y="46891"/>
                  </a:cubicBezTo>
                  <a:lnTo>
                    <a:pt x="26123" y="46891"/>
                  </a:lnTo>
                  <a:cubicBezTo>
                    <a:pt x="23978" y="46972"/>
                    <a:pt x="21842" y="47098"/>
                    <a:pt x="19687" y="47117"/>
                  </a:cubicBezTo>
                  <a:cubicBezTo>
                    <a:pt x="18556" y="47136"/>
                    <a:pt x="17424" y="47147"/>
                    <a:pt x="16292" y="47147"/>
                  </a:cubicBezTo>
                  <a:cubicBezTo>
                    <a:pt x="15279" y="47147"/>
                    <a:pt x="14265" y="47138"/>
                    <a:pt x="13251" y="47117"/>
                  </a:cubicBezTo>
                  <a:cubicBezTo>
                    <a:pt x="11106" y="47071"/>
                    <a:pt x="8970" y="46981"/>
                    <a:pt x="6833" y="46810"/>
                  </a:cubicBezTo>
                  <a:cubicBezTo>
                    <a:pt x="4777" y="46645"/>
                    <a:pt x="2720" y="46413"/>
                    <a:pt x="687" y="46091"/>
                  </a:cubicBezTo>
                  <a:lnTo>
                    <a:pt x="687" y="46091"/>
                  </a:lnTo>
                  <a:cubicBezTo>
                    <a:pt x="694" y="46042"/>
                    <a:pt x="686" y="46024"/>
                    <a:pt x="695" y="45990"/>
                  </a:cubicBezTo>
                  <a:lnTo>
                    <a:pt x="704" y="45900"/>
                  </a:lnTo>
                  <a:lnTo>
                    <a:pt x="731" y="45539"/>
                  </a:lnTo>
                  <a:lnTo>
                    <a:pt x="785" y="44818"/>
                  </a:lnTo>
                  <a:cubicBezTo>
                    <a:pt x="830" y="44340"/>
                    <a:pt x="848" y="43853"/>
                    <a:pt x="884" y="43376"/>
                  </a:cubicBezTo>
                  <a:cubicBezTo>
                    <a:pt x="902" y="42898"/>
                    <a:pt x="920" y="42411"/>
                    <a:pt x="947" y="41934"/>
                  </a:cubicBezTo>
                  <a:lnTo>
                    <a:pt x="983" y="40482"/>
                  </a:lnTo>
                  <a:cubicBezTo>
                    <a:pt x="1020" y="38553"/>
                    <a:pt x="1001" y="36624"/>
                    <a:pt x="974" y="34704"/>
                  </a:cubicBezTo>
                  <a:cubicBezTo>
                    <a:pt x="911" y="30846"/>
                    <a:pt x="785" y="26998"/>
                    <a:pt x="902" y="23158"/>
                  </a:cubicBezTo>
                  <a:cubicBezTo>
                    <a:pt x="1135" y="15524"/>
                    <a:pt x="1919" y="7908"/>
                    <a:pt x="3174" y="372"/>
                  </a:cubicBezTo>
                  <a:close/>
                  <a:moveTo>
                    <a:pt x="2894" y="1"/>
                  </a:moveTo>
                  <a:lnTo>
                    <a:pt x="2867" y="145"/>
                  </a:lnTo>
                  <a:cubicBezTo>
                    <a:pt x="1587" y="7753"/>
                    <a:pt x="803" y="15442"/>
                    <a:pt x="569" y="23149"/>
                  </a:cubicBezTo>
                  <a:cubicBezTo>
                    <a:pt x="452" y="27007"/>
                    <a:pt x="578" y="30855"/>
                    <a:pt x="641" y="34704"/>
                  </a:cubicBezTo>
                  <a:cubicBezTo>
                    <a:pt x="677" y="36633"/>
                    <a:pt x="695" y="38553"/>
                    <a:pt x="659" y="40473"/>
                  </a:cubicBezTo>
                  <a:lnTo>
                    <a:pt x="614" y="41916"/>
                  </a:lnTo>
                  <a:cubicBezTo>
                    <a:pt x="596" y="42402"/>
                    <a:pt x="578" y="42880"/>
                    <a:pt x="551" y="43358"/>
                  </a:cubicBezTo>
                  <a:cubicBezTo>
                    <a:pt x="524" y="43835"/>
                    <a:pt x="506" y="44313"/>
                    <a:pt x="461" y="44800"/>
                  </a:cubicBezTo>
                  <a:lnTo>
                    <a:pt x="407" y="45512"/>
                  </a:lnTo>
                  <a:lnTo>
                    <a:pt x="380" y="45873"/>
                  </a:lnTo>
                  <a:lnTo>
                    <a:pt x="361" y="46035"/>
                  </a:lnTo>
                  <a:cubicBezTo>
                    <a:pt x="361" y="46053"/>
                    <a:pt x="361" y="46062"/>
                    <a:pt x="334" y="46071"/>
                  </a:cubicBezTo>
                  <a:lnTo>
                    <a:pt x="1" y="46305"/>
                  </a:lnTo>
                  <a:lnTo>
                    <a:pt x="398" y="46368"/>
                  </a:lnTo>
                  <a:cubicBezTo>
                    <a:pt x="2525" y="46711"/>
                    <a:pt x="4661" y="46963"/>
                    <a:pt x="6806" y="47135"/>
                  </a:cubicBezTo>
                  <a:cubicBezTo>
                    <a:pt x="8952" y="47306"/>
                    <a:pt x="11097" y="47387"/>
                    <a:pt x="13251" y="47432"/>
                  </a:cubicBezTo>
                  <a:cubicBezTo>
                    <a:pt x="14265" y="47453"/>
                    <a:pt x="15281" y="47463"/>
                    <a:pt x="16296" y="47463"/>
                  </a:cubicBezTo>
                  <a:cubicBezTo>
                    <a:pt x="17430" y="47463"/>
                    <a:pt x="18565" y="47451"/>
                    <a:pt x="19696" y="47432"/>
                  </a:cubicBezTo>
                  <a:cubicBezTo>
                    <a:pt x="21842" y="47414"/>
                    <a:pt x="23996" y="47288"/>
                    <a:pt x="26141" y="47207"/>
                  </a:cubicBezTo>
                  <a:lnTo>
                    <a:pt x="26150" y="47207"/>
                  </a:lnTo>
                  <a:lnTo>
                    <a:pt x="26168" y="47198"/>
                  </a:lnTo>
                  <a:cubicBezTo>
                    <a:pt x="28178" y="46747"/>
                    <a:pt x="30143" y="46080"/>
                    <a:pt x="31982" y="45151"/>
                  </a:cubicBezTo>
                  <a:cubicBezTo>
                    <a:pt x="33821" y="44214"/>
                    <a:pt x="35543" y="42997"/>
                    <a:pt x="36886" y="41411"/>
                  </a:cubicBezTo>
                  <a:cubicBezTo>
                    <a:pt x="37228" y="41014"/>
                    <a:pt x="37535" y="40590"/>
                    <a:pt x="37805" y="40149"/>
                  </a:cubicBezTo>
                  <a:cubicBezTo>
                    <a:pt x="38094" y="39716"/>
                    <a:pt x="38328" y="39247"/>
                    <a:pt x="38544" y="38779"/>
                  </a:cubicBezTo>
                  <a:cubicBezTo>
                    <a:pt x="38761" y="38301"/>
                    <a:pt x="38914" y="37805"/>
                    <a:pt x="39058" y="37300"/>
                  </a:cubicBezTo>
                  <a:lnTo>
                    <a:pt x="39148" y="36922"/>
                  </a:lnTo>
                  <a:lnTo>
                    <a:pt x="39157" y="36877"/>
                  </a:lnTo>
                  <a:cubicBezTo>
                    <a:pt x="39166" y="36868"/>
                    <a:pt x="39166" y="36841"/>
                    <a:pt x="39166" y="36841"/>
                  </a:cubicBezTo>
                  <a:cubicBezTo>
                    <a:pt x="39175" y="36832"/>
                    <a:pt x="39175" y="36814"/>
                    <a:pt x="39184" y="36814"/>
                  </a:cubicBezTo>
                  <a:cubicBezTo>
                    <a:pt x="39193" y="36796"/>
                    <a:pt x="39220" y="36787"/>
                    <a:pt x="39248" y="36778"/>
                  </a:cubicBezTo>
                  <a:cubicBezTo>
                    <a:pt x="39275" y="36778"/>
                    <a:pt x="39311" y="36787"/>
                    <a:pt x="39338" y="36796"/>
                  </a:cubicBezTo>
                  <a:cubicBezTo>
                    <a:pt x="39356" y="36805"/>
                    <a:pt x="39365" y="36814"/>
                    <a:pt x="39374" y="36823"/>
                  </a:cubicBezTo>
                  <a:lnTo>
                    <a:pt x="39392" y="36841"/>
                  </a:lnTo>
                  <a:lnTo>
                    <a:pt x="39419" y="36886"/>
                  </a:lnTo>
                  <a:lnTo>
                    <a:pt x="39644" y="37201"/>
                  </a:lnTo>
                  <a:cubicBezTo>
                    <a:pt x="40266" y="38040"/>
                    <a:pt x="41041" y="38770"/>
                    <a:pt x="41952" y="39292"/>
                  </a:cubicBezTo>
                  <a:cubicBezTo>
                    <a:pt x="42862" y="39824"/>
                    <a:pt x="43872" y="40140"/>
                    <a:pt x="44908" y="40284"/>
                  </a:cubicBezTo>
                  <a:lnTo>
                    <a:pt x="45007" y="40293"/>
                  </a:lnTo>
                  <a:lnTo>
                    <a:pt x="45061" y="40212"/>
                  </a:lnTo>
                  <a:cubicBezTo>
                    <a:pt x="45927" y="38860"/>
                    <a:pt x="46495" y="37354"/>
                    <a:pt x="46900" y="35822"/>
                  </a:cubicBezTo>
                  <a:cubicBezTo>
                    <a:pt x="47297" y="34281"/>
                    <a:pt x="47540" y="32712"/>
                    <a:pt x="47712" y="31144"/>
                  </a:cubicBezTo>
                  <a:cubicBezTo>
                    <a:pt x="47874" y="29575"/>
                    <a:pt x="47964" y="27998"/>
                    <a:pt x="48054" y="26430"/>
                  </a:cubicBezTo>
                  <a:cubicBezTo>
                    <a:pt x="48099" y="25636"/>
                    <a:pt x="48144" y="24852"/>
                    <a:pt x="48207" y="24077"/>
                  </a:cubicBezTo>
                  <a:cubicBezTo>
                    <a:pt x="48261" y="23293"/>
                    <a:pt x="48334" y="22509"/>
                    <a:pt x="48406" y="21724"/>
                  </a:cubicBezTo>
                  <a:cubicBezTo>
                    <a:pt x="48667" y="18588"/>
                    <a:pt x="48965" y="15451"/>
                    <a:pt x="49145" y="12296"/>
                  </a:cubicBezTo>
                  <a:cubicBezTo>
                    <a:pt x="49217" y="10727"/>
                    <a:pt x="49280" y="9141"/>
                    <a:pt x="49280" y="7564"/>
                  </a:cubicBezTo>
                  <a:cubicBezTo>
                    <a:pt x="49280" y="6779"/>
                    <a:pt x="49262" y="5986"/>
                    <a:pt x="49235" y="5193"/>
                  </a:cubicBezTo>
                  <a:lnTo>
                    <a:pt x="49208" y="4607"/>
                  </a:lnTo>
                  <a:lnTo>
                    <a:pt x="49199" y="4310"/>
                  </a:lnTo>
                  <a:lnTo>
                    <a:pt x="49190" y="4165"/>
                  </a:lnTo>
                  <a:lnTo>
                    <a:pt x="49181" y="4003"/>
                  </a:lnTo>
                  <a:cubicBezTo>
                    <a:pt x="49154" y="3561"/>
                    <a:pt x="49109" y="3120"/>
                    <a:pt x="49055" y="2705"/>
                  </a:cubicBezTo>
                  <a:cubicBezTo>
                    <a:pt x="48081" y="2525"/>
                    <a:pt x="47081" y="2345"/>
                    <a:pt x="46089" y="2200"/>
                  </a:cubicBezTo>
                  <a:lnTo>
                    <a:pt x="43232" y="1840"/>
                  </a:lnTo>
                  <a:lnTo>
                    <a:pt x="40374" y="1551"/>
                  </a:lnTo>
                  <a:lnTo>
                    <a:pt x="37508" y="1317"/>
                  </a:lnTo>
                  <a:cubicBezTo>
                    <a:pt x="33686" y="1056"/>
                    <a:pt x="29855" y="938"/>
                    <a:pt x="26024" y="857"/>
                  </a:cubicBezTo>
                  <a:cubicBezTo>
                    <a:pt x="22193" y="776"/>
                    <a:pt x="18362" y="731"/>
                    <a:pt x="14540" y="632"/>
                  </a:cubicBezTo>
                  <a:cubicBezTo>
                    <a:pt x="10726" y="524"/>
                    <a:pt x="6903" y="353"/>
                    <a:pt x="3107" y="21"/>
                  </a:cubicBezTo>
                  <a:lnTo>
                    <a:pt x="3107" y="21"/>
                  </a:lnTo>
                  <a:cubicBezTo>
                    <a:pt x="3091" y="15"/>
                    <a:pt x="3070" y="10"/>
                    <a:pt x="3039" y="10"/>
                  </a:cubicBezTo>
                  <a:lnTo>
                    <a:pt x="28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A67A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>
              <a:off x="2004625" y="3411050"/>
              <a:ext cx="976675" cy="36075"/>
            </a:xfrm>
            <a:custGeom>
              <a:rect b="b" l="l" r="r" t="t"/>
              <a:pathLst>
                <a:path extrusionOk="0" h="1443" w="39067">
                  <a:moveTo>
                    <a:pt x="180" y="0"/>
                  </a:moveTo>
                  <a:cubicBezTo>
                    <a:pt x="0" y="0"/>
                    <a:pt x="9" y="262"/>
                    <a:pt x="180" y="271"/>
                  </a:cubicBezTo>
                  <a:cubicBezTo>
                    <a:pt x="13025" y="748"/>
                    <a:pt x="25897" y="1253"/>
                    <a:pt x="38751" y="1442"/>
                  </a:cubicBezTo>
                  <a:cubicBezTo>
                    <a:pt x="39066" y="1442"/>
                    <a:pt x="39066" y="965"/>
                    <a:pt x="38751" y="947"/>
                  </a:cubicBezTo>
                  <a:cubicBezTo>
                    <a:pt x="25906" y="424"/>
                    <a:pt x="13025" y="234"/>
                    <a:pt x="180" y="0"/>
                  </a:cubicBezTo>
                  <a:close/>
                </a:path>
              </a:pathLst>
            </a:custGeom>
            <a:solidFill>
              <a:srgbClr val="1C1C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8" name="Google Shape;1778;p58"/>
          <p:cNvGrpSpPr/>
          <p:nvPr/>
        </p:nvGrpSpPr>
        <p:grpSpPr>
          <a:xfrm rot="2556159">
            <a:off x="8005162" y="112528"/>
            <a:ext cx="691381" cy="1184422"/>
            <a:chOff x="2946668" y="3613769"/>
            <a:chExt cx="640047" cy="1096481"/>
          </a:xfrm>
        </p:grpSpPr>
        <p:sp>
          <p:nvSpPr>
            <p:cNvPr id="1779" name="Google Shape;1779;p58"/>
            <p:cNvSpPr/>
            <p:nvPr/>
          </p:nvSpPr>
          <p:spPr>
            <a:xfrm rot="1150281">
              <a:off x="3079389" y="3651109"/>
              <a:ext cx="374604" cy="871569"/>
            </a:xfrm>
            <a:custGeom>
              <a:rect b="b" l="l" r="r" t="t"/>
              <a:pathLst>
                <a:path extrusionOk="0" h="26989" w="11600">
                  <a:moveTo>
                    <a:pt x="7894" y="394"/>
                  </a:moveTo>
                  <a:cubicBezTo>
                    <a:pt x="7952" y="394"/>
                    <a:pt x="8012" y="398"/>
                    <a:pt x="8072" y="405"/>
                  </a:cubicBezTo>
                  <a:cubicBezTo>
                    <a:pt x="8887" y="468"/>
                    <a:pt x="9608" y="875"/>
                    <a:pt x="10423" y="985"/>
                  </a:cubicBezTo>
                  <a:lnTo>
                    <a:pt x="10439" y="985"/>
                  </a:lnTo>
                  <a:cubicBezTo>
                    <a:pt x="10894" y="1189"/>
                    <a:pt x="11333" y="1518"/>
                    <a:pt x="11254" y="2333"/>
                  </a:cubicBezTo>
                  <a:cubicBezTo>
                    <a:pt x="11160" y="3164"/>
                    <a:pt x="10627" y="4214"/>
                    <a:pt x="10267" y="5044"/>
                  </a:cubicBezTo>
                  <a:cubicBezTo>
                    <a:pt x="10016" y="4684"/>
                    <a:pt x="9655" y="4386"/>
                    <a:pt x="9436" y="4276"/>
                  </a:cubicBezTo>
                  <a:cubicBezTo>
                    <a:pt x="8558" y="3822"/>
                    <a:pt x="7571" y="3571"/>
                    <a:pt x="6630" y="3273"/>
                  </a:cubicBezTo>
                  <a:cubicBezTo>
                    <a:pt x="6416" y="3209"/>
                    <a:pt x="6231" y="3159"/>
                    <a:pt x="6041" y="3159"/>
                  </a:cubicBezTo>
                  <a:cubicBezTo>
                    <a:pt x="5952" y="3159"/>
                    <a:pt x="5863" y="3170"/>
                    <a:pt x="5768" y="3195"/>
                  </a:cubicBezTo>
                  <a:cubicBezTo>
                    <a:pt x="6003" y="2693"/>
                    <a:pt x="6176" y="2176"/>
                    <a:pt x="6395" y="1674"/>
                  </a:cubicBezTo>
                  <a:cubicBezTo>
                    <a:pt x="6781" y="774"/>
                    <a:pt x="7285" y="394"/>
                    <a:pt x="7894" y="394"/>
                  </a:cubicBezTo>
                  <a:close/>
                  <a:moveTo>
                    <a:pt x="5959" y="3426"/>
                  </a:moveTo>
                  <a:cubicBezTo>
                    <a:pt x="6707" y="3426"/>
                    <a:pt x="7540" y="3948"/>
                    <a:pt x="8057" y="4135"/>
                  </a:cubicBezTo>
                  <a:cubicBezTo>
                    <a:pt x="8370" y="4245"/>
                    <a:pt x="11050" y="5154"/>
                    <a:pt x="10016" y="6345"/>
                  </a:cubicBezTo>
                  <a:cubicBezTo>
                    <a:pt x="9702" y="5703"/>
                    <a:pt x="8715" y="5436"/>
                    <a:pt x="8260" y="5264"/>
                  </a:cubicBezTo>
                  <a:cubicBezTo>
                    <a:pt x="7864" y="5132"/>
                    <a:pt x="6564" y="4520"/>
                    <a:pt x="5630" y="4520"/>
                  </a:cubicBezTo>
                  <a:cubicBezTo>
                    <a:pt x="5457" y="4520"/>
                    <a:pt x="5297" y="4541"/>
                    <a:pt x="5157" y="4590"/>
                  </a:cubicBezTo>
                  <a:cubicBezTo>
                    <a:pt x="5063" y="4590"/>
                    <a:pt x="4969" y="4637"/>
                    <a:pt x="4875" y="4684"/>
                  </a:cubicBezTo>
                  <a:cubicBezTo>
                    <a:pt x="4796" y="4480"/>
                    <a:pt x="4796" y="4198"/>
                    <a:pt x="4937" y="3932"/>
                  </a:cubicBezTo>
                  <a:cubicBezTo>
                    <a:pt x="5016" y="3791"/>
                    <a:pt x="5110" y="3696"/>
                    <a:pt x="5204" y="3634"/>
                  </a:cubicBezTo>
                  <a:cubicBezTo>
                    <a:pt x="5213" y="3643"/>
                    <a:pt x="5222" y="3652"/>
                    <a:pt x="5231" y="3652"/>
                  </a:cubicBezTo>
                  <a:cubicBezTo>
                    <a:pt x="5238" y="3652"/>
                    <a:pt x="5244" y="3647"/>
                    <a:pt x="5251" y="3634"/>
                  </a:cubicBezTo>
                  <a:cubicBezTo>
                    <a:pt x="5467" y="3484"/>
                    <a:pt x="5708" y="3426"/>
                    <a:pt x="5959" y="3426"/>
                  </a:cubicBezTo>
                  <a:close/>
                  <a:moveTo>
                    <a:pt x="5331" y="4825"/>
                  </a:moveTo>
                  <a:cubicBezTo>
                    <a:pt x="6116" y="4825"/>
                    <a:pt x="7484" y="5382"/>
                    <a:pt x="7727" y="5468"/>
                  </a:cubicBezTo>
                  <a:cubicBezTo>
                    <a:pt x="8088" y="5577"/>
                    <a:pt x="10361" y="6095"/>
                    <a:pt x="9671" y="7443"/>
                  </a:cubicBezTo>
                  <a:cubicBezTo>
                    <a:pt x="9138" y="6628"/>
                    <a:pt x="7837" y="6361"/>
                    <a:pt x="7148" y="6173"/>
                  </a:cubicBezTo>
                  <a:cubicBezTo>
                    <a:pt x="6773" y="6066"/>
                    <a:pt x="6128" y="5813"/>
                    <a:pt x="5486" y="5813"/>
                  </a:cubicBezTo>
                  <a:cubicBezTo>
                    <a:pt x="5189" y="5813"/>
                    <a:pt x="4892" y="5867"/>
                    <a:pt x="4624" y="6016"/>
                  </a:cubicBezTo>
                  <a:cubicBezTo>
                    <a:pt x="4624" y="5828"/>
                    <a:pt x="4624" y="5656"/>
                    <a:pt x="4718" y="5483"/>
                  </a:cubicBezTo>
                  <a:cubicBezTo>
                    <a:pt x="4796" y="5295"/>
                    <a:pt x="4922" y="5186"/>
                    <a:pt x="5063" y="5076"/>
                  </a:cubicBezTo>
                  <a:cubicBezTo>
                    <a:pt x="5076" y="5063"/>
                    <a:pt x="5078" y="5040"/>
                    <a:pt x="5070" y="5040"/>
                  </a:cubicBezTo>
                  <a:cubicBezTo>
                    <a:pt x="5068" y="5040"/>
                    <a:pt x="5066" y="5041"/>
                    <a:pt x="5063" y="5044"/>
                  </a:cubicBezTo>
                  <a:cubicBezTo>
                    <a:pt x="4718" y="5107"/>
                    <a:pt x="4405" y="5671"/>
                    <a:pt x="4577" y="6032"/>
                  </a:cubicBezTo>
                  <a:cubicBezTo>
                    <a:pt x="4452" y="6110"/>
                    <a:pt x="4342" y="6204"/>
                    <a:pt x="4232" y="6314"/>
                  </a:cubicBezTo>
                  <a:cubicBezTo>
                    <a:pt x="4279" y="5640"/>
                    <a:pt x="4655" y="5154"/>
                    <a:pt x="5126" y="4841"/>
                  </a:cubicBezTo>
                  <a:cubicBezTo>
                    <a:pt x="5188" y="4830"/>
                    <a:pt x="5257" y="4825"/>
                    <a:pt x="5331" y="4825"/>
                  </a:cubicBezTo>
                  <a:close/>
                  <a:moveTo>
                    <a:pt x="4373" y="7160"/>
                  </a:moveTo>
                  <a:cubicBezTo>
                    <a:pt x="4373" y="7223"/>
                    <a:pt x="4373" y="7270"/>
                    <a:pt x="4405" y="7302"/>
                  </a:cubicBezTo>
                  <a:cubicBezTo>
                    <a:pt x="4326" y="7474"/>
                    <a:pt x="4263" y="7646"/>
                    <a:pt x="4201" y="7819"/>
                  </a:cubicBezTo>
                  <a:cubicBezTo>
                    <a:pt x="4201" y="7772"/>
                    <a:pt x="4201" y="7740"/>
                    <a:pt x="4185" y="7709"/>
                  </a:cubicBezTo>
                  <a:cubicBezTo>
                    <a:pt x="4248" y="7505"/>
                    <a:pt x="4310" y="7333"/>
                    <a:pt x="4373" y="7160"/>
                  </a:cubicBezTo>
                  <a:close/>
                  <a:moveTo>
                    <a:pt x="5232" y="6227"/>
                  </a:moveTo>
                  <a:cubicBezTo>
                    <a:pt x="5264" y="6227"/>
                    <a:pt x="5297" y="6230"/>
                    <a:pt x="5329" y="6236"/>
                  </a:cubicBezTo>
                  <a:cubicBezTo>
                    <a:pt x="5517" y="6236"/>
                    <a:pt x="5690" y="6251"/>
                    <a:pt x="5862" y="6283"/>
                  </a:cubicBezTo>
                  <a:cubicBezTo>
                    <a:pt x="6395" y="6361"/>
                    <a:pt x="6897" y="6471"/>
                    <a:pt x="7383" y="6643"/>
                  </a:cubicBezTo>
                  <a:cubicBezTo>
                    <a:pt x="7759" y="6769"/>
                    <a:pt x="8119" y="6925"/>
                    <a:pt x="8480" y="7113"/>
                  </a:cubicBezTo>
                  <a:cubicBezTo>
                    <a:pt x="8762" y="7270"/>
                    <a:pt x="10361" y="8195"/>
                    <a:pt x="9170" y="9277"/>
                  </a:cubicBezTo>
                  <a:cubicBezTo>
                    <a:pt x="9217" y="9151"/>
                    <a:pt x="9248" y="9026"/>
                    <a:pt x="9295" y="8900"/>
                  </a:cubicBezTo>
                  <a:cubicBezTo>
                    <a:pt x="9326" y="8806"/>
                    <a:pt x="9295" y="8775"/>
                    <a:pt x="9248" y="8775"/>
                  </a:cubicBezTo>
                  <a:lnTo>
                    <a:pt x="9217" y="8681"/>
                  </a:lnTo>
                  <a:cubicBezTo>
                    <a:pt x="9232" y="8634"/>
                    <a:pt x="9232" y="8603"/>
                    <a:pt x="9201" y="8571"/>
                  </a:cubicBezTo>
                  <a:cubicBezTo>
                    <a:pt x="7978" y="7443"/>
                    <a:pt x="6160" y="7113"/>
                    <a:pt x="4530" y="6988"/>
                  </a:cubicBezTo>
                  <a:cubicBezTo>
                    <a:pt x="4522" y="6985"/>
                    <a:pt x="4514" y="6984"/>
                    <a:pt x="4506" y="6984"/>
                  </a:cubicBezTo>
                  <a:cubicBezTo>
                    <a:pt x="4472" y="6984"/>
                    <a:pt x="4446" y="7012"/>
                    <a:pt x="4420" y="7051"/>
                  </a:cubicBezTo>
                  <a:cubicBezTo>
                    <a:pt x="4661" y="6498"/>
                    <a:pt x="4928" y="6227"/>
                    <a:pt x="5232" y="6227"/>
                  </a:cubicBezTo>
                  <a:close/>
                  <a:moveTo>
                    <a:pt x="6270" y="7740"/>
                  </a:moveTo>
                  <a:cubicBezTo>
                    <a:pt x="6771" y="7913"/>
                    <a:pt x="7257" y="8101"/>
                    <a:pt x="7759" y="8289"/>
                  </a:cubicBezTo>
                  <a:cubicBezTo>
                    <a:pt x="7759" y="8352"/>
                    <a:pt x="7759" y="8414"/>
                    <a:pt x="7759" y="8461"/>
                  </a:cubicBezTo>
                  <a:cubicBezTo>
                    <a:pt x="6176" y="12082"/>
                    <a:pt x="4812" y="16001"/>
                    <a:pt x="3715" y="19763"/>
                  </a:cubicBezTo>
                  <a:cubicBezTo>
                    <a:pt x="3684" y="19308"/>
                    <a:pt x="3495" y="18963"/>
                    <a:pt x="3182" y="18838"/>
                  </a:cubicBezTo>
                  <a:cubicBezTo>
                    <a:pt x="3121" y="18819"/>
                    <a:pt x="3058" y="18809"/>
                    <a:pt x="2994" y="18809"/>
                  </a:cubicBezTo>
                  <a:cubicBezTo>
                    <a:pt x="2639" y="18809"/>
                    <a:pt x="2233" y="19088"/>
                    <a:pt x="1928" y="19512"/>
                  </a:cubicBezTo>
                  <a:cubicBezTo>
                    <a:pt x="2618" y="17662"/>
                    <a:pt x="3260" y="15797"/>
                    <a:pt x="3903" y="13932"/>
                  </a:cubicBezTo>
                  <a:cubicBezTo>
                    <a:pt x="4248" y="12960"/>
                    <a:pt x="4593" y="11973"/>
                    <a:pt x="4937" y="11001"/>
                  </a:cubicBezTo>
                  <a:cubicBezTo>
                    <a:pt x="5094" y="10562"/>
                    <a:pt x="5235" y="10123"/>
                    <a:pt x="5392" y="9684"/>
                  </a:cubicBezTo>
                  <a:cubicBezTo>
                    <a:pt x="5423" y="9621"/>
                    <a:pt x="5800" y="8430"/>
                    <a:pt x="5956" y="7866"/>
                  </a:cubicBezTo>
                  <a:cubicBezTo>
                    <a:pt x="6066" y="7819"/>
                    <a:pt x="6160" y="7772"/>
                    <a:pt x="6270" y="7740"/>
                  </a:cubicBezTo>
                  <a:close/>
                  <a:moveTo>
                    <a:pt x="8010" y="8399"/>
                  </a:moveTo>
                  <a:cubicBezTo>
                    <a:pt x="8213" y="8477"/>
                    <a:pt x="8433" y="8571"/>
                    <a:pt x="8637" y="8650"/>
                  </a:cubicBezTo>
                  <a:cubicBezTo>
                    <a:pt x="8762" y="8728"/>
                    <a:pt x="8856" y="8853"/>
                    <a:pt x="8919" y="9010"/>
                  </a:cubicBezTo>
                  <a:cubicBezTo>
                    <a:pt x="8934" y="9073"/>
                    <a:pt x="8950" y="9135"/>
                    <a:pt x="8966" y="9198"/>
                  </a:cubicBezTo>
                  <a:cubicBezTo>
                    <a:pt x="8981" y="9230"/>
                    <a:pt x="8981" y="9245"/>
                    <a:pt x="8997" y="9245"/>
                  </a:cubicBezTo>
                  <a:cubicBezTo>
                    <a:pt x="8401" y="10860"/>
                    <a:pt x="7790" y="12490"/>
                    <a:pt x="7195" y="14120"/>
                  </a:cubicBezTo>
                  <a:cubicBezTo>
                    <a:pt x="7492" y="13242"/>
                    <a:pt x="7759" y="12364"/>
                    <a:pt x="8057" y="11502"/>
                  </a:cubicBezTo>
                  <a:cubicBezTo>
                    <a:pt x="8307" y="10687"/>
                    <a:pt x="8715" y="9825"/>
                    <a:pt x="8574" y="8979"/>
                  </a:cubicBezTo>
                  <a:cubicBezTo>
                    <a:pt x="8574" y="8972"/>
                    <a:pt x="8569" y="8968"/>
                    <a:pt x="8562" y="8968"/>
                  </a:cubicBezTo>
                  <a:cubicBezTo>
                    <a:pt x="8553" y="8968"/>
                    <a:pt x="8543" y="8976"/>
                    <a:pt x="8543" y="8994"/>
                  </a:cubicBezTo>
                  <a:cubicBezTo>
                    <a:pt x="8574" y="9982"/>
                    <a:pt x="8213" y="10922"/>
                    <a:pt x="7900" y="11863"/>
                  </a:cubicBezTo>
                  <a:cubicBezTo>
                    <a:pt x="7586" y="12819"/>
                    <a:pt x="7257" y="13791"/>
                    <a:pt x="6944" y="14747"/>
                  </a:cubicBezTo>
                  <a:cubicBezTo>
                    <a:pt x="6850" y="15013"/>
                    <a:pt x="6771" y="15280"/>
                    <a:pt x="6677" y="15546"/>
                  </a:cubicBezTo>
                  <a:cubicBezTo>
                    <a:pt x="6113" y="17161"/>
                    <a:pt x="5549" y="18759"/>
                    <a:pt x="5016" y="20374"/>
                  </a:cubicBezTo>
                  <a:cubicBezTo>
                    <a:pt x="4922" y="20050"/>
                    <a:pt x="4699" y="19875"/>
                    <a:pt x="4429" y="19875"/>
                  </a:cubicBezTo>
                  <a:cubicBezTo>
                    <a:pt x="4203" y="19875"/>
                    <a:pt x="3943" y="19999"/>
                    <a:pt x="3699" y="20264"/>
                  </a:cubicBezTo>
                  <a:cubicBezTo>
                    <a:pt x="5110" y="16314"/>
                    <a:pt x="6568" y="12380"/>
                    <a:pt x="8010" y="8430"/>
                  </a:cubicBezTo>
                  <a:cubicBezTo>
                    <a:pt x="8010" y="8414"/>
                    <a:pt x="8010" y="8414"/>
                    <a:pt x="8010" y="8399"/>
                  </a:cubicBezTo>
                  <a:close/>
                  <a:moveTo>
                    <a:pt x="1630" y="23195"/>
                  </a:moveTo>
                  <a:cubicBezTo>
                    <a:pt x="1724" y="23211"/>
                    <a:pt x="1834" y="23242"/>
                    <a:pt x="1912" y="23305"/>
                  </a:cubicBezTo>
                  <a:cubicBezTo>
                    <a:pt x="1944" y="23321"/>
                    <a:pt x="1959" y="23336"/>
                    <a:pt x="1991" y="23352"/>
                  </a:cubicBezTo>
                  <a:cubicBezTo>
                    <a:pt x="1991" y="23352"/>
                    <a:pt x="2006" y="23368"/>
                    <a:pt x="2006" y="23383"/>
                  </a:cubicBezTo>
                  <a:cubicBezTo>
                    <a:pt x="1897" y="23321"/>
                    <a:pt x="1787" y="23274"/>
                    <a:pt x="1662" y="23242"/>
                  </a:cubicBezTo>
                  <a:cubicBezTo>
                    <a:pt x="1646" y="23227"/>
                    <a:pt x="1646" y="23211"/>
                    <a:pt x="1630" y="23195"/>
                  </a:cubicBezTo>
                  <a:close/>
                  <a:moveTo>
                    <a:pt x="1019" y="23477"/>
                  </a:moveTo>
                  <a:cubicBezTo>
                    <a:pt x="1035" y="23509"/>
                    <a:pt x="1050" y="23556"/>
                    <a:pt x="1066" y="23603"/>
                  </a:cubicBezTo>
                  <a:cubicBezTo>
                    <a:pt x="1050" y="23650"/>
                    <a:pt x="1035" y="23697"/>
                    <a:pt x="1019" y="23744"/>
                  </a:cubicBezTo>
                  <a:cubicBezTo>
                    <a:pt x="1003" y="23760"/>
                    <a:pt x="988" y="23775"/>
                    <a:pt x="972" y="23807"/>
                  </a:cubicBezTo>
                  <a:cubicBezTo>
                    <a:pt x="972" y="23760"/>
                    <a:pt x="972" y="23713"/>
                    <a:pt x="972" y="23666"/>
                  </a:cubicBezTo>
                  <a:cubicBezTo>
                    <a:pt x="988" y="23619"/>
                    <a:pt x="1003" y="23556"/>
                    <a:pt x="1019" y="23493"/>
                  </a:cubicBezTo>
                  <a:cubicBezTo>
                    <a:pt x="1019" y="23493"/>
                    <a:pt x="1019" y="23477"/>
                    <a:pt x="1019" y="23477"/>
                  </a:cubicBezTo>
                  <a:close/>
                  <a:moveTo>
                    <a:pt x="1072" y="18956"/>
                  </a:moveTo>
                  <a:cubicBezTo>
                    <a:pt x="1135" y="18956"/>
                    <a:pt x="1196" y="18969"/>
                    <a:pt x="1254" y="18995"/>
                  </a:cubicBezTo>
                  <a:cubicBezTo>
                    <a:pt x="1630" y="19167"/>
                    <a:pt x="1614" y="19669"/>
                    <a:pt x="1583" y="20202"/>
                  </a:cubicBezTo>
                  <a:cubicBezTo>
                    <a:pt x="1583" y="20263"/>
                    <a:pt x="1623" y="20305"/>
                    <a:pt x="1668" y="20305"/>
                  </a:cubicBezTo>
                  <a:cubicBezTo>
                    <a:pt x="1704" y="20305"/>
                    <a:pt x="1744" y="20279"/>
                    <a:pt x="1771" y="20217"/>
                  </a:cubicBezTo>
                  <a:cubicBezTo>
                    <a:pt x="1803" y="20123"/>
                    <a:pt x="1834" y="20013"/>
                    <a:pt x="1850" y="19919"/>
                  </a:cubicBezTo>
                  <a:cubicBezTo>
                    <a:pt x="2149" y="19427"/>
                    <a:pt x="2521" y="19199"/>
                    <a:pt x="2832" y="19199"/>
                  </a:cubicBezTo>
                  <a:cubicBezTo>
                    <a:pt x="3302" y="19199"/>
                    <a:pt x="3634" y="19719"/>
                    <a:pt x="3370" y="20625"/>
                  </a:cubicBezTo>
                  <a:cubicBezTo>
                    <a:pt x="3337" y="20748"/>
                    <a:pt x="3386" y="20811"/>
                    <a:pt x="3450" y="20811"/>
                  </a:cubicBezTo>
                  <a:cubicBezTo>
                    <a:pt x="3507" y="20811"/>
                    <a:pt x="3575" y="20760"/>
                    <a:pt x="3605" y="20656"/>
                  </a:cubicBezTo>
                  <a:cubicBezTo>
                    <a:pt x="3605" y="20640"/>
                    <a:pt x="3605" y="20640"/>
                    <a:pt x="3621" y="20625"/>
                  </a:cubicBezTo>
                  <a:cubicBezTo>
                    <a:pt x="3621" y="20625"/>
                    <a:pt x="3636" y="20625"/>
                    <a:pt x="3636" y="20609"/>
                  </a:cubicBezTo>
                  <a:cubicBezTo>
                    <a:pt x="3860" y="20314"/>
                    <a:pt x="4092" y="20183"/>
                    <a:pt x="4289" y="20183"/>
                  </a:cubicBezTo>
                  <a:cubicBezTo>
                    <a:pt x="4604" y="20183"/>
                    <a:pt x="4829" y="20517"/>
                    <a:pt x="4781" y="21048"/>
                  </a:cubicBezTo>
                  <a:cubicBezTo>
                    <a:pt x="4781" y="21064"/>
                    <a:pt x="4781" y="21064"/>
                    <a:pt x="4781" y="21079"/>
                  </a:cubicBezTo>
                  <a:cubicBezTo>
                    <a:pt x="4765" y="21079"/>
                    <a:pt x="4765" y="21095"/>
                    <a:pt x="4765" y="21111"/>
                  </a:cubicBezTo>
                  <a:cubicBezTo>
                    <a:pt x="4075" y="22035"/>
                    <a:pt x="3401" y="22976"/>
                    <a:pt x="2712" y="23901"/>
                  </a:cubicBezTo>
                  <a:cubicBezTo>
                    <a:pt x="2696" y="23932"/>
                    <a:pt x="2665" y="23963"/>
                    <a:pt x="2618" y="24010"/>
                  </a:cubicBezTo>
                  <a:cubicBezTo>
                    <a:pt x="2649" y="23979"/>
                    <a:pt x="2649" y="23948"/>
                    <a:pt x="2649" y="23916"/>
                  </a:cubicBezTo>
                  <a:cubicBezTo>
                    <a:pt x="2557" y="23255"/>
                    <a:pt x="2083" y="22825"/>
                    <a:pt x="1552" y="22825"/>
                  </a:cubicBezTo>
                  <a:cubicBezTo>
                    <a:pt x="1177" y="22825"/>
                    <a:pt x="773" y="23040"/>
                    <a:pt x="455" y="23540"/>
                  </a:cubicBezTo>
                  <a:cubicBezTo>
                    <a:pt x="455" y="23462"/>
                    <a:pt x="439" y="23383"/>
                    <a:pt x="439" y="23305"/>
                  </a:cubicBezTo>
                  <a:cubicBezTo>
                    <a:pt x="345" y="22161"/>
                    <a:pt x="266" y="21001"/>
                    <a:pt x="172" y="19857"/>
                  </a:cubicBezTo>
                  <a:cubicBezTo>
                    <a:pt x="157" y="19810"/>
                    <a:pt x="141" y="19778"/>
                    <a:pt x="110" y="19778"/>
                  </a:cubicBezTo>
                  <a:cubicBezTo>
                    <a:pt x="141" y="19731"/>
                    <a:pt x="172" y="19684"/>
                    <a:pt x="204" y="19622"/>
                  </a:cubicBezTo>
                  <a:cubicBezTo>
                    <a:pt x="235" y="19575"/>
                    <a:pt x="235" y="19543"/>
                    <a:pt x="235" y="19512"/>
                  </a:cubicBezTo>
                  <a:cubicBezTo>
                    <a:pt x="478" y="19192"/>
                    <a:pt x="794" y="18956"/>
                    <a:pt x="1072" y="18956"/>
                  </a:cubicBezTo>
                  <a:close/>
                  <a:moveTo>
                    <a:pt x="1567" y="23697"/>
                  </a:moveTo>
                  <a:lnTo>
                    <a:pt x="1646" y="23713"/>
                  </a:lnTo>
                  <a:cubicBezTo>
                    <a:pt x="1583" y="23885"/>
                    <a:pt x="1505" y="24042"/>
                    <a:pt x="1442" y="24214"/>
                  </a:cubicBezTo>
                  <a:cubicBezTo>
                    <a:pt x="1489" y="24042"/>
                    <a:pt x="1536" y="23869"/>
                    <a:pt x="1567" y="23697"/>
                  </a:cubicBezTo>
                  <a:close/>
                  <a:moveTo>
                    <a:pt x="2116" y="23791"/>
                  </a:moveTo>
                  <a:cubicBezTo>
                    <a:pt x="2100" y="23869"/>
                    <a:pt x="2069" y="23932"/>
                    <a:pt x="2038" y="23995"/>
                  </a:cubicBezTo>
                  <a:cubicBezTo>
                    <a:pt x="1991" y="24089"/>
                    <a:pt x="1928" y="24198"/>
                    <a:pt x="1865" y="24293"/>
                  </a:cubicBezTo>
                  <a:cubicBezTo>
                    <a:pt x="1944" y="24120"/>
                    <a:pt x="2022" y="23963"/>
                    <a:pt x="2100" y="23791"/>
                  </a:cubicBezTo>
                  <a:close/>
                  <a:moveTo>
                    <a:pt x="2336" y="23838"/>
                  </a:moveTo>
                  <a:cubicBezTo>
                    <a:pt x="2367" y="23901"/>
                    <a:pt x="2414" y="23963"/>
                    <a:pt x="2461" y="24010"/>
                  </a:cubicBezTo>
                  <a:cubicBezTo>
                    <a:pt x="2449" y="24005"/>
                    <a:pt x="2436" y="24001"/>
                    <a:pt x="2422" y="24001"/>
                  </a:cubicBezTo>
                  <a:cubicBezTo>
                    <a:pt x="2397" y="24001"/>
                    <a:pt x="2371" y="24012"/>
                    <a:pt x="2351" y="24042"/>
                  </a:cubicBezTo>
                  <a:cubicBezTo>
                    <a:pt x="2257" y="24136"/>
                    <a:pt x="2163" y="24246"/>
                    <a:pt x="2085" y="24340"/>
                  </a:cubicBezTo>
                  <a:cubicBezTo>
                    <a:pt x="2116" y="24277"/>
                    <a:pt x="2147" y="24214"/>
                    <a:pt x="2179" y="24136"/>
                  </a:cubicBezTo>
                  <a:cubicBezTo>
                    <a:pt x="2226" y="24057"/>
                    <a:pt x="2257" y="23995"/>
                    <a:pt x="2288" y="23932"/>
                  </a:cubicBezTo>
                  <a:cubicBezTo>
                    <a:pt x="2304" y="23901"/>
                    <a:pt x="2320" y="23869"/>
                    <a:pt x="2336" y="23838"/>
                  </a:cubicBezTo>
                  <a:close/>
                  <a:moveTo>
                    <a:pt x="1865" y="23744"/>
                  </a:moveTo>
                  <a:cubicBezTo>
                    <a:pt x="1881" y="23744"/>
                    <a:pt x="1897" y="23744"/>
                    <a:pt x="1928" y="23760"/>
                  </a:cubicBezTo>
                  <a:cubicBezTo>
                    <a:pt x="1787" y="24057"/>
                    <a:pt x="1630" y="24355"/>
                    <a:pt x="1489" y="24653"/>
                  </a:cubicBezTo>
                  <a:cubicBezTo>
                    <a:pt x="1599" y="24355"/>
                    <a:pt x="1709" y="24042"/>
                    <a:pt x="1818" y="23744"/>
                  </a:cubicBezTo>
                  <a:close/>
                  <a:moveTo>
                    <a:pt x="2602" y="24042"/>
                  </a:moveTo>
                  <a:lnTo>
                    <a:pt x="2602" y="24042"/>
                  </a:lnTo>
                  <a:cubicBezTo>
                    <a:pt x="2351" y="24402"/>
                    <a:pt x="1834" y="25170"/>
                    <a:pt x="1379" y="25703"/>
                  </a:cubicBezTo>
                  <a:cubicBezTo>
                    <a:pt x="1677" y="25139"/>
                    <a:pt x="2038" y="24637"/>
                    <a:pt x="2477" y="24183"/>
                  </a:cubicBezTo>
                  <a:cubicBezTo>
                    <a:pt x="2508" y="24151"/>
                    <a:pt x="2524" y="24104"/>
                    <a:pt x="2508" y="24073"/>
                  </a:cubicBezTo>
                  <a:lnTo>
                    <a:pt x="2508" y="24073"/>
                  </a:lnTo>
                  <a:cubicBezTo>
                    <a:pt x="2512" y="24077"/>
                    <a:pt x="2519" y="24079"/>
                    <a:pt x="2526" y="24079"/>
                  </a:cubicBezTo>
                  <a:cubicBezTo>
                    <a:pt x="2548" y="24079"/>
                    <a:pt x="2579" y="24065"/>
                    <a:pt x="2602" y="24042"/>
                  </a:cubicBezTo>
                  <a:close/>
                  <a:moveTo>
                    <a:pt x="815" y="23383"/>
                  </a:moveTo>
                  <a:cubicBezTo>
                    <a:pt x="815" y="23430"/>
                    <a:pt x="815" y="23477"/>
                    <a:pt x="815" y="23524"/>
                  </a:cubicBezTo>
                  <a:cubicBezTo>
                    <a:pt x="799" y="23572"/>
                    <a:pt x="784" y="23619"/>
                    <a:pt x="784" y="23681"/>
                  </a:cubicBezTo>
                  <a:cubicBezTo>
                    <a:pt x="784" y="23713"/>
                    <a:pt x="799" y="23744"/>
                    <a:pt x="815" y="23760"/>
                  </a:cubicBezTo>
                  <a:cubicBezTo>
                    <a:pt x="815" y="24026"/>
                    <a:pt x="799" y="24293"/>
                    <a:pt x="784" y="24559"/>
                  </a:cubicBezTo>
                  <a:cubicBezTo>
                    <a:pt x="784" y="24230"/>
                    <a:pt x="784" y="23901"/>
                    <a:pt x="768" y="23572"/>
                  </a:cubicBezTo>
                  <a:cubicBezTo>
                    <a:pt x="768" y="23542"/>
                    <a:pt x="747" y="23526"/>
                    <a:pt x="723" y="23526"/>
                  </a:cubicBezTo>
                  <a:cubicBezTo>
                    <a:pt x="697" y="23526"/>
                    <a:pt x="667" y="23546"/>
                    <a:pt x="658" y="23587"/>
                  </a:cubicBezTo>
                  <a:cubicBezTo>
                    <a:pt x="643" y="24418"/>
                    <a:pt x="658" y="25233"/>
                    <a:pt x="658" y="26064"/>
                  </a:cubicBezTo>
                  <a:cubicBezTo>
                    <a:pt x="611" y="25703"/>
                    <a:pt x="580" y="24888"/>
                    <a:pt x="564" y="24778"/>
                  </a:cubicBezTo>
                  <a:cubicBezTo>
                    <a:pt x="533" y="24434"/>
                    <a:pt x="502" y="24104"/>
                    <a:pt x="470" y="23760"/>
                  </a:cubicBezTo>
                  <a:cubicBezTo>
                    <a:pt x="580" y="23603"/>
                    <a:pt x="690" y="23477"/>
                    <a:pt x="815" y="23383"/>
                  </a:cubicBezTo>
                  <a:close/>
                  <a:moveTo>
                    <a:pt x="1176" y="25876"/>
                  </a:moveTo>
                  <a:cubicBezTo>
                    <a:pt x="1176" y="25876"/>
                    <a:pt x="1191" y="25891"/>
                    <a:pt x="1223" y="25891"/>
                  </a:cubicBezTo>
                  <a:cubicBezTo>
                    <a:pt x="1160" y="25954"/>
                    <a:pt x="1113" y="26017"/>
                    <a:pt x="1066" y="26064"/>
                  </a:cubicBezTo>
                  <a:cubicBezTo>
                    <a:pt x="1097" y="26001"/>
                    <a:pt x="1129" y="25938"/>
                    <a:pt x="1176" y="25876"/>
                  </a:cubicBezTo>
                  <a:close/>
                  <a:moveTo>
                    <a:pt x="7911" y="1"/>
                  </a:moveTo>
                  <a:cubicBezTo>
                    <a:pt x="7753" y="1"/>
                    <a:pt x="7588" y="25"/>
                    <a:pt x="7414" y="91"/>
                  </a:cubicBezTo>
                  <a:cubicBezTo>
                    <a:pt x="6395" y="468"/>
                    <a:pt x="5988" y="1988"/>
                    <a:pt x="5674" y="3179"/>
                  </a:cubicBezTo>
                  <a:cubicBezTo>
                    <a:pt x="5658" y="3195"/>
                    <a:pt x="5658" y="3211"/>
                    <a:pt x="5674" y="3226"/>
                  </a:cubicBezTo>
                  <a:cubicBezTo>
                    <a:pt x="5627" y="3242"/>
                    <a:pt x="5596" y="3258"/>
                    <a:pt x="5549" y="3273"/>
                  </a:cubicBezTo>
                  <a:cubicBezTo>
                    <a:pt x="5520" y="3264"/>
                    <a:pt x="5490" y="3260"/>
                    <a:pt x="5460" y="3260"/>
                  </a:cubicBezTo>
                  <a:cubicBezTo>
                    <a:pt x="5222" y="3260"/>
                    <a:pt x="4934" y="3518"/>
                    <a:pt x="4781" y="3838"/>
                  </a:cubicBezTo>
                  <a:cubicBezTo>
                    <a:pt x="4608" y="4182"/>
                    <a:pt x="4608" y="4559"/>
                    <a:pt x="4734" y="4794"/>
                  </a:cubicBezTo>
                  <a:cubicBezTo>
                    <a:pt x="4326" y="5170"/>
                    <a:pt x="4028" y="5922"/>
                    <a:pt x="4091" y="6424"/>
                  </a:cubicBezTo>
                  <a:cubicBezTo>
                    <a:pt x="4091" y="6439"/>
                    <a:pt x="4107" y="6455"/>
                    <a:pt x="4107" y="6455"/>
                  </a:cubicBezTo>
                  <a:cubicBezTo>
                    <a:pt x="3668" y="7082"/>
                    <a:pt x="3699" y="7646"/>
                    <a:pt x="4060" y="7929"/>
                  </a:cubicBezTo>
                  <a:cubicBezTo>
                    <a:pt x="4068" y="7937"/>
                    <a:pt x="4078" y="7941"/>
                    <a:pt x="4089" y="7941"/>
                  </a:cubicBezTo>
                  <a:cubicBezTo>
                    <a:pt x="4116" y="7941"/>
                    <a:pt x="4147" y="7915"/>
                    <a:pt x="4169" y="7882"/>
                  </a:cubicBezTo>
                  <a:lnTo>
                    <a:pt x="4169" y="7882"/>
                  </a:lnTo>
                  <a:cubicBezTo>
                    <a:pt x="2665" y="11581"/>
                    <a:pt x="1301" y="15390"/>
                    <a:pt x="63" y="19167"/>
                  </a:cubicBezTo>
                  <a:cubicBezTo>
                    <a:pt x="63" y="19261"/>
                    <a:pt x="78" y="19371"/>
                    <a:pt x="78" y="19465"/>
                  </a:cubicBezTo>
                  <a:cubicBezTo>
                    <a:pt x="549" y="18775"/>
                    <a:pt x="784" y="17709"/>
                    <a:pt x="1082" y="16879"/>
                  </a:cubicBezTo>
                  <a:cubicBezTo>
                    <a:pt x="1458" y="15781"/>
                    <a:pt x="1850" y="14684"/>
                    <a:pt x="2241" y="13587"/>
                  </a:cubicBezTo>
                  <a:cubicBezTo>
                    <a:pt x="2947" y="11643"/>
                    <a:pt x="3684" y="9700"/>
                    <a:pt x="4405" y="7756"/>
                  </a:cubicBezTo>
                  <a:cubicBezTo>
                    <a:pt x="4420" y="7756"/>
                    <a:pt x="4420" y="7740"/>
                    <a:pt x="4436" y="7740"/>
                  </a:cubicBezTo>
                  <a:cubicBezTo>
                    <a:pt x="4577" y="7552"/>
                    <a:pt x="4749" y="7443"/>
                    <a:pt x="4922" y="7380"/>
                  </a:cubicBezTo>
                  <a:cubicBezTo>
                    <a:pt x="5141" y="7427"/>
                    <a:pt x="5361" y="7474"/>
                    <a:pt x="5580" y="7537"/>
                  </a:cubicBezTo>
                  <a:cubicBezTo>
                    <a:pt x="5658" y="7599"/>
                    <a:pt x="5737" y="7709"/>
                    <a:pt x="5800" y="7819"/>
                  </a:cubicBezTo>
                  <a:cubicBezTo>
                    <a:pt x="5674" y="8070"/>
                    <a:pt x="5611" y="8367"/>
                    <a:pt x="5486" y="8681"/>
                  </a:cubicBezTo>
                  <a:cubicBezTo>
                    <a:pt x="5079" y="9872"/>
                    <a:pt x="4655" y="11079"/>
                    <a:pt x="4248" y="12270"/>
                  </a:cubicBezTo>
                  <a:cubicBezTo>
                    <a:pt x="3433" y="14637"/>
                    <a:pt x="2602" y="16988"/>
                    <a:pt x="1834" y="19339"/>
                  </a:cubicBezTo>
                  <a:cubicBezTo>
                    <a:pt x="1756" y="18995"/>
                    <a:pt x="1552" y="18728"/>
                    <a:pt x="1317" y="18665"/>
                  </a:cubicBezTo>
                  <a:cubicBezTo>
                    <a:pt x="1267" y="18652"/>
                    <a:pt x="1217" y="18646"/>
                    <a:pt x="1165" y="18646"/>
                  </a:cubicBezTo>
                  <a:cubicBezTo>
                    <a:pt x="794" y="18646"/>
                    <a:pt x="385" y="18981"/>
                    <a:pt x="110" y="19449"/>
                  </a:cubicBezTo>
                  <a:cubicBezTo>
                    <a:pt x="94" y="19465"/>
                    <a:pt x="78" y="19465"/>
                    <a:pt x="78" y="19481"/>
                  </a:cubicBezTo>
                  <a:cubicBezTo>
                    <a:pt x="78" y="19778"/>
                    <a:pt x="47" y="20076"/>
                    <a:pt x="0" y="20358"/>
                  </a:cubicBezTo>
                  <a:cubicBezTo>
                    <a:pt x="63" y="22600"/>
                    <a:pt x="266" y="24747"/>
                    <a:pt x="502" y="26879"/>
                  </a:cubicBezTo>
                  <a:cubicBezTo>
                    <a:pt x="510" y="26954"/>
                    <a:pt x="545" y="26989"/>
                    <a:pt x="587" y="26989"/>
                  </a:cubicBezTo>
                  <a:cubicBezTo>
                    <a:pt x="625" y="26989"/>
                    <a:pt x="669" y="26962"/>
                    <a:pt x="705" y="26910"/>
                  </a:cubicBezTo>
                  <a:cubicBezTo>
                    <a:pt x="2163" y="25061"/>
                    <a:pt x="3605" y="23180"/>
                    <a:pt x="4969" y="21220"/>
                  </a:cubicBezTo>
                  <a:cubicBezTo>
                    <a:pt x="5031" y="21142"/>
                    <a:pt x="5031" y="21079"/>
                    <a:pt x="5016" y="21032"/>
                  </a:cubicBezTo>
                  <a:cubicBezTo>
                    <a:pt x="5031" y="20970"/>
                    <a:pt x="5031" y="20923"/>
                    <a:pt x="5047" y="20876"/>
                  </a:cubicBezTo>
                  <a:cubicBezTo>
                    <a:pt x="6474" y="17176"/>
                    <a:pt x="7759" y="13383"/>
                    <a:pt x="9044" y="9637"/>
                  </a:cubicBezTo>
                  <a:cubicBezTo>
                    <a:pt x="9049" y="9642"/>
                    <a:pt x="9055" y="9644"/>
                    <a:pt x="9060" y="9644"/>
                  </a:cubicBezTo>
                  <a:cubicBezTo>
                    <a:pt x="9070" y="9644"/>
                    <a:pt x="9081" y="9637"/>
                    <a:pt x="9091" y="9637"/>
                  </a:cubicBezTo>
                  <a:cubicBezTo>
                    <a:pt x="9655" y="9324"/>
                    <a:pt x="10016" y="8587"/>
                    <a:pt x="9875" y="7897"/>
                  </a:cubicBezTo>
                  <a:cubicBezTo>
                    <a:pt x="9859" y="7819"/>
                    <a:pt x="9828" y="7756"/>
                    <a:pt x="9796" y="7678"/>
                  </a:cubicBezTo>
                  <a:cubicBezTo>
                    <a:pt x="10063" y="7239"/>
                    <a:pt x="10141" y="6894"/>
                    <a:pt x="10094" y="6596"/>
                  </a:cubicBezTo>
                  <a:cubicBezTo>
                    <a:pt x="10565" y="6173"/>
                    <a:pt x="10580" y="5718"/>
                    <a:pt x="10423" y="5311"/>
                  </a:cubicBezTo>
                  <a:cubicBezTo>
                    <a:pt x="10815" y="4339"/>
                    <a:pt x="11599" y="2913"/>
                    <a:pt x="11536" y="1910"/>
                  </a:cubicBezTo>
                  <a:cubicBezTo>
                    <a:pt x="11489" y="1157"/>
                    <a:pt x="11035" y="812"/>
                    <a:pt x="10533" y="687"/>
                  </a:cubicBezTo>
                  <a:cubicBezTo>
                    <a:pt x="9922" y="436"/>
                    <a:pt x="9264" y="279"/>
                    <a:pt x="8637" y="123"/>
                  </a:cubicBezTo>
                  <a:cubicBezTo>
                    <a:pt x="8404" y="65"/>
                    <a:pt x="8166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>
              <a:off x="3380325" y="3719775"/>
              <a:ext cx="23925" cy="52975"/>
            </a:xfrm>
            <a:custGeom>
              <a:rect b="b" l="l" r="r" t="t"/>
              <a:pathLst>
                <a:path extrusionOk="0" h="2119" w="957">
                  <a:moveTo>
                    <a:pt x="956" y="0"/>
                  </a:moveTo>
                  <a:lnTo>
                    <a:pt x="956" y="0"/>
                  </a:lnTo>
                  <a:cubicBezTo>
                    <a:pt x="470" y="471"/>
                    <a:pt x="63" y="1348"/>
                    <a:pt x="0" y="2101"/>
                  </a:cubicBezTo>
                  <a:cubicBezTo>
                    <a:pt x="0" y="2110"/>
                    <a:pt x="5" y="2119"/>
                    <a:pt x="13" y="2119"/>
                  </a:cubicBezTo>
                  <a:cubicBezTo>
                    <a:pt x="18" y="2119"/>
                    <a:pt x="25" y="2114"/>
                    <a:pt x="31" y="2101"/>
                  </a:cubicBezTo>
                  <a:cubicBezTo>
                    <a:pt x="220" y="1254"/>
                    <a:pt x="486" y="674"/>
                    <a:pt x="9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>
              <a:off x="3385800" y="3742450"/>
              <a:ext cx="10225" cy="27275"/>
            </a:xfrm>
            <a:custGeom>
              <a:rect b="b" l="l" r="r" t="t"/>
              <a:pathLst>
                <a:path extrusionOk="0" h="1091" w="409">
                  <a:moveTo>
                    <a:pt x="395" y="0"/>
                  </a:moveTo>
                  <a:cubicBezTo>
                    <a:pt x="390" y="0"/>
                    <a:pt x="383" y="5"/>
                    <a:pt x="377" y="18"/>
                  </a:cubicBezTo>
                  <a:cubicBezTo>
                    <a:pt x="251" y="363"/>
                    <a:pt x="126" y="708"/>
                    <a:pt x="1" y="1053"/>
                  </a:cubicBezTo>
                  <a:cubicBezTo>
                    <a:pt x="1" y="1079"/>
                    <a:pt x="10" y="1090"/>
                    <a:pt x="21" y="1090"/>
                  </a:cubicBezTo>
                  <a:cubicBezTo>
                    <a:pt x="30" y="1090"/>
                    <a:pt x="41" y="1082"/>
                    <a:pt x="48" y="1068"/>
                  </a:cubicBezTo>
                  <a:cubicBezTo>
                    <a:pt x="173" y="723"/>
                    <a:pt x="283" y="363"/>
                    <a:pt x="408" y="18"/>
                  </a:cubicBezTo>
                  <a:cubicBezTo>
                    <a:pt x="408" y="9"/>
                    <a:pt x="403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>
              <a:off x="3397550" y="3877700"/>
              <a:ext cx="60275" cy="34650"/>
            </a:xfrm>
            <a:custGeom>
              <a:rect b="b" l="l" r="r" t="t"/>
              <a:pathLst>
                <a:path extrusionOk="0" h="1386" w="2411">
                  <a:moveTo>
                    <a:pt x="16" y="0"/>
                  </a:moveTo>
                  <a:cubicBezTo>
                    <a:pt x="1" y="0"/>
                    <a:pt x="1" y="16"/>
                    <a:pt x="16" y="16"/>
                  </a:cubicBezTo>
                  <a:cubicBezTo>
                    <a:pt x="487" y="125"/>
                    <a:pt x="1004" y="251"/>
                    <a:pt x="1443" y="470"/>
                  </a:cubicBezTo>
                  <a:cubicBezTo>
                    <a:pt x="1835" y="690"/>
                    <a:pt x="2085" y="1019"/>
                    <a:pt x="2368" y="1379"/>
                  </a:cubicBezTo>
                  <a:cubicBezTo>
                    <a:pt x="2372" y="1384"/>
                    <a:pt x="2378" y="1386"/>
                    <a:pt x="2384" y="1386"/>
                  </a:cubicBezTo>
                  <a:cubicBezTo>
                    <a:pt x="2398" y="1386"/>
                    <a:pt x="2410" y="1375"/>
                    <a:pt x="2399" y="1364"/>
                  </a:cubicBezTo>
                  <a:cubicBezTo>
                    <a:pt x="2132" y="314"/>
                    <a:pt x="832" y="141"/>
                    <a:pt x="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>
              <a:off x="3423800" y="3854950"/>
              <a:ext cx="38375" cy="26000"/>
            </a:xfrm>
            <a:custGeom>
              <a:rect b="b" l="l" r="r" t="t"/>
              <a:pathLst>
                <a:path extrusionOk="0" h="1040" w="1535">
                  <a:moveTo>
                    <a:pt x="46" y="1"/>
                  </a:moveTo>
                  <a:cubicBezTo>
                    <a:pt x="36" y="1"/>
                    <a:pt x="26" y="1"/>
                    <a:pt x="17" y="1"/>
                  </a:cubicBezTo>
                  <a:cubicBezTo>
                    <a:pt x="1" y="1"/>
                    <a:pt x="1" y="17"/>
                    <a:pt x="1" y="17"/>
                  </a:cubicBezTo>
                  <a:cubicBezTo>
                    <a:pt x="314" y="126"/>
                    <a:pt x="612" y="220"/>
                    <a:pt x="879" y="409"/>
                  </a:cubicBezTo>
                  <a:cubicBezTo>
                    <a:pt x="1114" y="581"/>
                    <a:pt x="1271" y="847"/>
                    <a:pt x="1490" y="1035"/>
                  </a:cubicBezTo>
                  <a:cubicBezTo>
                    <a:pt x="1493" y="1038"/>
                    <a:pt x="1497" y="1040"/>
                    <a:pt x="1500" y="1040"/>
                  </a:cubicBezTo>
                  <a:cubicBezTo>
                    <a:pt x="1516" y="1040"/>
                    <a:pt x="1534" y="1017"/>
                    <a:pt x="1521" y="1004"/>
                  </a:cubicBezTo>
                  <a:cubicBezTo>
                    <a:pt x="1321" y="419"/>
                    <a:pt x="592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>
              <a:off x="3449275" y="3833800"/>
              <a:ext cx="18725" cy="17825"/>
            </a:xfrm>
            <a:custGeom>
              <a:rect b="b" l="l" r="r" t="t"/>
              <a:pathLst>
                <a:path extrusionOk="0" h="713" w="749">
                  <a:moveTo>
                    <a:pt x="16" y="1"/>
                  </a:moveTo>
                  <a:cubicBezTo>
                    <a:pt x="1" y="1"/>
                    <a:pt x="1" y="16"/>
                    <a:pt x="1" y="16"/>
                  </a:cubicBezTo>
                  <a:cubicBezTo>
                    <a:pt x="173" y="95"/>
                    <a:pt x="314" y="204"/>
                    <a:pt x="440" y="345"/>
                  </a:cubicBezTo>
                  <a:cubicBezTo>
                    <a:pt x="534" y="455"/>
                    <a:pt x="596" y="612"/>
                    <a:pt x="706" y="706"/>
                  </a:cubicBezTo>
                  <a:cubicBezTo>
                    <a:pt x="711" y="711"/>
                    <a:pt x="717" y="712"/>
                    <a:pt x="722" y="712"/>
                  </a:cubicBezTo>
                  <a:cubicBezTo>
                    <a:pt x="736" y="712"/>
                    <a:pt x="749" y="701"/>
                    <a:pt x="737" y="690"/>
                  </a:cubicBezTo>
                  <a:cubicBezTo>
                    <a:pt x="722" y="502"/>
                    <a:pt x="581" y="361"/>
                    <a:pt x="471" y="251"/>
                  </a:cubicBezTo>
                  <a:cubicBezTo>
                    <a:pt x="346" y="126"/>
                    <a:pt x="189" y="48"/>
                    <a:pt x="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>
              <a:off x="3108375" y="4434875"/>
              <a:ext cx="173600" cy="275375"/>
            </a:xfrm>
            <a:custGeom>
              <a:rect b="b" l="l" r="r" t="t"/>
              <a:pathLst>
                <a:path extrusionOk="0" h="11015" w="6944">
                  <a:moveTo>
                    <a:pt x="4426" y="1"/>
                  </a:moveTo>
                  <a:cubicBezTo>
                    <a:pt x="3056" y="1"/>
                    <a:pt x="1514" y="1379"/>
                    <a:pt x="894" y="2369"/>
                  </a:cubicBezTo>
                  <a:cubicBezTo>
                    <a:pt x="486" y="3011"/>
                    <a:pt x="0" y="3999"/>
                    <a:pt x="392" y="4751"/>
                  </a:cubicBezTo>
                  <a:cubicBezTo>
                    <a:pt x="684" y="5301"/>
                    <a:pt x="1230" y="5371"/>
                    <a:pt x="1781" y="5371"/>
                  </a:cubicBezTo>
                  <a:cubicBezTo>
                    <a:pt x="1968" y="5371"/>
                    <a:pt x="2156" y="5363"/>
                    <a:pt x="2336" y="5363"/>
                  </a:cubicBezTo>
                  <a:cubicBezTo>
                    <a:pt x="2755" y="5363"/>
                    <a:pt x="3292" y="5274"/>
                    <a:pt x="3770" y="5274"/>
                  </a:cubicBezTo>
                  <a:cubicBezTo>
                    <a:pt x="3989" y="5274"/>
                    <a:pt x="4196" y="5293"/>
                    <a:pt x="4373" y="5347"/>
                  </a:cubicBezTo>
                  <a:lnTo>
                    <a:pt x="4828" y="5347"/>
                  </a:lnTo>
                  <a:cubicBezTo>
                    <a:pt x="5235" y="6115"/>
                    <a:pt x="5141" y="6570"/>
                    <a:pt x="4546" y="6679"/>
                  </a:cubicBezTo>
                  <a:cubicBezTo>
                    <a:pt x="4232" y="6867"/>
                    <a:pt x="3778" y="6977"/>
                    <a:pt x="3433" y="7118"/>
                  </a:cubicBezTo>
                  <a:cubicBezTo>
                    <a:pt x="2586" y="7447"/>
                    <a:pt x="1301" y="7839"/>
                    <a:pt x="690" y="8576"/>
                  </a:cubicBezTo>
                  <a:cubicBezTo>
                    <a:pt x="282" y="9062"/>
                    <a:pt x="220" y="9704"/>
                    <a:pt x="705" y="10175"/>
                  </a:cubicBezTo>
                  <a:cubicBezTo>
                    <a:pt x="1017" y="10465"/>
                    <a:pt x="1373" y="10531"/>
                    <a:pt x="1743" y="10531"/>
                  </a:cubicBezTo>
                  <a:cubicBezTo>
                    <a:pt x="2054" y="10531"/>
                    <a:pt x="2375" y="10484"/>
                    <a:pt x="2686" y="10484"/>
                  </a:cubicBezTo>
                  <a:cubicBezTo>
                    <a:pt x="2822" y="10484"/>
                    <a:pt x="2957" y="10493"/>
                    <a:pt x="3088" y="10519"/>
                  </a:cubicBezTo>
                  <a:cubicBezTo>
                    <a:pt x="3072" y="10566"/>
                    <a:pt x="3072" y="10614"/>
                    <a:pt x="3057" y="10661"/>
                  </a:cubicBezTo>
                  <a:cubicBezTo>
                    <a:pt x="3001" y="10873"/>
                    <a:pt x="3161" y="11014"/>
                    <a:pt x="3331" y="11014"/>
                  </a:cubicBezTo>
                  <a:cubicBezTo>
                    <a:pt x="3399" y="11014"/>
                    <a:pt x="3469" y="10992"/>
                    <a:pt x="3527" y="10943"/>
                  </a:cubicBezTo>
                  <a:cubicBezTo>
                    <a:pt x="3684" y="10802"/>
                    <a:pt x="3840" y="10676"/>
                    <a:pt x="3997" y="10551"/>
                  </a:cubicBezTo>
                  <a:cubicBezTo>
                    <a:pt x="4248" y="10347"/>
                    <a:pt x="4122" y="9940"/>
                    <a:pt x="3903" y="9798"/>
                  </a:cubicBezTo>
                  <a:cubicBezTo>
                    <a:pt x="3621" y="9626"/>
                    <a:pt x="3417" y="9548"/>
                    <a:pt x="3088" y="9516"/>
                  </a:cubicBezTo>
                  <a:cubicBezTo>
                    <a:pt x="3074" y="9514"/>
                    <a:pt x="3057" y="9513"/>
                    <a:pt x="3038" y="9513"/>
                  </a:cubicBezTo>
                  <a:cubicBezTo>
                    <a:pt x="2815" y="9513"/>
                    <a:pt x="2268" y="9640"/>
                    <a:pt x="1980" y="9640"/>
                  </a:cubicBezTo>
                  <a:cubicBezTo>
                    <a:pt x="1905" y="9640"/>
                    <a:pt x="1848" y="9631"/>
                    <a:pt x="1818" y="9610"/>
                  </a:cubicBezTo>
                  <a:cubicBezTo>
                    <a:pt x="737" y="8889"/>
                    <a:pt x="4264" y="7651"/>
                    <a:pt x="4452" y="7588"/>
                  </a:cubicBezTo>
                  <a:cubicBezTo>
                    <a:pt x="5345" y="7228"/>
                    <a:pt x="6944" y="6413"/>
                    <a:pt x="6191" y="5143"/>
                  </a:cubicBezTo>
                  <a:cubicBezTo>
                    <a:pt x="5877" y="4622"/>
                    <a:pt x="5324" y="4477"/>
                    <a:pt x="4692" y="4477"/>
                  </a:cubicBezTo>
                  <a:cubicBezTo>
                    <a:pt x="3899" y="4477"/>
                    <a:pt x="2983" y="4706"/>
                    <a:pt x="2264" y="4706"/>
                  </a:cubicBezTo>
                  <a:cubicBezTo>
                    <a:pt x="2041" y="4706"/>
                    <a:pt x="1837" y="4684"/>
                    <a:pt x="1662" y="4626"/>
                  </a:cubicBezTo>
                  <a:cubicBezTo>
                    <a:pt x="173" y="4124"/>
                    <a:pt x="1740" y="2275"/>
                    <a:pt x="2398" y="1695"/>
                  </a:cubicBezTo>
                  <a:cubicBezTo>
                    <a:pt x="3245" y="974"/>
                    <a:pt x="4311" y="942"/>
                    <a:pt x="5173" y="362"/>
                  </a:cubicBezTo>
                  <a:cubicBezTo>
                    <a:pt x="5235" y="315"/>
                    <a:pt x="5251" y="190"/>
                    <a:pt x="5173" y="159"/>
                  </a:cubicBezTo>
                  <a:cubicBezTo>
                    <a:pt x="4935" y="50"/>
                    <a:pt x="4683" y="1"/>
                    <a:pt x="4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6" name="Google Shape;1786;p58"/>
          <p:cNvGrpSpPr/>
          <p:nvPr/>
        </p:nvGrpSpPr>
        <p:grpSpPr>
          <a:xfrm rot="674490">
            <a:off x="279364" y="3736353"/>
            <a:ext cx="3474315" cy="888859"/>
            <a:chOff x="3809875" y="1963175"/>
            <a:chExt cx="1923600" cy="492150"/>
          </a:xfrm>
        </p:grpSpPr>
        <p:sp>
          <p:nvSpPr>
            <p:cNvPr id="1787" name="Google Shape;1787;p58"/>
            <p:cNvSpPr/>
            <p:nvPr/>
          </p:nvSpPr>
          <p:spPr>
            <a:xfrm>
              <a:off x="3902950" y="2044375"/>
              <a:ext cx="620050" cy="185725"/>
            </a:xfrm>
            <a:custGeom>
              <a:rect b="b" l="l" r="r" t="t"/>
              <a:pathLst>
                <a:path extrusionOk="0" h="7429" w="24802">
                  <a:moveTo>
                    <a:pt x="855" y="1"/>
                  </a:moveTo>
                  <a:cubicBezTo>
                    <a:pt x="361" y="1"/>
                    <a:pt x="75" y="222"/>
                    <a:pt x="0" y="665"/>
                  </a:cubicBezTo>
                  <a:cubicBezTo>
                    <a:pt x="0" y="674"/>
                    <a:pt x="9" y="818"/>
                    <a:pt x="27" y="1080"/>
                  </a:cubicBezTo>
                  <a:cubicBezTo>
                    <a:pt x="172" y="1359"/>
                    <a:pt x="541" y="1539"/>
                    <a:pt x="1136" y="1638"/>
                  </a:cubicBezTo>
                  <a:cubicBezTo>
                    <a:pt x="1347" y="1673"/>
                    <a:pt x="1535" y="1690"/>
                    <a:pt x="1698" y="1690"/>
                  </a:cubicBezTo>
                  <a:cubicBezTo>
                    <a:pt x="1959" y="1690"/>
                    <a:pt x="2157" y="1646"/>
                    <a:pt x="2290" y="1557"/>
                  </a:cubicBezTo>
                  <a:cubicBezTo>
                    <a:pt x="2407" y="1485"/>
                    <a:pt x="2488" y="1350"/>
                    <a:pt x="2515" y="1143"/>
                  </a:cubicBezTo>
                  <a:cubicBezTo>
                    <a:pt x="2605" y="638"/>
                    <a:pt x="2236" y="277"/>
                    <a:pt x="1397" y="70"/>
                  </a:cubicBezTo>
                  <a:cubicBezTo>
                    <a:pt x="1195" y="24"/>
                    <a:pt x="1014" y="1"/>
                    <a:pt x="855" y="1"/>
                  </a:cubicBezTo>
                  <a:close/>
                  <a:moveTo>
                    <a:pt x="24530" y="3727"/>
                  </a:moveTo>
                  <a:cubicBezTo>
                    <a:pt x="24518" y="3727"/>
                    <a:pt x="24505" y="3728"/>
                    <a:pt x="24491" y="3730"/>
                  </a:cubicBezTo>
                  <a:cubicBezTo>
                    <a:pt x="24320" y="3757"/>
                    <a:pt x="24176" y="4018"/>
                    <a:pt x="24067" y="4523"/>
                  </a:cubicBezTo>
                  <a:cubicBezTo>
                    <a:pt x="24040" y="4613"/>
                    <a:pt x="23977" y="4937"/>
                    <a:pt x="23878" y="5514"/>
                  </a:cubicBezTo>
                  <a:cubicBezTo>
                    <a:pt x="23860" y="5614"/>
                    <a:pt x="23833" y="5713"/>
                    <a:pt x="23815" y="5803"/>
                  </a:cubicBezTo>
                  <a:cubicBezTo>
                    <a:pt x="23599" y="6839"/>
                    <a:pt x="23617" y="7380"/>
                    <a:pt x="23878" y="7425"/>
                  </a:cubicBezTo>
                  <a:cubicBezTo>
                    <a:pt x="23888" y="7427"/>
                    <a:pt x="23899" y="7428"/>
                    <a:pt x="23909" y="7428"/>
                  </a:cubicBezTo>
                  <a:cubicBezTo>
                    <a:pt x="24147" y="7428"/>
                    <a:pt x="24334" y="6922"/>
                    <a:pt x="24464" y="5911"/>
                  </a:cubicBezTo>
                  <a:cubicBezTo>
                    <a:pt x="24482" y="5821"/>
                    <a:pt x="24500" y="5722"/>
                    <a:pt x="24509" y="5623"/>
                  </a:cubicBezTo>
                  <a:cubicBezTo>
                    <a:pt x="24608" y="5244"/>
                    <a:pt x="24680" y="4901"/>
                    <a:pt x="24716" y="4595"/>
                  </a:cubicBezTo>
                  <a:cubicBezTo>
                    <a:pt x="24802" y="4016"/>
                    <a:pt x="24742" y="3727"/>
                    <a:pt x="24530" y="3727"/>
                  </a:cubicBezTo>
                  <a:close/>
                </a:path>
              </a:pathLst>
            </a:custGeom>
            <a:solidFill>
              <a:srgbClr val="4898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>
              <a:off x="3866425" y="2007800"/>
              <a:ext cx="1864125" cy="387400"/>
            </a:xfrm>
            <a:custGeom>
              <a:rect b="b" l="l" r="r" t="t"/>
              <a:pathLst>
                <a:path extrusionOk="0" h="15496" w="74565">
                  <a:moveTo>
                    <a:pt x="2322" y="1540"/>
                  </a:moveTo>
                  <a:cubicBezTo>
                    <a:pt x="2425" y="1540"/>
                    <a:pt x="2537" y="1549"/>
                    <a:pt x="2660" y="1569"/>
                  </a:cubicBezTo>
                  <a:cubicBezTo>
                    <a:pt x="2714" y="1587"/>
                    <a:pt x="2777" y="1596"/>
                    <a:pt x="2840" y="1614"/>
                  </a:cubicBezTo>
                  <a:cubicBezTo>
                    <a:pt x="3634" y="1803"/>
                    <a:pt x="3985" y="2128"/>
                    <a:pt x="3904" y="2597"/>
                  </a:cubicBezTo>
                  <a:cubicBezTo>
                    <a:pt x="3877" y="2777"/>
                    <a:pt x="3814" y="2894"/>
                    <a:pt x="3715" y="2957"/>
                  </a:cubicBezTo>
                  <a:cubicBezTo>
                    <a:pt x="3588" y="3040"/>
                    <a:pt x="3402" y="3082"/>
                    <a:pt x="3157" y="3082"/>
                  </a:cubicBezTo>
                  <a:cubicBezTo>
                    <a:pt x="3000" y="3082"/>
                    <a:pt x="2819" y="3064"/>
                    <a:pt x="2615" y="3029"/>
                  </a:cubicBezTo>
                  <a:cubicBezTo>
                    <a:pt x="2038" y="2930"/>
                    <a:pt x="1687" y="2759"/>
                    <a:pt x="1569" y="2543"/>
                  </a:cubicBezTo>
                  <a:cubicBezTo>
                    <a:pt x="1551" y="2290"/>
                    <a:pt x="1542" y="2155"/>
                    <a:pt x="1542" y="2137"/>
                  </a:cubicBezTo>
                  <a:cubicBezTo>
                    <a:pt x="1609" y="1739"/>
                    <a:pt x="1862" y="1540"/>
                    <a:pt x="2322" y="1540"/>
                  </a:cubicBezTo>
                  <a:close/>
                  <a:moveTo>
                    <a:pt x="524" y="1"/>
                  </a:moveTo>
                  <a:lnTo>
                    <a:pt x="1" y="3119"/>
                  </a:lnTo>
                  <a:lnTo>
                    <a:pt x="25330" y="7347"/>
                  </a:lnTo>
                  <a:cubicBezTo>
                    <a:pt x="25330" y="7347"/>
                    <a:pt x="25393" y="7095"/>
                    <a:pt x="25420" y="6995"/>
                  </a:cubicBezTo>
                  <a:cubicBezTo>
                    <a:pt x="25537" y="6283"/>
                    <a:pt x="25582" y="6067"/>
                    <a:pt x="25601" y="6004"/>
                  </a:cubicBezTo>
                  <a:cubicBezTo>
                    <a:pt x="25736" y="5391"/>
                    <a:pt x="25889" y="5283"/>
                    <a:pt x="25961" y="5274"/>
                  </a:cubicBezTo>
                  <a:cubicBezTo>
                    <a:pt x="25979" y="5265"/>
                    <a:pt x="25997" y="5265"/>
                    <a:pt x="26015" y="5265"/>
                  </a:cubicBezTo>
                  <a:cubicBezTo>
                    <a:pt x="26141" y="5292"/>
                    <a:pt x="26177" y="5571"/>
                    <a:pt x="26105" y="6049"/>
                  </a:cubicBezTo>
                  <a:cubicBezTo>
                    <a:pt x="26069" y="6355"/>
                    <a:pt x="25997" y="6689"/>
                    <a:pt x="25898" y="7077"/>
                  </a:cubicBezTo>
                  <a:cubicBezTo>
                    <a:pt x="25880" y="7176"/>
                    <a:pt x="25871" y="7266"/>
                    <a:pt x="25844" y="7356"/>
                  </a:cubicBezTo>
                  <a:lnTo>
                    <a:pt x="25826" y="7437"/>
                  </a:lnTo>
                  <a:lnTo>
                    <a:pt x="26412" y="7527"/>
                  </a:lnTo>
                  <a:lnTo>
                    <a:pt x="26926" y="4408"/>
                  </a:lnTo>
                  <a:lnTo>
                    <a:pt x="524" y="1"/>
                  </a:lnTo>
                  <a:close/>
                  <a:moveTo>
                    <a:pt x="28368" y="5003"/>
                  </a:moveTo>
                  <a:lnTo>
                    <a:pt x="27899" y="7780"/>
                  </a:lnTo>
                  <a:lnTo>
                    <a:pt x="74095" y="15496"/>
                  </a:lnTo>
                  <a:lnTo>
                    <a:pt x="74564" y="12719"/>
                  </a:lnTo>
                  <a:lnTo>
                    <a:pt x="28368" y="5003"/>
                  </a:lnTo>
                  <a:close/>
                </a:path>
              </a:pathLst>
            </a:custGeom>
            <a:solidFill>
              <a:srgbClr val="286F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>
              <a:off x="3813475" y="2066175"/>
              <a:ext cx="56825" cy="83625"/>
            </a:xfrm>
            <a:custGeom>
              <a:rect b="b" l="l" r="r" t="t"/>
              <a:pathLst>
                <a:path extrusionOk="0" h="3345" w="2273">
                  <a:moveTo>
                    <a:pt x="244" y="0"/>
                  </a:moveTo>
                  <a:cubicBezTo>
                    <a:pt x="109" y="884"/>
                    <a:pt x="1" y="2164"/>
                    <a:pt x="46" y="3056"/>
                  </a:cubicBezTo>
                  <a:lnTo>
                    <a:pt x="1767" y="3344"/>
                  </a:lnTo>
                  <a:lnTo>
                    <a:pt x="2272" y="33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rgbClr val="1C2F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>
              <a:off x="3818000" y="2001350"/>
              <a:ext cx="177350" cy="82875"/>
            </a:xfrm>
            <a:custGeom>
              <a:rect b="b" l="l" r="r" t="t"/>
              <a:pathLst>
                <a:path extrusionOk="0" h="3315" w="7094">
                  <a:moveTo>
                    <a:pt x="3991" y="0"/>
                  </a:moveTo>
                  <a:cubicBezTo>
                    <a:pt x="3917" y="0"/>
                    <a:pt x="3852" y="5"/>
                    <a:pt x="3795" y="15"/>
                  </a:cubicBezTo>
                  <a:cubicBezTo>
                    <a:pt x="3651" y="42"/>
                    <a:pt x="3515" y="105"/>
                    <a:pt x="3389" y="223"/>
                  </a:cubicBezTo>
                  <a:cubicBezTo>
                    <a:pt x="3299" y="286"/>
                    <a:pt x="3227" y="367"/>
                    <a:pt x="3173" y="457"/>
                  </a:cubicBezTo>
                  <a:lnTo>
                    <a:pt x="7094" y="1115"/>
                  </a:lnTo>
                  <a:cubicBezTo>
                    <a:pt x="7076" y="1007"/>
                    <a:pt x="7031" y="908"/>
                    <a:pt x="6968" y="817"/>
                  </a:cubicBezTo>
                  <a:cubicBezTo>
                    <a:pt x="6887" y="673"/>
                    <a:pt x="6778" y="565"/>
                    <a:pt x="6652" y="493"/>
                  </a:cubicBezTo>
                  <a:cubicBezTo>
                    <a:pt x="6517" y="412"/>
                    <a:pt x="6319" y="358"/>
                    <a:pt x="6048" y="313"/>
                  </a:cubicBezTo>
                  <a:lnTo>
                    <a:pt x="5471" y="214"/>
                  </a:lnTo>
                  <a:lnTo>
                    <a:pt x="4426" y="42"/>
                  </a:lnTo>
                  <a:cubicBezTo>
                    <a:pt x="4257" y="14"/>
                    <a:pt x="4112" y="0"/>
                    <a:pt x="3991" y="0"/>
                  </a:cubicBezTo>
                  <a:close/>
                  <a:moveTo>
                    <a:pt x="802" y="60"/>
                  </a:moveTo>
                  <a:cubicBezTo>
                    <a:pt x="424" y="1034"/>
                    <a:pt x="153" y="1998"/>
                    <a:pt x="0" y="2981"/>
                  </a:cubicBezTo>
                  <a:lnTo>
                    <a:pt x="2028" y="3314"/>
                  </a:lnTo>
                  <a:lnTo>
                    <a:pt x="2524" y="349"/>
                  </a:lnTo>
                  <a:lnTo>
                    <a:pt x="802" y="60"/>
                  </a:lnTo>
                  <a:close/>
                </a:path>
              </a:pathLst>
            </a:custGeom>
            <a:solidFill>
              <a:srgbClr val="29404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>
              <a:off x="3928625" y="1968150"/>
              <a:ext cx="484300" cy="104000"/>
            </a:xfrm>
            <a:custGeom>
              <a:rect b="b" l="l" r="r" t="t"/>
              <a:pathLst>
                <a:path extrusionOk="0" h="4160" w="19372">
                  <a:moveTo>
                    <a:pt x="1858" y="496"/>
                  </a:moveTo>
                  <a:cubicBezTo>
                    <a:pt x="1867" y="496"/>
                    <a:pt x="1894" y="505"/>
                    <a:pt x="1930" y="532"/>
                  </a:cubicBezTo>
                  <a:cubicBezTo>
                    <a:pt x="1993" y="541"/>
                    <a:pt x="2948" y="676"/>
                    <a:pt x="4814" y="929"/>
                  </a:cubicBezTo>
                  <a:lnTo>
                    <a:pt x="18606" y="3236"/>
                  </a:lnTo>
                  <a:lnTo>
                    <a:pt x="18741" y="3389"/>
                  </a:lnTo>
                  <a:cubicBezTo>
                    <a:pt x="18732" y="3462"/>
                    <a:pt x="18696" y="3498"/>
                    <a:pt x="18642" y="3516"/>
                  </a:cubicBezTo>
                  <a:cubicBezTo>
                    <a:pt x="18626" y="3517"/>
                    <a:pt x="18607" y="3518"/>
                    <a:pt x="18586" y="3518"/>
                  </a:cubicBezTo>
                  <a:cubicBezTo>
                    <a:pt x="18474" y="3518"/>
                    <a:pt x="18282" y="3497"/>
                    <a:pt x="18002" y="3443"/>
                  </a:cubicBezTo>
                  <a:lnTo>
                    <a:pt x="4760" y="1217"/>
                  </a:lnTo>
                  <a:cubicBezTo>
                    <a:pt x="3246" y="938"/>
                    <a:pt x="2263" y="739"/>
                    <a:pt x="1813" y="631"/>
                  </a:cubicBezTo>
                  <a:cubicBezTo>
                    <a:pt x="1808" y="636"/>
                    <a:pt x="1805" y="638"/>
                    <a:pt x="1803" y="638"/>
                  </a:cubicBezTo>
                  <a:cubicBezTo>
                    <a:pt x="1795" y="638"/>
                    <a:pt x="1797" y="616"/>
                    <a:pt x="1804" y="568"/>
                  </a:cubicBezTo>
                  <a:cubicBezTo>
                    <a:pt x="1813" y="514"/>
                    <a:pt x="1831" y="496"/>
                    <a:pt x="1858" y="496"/>
                  </a:cubicBezTo>
                  <a:close/>
                  <a:moveTo>
                    <a:pt x="1128" y="0"/>
                  </a:moveTo>
                  <a:cubicBezTo>
                    <a:pt x="614" y="189"/>
                    <a:pt x="235" y="649"/>
                    <a:pt x="1" y="1370"/>
                  </a:cubicBezTo>
                  <a:lnTo>
                    <a:pt x="1046" y="1542"/>
                  </a:lnTo>
                  <a:cubicBezTo>
                    <a:pt x="1083" y="1190"/>
                    <a:pt x="1254" y="974"/>
                    <a:pt x="1551" y="884"/>
                  </a:cubicBezTo>
                  <a:lnTo>
                    <a:pt x="17019" y="3462"/>
                  </a:lnTo>
                  <a:cubicBezTo>
                    <a:pt x="17425" y="3858"/>
                    <a:pt x="17776" y="4083"/>
                    <a:pt x="18083" y="4129"/>
                  </a:cubicBezTo>
                  <a:cubicBezTo>
                    <a:pt x="18204" y="4150"/>
                    <a:pt x="18314" y="4160"/>
                    <a:pt x="18414" y="4160"/>
                  </a:cubicBezTo>
                  <a:cubicBezTo>
                    <a:pt x="18657" y="4160"/>
                    <a:pt x="18841" y="4099"/>
                    <a:pt x="18975" y="3984"/>
                  </a:cubicBezTo>
                  <a:cubicBezTo>
                    <a:pt x="19164" y="3804"/>
                    <a:pt x="19291" y="3489"/>
                    <a:pt x="19372" y="3029"/>
                  </a:cubicBezTo>
                  <a:lnTo>
                    <a:pt x="1128" y="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>
              <a:off x="3973500" y="1980525"/>
              <a:ext cx="423650" cy="75575"/>
            </a:xfrm>
            <a:custGeom>
              <a:rect b="b" l="l" r="r" t="t"/>
              <a:pathLst>
                <a:path extrusionOk="0" h="3023" w="16946">
                  <a:moveTo>
                    <a:pt x="63" y="1"/>
                  </a:moveTo>
                  <a:cubicBezTo>
                    <a:pt x="36" y="1"/>
                    <a:pt x="18" y="19"/>
                    <a:pt x="9" y="73"/>
                  </a:cubicBezTo>
                  <a:cubicBezTo>
                    <a:pt x="2" y="121"/>
                    <a:pt x="0" y="143"/>
                    <a:pt x="8" y="143"/>
                  </a:cubicBezTo>
                  <a:cubicBezTo>
                    <a:pt x="10" y="143"/>
                    <a:pt x="13" y="141"/>
                    <a:pt x="18" y="136"/>
                  </a:cubicBezTo>
                  <a:cubicBezTo>
                    <a:pt x="468" y="244"/>
                    <a:pt x="1451" y="443"/>
                    <a:pt x="2965" y="722"/>
                  </a:cubicBezTo>
                  <a:lnTo>
                    <a:pt x="16207" y="2948"/>
                  </a:lnTo>
                  <a:cubicBezTo>
                    <a:pt x="16487" y="3002"/>
                    <a:pt x="16679" y="3023"/>
                    <a:pt x="16791" y="3023"/>
                  </a:cubicBezTo>
                  <a:cubicBezTo>
                    <a:pt x="16812" y="3023"/>
                    <a:pt x="16831" y="3022"/>
                    <a:pt x="16847" y="3021"/>
                  </a:cubicBezTo>
                  <a:cubicBezTo>
                    <a:pt x="16901" y="3003"/>
                    <a:pt x="16937" y="2967"/>
                    <a:pt x="16946" y="2894"/>
                  </a:cubicBezTo>
                  <a:lnTo>
                    <a:pt x="16811" y="2741"/>
                  </a:lnTo>
                  <a:lnTo>
                    <a:pt x="3019" y="434"/>
                  </a:lnTo>
                  <a:cubicBezTo>
                    <a:pt x="1153" y="181"/>
                    <a:pt x="198" y="46"/>
                    <a:pt x="135" y="37"/>
                  </a:cubicBezTo>
                  <a:cubicBezTo>
                    <a:pt x="99" y="10"/>
                    <a:pt x="72" y="1"/>
                    <a:pt x="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8"/>
            <p:cNvSpPr/>
            <p:nvPr/>
          </p:nvSpPr>
          <p:spPr>
            <a:xfrm>
              <a:off x="3855400" y="2081950"/>
              <a:ext cx="1864100" cy="370500"/>
            </a:xfrm>
            <a:custGeom>
              <a:rect b="b" l="l" r="r" t="t"/>
              <a:pathLst>
                <a:path extrusionOk="0" h="14820" w="74564">
                  <a:moveTo>
                    <a:pt x="469" y="0"/>
                  </a:moveTo>
                  <a:lnTo>
                    <a:pt x="0" y="2776"/>
                  </a:lnTo>
                  <a:lnTo>
                    <a:pt x="26411" y="7184"/>
                  </a:lnTo>
                  <a:lnTo>
                    <a:pt x="26465" y="6860"/>
                  </a:lnTo>
                  <a:lnTo>
                    <a:pt x="74158" y="14819"/>
                  </a:lnTo>
                  <a:lnTo>
                    <a:pt x="74563" y="12376"/>
                  </a:lnTo>
                  <a:lnTo>
                    <a:pt x="28520" y="4687"/>
                  </a:lnTo>
                  <a:lnTo>
                    <a:pt x="28962" y="2064"/>
                  </a:lnTo>
                  <a:lnTo>
                    <a:pt x="27159" y="1767"/>
                  </a:lnTo>
                  <a:lnTo>
                    <a:pt x="26718" y="4390"/>
                  </a:lnTo>
                  <a:lnTo>
                    <a:pt x="26294" y="4318"/>
                  </a:lnTo>
                  <a:lnTo>
                    <a:pt x="26285" y="4399"/>
                  </a:lnTo>
                  <a:cubicBezTo>
                    <a:pt x="26159" y="5418"/>
                    <a:pt x="25996" y="5733"/>
                    <a:pt x="25879" y="5823"/>
                  </a:cubicBezTo>
                  <a:cubicBezTo>
                    <a:pt x="25853" y="5836"/>
                    <a:pt x="25831" y="5845"/>
                    <a:pt x="25811" y="5845"/>
                  </a:cubicBezTo>
                  <a:cubicBezTo>
                    <a:pt x="25804" y="5845"/>
                    <a:pt x="25796" y="5844"/>
                    <a:pt x="25789" y="5841"/>
                  </a:cubicBezTo>
                  <a:cubicBezTo>
                    <a:pt x="25762" y="5841"/>
                    <a:pt x="25735" y="5823"/>
                    <a:pt x="25717" y="5796"/>
                  </a:cubicBezTo>
                  <a:cubicBezTo>
                    <a:pt x="25636" y="5670"/>
                    <a:pt x="25582" y="5318"/>
                    <a:pt x="25789" y="4309"/>
                  </a:cubicBezTo>
                  <a:lnTo>
                    <a:pt x="25807" y="4237"/>
                  </a:lnTo>
                  <a:lnTo>
                    <a:pt x="469" y="0"/>
                  </a:lnTo>
                  <a:close/>
                </a:path>
              </a:pathLst>
            </a:custGeom>
            <a:solidFill>
              <a:srgbClr val="1D5C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8"/>
            <p:cNvSpPr/>
            <p:nvPr/>
          </p:nvSpPr>
          <p:spPr>
            <a:xfrm>
              <a:off x="3809875" y="1963175"/>
              <a:ext cx="1923600" cy="492150"/>
            </a:xfrm>
            <a:custGeom>
              <a:rect b="b" l="l" r="r" t="t"/>
              <a:pathLst>
                <a:path extrusionOk="0" h="19686" w="76944">
                  <a:moveTo>
                    <a:pt x="5950" y="379"/>
                  </a:moveTo>
                  <a:lnTo>
                    <a:pt x="5851" y="388"/>
                  </a:lnTo>
                  <a:cubicBezTo>
                    <a:pt x="7383" y="578"/>
                    <a:pt x="8897" y="830"/>
                    <a:pt x="10421" y="1074"/>
                  </a:cubicBezTo>
                  <a:lnTo>
                    <a:pt x="14982" y="1840"/>
                  </a:lnTo>
                  <a:lnTo>
                    <a:pt x="19534" y="2615"/>
                  </a:lnTo>
                  <a:lnTo>
                    <a:pt x="23920" y="3388"/>
                  </a:lnTo>
                  <a:lnTo>
                    <a:pt x="23920" y="3388"/>
                  </a:lnTo>
                  <a:cubicBezTo>
                    <a:pt x="23900" y="3582"/>
                    <a:pt x="23858" y="3771"/>
                    <a:pt x="23770" y="3940"/>
                  </a:cubicBezTo>
                  <a:cubicBezTo>
                    <a:pt x="23743" y="3994"/>
                    <a:pt x="23707" y="4039"/>
                    <a:pt x="23671" y="4084"/>
                  </a:cubicBezTo>
                  <a:cubicBezTo>
                    <a:pt x="23635" y="4129"/>
                    <a:pt x="23590" y="4156"/>
                    <a:pt x="23536" y="4192"/>
                  </a:cubicBezTo>
                  <a:cubicBezTo>
                    <a:pt x="23437" y="4246"/>
                    <a:pt x="23310" y="4264"/>
                    <a:pt x="23184" y="4264"/>
                  </a:cubicBezTo>
                  <a:cubicBezTo>
                    <a:pt x="23162" y="4266"/>
                    <a:pt x="23139" y="4267"/>
                    <a:pt x="23117" y="4267"/>
                  </a:cubicBezTo>
                  <a:cubicBezTo>
                    <a:pt x="23011" y="4267"/>
                    <a:pt x="22902" y="4251"/>
                    <a:pt x="22806" y="4228"/>
                  </a:cubicBezTo>
                  <a:cubicBezTo>
                    <a:pt x="22680" y="4201"/>
                    <a:pt x="22571" y="4138"/>
                    <a:pt x="22463" y="4066"/>
                  </a:cubicBezTo>
                  <a:cubicBezTo>
                    <a:pt x="22247" y="3931"/>
                    <a:pt x="22058" y="3742"/>
                    <a:pt x="21904" y="3525"/>
                  </a:cubicBezTo>
                  <a:lnTo>
                    <a:pt x="21904" y="3516"/>
                  </a:lnTo>
                  <a:cubicBezTo>
                    <a:pt x="21886" y="3498"/>
                    <a:pt x="21850" y="3471"/>
                    <a:pt x="21823" y="3471"/>
                  </a:cubicBezTo>
                  <a:lnTo>
                    <a:pt x="21796" y="3471"/>
                  </a:lnTo>
                  <a:cubicBezTo>
                    <a:pt x="20507" y="3282"/>
                    <a:pt x="19209" y="3093"/>
                    <a:pt x="17920" y="2885"/>
                  </a:cubicBezTo>
                  <a:cubicBezTo>
                    <a:pt x="16631" y="2687"/>
                    <a:pt x="15342" y="2489"/>
                    <a:pt x="14053" y="2272"/>
                  </a:cubicBezTo>
                  <a:cubicBezTo>
                    <a:pt x="12764" y="2056"/>
                    <a:pt x="11475" y="1858"/>
                    <a:pt x="10186" y="1632"/>
                  </a:cubicBezTo>
                  <a:cubicBezTo>
                    <a:pt x="8897" y="1407"/>
                    <a:pt x="7617" y="1173"/>
                    <a:pt x="6337" y="884"/>
                  </a:cubicBezTo>
                  <a:cubicBezTo>
                    <a:pt x="6310" y="884"/>
                    <a:pt x="6283" y="884"/>
                    <a:pt x="6256" y="893"/>
                  </a:cubicBezTo>
                  <a:lnTo>
                    <a:pt x="6247" y="893"/>
                  </a:lnTo>
                  <a:cubicBezTo>
                    <a:pt x="6076" y="947"/>
                    <a:pt x="5896" y="1046"/>
                    <a:pt x="5787" y="1209"/>
                  </a:cubicBezTo>
                  <a:cubicBezTo>
                    <a:pt x="5670" y="1371"/>
                    <a:pt x="5625" y="1551"/>
                    <a:pt x="5607" y="1723"/>
                  </a:cubicBezTo>
                  <a:lnTo>
                    <a:pt x="5598" y="1759"/>
                  </a:lnTo>
                  <a:cubicBezTo>
                    <a:pt x="5598" y="1768"/>
                    <a:pt x="5598" y="1786"/>
                    <a:pt x="5598" y="1795"/>
                  </a:cubicBezTo>
                  <a:cubicBezTo>
                    <a:pt x="5607" y="1871"/>
                    <a:pt x="5670" y="1931"/>
                    <a:pt x="5752" y="1931"/>
                  </a:cubicBezTo>
                  <a:cubicBezTo>
                    <a:pt x="5758" y="1931"/>
                    <a:pt x="5764" y="1930"/>
                    <a:pt x="5769" y="1930"/>
                  </a:cubicBezTo>
                  <a:cubicBezTo>
                    <a:pt x="5812" y="1927"/>
                    <a:pt x="5853" y="1926"/>
                    <a:pt x="5894" y="1926"/>
                  </a:cubicBezTo>
                  <a:cubicBezTo>
                    <a:pt x="5994" y="1926"/>
                    <a:pt x="6091" y="1932"/>
                    <a:pt x="6193" y="1939"/>
                  </a:cubicBezTo>
                  <a:cubicBezTo>
                    <a:pt x="6337" y="1948"/>
                    <a:pt x="6472" y="1957"/>
                    <a:pt x="6599" y="1993"/>
                  </a:cubicBezTo>
                  <a:cubicBezTo>
                    <a:pt x="6725" y="2020"/>
                    <a:pt x="6860" y="2065"/>
                    <a:pt x="6950" y="2137"/>
                  </a:cubicBezTo>
                  <a:cubicBezTo>
                    <a:pt x="7049" y="2200"/>
                    <a:pt x="7121" y="2299"/>
                    <a:pt x="7167" y="2417"/>
                  </a:cubicBezTo>
                  <a:lnTo>
                    <a:pt x="7176" y="2426"/>
                  </a:lnTo>
                  <a:cubicBezTo>
                    <a:pt x="7212" y="2507"/>
                    <a:pt x="7239" y="2588"/>
                    <a:pt x="7230" y="2678"/>
                  </a:cubicBezTo>
                  <a:cubicBezTo>
                    <a:pt x="7230" y="2750"/>
                    <a:pt x="7284" y="2822"/>
                    <a:pt x="7365" y="2831"/>
                  </a:cubicBezTo>
                  <a:lnTo>
                    <a:pt x="7392" y="2831"/>
                  </a:lnTo>
                  <a:cubicBezTo>
                    <a:pt x="8293" y="2957"/>
                    <a:pt x="9204" y="3084"/>
                    <a:pt x="10105" y="3228"/>
                  </a:cubicBezTo>
                  <a:lnTo>
                    <a:pt x="11466" y="3435"/>
                  </a:lnTo>
                  <a:lnTo>
                    <a:pt x="12818" y="3652"/>
                  </a:lnTo>
                  <a:cubicBezTo>
                    <a:pt x="14630" y="3940"/>
                    <a:pt x="16433" y="4255"/>
                    <a:pt x="18245" y="4562"/>
                  </a:cubicBezTo>
                  <a:lnTo>
                    <a:pt x="20949" y="5022"/>
                  </a:lnTo>
                  <a:lnTo>
                    <a:pt x="23662" y="5490"/>
                  </a:lnTo>
                  <a:cubicBezTo>
                    <a:pt x="25395" y="5785"/>
                    <a:pt x="27129" y="6096"/>
                    <a:pt x="28862" y="6416"/>
                  </a:cubicBezTo>
                  <a:lnTo>
                    <a:pt x="28862" y="6416"/>
                  </a:lnTo>
                  <a:cubicBezTo>
                    <a:pt x="28668" y="7221"/>
                    <a:pt x="28519" y="8032"/>
                    <a:pt x="28376" y="8844"/>
                  </a:cubicBezTo>
                  <a:cubicBezTo>
                    <a:pt x="28304" y="9285"/>
                    <a:pt x="28232" y="9718"/>
                    <a:pt x="28178" y="10160"/>
                  </a:cubicBezTo>
                  <a:cubicBezTo>
                    <a:pt x="28116" y="10597"/>
                    <a:pt x="28062" y="11034"/>
                    <a:pt x="28035" y="11480"/>
                  </a:cubicBezTo>
                  <a:lnTo>
                    <a:pt x="28035" y="11480"/>
                  </a:lnTo>
                  <a:cubicBezTo>
                    <a:pt x="28034" y="11482"/>
                    <a:pt x="28034" y="11483"/>
                    <a:pt x="28034" y="11485"/>
                  </a:cubicBezTo>
                  <a:lnTo>
                    <a:pt x="28034" y="11494"/>
                  </a:lnTo>
                  <a:lnTo>
                    <a:pt x="28012" y="11627"/>
                  </a:lnTo>
                  <a:lnTo>
                    <a:pt x="28012" y="11627"/>
                  </a:lnTo>
                  <a:cubicBezTo>
                    <a:pt x="25733" y="11284"/>
                    <a:pt x="23463" y="10933"/>
                    <a:pt x="21192" y="10565"/>
                  </a:cubicBezTo>
                  <a:lnTo>
                    <a:pt x="14197" y="9420"/>
                  </a:lnTo>
                  <a:cubicBezTo>
                    <a:pt x="11863" y="9042"/>
                    <a:pt x="9528" y="8645"/>
                    <a:pt x="7203" y="8249"/>
                  </a:cubicBezTo>
                  <a:cubicBezTo>
                    <a:pt x="4917" y="7860"/>
                    <a:pt x="2632" y="7498"/>
                    <a:pt x="372" y="7018"/>
                  </a:cubicBezTo>
                  <a:lnTo>
                    <a:pt x="372" y="7018"/>
                  </a:lnTo>
                  <a:cubicBezTo>
                    <a:pt x="332" y="6599"/>
                    <a:pt x="327" y="6180"/>
                    <a:pt x="343" y="5761"/>
                  </a:cubicBezTo>
                  <a:cubicBezTo>
                    <a:pt x="361" y="5292"/>
                    <a:pt x="406" y="4823"/>
                    <a:pt x="478" y="4355"/>
                  </a:cubicBezTo>
                  <a:cubicBezTo>
                    <a:pt x="624" y="3473"/>
                    <a:pt x="875" y="2607"/>
                    <a:pt x="1248" y="1788"/>
                  </a:cubicBezTo>
                  <a:lnTo>
                    <a:pt x="1248" y="1788"/>
                  </a:lnTo>
                  <a:cubicBezTo>
                    <a:pt x="1599" y="1800"/>
                    <a:pt x="1945" y="1849"/>
                    <a:pt x="2290" y="1912"/>
                  </a:cubicBezTo>
                  <a:cubicBezTo>
                    <a:pt x="2687" y="1984"/>
                    <a:pt x="3074" y="2065"/>
                    <a:pt x="3462" y="2173"/>
                  </a:cubicBezTo>
                  <a:lnTo>
                    <a:pt x="3525" y="2191"/>
                  </a:lnTo>
                  <a:cubicBezTo>
                    <a:pt x="3534" y="2200"/>
                    <a:pt x="3552" y="2200"/>
                    <a:pt x="3561" y="2200"/>
                  </a:cubicBezTo>
                  <a:cubicBezTo>
                    <a:pt x="3624" y="2191"/>
                    <a:pt x="3669" y="2146"/>
                    <a:pt x="3669" y="2083"/>
                  </a:cubicBezTo>
                  <a:cubicBezTo>
                    <a:pt x="3660" y="1984"/>
                    <a:pt x="3705" y="1894"/>
                    <a:pt x="3768" y="1822"/>
                  </a:cubicBezTo>
                  <a:lnTo>
                    <a:pt x="3777" y="1813"/>
                  </a:lnTo>
                  <a:cubicBezTo>
                    <a:pt x="3876" y="1677"/>
                    <a:pt x="4039" y="1596"/>
                    <a:pt x="4210" y="1596"/>
                  </a:cubicBezTo>
                  <a:cubicBezTo>
                    <a:pt x="4291" y="1596"/>
                    <a:pt x="4381" y="1605"/>
                    <a:pt x="4471" y="1632"/>
                  </a:cubicBezTo>
                  <a:cubicBezTo>
                    <a:pt x="4553" y="1659"/>
                    <a:pt x="4634" y="1705"/>
                    <a:pt x="4715" y="1759"/>
                  </a:cubicBezTo>
                  <a:cubicBezTo>
                    <a:pt x="4733" y="1768"/>
                    <a:pt x="4760" y="1777"/>
                    <a:pt x="4778" y="1777"/>
                  </a:cubicBezTo>
                  <a:cubicBezTo>
                    <a:pt x="4784" y="1777"/>
                    <a:pt x="4790" y="1778"/>
                    <a:pt x="4795" y="1778"/>
                  </a:cubicBezTo>
                  <a:cubicBezTo>
                    <a:pt x="4868" y="1778"/>
                    <a:pt x="4923" y="1726"/>
                    <a:pt x="4931" y="1659"/>
                  </a:cubicBezTo>
                  <a:lnTo>
                    <a:pt x="4931" y="1623"/>
                  </a:lnTo>
                  <a:cubicBezTo>
                    <a:pt x="4940" y="1479"/>
                    <a:pt x="4976" y="1335"/>
                    <a:pt x="5030" y="1191"/>
                  </a:cubicBezTo>
                  <a:cubicBezTo>
                    <a:pt x="5084" y="1056"/>
                    <a:pt x="5147" y="929"/>
                    <a:pt x="5238" y="812"/>
                  </a:cubicBezTo>
                  <a:cubicBezTo>
                    <a:pt x="5319" y="686"/>
                    <a:pt x="5427" y="587"/>
                    <a:pt x="5544" y="506"/>
                  </a:cubicBezTo>
                  <a:cubicBezTo>
                    <a:pt x="5670" y="434"/>
                    <a:pt x="5805" y="379"/>
                    <a:pt x="5950" y="379"/>
                  </a:cubicBezTo>
                  <a:close/>
                  <a:moveTo>
                    <a:pt x="29247" y="6810"/>
                  </a:moveTo>
                  <a:cubicBezTo>
                    <a:pt x="29673" y="6840"/>
                    <a:pt x="30093" y="6910"/>
                    <a:pt x="30513" y="6987"/>
                  </a:cubicBezTo>
                  <a:lnTo>
                    <a:pt x="32000" y="7230"/>
                  </a:lnTo>
                  <a:lnTo>
                    <a:pt x="34983" y="7735"/>
                  </a:lnTo>
                  <a:lnTo>
                    <a:pt x="40942" y="8735"/>
                  </a:lnTo>
                  <a:lnTo>
                    <a:pt x="52867" y="10736"/>
                  </a:lnTo>
                  <a:lnTo>
                    <a:pt x="64783" y="12738"/>
                  </a:lnTo>
                  <a:lnTo>
                    <a:pt x="76488" y="14721"/>
                  </a:lnTo>
                  <a:lnTo>
                    <a:pt x="76488" y="14721"/>
                  </a:lnTo>
                  <a:cubicBezTo>
                    <a:pt x="76399" y="15063"/>
                    <a:pt x="76318" y="15406"/>
                    <a:pt x="76249" y="15748"/>
                  </a:cubicBezTo>
                  <a:cubicBezTo>
                    <a:pt x="76159" y="16154"/>
                    <a:pt x="76087" y="16568"/>
                    <a:pt x="76015" y="16974"/>
                  </a:cubicBezTo>
                  <a:cubicBezTo>
                    <a:pt x="75952" y="17380"/>
                    <a:pt x="75889" y="17794"/>
                    <a:pt x="75835" y="18209"/>
                  </a:cubicBezTo>
                  <a:cubicBezTo>
                    <a:pt x="75797" y="18558"/>
                    <a:pt x="75759" y="18907"/>
                    <a:pt x="75731" y="19256"/>
                  </a:cubicBezTo>
                  <a:lnTo>
                    <a:pt x="75731" y="19256"/>
                  </a:lnTo>
                  <a:lnTo>
                    <a:pt x="64017" y="17335"/>
                  </a:lnTo>
                  <a:lnTo>
                    <a:pt x="52092" y="15361"/>
                  </a:lnTo>
                  <a:lnTo>
                    <a:pt x="40166" y="13377"/>
                  </a:lnTo>
                  <a:cubicBezTo>
                    <a:pt x="36259" y="12731"/>
                    <a:pt x="32352" y="12075"/>
                    <a:pt x="28462" y="11368"/>
                  </a:cubicBezTo>
                  <a:lnTo>
                    <a:pt x="28462" y="11368"/>
                  </a:lnTo>
                  <a:cubicBezTo>
                    <a:pt x="28556" y="10998"/>
                    <a:pt x="28633" y="10627"/>
                    <a:pt x="28710" y="10250"/>
                  </a:cubicBezTo>
                  <a:cubicBezTo>
                    <a:pt x="28800" y="9817"/>
                    <a:pt x="28881" y="9375"/>
                    <a:pt x="28953" y="8943"/>
                  </a:cubicBezTo>
                  <a:cubicBezTo>
                    <a:pt x="29062" y="8231"/>
                    <a:pt x="29171" y="7524"/>
                    <a:pt x="29247" y="6810"/>
                  </a:cubicBezTo>
                  <a:close/>
                  <a:moveTo>
                    <a:pt x="5878" y="1"/>
                  </a:moveTo>
                  <a:cubicBezTo>
                    <a:pt x="5860" y="1"/>
                    <a:pt x="5833" y="1"/>
                    <a:pt x="5814" y="19"/>
                  </a:cubicBezTo>
                  <a:cubicBezTo>
                    <a:pt x="5670" y="127"/>
                    <a:pt x="5535" y="226"/>
                    <a:pt x="5409" y="334"/>
                  </a:cubicBezTo>
                  <a:cubicBezTo>
                    <a:pt x="5292" y="452"/>
                    <a:pt x="5183" y="569"/>
                    <a:pt x="5084" y="686"/>
                  </a:cubicBezTo>
                  <a:cubicBezTo>
                    <a:pt x="4985" y="812"/>
                    <a:pt x="4895" y="947"/>
                    <a:pt x="4805" y="1083"/>
                  </a:cubicBezTo>
                  <a:cubicBezTo>
                    <a:pt x="4743" y="1193"/>
                    <a:pt x="4686" y="1298"/>
                    <a:pt x="4623" y="1406"/>
                  </a:cubicBezTo>
                  <a:lnTo>
                    <a:pt x="4623" y="1406"/>
                  </a:lnTo>
                  <a:cubicBezTo>
                    <a:pt x="4480" y="1431"/>
                    <a:pt x="4340" y="1441"/>
                    <a:pt x="4201" y="1461"/>
                  </a:cubicBezTo>
                  <a:cubicBezTo>
                    <a:pt x="4003" y="1488"/>
                    <a:pt x="3822" y="1569"/>
                    <a:pt x="3651" y="1677"/>
                  </a:cubicBezTo>
                  <a:lnTo>
                    <a:pt x="3660" y="1677"/>
                  </a:lnTo>
                  <a:cubicBezTo>
                    <a:pt x="3596" y="1704"/>
                    <a:pt x="3531" y="1744"/>
                    <a:pt x="3465" y="1790"/>
                  </a:cubicBezTo>
                  <a:lnTo>
                    <a:pt x="3465" y="1790"/>
                  </a:lnTo>
                  <a:cubicBezTo>
                    <a:pt x="3089" y="1763"/>
                    <a:pt x="2712" y="1719"/>
                    <a:pt x="2335" y="1659"/>
                  </a:cubicBezTo>
                  <a:cubicBezTo>
                    <a:pt x="1938" y="1605"/>
                    <a:pt x="1542" y="1533"/>
                    <a:pt x="1154" y="1398"/>
                  </a:cubicBezTo>
                  <a:lnTo>
                    <a:pt x="1145" y="1398"/>
                  </a:lnTo>
                  <a:cubicBezTo>
                    <a:pt x="1129" y="1393"/>
                    <a:pt x="1113" y="1390"/>
                    <a:pt x="1097" y="1390"/>
                  </a:cubicBezTo>
                  <a:cubicBezTo>
                    <a:pt x="1031" y="1390"/>
                    <a:pt x="969" y="1434"/>
                    <a:pt x="947" y="1506"/>
                  </a:cubicBezTo>
                  <a:lnTo>
                    <a:pt x="947" y="1524"/>
                  </a:lnTo>
                  <a:cubicBezTo>
                    <a:pt x="659" y="2444"/>
                    <a:pt x="406" y="3372"/>
                    <a:pt x="235" y="4319"/>
                  </a:cubicBezTo>
                  <a:cubicBezTo>
                    <a:pt x="154" y="4787"/>
                    <a:pt x="100" y="5265"/>
                    <a:pt x="55" y="5743"/>
                  </a:cubicBezTo>
                  <a:cubicBezTo>
                    <a:pt x="19" y="6220"/>
                    <a:pt x="1" y="6707"/>
                    <a:pt x="1" y="7185"/>
                  </a:cubicBezTo>
                  <a:lnTo>
                    <a:pt x="1" y="7203"/>
                  </a:lnTo>
                  <a:cubicBezTo>
                    <a:pt x="10" y="7284"/>
                    <a:pt x="73" y="7356"/>
                    <a:pt x="163" y="7365"/>
                  </a:cubicBezTo>
                  <a:cubicBezTo>
                    <a:pt x="2506" y="7654"/>
                    <a:pt x="4841" y="8059"/>
                    <a:pt x="7167" y="8438"/>
                  </a:cubicBezTo>
                  <a:cubicBezTo>
                    <a:pt x="9501" y="8825"/>
                    <a:pt x="11836" y="9204"/>
                    <a:pt x="14161" y="9601"/>
                  </a:cubicBezTo>
                  <a:lnTo>
                    <a:pt x="21156" y="10800"/>
                  </a:lnTo>
                  <a:cubicBezTo>
                    <a:pt x="23482" y="11196"/>
                    <a:pt x="25807" y="11611"/>
                    <a:pt x="28133" y="12043"/>
                  </a:cubicBezTo>
                  <a:cubicBezTo>
                    <a:pt x="28144" y="12045"/>
                    <a:pt x="28155" y="12046"/>
                    <a:pt x="28166" y="12046"/>
                  </a:cubicBezTo>
                  <a:cubicBezTo>
                    <a:pt x="28261" y="12046"/>
                    <a:pt x="28342" y="11978"/>
                    <a:pt x="28358" y="11881"/>
                  </a:cubicBezTo>
                  <a:lnTo>
                    <a:pt x="28380" y="11748"/>
                  </a:lnTo>
                  <a:lnTo>
                    <a:pt x="28380" y="11748"/>
                  </a:lnTo>
                  <a:cubicBezTo>
                    <a:pt x="32300" y="12344"/>
                    <a:pt x="36211" y="12992"/>
                    <a:pt x="40121" y="13648"/>
                  </a:cubicBezTo>
                  <a:lnTo>
                    <a:pt x="52047" y="15649"/>
                  </a:lnTo>
                  <a:lnTo>
                    <a:pt x="63963" y="17650"/>
                  </a:lnTo>
                  <a:lnTo>
                    <a:pt x="75880" y="19678"/>
                  </a:lnTo>
                  <a:cubicBezTo>
                    <a:pt x="75895" y="19683"/>
                    <a:pt x="75911" y="19685"/>
                    <a:pt x="75927" y="19685"/>
                  </a:cubicBezTo>
                  <a:cubicBezTo>
                    <a:pt x="76002" y="19685"/>
                    <a:pt x="76072" y="19635"/>
                    <a:pt x="76087" y="19561"/>
                  </a:cubicBezTo>
                  <a:lnTo>
                    <a:pt x="76105" y="19516"/>
                  </a:lnTo>
                  <a:cubicBezTo>
                    <a:pt x="76222" y="19110"/>
                    <a:pt x="76312" y="18705"/>
                    <a:pt x="76393" y="18299"/>
                  </a:cubicBezTo>
                  <a:cubicBezTo>
                    <a:pt x="76484" y="17893"/>
                    <a:pt x="76556" y="17488"/>
                    <a:pt x="76628" y="17073"/>
                  </a:cubicBezTo>
                  <a:cubicBezTo>
                    <a:pt x="76691" y="16668"/>
                    <a:pt x="76754" y="16253"/>
                    <a:pt x="76808" y="15838"/>
                  </a:cubicBezTo>
                  <a:cubicBezTo>
                    <a:pt x="76862" y="15433"/>
                    <a:pt x="76898" y="15018"/>
                    <a:pt x="76925" y="14594"/>
                  </a:cubicBezTo>
                  <a:cubicBezTo>
                    <a:pt x="76943" y="14495"/>
                    <a:pt x="76871" y="14396"/>
                    <a:pt x="76763" y="14378"/>
                  </a:cubicBezTo>
                  <a:lnTo>
                    <a:pt x="64838" y="12413"/>
                  </a:lnTo>
                  <a:lnTo>
                    <a:pt x="52912" y="10439"/>
                  </a:lnTo>
                  <a:lnTo>
                    <a:pt x="40987" y="8456"/>
                  </a:lnTo>
                  <a:lnTo>
                    <a:pt x="35029" y="7464"/>
                  </a:lnTo>
                  <a:lnTo>
                    <a:pt x="32045" y="6969"/>
                  </a:lnTo>
                  <a:lnTo>
                    <a:pt x="30558" y="6725"/>
                  </a:lnTo>
                  <a:cubicBezTo>
                    <a:pt x="30130" y="6655"/>
                    <a:pt x="29702" y="6585"/>
                    <a:pt x="29281" y="6469"/>
                  </a:cubicBezTo>
                  <a:lnTo>
                    <a:pt x="29281" y="6469"/>
                  </a:lnTo>
                  <a:cubicBezTo>
                    <a:pt x="29286" y="6410"/>
                    <a:pt x="29291" y="6351"/>
                    <a:pt x="29296" y="6293"/>
                  </a:cubicBezTo>
                  <a:lnTo>
                    <a:pt x="29296" y="6275"/>
                  </a:lnTo>
                  <a:cubicBezTo>
                    <a:pt x="29305" y="6175"/>
                    <a:pt x="29233" y="6085"/>
                    <a:pt x="29133" y="6067"/>
                  </a:cubicBezTo>
                  <a:cubicBezTo>
                    <a:pt x="27322" y="5797"/>
                    <a:pt x="25510" y="5508"/>
                    <a:pt x="23698" y="5220"/>
                  </a:cubicBezTo>
                  <a:lnTo>
                    <a:pt x="20994" y="4787"/>
                  </a:lnTo>
                  <a:lnTo>
                    <a:pt x="18281" y="4346"/>
                  </a:lnTo>
                  <a:cubicBezTo>
                    <a:pt x="16469" y="4039"/>
                    <a:pt x="14666" y="3751"/>
                    <a:pt x="12854" y="3435"/>
                  </a:cubicBezTo>
                  <a:lnTo>
                    <a:pt x="11502" y="3210"/>
                  </a:lnTo>
                  <a:lnTo>
                    <a:pt x="10150" y="2957"/>
                  </a:lnTo>
                  <a:cubicBezTo>
                    <a:pt x="9281" y="2801"/>
                    <a:pt x="8413" y="2636"/>
                    <a:pt x="7552" y="2471"/>
                  </a:cubicBezTo>
                  <a:lnTo>
                    <a:pt x="7552" y="2471"/>
                  </a:lnTo>
                  <a:cubicBezTo>
                    <a:pt x="7514" y="2394"/>
                    <a:pt x="7468" y="2321"/>
                    <a:pt x="7410" y="2263"/>
                  </a:cubicBezTo>
                  <a:lnTo>
                    <a:pt x="7410" y="2263"/>
                  </a:lnTo>
                  <a:lnTo>
                    <a:pt x="7419" y="2272"/>
                  </a:lnTo>
                  <a:cubicBezTo>
                    <a:pt x="7329" y="2146"/>
                    <a:pt x="7212" y="2029"/>
                    <a:pt x="7076" y="1939"/>
                  </a:cubicBezTo>
                  <a:cubicBezTo>
                    <a:pt x="6932" y="1867"/>
                    <a:pt x="6788" y="1822"/>
                    <a:pt x="6653" y="1786"/>
                  </a:cubicBezTo>
                  <a:cubicBezTo>
                    <a:pt x="6509" y="1750"/>
                    <a:pt x="6364" y="1723"/>
                    <a:pt x="6238" y="1686"/>
                  </a:cubicBezTo>
                  <a:cubicBezTo>
                    <a:pt x="6165" y="1667"/>
                    <a:pt x="6091" y="1645"/>
                    <a:pt x="6018" y="1620"/>
                  </a:cubicBezTo>
                  <a:lnTo>
                    <a:pt x="6018" y="1620"/>
                  </a:lnTo>
                  <a:cubicBezTo>
                    <a:pt x="6036" y="1551"/>
                    <a:pt x="6064" y="1489"/>
                    <a:pt x="6103" y="1434"/>
                  </a:cubicBezTo>
                  <a:cubicBezTo>
                    <a:pt x="6150" y="1363"/>
                    <a:pt x="6225" y="1313"/>
                    <a:pt x="6322" y="1277"/>
                  </a:cubicBezTo>
                  <a:lnTo>
                    <a:pt x="6322" y="1277"/>
                  </a:lnTo>
                  <a:cubicBezTo>
                    <a:pt x="7604" y="1421"/>
                    <a:pt x="8886" y="1608"/>
                    <a:pt x="10159" y="1813"/>
                  </a:cubicBezTo>
                  <a:cubicBezTo>
                    <a:pt x="11448" y="2020"/>
                    <a:pt x="12728" y="2245"/>
                    <a:pt x="14017" y="2462"/>
                  </a:cubicBezTo>
                  <a:cubicBezTo>
                    <a:pt x="15306" y="2678"/>
                    <a:pt x="16595" y="2912"/>
                    <a:pt x="17884" y="3138"/>
                  </a:cubicBezTo>
                  <a:cubicBezTo>
                    <a:pt x="19154" y="3370"/>
                    <a:pt x="20433" y="3603"/>
                    <a:pt x="21703" y="3844"/>
                  </a:cubicBezTo>
                  <a:lnTo>
                    <a:pt x="21703" y="3844"/>
                  </a:lnTo>
                  <a:cubicBezTo>
                    <a:pt x="21913" y="3991"/>
                    <a:pt x="22119" y="4142"/>
                    <a:pt x="22355" y="4255"/>
                  </a:cubicBezTo>
                  <a:cubicBezTo>
                    <a:pt x="22481" y="4319"/>
                    <a:pt x="22616" y="4382"/>
                    <a:pt x="22761" y="4409"/>
                  </a:cubicBezTo>
                  <a:cubicBezTo>
                    <a:pt x="22905" y="4436"/>
                    <a:pt x="23040" y="4445"/>
                    <a:pt x="23184" y="4445"/>
                  </a:cubicBezTo>
                  <a:cubicBezTo>
                    <a:pt x="23329" y="4445"/>
                    <a:pt x="23482" y="4427"/>
                    <a:pt x="23626" y="4364"/>
                  </a:cubicBezTo>
                  <a:cubicBezTo>
                    <a:pt x="23698" y="4337"/>
                    <a:pt x="23761" y="4291"/>
                    <a:pt x="23824" y="4228"/>
                  </a:cubicBezTo>
                  <a:cubicBezTo>
                    <a:pt x="23878" y="4174"/>
                    <a:pt x="23923" y="4120"/>
                    <a:pt x="23968" y="4057"/>
                  </a:cubicBezTo>
                  <a:cubicBezTo>
                    <a:pt x="24140" y="3805"/>
                    <a:pt x="24221" y="3534"/>
                    <a:pt x="24311" y="3255"/>
                  </a:cubicBezTo>
                  <a:cubicBezTo>
                    <a:pt x="24311" y="3246"/>
                    <a:pt x="24320" y="3237"/>
                    <a:pt x="24320" y="3228"/>
                  </a:cubicBezTo>
                  <a:cubicBezTo>
                    <a:pt x="24329" y="3138"/>
                    <a:pt x="24266" y="3057"/>
                    <a:pt x="24176" y="3039"/>
                  </a:cubicBezTo>
                  <a:lnTo>
                    <a:pt x="24149" y="3039"/>
                  </a:lnTo>
                  <a:lnTo>
                    <a:pt x="19588" y="2317"/>
                  </a:lnTo>
                  <a:lnTo>
                    <a:pt x="15018" y="1587"/>
                  </a:lnTo>
                  <a:lnTo>
                    <a:pt x="10457" y="839"/>
                  </a:lnTo>
                  <a:cubicBezTo>
                    <a:pt x="8942" y="578"/>
                    <a:pt x="7419" y="325"/>
                    <a:pt x="5914" y="10"/>
                  </a:cubicBezTo>
                  <a:lnTo>
                    <a:pt x="587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>
              <a:off x="3852475" y="2004425"/>
              <a:ext cx="33600" cy="150775"/>
            </a:xfrm>
            <a:custGeom>
              <a:rect b="b" l="l" r="r" t="t"/>
              <a:pathLst>
                <a:path extrusionOk="0" h="6031" w="1344">
                  <a:moveTo>
                    <a:pt x="1154" y="0"/>
                  </a:moveTo>
                  <a:cubicBezTo>
                    <a:pt x="1046" y="0"/>
                    <a:pt x="956" y="91"/>
                    <a:pt x="947" y="199"/>
                  </a:cubicBezTo>
                  <a:cubicBezTo>
                    <a:pt x="938" y="676"/>
                    <a:pt x="893" y="1145"/>
                    <a:pt x="829" y="1614"/>
                  </a:cubicBezTo>
                  <a:cubicBezTo>
                    <a:pt x="775" y="2083"/>
                    <a:pt x="685" y="2542"/>
                    <a:pt x="604" y="3011"/>
                  </a:cubicBezTo>
                  <a:cubicBezTo>
                    <a:pt x="442" y="3939"/>
                    <a:pt x="253" y="4868"/>
                    <a:pt x="18" y="5787"/>
                  </a:cubicBezTo>
                  <a:cubicBezTo>
                    <a:pt x="18" y="5796"/>
                    <a:pt x="9" y="5805"/>
                    <a:pt x="9" y="5814"/>
                  </a:cubicBezTo>
                  <a:cubicBezTo>
                    <a:pt x="0" y="5923"/>
                    <a:pt x="81" y="6022"/>
                    <a:pt x="189" y="6031"/>
                  </a:cubicBezTo>
                  <a:cubicBezTo>
                    <a:pt x="298" y="6031"/>
                    <a:pt x="388" y="5959"/>
                    <a:pt x="397" y="5850"/>
                  </a:cubicBezTo>
                  <a:cubicBezTo>
                    <a:pt x="478" y="4904"/>
                    <a:pt x="604" y="3967"/>
                    <a:pt x="748" y="3029"/>
                  </a:cubicBezTo>
                  <a:cubicBezTo>
                    <a:pt x="820" y="2569"/>
                    <a:pt x="893" y="2101"/>
                    <a:pt x="992" y="1641"/>
                  </a:cubicBezTo>
                  <a:cubicBezTo>
                    <a:pt x="1082" y="1172"/>
                    <a:pt x="1190" y="713"/>
                    <a:pt x="1334" y="262"/>
                  </a:cubicBezTo>
                  <a:cubicBezTo>
                    <a:pt x="1343" y="244"/>
                    <a:pt x="1343" y="226"/>
                    <a:pt x="1343" y="208"/>
                  </a:cubicBezTo>
                  <a:cubicBezTo>
                    <a:pt x="1343" y="100"/>
                    <a:pt x="1262" y="9"/>
                    <a:pt x="11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>
              <a:off x="3928625" y="2002400"/>
              <a:ext cx="26175" cy="4300"/>
            </a:xfrm>
            <a:custGeom>
              <a:rect b="b" l="l" r="r" t="t"/>
              <a:pathLst>
                <a:path extrusionOk="0" fill="none" h="172" w="1047">
                  <a:moveTo>
                    <a:pt x="1" y="0"/>
                  </a:moveTo>
                  <a:lnTo>
                    <a:pt x="1046" y="172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>
              <a:off x="3897300" y="2012750"/>
              <a:ext cx="98050" cy="16475"/>
            </a:xfrm>
            <a:custGeom>
              <a:rect b="b" l="l" r="r" t="t"/>
              <a:pathLst>
                <a:path extrusionOk="0" fill="none" h="659" w="3922">
                  <a:moveTo>
                    <a:pt x="1" y="1"/>
                  </a:moveTo>
                  <a:lnTo>
                    <a:pt x="3922" y="659"/>
                  </a:lnTo>
                </a:path>
              </a:pathLst>
            </a:custGeom>
            <a:noFill/>
            <a:ln cap="rnd" cmpd="sng" w="9700">
              <a:solidFill>
                <a:srgbClr val="42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2" name="Google Shape;1802;p59"/>
          <p:cNvGrpSpPr/>
          <p:nvPr/>
        </p:nvGrpSpPr>
        <p:grpSpPr>
          <a:xfrm>
            <a:off x="1989550" y="1225425"/>
            <a:ext cx="2569175" cy="2200275"/>
            <a:chOff x="1989550" y="1225425"/>
            <a:chExt cx="2569175" cy="2200275"/>
          </a:xfrm>
        </p:grpSpPr>
        <p:cxnSp>
          <p:nvCxnSpPr>
            <p:cNvPr id="1803" name="Google Shape;1803;p59"/>
            <p:cNvCxnSpPr/>
            <p:nvPr/>
          </p:nvCxnSpPr>
          <p:spPr>
            <a:xfrm flipH="1" rot="10800000">
              <a:off x="2002725" y="2569200"/>
              <a:ext cx="2529900" cy="856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59"/>
            <p:cNvCxnSpPr/>
            <p:nvPr/>
          </p:nvCxnSpPr>
          <p:spPr>
            <a:xfrm>
              <a:off x="2015900" y="2793275"/>
              <a:ext cx="2542800" cy="342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59"/>
            <p:cNvCxnSpPr/>
            <p:nvPr/>
          </p:nvCxnSpPr>
          <p:spPr>
            <a:xfrm flipH="1" rot="10800000">
              <a:off x="2002725" y="1897175"/>
              <a:ext cx="2556000" cy="896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6" name="Google Shape;1806;p59"/>
            <p:cNvCxnSpPr/>
            <p:nvPr/>
          </p:nvCxnSpPr>
          <p:spPr>
            <a:xfrm flipH="1" rot="10800000">
              <a:off x="1989550" y="1264750"/>
              <a:ext cx="2529900" cy="882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7" name="Google Shape;1807;p59"/>
            <p:cNvCxnSpPr/>
            <p:nvPr/>
          </p:nvCxnSpPr>
          <p:spPr>
            <a:xfrm>
              <a:off x="2015900" y="1502050"/>
              <a:ext cx="2503500" cy="1001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59"/>
            <p:cNvCxnSpPr/>
            <p:nvPr/>
          </p:nvCxnSpPr>
          <p:spPr>
            <a:xfrm flipH="1" rot="10800000">
              <a:off x="2029075" y="1225425"/>
              <a:ext cx="2503500" cy="289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09" name="Google Shape;1809;p59"/>
          <p:cNvSpPr txBox="1"/>
          <p:nvPr>
            <p:ph type="title"/>
          </p:nvPr>
        </p:nvSpPr>
        <p:spPr>
          <a:xfrm>
            <a:off x="5898063" y="378600"/>
            <a:ext cx="2558700" cy="53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Hall’s Theorem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0" name="Google Shape;1810;p59"/>
          <p:cNvCxnSpPr/>
          <p:nvPr/>
        </p:nvCxnSpPr>
        <p:spPr>
          <a:xfrm>
            <a:off x="2029075" y="1541575"/>
            <a:ext cx="2490300" cy="316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11" name="Google Shape;1811;p59"/>
          <p:cNvGrpSpPr/>
          <p:nvPr/>
        </p:nvGrpSpPr>
        <p:grpSpPr>
          <a:xfrm>
            <a:off x="719996" y="116662"/>
            <a:ext cx="580423" cy="681083"/>
            <a:chOff x="645175" y="3632150"/>
            <a:chExt cx="394550" cy="462975"/>
          </a:xfrm>
        </p:grpSpPr>
        <p:sp>
          <p:nvSpPr>
            <p:cNvPr id="1812" name="Google Shape;1812;p59"/>
            <p:cNvSpPr/>
            <p:nvPr/>
          </p:nvSpPr>
          <p:spPr>
            <a:xfrm>
              <a:off x="699725" y="3704850"/>
              <a:ext cx="320175" cy="366225"/>
            </a:xfrm>
            <a:custGeom>
              <a:rect b="b" l="l" r="r" t="t"/>
              <a:pathLst>
                <a:path extrusionOk="0" h="14649" w="12807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9"/>
            <p:cNvSpPr/>
            <p:nvPr/>
          </p:nvSpPr>
          <p:spPr>
            <a:xfrm>
              <a:off x="645175" y="3632150"/>
              <a:ext cx="394550" cy="462975"/>
            </a:xfrm>
            <a:custGeom>
              <a:rect b="b" l="l" r="r" t="t"/>
              <a:pathLst>
                <a:path extrusionOk="0" h="18519" w="15782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4" name="Google Shape;1814;p59"/>
          <p:cNvGrpSpPr/>
          <p:nvPr/>
        </p:nvGrpSpPr>
        <p:grpSpPr>
          <a:xfrm flipH="1" rot="1017362">
            <a:off x="8185489" y="4014821"/>
            <a:ext cx="771546" cy="905351"/>
            <a:chOff x="645175" y="3632150"/>
            <a:chExt cx="394550" cy="462975"/>
          </a:xfrm>
        </p:grpSpPr>
        <p:sp>
          <p:nvSpPr>
            <p:cNvPr id="1815" name="Google Shape;1815;p59"/>
            <p:cNvSpPr/>
            <p:nvPr/>
          </p:nvSpPr>
          <p:spPr>
            <a:xfrm>
              <a:off x="699725" y="3704850"/>
              <a:ext cx="320175" cy="366225"/>
            </a:xfrm>
            <a:custGeom>
              <a:rect b="b" l="l" r="r" t="t"/>
              <a:pathLst>
                <a:path extrusionOk="0" h="14649" w="12807">
                  <a:moveTo>
                    <a:pt x="967" y="1"/>
                  </a:moveTo>
                  <a:cubicBezTo>
                    <a:pt x="714" y="1"/>
                    <a:pt x="444" y="127"/>
                    <a:pt x="390" y="378"/>
                  </a:cubicBezTo>
                  <a:cubicBezTo>
                    <a:pt x="276" y="926"/>
                    <a:pt x="161" y="1451"/>
                    <a:pt x="70" y="1999"/>
                  </a:cubicBezTo>
                  <a:cubicBezTo>
                    <a:pt x="1" y="2332"/>
                    <a:pt x="253" y="2497"/>
                    <a:pt x="523" y="2497"/>
                  </a:cubicBezTo>
                  <a:cubicBezTo>
                    <a:pt x="696" y="2497"/>
                    <a:pt x="876" y="2429"/>
                    <a:pt x="983" y="2295"/>
                  </a:cubicBezTo>
                  <a:cubicBezTo>
                    <a:pt x="1052" y="2204"/>
                    <a:pt x="1143" y="2113"/>
                    <a:pt x="1211" y="2044"/>
                  </a:cubicBezTo>
                  <a:lnTo>
                    <a:pt x="1211" y="2044"/>
                  </a:lnTo>
                  <a:lnTo>
                    <a:pt x="960" y="2957"/>
                  </a:lnTo>
                  <a:cubicBezTo>
                    <a:pt x="884" y="3273"/>
                    <a:pt x="1117" y="3400"/>
                    <a:pt x="1378" y="3400"/>
                  </a:cubicBezTo>
                  <a:cubicBezTo>
                    <a:pt x="1588" y="3400"/>
                    <a:pt x="1817" y="3318"/>
                    <a:pt x="1919" y="3186"/>
                  </a:cubicBezTo>
                  <a:lnTo>
                    <a:pt x="2832" y="2044"/>
                  </a:lnTo>
                  <a:lnTo>
                    <a:pt x="2832" y="2044"/>
                  </a:lnTo>
                  <a:cubicBezTo>
                    <a:pt x="2832" y="2090"/>
                    <a:pt x="2809" y="2159"/>
                    <a:pt x="2809" y="2227"/>
                  </a:cubicBezTo>
                  <a:cubicBezTo>
                    <a:pt x="2604" y="2775"/>
                    <a:pt x="2444" y="3345"/>
                    <a:pt x="2353" y="3962"/>
                  </a:cubicBezTo>
                  <a:cubicBezTo>
                    <a:pt x="2330" y="4236"/>
                    <a:pt x="2490" y="4373"/>
                    <a:pt x="2695" y="4395"/>
                  </a:cubicBezTo>
                  <a:cubicBezTo>
                    <a:pt x="2581" y="4829"/>
                    <a:pt x="2444" y="5286"/>
                    <a:pt x="2307" y="5719"/>
                  </a:cubicBezTo>
                  <a:cubicBezTo>
                    <a:pt x="2200" y="6051"/>
                    <a:pt x="2438" y="6211"/>
                    <a:pt x="2714" y="6211"/>
                  </a:cubicBezTo>
                  <a:cubicBezTo>
                    <a:pt x="2970" y="6211"/>
                    <a:pt x="3257" y="6074"/>
                    <a:pt x="3334" y="5811"/>
                  </a:cubicBezTo>
                  <a:cubicBezTo>
                    <a:pt x="3425" y="5605"/>
                    <a:pt x="3494" y="5377"/>
                    <a:pt x="3585" y="5171"/>
                  </a:cubicBezTo>
                  <a:lnTo>
                    <a:pt x="3585" y="5171"/>
                  </a:lnTo>
                  <a:cubicBezTo>
                    <a:pt x="3562" y="5263"/>
                    <a:pt x="3540" y="5331"/>
                    <a:pt x="3540" y="5423"/>
                  </a:cubicBezTo>
                  <a:cubicBezTo>
                    <a:pt x="3494" y="5582"/>
                    <a:pt x="3471" y="5719"/>
                    <a:pt x="3471" y="5879"/>
                  </a:cubicBezTo>
                  <a:cubicBezTo>
                    <a:pt x="3429" y="6219"/>
                    <a:pt x="3662" y="6361"/>
                    <a:pt x="3916" y="6361"/>
                  </a:cubicBezTo>
                  <a:cubicBezTo>
                    <a:pt x="3935" y="6361"/>
                    <a:pt x="3954" y="6360"/>
                    <a:pt x="3973" y="6358"/>
                  </a:cubicBezTo>
                  <a:lnTo>
                    <a:pt x="3973" y="6358"/>
                  </a:lnTo>
                  <a:cubicBezTo>
                    <a:pt x="3836" y="6838"/>
                    <a:pt x="3677" y="7340"/>
                    <a:pt x="3540" y="7819"/>
                  </a:cubicBezTo>
                  <a:cubicBezTo>
                    <a:pt x="3433" y="8178"/>
                    <a:pt x="3699" y="8367"/>
                    <a:pt x="3984" y="8367"/>
                  </a:cubicBezTo>
                  <a:cubicBezTo>
                    <a:pt x="4189" y="8367"/>
                    <a:pt x="4403" y="8270"/>
                    <a:pt x="4498" y="8070"/>
                  </a:cubicBezTo>
                  <a:cubicBezTo>
                    <a:pt x="4795" y="7477"/>
                    <a:pt x="5115" y="6929"/>
                    <a:pt x="5480" y="6404"/>
                  </a:cubicBezTo>
                  <a:lnTo>
                    <a:pt x="5480" y="6404"/>
                  </a:lnTo>
                  <a:cubicBezTo>
                    <a:pt x="5343" y="6975"/>
                    <a:pt x="5183" y="7545"/>
                    <a:pt x="4978" y="8116"/>
                  </a:cubicBezTo>
                  <a:cubicBezTo>
                    <a:pt x="4772" y="8527"/>
                    <a:pt x="4590" y="8960"/>
                    <a:pt x="4475" y="9417"/>
                  </a:cubicBezTo>
                  <a:cubicBezTo>
                    <a:pt x="4383" y="9772"/>
                    <a:pt x="4647" y="9960"/>
                    <a:pt x="4931" y="9960"/>
                  </a:cubicBezTo>
                  <a:cubicBezTo>
                    <a:pt x="5140" y="9960"/>
                    <a:pt x="5360" y="9858"/>
                    <a:pt x="5457" y="9645"/>
                  </a:cubicBezTo>
                  <a:cubicBezTo>
                    <a:pt x="5457" y="9600"/>
                    <a:pt x="5480" y="9577"/>
                    <a:pt x="5503" y="9531"/>
                  </a:cubicBezTo>
                  <a:cubicBezTo>
                    <a:pt x="5503" y="9531"/>
                    <a:pt x="5503" y="9531"/>
                    <a:pt x="5503" y="9508"/>
                  </a:cubicBezTo>
                  <a:cubicBezTo>
                    <a:pt x="5548" y="9440"/>
                    <a:pt x="5571" y="9348"/>
                    <a:pt x="5617" y="9257"/>
                  </a:cubicBezTo>
                  <a:lnTo>
                    <a:pt x="5617" y="9257"/>
                  </a:lnTo>
                  <a:cubicBezTo>
                    <a:pt x="5571" y="9554"/>
                    <a:pt x="5503" y="9851"/>
                    <a:pt x="5480" y="10170"/>
                  </a:cubicBezTo>
                  <a:cubicBezTo>
                    <a:pt x="5457" y="10307"/>
                    <a:pt x="5503" y="10398"/>
                    <a:pt x="5548" y="10467"/>
                  </a:cubicBezTo>
                  <a:cubicBezTo>
                    <a:pt x="5160" y="10923"/>
                    <a:pt x="4795" y="11380"/>
                    <a:pt x="4407" y="11836"/>
                  </a:cubicBezTo>
                  <a:cubicBezTo>
                    <a:pt x="4079" y="12243"/>
                    <a:pt x="4382" y="12574"/>
                    <a:pt x="4745" y="12574"/>
                  </a:cubicBezTo>
                  <a:cubicBezTo>
                    <a:pt x="4912" y="12574"/>
                    <a:pt x="5092" y="12504"/>
                    <a:pt x="5229" y="12339"/>
                  </a:cubicBezTo>
                  <a:cubicBezTo>
                    <a:pt x="5457" y="12087"/>
                    <a:pt x="5685" y="11814"/>
                    <a:pt x="5913" y="11563"/>
                  </a:cubicBezTo>
                  <a:cubicBezTo>
                    <a:pt x="5959" y="11608"/>
                    <a:pt x="6028" y="11631"/>
                    <a:pt x="6096" y="11654"/>
                  </a:cubicBezTo>
                  <a:cubicBezTo>
                    <a:pt x="5868" y="11973"/>
                    <a:pt x="5662" y="12316"/>
                    <a:pt x="5480" y="12658"/>
                  </a:cubicBezTo>
                  <a:cubicBezTo>
                    <a:pt x="5366" y="12886"/>
                    <a:pt x="5457" y="13183"/>
                    <a:pt x="5708" y="13274"/>
                  </a:cubicBezTo>
                  <a:cubicBezTo>
                    <a:pt x="5766" y="13297"/>
                    <a:pt x="5824" y="13307"/>
                    <a:pt x="5880" y="13307"/>
                  </a:cubicBezTo>
                  <a:cubicBezTo>
                    <a:pt x="6108" y="13307"/>
                    <a:pt x="6310" y="13138"/>
                    <a:pt x="6438" y="12955"/>
                  </a:cubicBezTo>
                  <a:cubicBezTo>
                    <a:pt x="6507" y="12841"/>
                    <a:pt x="6575" y="12727"/>
                    <a:pt x="6644" y="12612"/>
                  </a:cubicBezTo>
                  <a:lnTo>
                    <a:pt x="6644" y="12612"/>
                  </a:lnTo>
                  <a:cubicBezTo>
                    <a:pt x="6528" y="12976"/>
                    <a:pt x="6781" y="13228"/>
                    <a:pt x="7075" y="13228"/>
                  </a:cubicBezTo>
                  <a:cubicBezTo>
                    <a:pt x="7243" y="13228"/>
                    <a:pt x="7424" y="13146"/>
                    <a:pt x="7557" y="12955"/>
                  </a:cubicBezTo>
                  <a:cubicBezTo>
                    <a:pt x="7876" y="12476"/>
                    <a:pt x="8196" y="11973"/>
                    <a:pt x="8493" y="11448"/>
                  </a:cubicBezTo>
                  <a:cubicBezTo>
                    <a:pt x="8789" y="11015"/>
                    <a:pt x="9132" y="10581"/>
                    <a:pt x="9474" y="10147"/>
                  </a:cubicBezTo>
                  <a:lnTo>
                    <a:pt x="9474" y="10147"/>
                  </a:lnTo>
                  <a:cubicBezTo>
                    <a:pt x="8607" y="11334"/>
                    <a:pt x="7854" y="12590"/>
                    <a:pt x="7237" y="13936"/>
                  </a:cubicBezTo>
                  <a:cubicBezTo>
                    <a:pt x="7057" y="14341"/>
                    <a:pt x="7330" y="14608"/>
                    <a:pt x="7642" y="14608"/>
                  </a:cubicBezTo>
                  <a:cubicBezTo>
                    <a:pt x="7805" y="14608"/>
                    <a:pt x="7979" y="14535"/>
                    <a:pt x="8105" y="14370"/>
                  </a:cubicBezTo>
                  <a:cubicBezTo>
                    <a:pt x="8264" y="14187"/>
                    <a:pt x="8379" y="14005"/>
                    <a:pt x="8516" y="13822"/>
                  </a:cubicBezTo>
                  <a:lnTo>
                    <a:pt x="8516" y="13822"/>
                  </a:lnTo>
                  <a:cubicBezTo>
                    <a:pt x="8516" y="13868"/>
                    <a:pt x="8493" y="13891"/>
                    <a:pt x="8470" y="13936"/>
                  </a:cubicBezTo>
                  <a:cubicBezTo>
                    <a:pt x="8322" y="14364"/>
                    <a:pt x="8604" y="14649"/>
                    <a:pt x="8920" y="14649"/>
                  </a:cubicBezTo>
                  <a:cubicBezTo>
                    <a:pt x="9093" y="14649"/>
                    <a:pt x="9277" y="14564"/>
                    <a:pt x="9406" y="14370"/>
                  </a:cubicBezTo>
                  <a:cubicBezTo>
                    <a:pt x="9657" y="14005"/>
                    <a:pt x="9908" y="13617"/>
                    <a:pt x="10136" y="13252"/>
                  </a:cubicBezTo>
                  <a:lnTo>
                    <a:pt x="10136" y="13252"/>
                  </a:lnTo>
                  <a:cubicBezTo>
                    <a:pt x="10113" y="13503"/>
                    <a:pt x="10113" y="13731"/>
                    <a:pt x="10113" y="13982"/>
                  </a:cubicBezTo>
                  <a:cubicBezTo>
                    <a:pt x="10142" y="14295"/>
                    <a:pt x="10400" y="14492"/>
                    <a:pt x="10657" y="14492"/>
                  </a:cubicBezTo>
                  <a:cubicBezTo>
                    <a:pt x="10813" y="14492"/>
                    <a:pt x="10969" y="14420"/>
                    <a:pt x="11072" y="14256"/>
                  </a:cubicBezTo>
                  <a:cubicBezTo>
                    <a:pt x="11072" y="14233"/>
                    <a:pt x="11072" y="14233"/>
                    <a:pt x="11072" y="14233"/>
                  </a:cubicBezTo>
                  <a:cubicBezTo>
                    <a:pt x="11118" y="14324"/>
                    <a:pt x="11186" y="14416"/>
                    <a:pt x="11277" y="14461"/>
                  </a:cubicBezTo>
                  <a:cubicBezTo>
                    <a:pt x="11355" y="14518"/>
                    <a:pt x="11446" y="14544"/>
                    <a:pt x="11537" y="14544"/>
                  </a:cubicBezTo>
                  <a:cubicBezTo>
                    <a:pt x="11740" y="14544"/>
                    <a:pt x="11945" y="14415"/>
                    <a:pt x="12008" y="14210"/>
                  </a:cubicBezTo>
                  <a:cubicBezTo>
                    <a:pt x="12396" y="12978"/>
                    <a:pt x="12647" y="11745"/>
                    <a:pt x="12761" y="10467"/>
                  </a:cubicBezTo>
                  <a:cubicBezTo>
                    <a:pt x="12761" y="10284"/>
                    <a:pt x="12693" y="10147"/>
                    <a:pt x="12601" y="10056"/>
                  </a:cubicBezTo>
                  <a:cubicBezTo>
                    <a:pt x="12715" y="9440"/>
                    <a:pt x="12784" y="8778"/>
                    <a:pt x="12807" y="8116"/>
                  </a:cubicBezTo>
                  <a:cubicBezTo>
                    <a:pt x="12807" y="7979"/>
                    <a:pt x="12761" y="7865"/>
                    <a:pt x="12693" y="7796"/>
                  </a:cubicBezTo>
                  <a:cubicBezTo>
                    <a:pt x="12739" y="7487"/>
                    <a:pt x="12513" y="7262"/>
                    <a:pt x="12249" y="7262"/>
                  </a:cubicBezTo>
                  <a:cubicBezTo>
                    <a:pt x="12123" y="7262"/>
                    <a:pt x="11989" y="7313"/>
                    <a:pt x="11871" y="7431"/>
                  </a:cubicBezTo>
                  <a:cubicBezTo>
                    <a:pt x="11734" y="7568"/>
                    <a:pt x="11597" y="7705"/>
                    <a:pt x="11460" y="7819"/>
                  </a:cubicBezTo>
                  <a:cubicBezTo>
                    <a:pt x="11476" y="7566"/>
                    <a:pt x="11239" y="7379"/>
                    <a:pt x="10994" y="7379"/>
                  </a:cubicBezTo>
                  <a:cubicBezTo>
                    <a:pt x="10885" y="7379"/>
                    <a:pt x="10775" y="7416"/>
                    <a:pt x="10684" y="7500"/>
                  </a:cubicBezTo>
                  <a:cubicBezTo>
                    <a:pt x="10296" y="7842"/>
                    <a:pt x="9931" y="8207"/>
                    <a:pt x="9588" y="8572"/>
                  </a:cubicBezTo>
                  <a:cubicBezTo>
                    <a:pt x="9506" y="8490"/>
                    <a:pt x="9399" y="8444"/>
                    <a:pt x="9283" y="8444"/>
                  </a:cubicBezTo>
                  <a:cubicBezTo>
                    <a:pt x="9175" y="8444"/>
                    <a:pt x="9060" y="8484"/>
                    <a:pt x="8949" y="8572"/>
                  </a:cubicBezTo>
                  <a:cubicBezTo>
                    <a:pt x="8858" y="8641"/>
                    <a:pt x="8767" y="8709"/>
                    <a:pt x="8675" y="8778"/>
                  </a:cubicBezTo>
                  <a:cubicBezTo>
                    <a:pt x="8652" y="8687"/>
                    <a:pt x="8607" y="8595"/>
                    <a:pt x="8516" y="8527"/>
                  </a:cubicBezTo>
                  <a:cubicBezTo>
                    <a:pt x="8516" y="8504"/>
                    <a:pt x="8516" y="8504"/>
                    <a:pt x="8493" y="8504"/>
                  </a:cubicBezTo>
                  <a:cubicBezTo>
                    <a:pt x="8584" y="8344"/>
                    <a:pt x="8675" y="8184"/>
                    <a:pt x="8767" y="8025"/>
                  </a:cubicBezTo>
                  <a:cubicBezTo>
                    <a:pt x="8926" y="7751"/>
                    <a:pt x="8789" y="7545"/>
                    <a:pt x="8561" y="7454"/>
                  </a:cubicBezTo>
                  <a:cubicBezTo>
                    <a:pt x="8652" y="7271"/>
                    <a:pt x="8744" y="7066"/>
                    <a:pt x="8858" y="6883"/>
                  </a:cubicBezTo>
                  <a:cubicBezTo>
                    <a:pt x="9024" y="6535"/>
                    <a:pt x="8709" y="6388"/>
                    <a:pt x="8398" y="6388"/>
                  </a:cubicBezTo>
                  <a:cubicBezTo>
                    <a:pt x="8240" y="6388"/>
                    <a:pt x="8083" y="6426"/>
                    <a:pt x="7991" y="6495"/>
                  </a:cubicBezTo>
                  <a:cubicBezTo>
                    <a:pt x="7717" y="6701"/>
                    <a:pt x="7466" y="6929"/>
                    <a:pt x="7237" y="7157"/>
                  </a:cubicBezTo>
                  <a:cubicBezTo>
                    <a:pt x="7306" y="6952"/>
                    <a:pt x="7397" y="6746"/>
                    <a:pt x="7488" y="6518"/>
                  </a:cubicBezTo>
                  <a:cubicBezTo>
                    <a:pt x="7640" y="6170"/>
                    <a:pt x="7339" y="6013"/>
                    <a:pt x="7033" y="6013"/>
                  </a:cubicBezTo>
                  <a:cubicBezTo>
                    <a:pt x="6878" y="6013"/>
                    <a:pt x="6721" y="6053"/>
                    <a:pt x="6621" y="6130"/>
                  </a:cubicBezTo>
                  <a:cubicBezTo>
                    <a:pt x="6598" y="6153"/>
                    <a:pt x="6598" y="6153"/>
                    <a:pt x="6575" y="6176"/>
                  </a:cubicBezTo>
                  <a:cubicBezTo>
                    <a:pt x="6667" y="5674"/>
                    <a:pt x="6758" y="5194"/>
                    <a:pt x="6804" y="4692"/>
                  </a:cubicBezTo>
                  <a:cubicBezTo>
                    <a:pt x="6846" y="4352"/>
                    <a:pt x="6607" y="4179"/>
                    <a:pt x="6343" y="4179"/>
                  </a:cubicBezTo>
                  <a:cubicBezTo>
                    <a:pt x="6182" y="4179"/>
                    <a:pt x="6012" y="4243"/>
                    <a:pt x="5891" y="4373"/>
                  </a:cubicBezTo>
                  <a:cubicBezTo>
                    <a:pt x="5754" y="4532"/>
                    <a:pt x="5640" y="4669"/>
                    <a:pt x="5503" y="4829"/>
                  </a:cubicBezTo>
                  <a:cubicBezTo>
                    <a:pt x="5640" y="4395"/>
                    <a:pt x="5754" y="3962"/>
                    <a:pt x="5891" y="3528"/>
                  </a:cubicBezTo>
                  <a:cubicBezTo>
                    <a:pt x="5991" y="3211"/>
                    <a:pt x="5701" y="3004"/>
                    <a:pt x="5414" y="3004"/>
                  </a:cubicBezTo>
                  <a:cubicBezTo>
                    <a:pt x="5307" y="3004"/>
                    <a:pt x="5201" y="3033"/>
                    <a:pt x="5115" y="3094"/>
                  </a:cubicBezTo>
                  <a:cubicBezTo>
                    <a:pt x="5046" y="3140"/>
                    <a:pt x="4978" y="3208"/>
                    <a:pt x="4909" y="3254"/>
                  </a:cubicBezTo>
                  <a:cubicBezTo>
                    <a:pt x="4978" y="2866"/>
                    <a:pt x="5023" y="2455"/>
                    <a:pt x="5092" y="2067"/>
                  </a:cubicBezTo>
                  <a:cubicBezTo>
                    <a:pt x="5128" y="1780"/>
                    <a:pt x="4825" y="1620"/>
                    <a:pt x="4550" y="1620"/>
                  </a:cubicBezTo>
                  <a:cubicBezTo>
                    <a:pt x="4475" y="1620"/>
                    <a:pt x="4402" y="1632"/>
                    <a:pt x="4338" y="1656"/>
                  </a:cubicBezTo>
                  <a:cubicBezTo>
                    <a:pt x="4361" y="1474"/>
                    <a:pt x="4407" y="1268"/>
                    <a:pt x="4430" y="1086"/>
                  </a:cubicBezTo>
                  <a:cubicBezTo>
                    <a:pt x="4473" y="806"/>
                    <a:pt x="4170" y="627"/>
                    <a:pt x="3906" y="627"/>
                  </a:cubicBezTo>
                  <a:cubicBezTo>
                    <a:pt x="3890" y="627"/>
                    <a:pt x="3875" y="628"/>
                    <a:pt x="3859" y="629"/>
                  </a:cubicBezTo>
                  <a:cubicBezTo>
                    <a:pt x="3859" y="606"/>
                    <a:pt x="3836" y="561"/>
                    <a:pt x="3836" y="538"/>
                  </a:cubicBezTo>
                  <a:cubicBezTo>
                    <a:pt x="3803" y="294"/>
                    <a:pt x="3630" y="201"/>
                    <a:pt x="3435" y="201"/>
                  </a:cubicBezTo>
                  <a:cubicBezTo>
                    <a:pt x="3227" y="201"/>
                    <a:pt x="2995" y="306"/>
                    <a:pt x="2878" y="447"/>
                  </a:cubicBezTo>
                  <a:lnTo>
                    <a:pt x="2604" y="789"/>
                  </a:lnTo>
                  <a:cubicBezTo>
                    <a:pt x="2690" y="496"/>
                    <a:pt x="2399" y="320"/>
                    <a:pt x="2133" y="320"/>
                  </a:cubicBezTo>
                  <a:cubicBezTo>
                    <a:pt x="2047" y="320"/>
                    <a:pt x="1963" y="339"/>
                    <a:pt x="1896" y="378"/>
                  </a:cubicBezTo>
                  <a:cubicBezTo>
                    <a:pt x="1714" y="469"/>
                    <a:pt x="1554" y="584"/>
                    <a:pt x="1394" y="698"/>
                  </a:cubicBezTo>
                  <a:lnTo>
                    <a:pt x="1440" y="447"/>
                  </a:lnTo>
                  <a:cubicBezTo>
                    <a:pt x="1499" y="149"/>
                    <a:pt x="1243" y="1"/>
                    <a:pt x="967" y="1"/>
                  </a:cubicBezTo>
                  <a:close/>
                </a:path>
              </a:pathLst>
            </a:custGeom>
            <a:solidFill>
              <a:srgbClr val="FFD400">
                <a:alpha val="172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9"/>
            <p:cNvSpPr/>
            <p:nvPr/>
          </p:nvSpPr>
          <p:spPr>
            <a:xfrm>
              <a:off x="645175" y="3632150"/>
              <a:ext cx="394550" cy="462975"/>
            </a:xfrm>
            <a:custGeom>
              <a:rect b="b" l="l" r="r" t="t"/>
              <a:pathLst>
                <a:path extrusionOk="0" h="18519" w="15782">
                  <a:moveTo>
                    <a:pt x="7182" y="1688"/>
                  </a:moveTo>
                  <a:cubicBezTo>
                    <a:pt x="8027" y="5067"/>
                    <a:pt x="9214" y="8331"/>
                    <a:pt x="10720" y="11503"/>
                  </a:cubicBezTo>
                  <a:cubicBezTo>
                    <a:pt x="10775" y="11612"/>
                    <a:pt x="10914" y="11677"/>
                    <a:pt x="11038" y="11677"/>
                  </a:cubicBezTo>
                  <a:cubicBezTo>
                    <a:pt x="11071" y="11677"/>
                    <a:pt x="11103" y="11673"/>
                    <a:pt x="11131" y="11663"/>
                  </a:cubicBezTo>
                  <a:cubicBezTo>
                    <a:pt x="12409" y="11275"/>
                    <a:pt x="13665" y="10910"/>
                    <a:pt x="14920" y="10545"/>
                  </a:cubicBezTo>
                  <a:lnTo>
                    <a:pt x="14920" y="10545"/>
                  </a:lnTo>
                  <a:cubicBezTo>
                    <a:pt x="14578" y="12941"/>
                    <a:pt x="14098" y="15315"/>
                    <a:pt x="13459" y="17666"/>
                  </a:cubicBezTo>
                  <a:cubicBezTo>
                    <a:pt x="10789" y="16776"/>
                    <a:pt x="8118" y="15886"/>
                    <a:pt x="5425" y="14995"/>
                  </a:cubicBezTo>
                  <a:cubicBezTo>
                    <a:pt x="6475" y="14242"/>
                    <a:pt x="7525" y="13558"/>
                    <a:pt x="8620" y="12873"/>
                  </a:cubicBezTo>
                  <a:cubicBezTo>
                    <a:pt x="8780" y="12781"/>
                    <a:pt x="8712" y="12530"/>
                    <a:pt x="8552" y="12485"/>
                  </a:cubicBezTo>
                  <a:cubicBezTo>
                    <a:pt x="8529" y="12439"/>
                    <a:pt x="8529" y="12416"/>
                    <a:pt x="8506" y="12393"/>
                  </a:cubicBezTo>
                  <a:cubicBezTo>
                    <a:pt x="6132" y="9403"/>
                    <a:pt x="3759" y="6413"/>
                    <a:pt x="1385" y="3423"/>
                  </a:cubicBezTo>
                  <a:lnTo>
                    <a:pt x="1385" y="3423"/>
                  </a:lnTo>
                  <a:cubicBezTo>
                    <a:pt x="2092" y="3492"/>
                    <a:pt x="2800" y="3583"/>
                    <a:pt x="3508" y="3651"/>
                  </a:cubicBezTo>
                  <a:cubicBezTo>
                    <a:pt x="3950" y="3702"/>
                    <a:pt x="4721" y="3931"/>
                    <a:pt x="5321" y="3931"/>
                  </a:cubicBezTo>
                  <a:cubicBezTo>
                    <a:pt x="5527" y="3931"/>
                    <a:pt x="5713" y="3904"/>
                    <a:pt x="5859" y="3834"/>
                  </a:cubicBezTo>
                  <a:cubicBezTo>
                    <a:pt x="6498" y="3537"/>
                    <a:pt x="6886" y="2556"/>
                    <a:pt x="7182" y="1688"/>
                  </a:cubicBezTo>
                  <a:close/>
                  <a:moveTo>
                    <a:pt x="7247" y="0"/>
                  </a:moveTo>
                  <a:cubicBezTo>
                    <a:pt x="7113" y="0"/>
                    <a:pt x="6983" y="59"/>
                    <a:pt x="6931" y="182"/>
                  </a:cubicBezTo>
                  <a:cubicBezTo>
                    <a:pt x="6703" y="730"/>
                    <a:pt x="6475" y="1278"/>
                    <a:pt x="6224" y="1825"/>
                  </a:cubicBezTo>
                  <a:cubicBezTo>
                    <a:pt x="5829" y="2767"/>
                    <a:pt x="5772" y="3036"/>
                    <a:pt x="4718" y="3036"/>
                  </a:cubicBezTo>
                  <a:cubicBezTo>
                    <a:pt x="4674" y="3036"/>
                    <a:pt x="4628" y="3036"/>
                    <a:pt x="4580" y="3035"/>
                  </a:cubicBezTo>
                  <a:cubicBezTo>
                    <a:pt x="3279" y="3012"/>
                    <a:pt x="1910" y="2738"/>
                    <a:pt x="632" y="2579"/>
                  </a:cubicBezTo>
                  <a:cubicBezTo>
                    <a:pt x="621" y="2578"/>
                    <a:pt x="611" y="2577"/>
                    <a:pt x="601" y="2577"/>
                  </a:cubicBezTo>
                  <a:cubicBezTo>
                    <a:pt x="312" y="2577"/>
                    <a:pt x="0" y="2885"/>
                    <a:pt x="221" y="3149"/>
                  </a:cubicBezTo>
                  <a:cubicBezTo>
                    <a:pt x="2754" y="6345"/>
                    <a:pt x="5311" y="9563"/>
                    <a:pt x="7844" y="12759"/>
                  </a:cubicBezTo>
                  <a:cubicBezTo>
                    <a:pt x="6635" y="13329"/>
                    <a:pt x="5516" y="14014"/>
                    <a:pt x="4443" y="14813"/>
                  </a:cubicBezTo>
                  <a:cubicBezTo>
                    <a:pt x="4169" y="15018"/>
                    <a:pt x="4238" y="15384"/>
                    <a:pt x="4558" y="15475"/>
                  </a:cubicBezTo>
                  <a:cubicBezTo>
                    <a:pt x="7570" y="16502"/>
                    <a:pt x="10606" y="17483"/>
                    <a:pt x="13642" y="18511"/>
                  </a:cubicBezTo>
                  <a:cubicBezTo>
                    <a:pt x="13666" y="18516"/>
                    <a:pt x="13690" y="18518"/>
                    <a:pt x="13714" y="18518"/>
                  </a:cubicBezTo>
                  <a:cubicBezTo>
                    <a:pt x="13893" y="18518"/>
                    <a:pt x="14058" y="18375"/>
                    <a:pt x="14098" y="18214"/>
                  </a:cubicBezTo>
                  <a:cubicBezTo>
                    <a:pt x="14829" y="15543"/>
                    <a:pt x="15377" y="12850"/>
                    <a:pt x="15742" y="10111"/>
                  </a:cubicBezTo>
                  <a:cubicBezTo>
                    <a:pt x="15781" y="9874"/>
                    <a:pt x="15616" y="9636"/>
                    <a:pt x="15392" y="9636"/>
                  </a:cubicBezTo>
                  <a:cubicBezTo>
                    <a:pt x="15358" y="9636"/>
                    <a:pt x="15322" y="9642"/>
                    <a:pt x="15285" y="9654"/>
                  </a:cubicBezTo>
                  <a:cubicBezTo>
                    <a:pt x="14258" y="9951"/>
                    <a:pt x="13071" y="10522"/>
                    <a:pt x="12021" y="10613"/>
                  </a:cubicBezTo>
                  <a:cubicBezTo>
                    <a:pt x="11854" y="10728"/>
                    <a:pt x="11701" y="10786"/>
                    <a:pt x="11558" y="10786"/>
                  </a:cubicBezTo>
                  <a:cubicBezTo>
                    <a:pt x="11389" y="10786"/>
                    <a:pt x="11234" y="10705"/>
                    <a:pt x="11086" y="10545"/>
                  </a:cubicBezTo>
                  <a:cubicBezTo>
                    <a:pt x="10926" y="10202"/>
                    <a:pt x="10766" y="9860"/>
                    <a:pt x="10629" y="9517"/>
                  </a:cubicBezTo>
                  <a:cubicBezTo>
                    <a:pt x="10332" y="8878"/>
                    <a:pt x="10058" y="8216"/>
                    <a:pt x="9807" y="7554"/>
                  </a:cubicBezTo>
                  <a:cubicBezTo>
                    <a:pt x="8894" y="5181"/>
                    <a:pt x="8164" y="2738"/>
                    <a:pt x="7616" y="250"/>
                  </a:cubicBezTo>
                  <a:cubicBezTo>
                    <a:pt x="7578" y="87"/>
                    <a:pt x="7410" y="0"/>
                    <a:pt x="7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7" name="Google Shape;1817;p59"/>
          <p:cNvGrpSpPr/>
          <p:nvPr/>
        </p:nvGrpSpPr>
        <p:grpSpPr>
          <a:xfrm>
            <a:off x="5865422" y="797750"/>
            <a:ext cx="2794698" cy="176025"/>
            <a:chOff x="4345425" y="2175475"/>
            <a:chExt cx="800750" cy="176025"/>
          </a:xfrm>
        </p:grpSpPr>
        <p:sp>
          <p:nvSpPr>
            <p:cNvPr id="1818" name="Google Shape;1818;p59"/>
            <p:cNvSpPr/>
            <p:nvPr/>
          </p:nvSpPr>
          <p:spPr>
            <a:xfrm>
              <a:off x="4351850" y="2175475"/>
              <a:ext cx="763000" cy="156275"/>
            </a:xfrm>
            <a:custGeom>
              <a:rect b="b" l="l" r="r" t="t"/>
              <a:pathLst>
                <a:path extrusionOk="0" h="6251" w="30520">
                  <a:moveTo>
                    <a:pt x="28815" y="0"/>
                  </a:moveTo>
                  <a:cubicBezTo>
                    <a:pt x="19166" y="50"/>
                    <a:pt x="9617" y="1178"/>
                    <a:pt x="243" y="3359"/>
                  </a:cubicBezTo>
                  <a:cubicBezTo>
                    <a:pt x="1" y="3431"/>
                    <a:pt x="1096" y="6250"/>
                    <a:pt x="1871" y="6250"/>
                  </a:cubicBezTo>
                  <a:cubicBezTo>
                    <a:pt x="1897" y="6250"/>
                    <a:pt x="1923" y="6247"/>
                    <a:pt x="1948" y="6241"/>
                  </a:cubicBezTo>
                  <a:cubicBezTo>
                    <a:pt x="11321" y="4060"/>
                    <a:pt x="20870" y="2933"/>
                    <a:pt x="30494" y="2882"/>
                  </a:cubicBezTo>
                  <a:cubicBezTo>
                    <a:pt x="30519" y="2882"/>
                    <a:pt x="29742" y="0"/>
                    <a:pt x="2881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9"/>
            <p:cNvSpPr/>
            <p:nvPr/>
          </p:nvSpPr>
          <p:spPr>
            <a:xfrm>
              <a:off x="4345425" y="2195925"/>
              <a:ext cx="800750" cy="155575"/>
            </a:xfrm>
            <a:custGeom>
              <a:rect b="b" l="l" r="r" t="t"/>
              <a:pathLst>
                <a:path extrusionOk="0" h="6223" w="32030">
                  <a:moveTo>
                    <a:pt x="28845" y="0"/>
                  </a:moveTo>
                  <a:cubicBezTo>
                    <a:pt x="27445" y="0"/>
                    <a:pt x="25887" y="355"/>
                    <a:pt x="24736" y="435"/>
                  </a:cubicBezTo>
                  <a:cubicBezTo>
                    <a:pt x="22004" y="611"/>
                    <a:pt x="19247" y="811"/>
                    <a:pt x="16490" y="987"/>
                  </a:cubicBezTo>
                  <a:cubicBezTo>
                    <a:pt x="11578" y="1338"/>
                    <a:pt x="6240" y="1112"/>
                    <a:pt x="1603" y="3042"/>
                  </a:cubicBezTo>
                  <a:cubicBezTo>
                    <a:pt x="0" y="3697"/>
                    <a:pt x="919" y="6222"/>
                    <a:pt x="2308" y="6222"/>
                  </a:cubicBezTo>
                  <a:cubicBezTo>
                    <a:pt x="2461" y="6222"/>
                    <a:pt x="2620" y="6192"/>
                    <a:pt x="2781" y="6125"/>
                  </a:cubicBezTo>
                  <a:cubicBezTo>
                    <a:pt x="6967" y="4370"/>
                    <a:pt x="11653" y="4546"/>
                    <a:pt x="16115" y="4220"/>
                  </a:cubicBezTo>
                  <a:cubicBezTo>
                    <a:pt x="18596" y="4069"/>
                    <a:pt x="21052" y="3894"/>
                    <a:pt x="23533" y="3719"/>
                  </a:cubicBezTo>
                  <a:cubicBezTo>
                    <a:pt x="24636" y="3643"/>
                    <a:pt x="25739" y="3568"/>
                    <a:pt x="26841" y="3493"/>
                  </a:cubicBezTo>
                  <a:cubicBezTo>
                    <a:pt x="27393" y="3468"/>
                    <a:pt x="27944" y="3418"/>
                    <a:pt x="28496" y="3393"/>
                  </a:cubicBezTo>
                  <a:cubicBezTo>
                    <a:pt x="28558" y="3393"/>
                    <a:pt x="29066" y="3437"/>
                    <a:pt x="29482" y="3437"/>
                  </a:cubicBezTo>
                  <a:cubicBezTo>
                    <a:pt x="29580" y="3437"/>
                    <a:pt x="29673" y="3434"/>
                    <a:pt x="29754" y="3428"/>
                  </a:cubicBezTo>
                  <a:lnTo>
                    <a:pt x="29754" y="3428"/>
                  </a:lnTo>
                  <a:cubicBezTo>
                    <a:pt x="30007" y="3587"/>
                    <a:pt x="30293" y="3683"/>
                    <a:pt x="30597" y="3683"/>
                  </a:cubicBezTo>
                  <a:cubicBezTo>
                    <a:pt x="30664" y="3683"/>
                    <a:pt x="30732" y="3678"/>
                    <a:pt x="30801" y="3668"/>
                  </a:cubicBezTo>
                  <a:cubicBezTo>
                    <a:pt x="30877" y="3668"/>
                    <a:pt x="30952" y="3643"/>
                    <a:pt x="31002" y="3643"/>
                  </a:cubicBezTo>
                  <a:cubicBezTo>
                    <a:pt x="31528" y="3568"/>
                    <a:pt x="31829" y="2992"/>
                    <a:pt x="31904" y="2516"/>
                  </a:cubicBezTo>
                  <a:lnTo>
                    <a:pt x="31929" y="2265"/>
                  </a:lnTo>
                  <a:cubicBezTo>
                    <a:pt x="32029" y="1563"/>
                    <a:pt x="31578" y="811"/>
                    <a:pt x="30977" y="460"/>
                  </a:cubicBezTo>
                  <a:cubicBezTo>
                    <a:pt x="30386" y="115"/>
                    <a:pt x="29641" y="0"/>
                    <a:pt x="28845" y="0"/>
                  </a:cubicBezTo>
                  <a:close/>
                </a:path>
              </a:pathLst>
            </a:custGeom>
            <a:solidFill>
              <a:srgbClr val="00FF00">
                <a:alpha val="20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0" name="Google Shape;1820;p59"/>
          <p:cNvGrpSpPr/>
          <p:nvPr/>
        </p:nvGrpSpPr>
        <p:grpSpPr>
          <a:xfrm>
            <a:off x="1493375" y="1108800"/>
            <a:ext cx="1002000" cy="3510900"/>
            <a:chOff x="1493375" y="1108800"/>
            <a:chExt cx="1002000" cy="3510900"/>
          </a:xfrm>
        </p:grpSpPr>
        <p:sp>
          <p:nvSpPr>
            <p:cNvPr id="1821" name="Google Shape;1821;p59"/>
            <p:cNvSpPr/>
            <p:nvPr/>
          </p:nvSpPr>
          <p:spPr>
            <a:xfrm>
              <a:off x="1902575" y="1443325"/>
              <a:ext cx="183600" cy="176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9"/>
            <p:cNvSpPr/>
            <p:nvPr/>
          </p:nvSpPr>
          <p:spPr>
            <a:xfrm>
              <a:off x="1902575" y="2081228"/>
              <a:ext cx="183600" cy="176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9"/>
            <p:cNvSpPr/>
            <p:nvPr/>
          </p:nvSpPr>
          <p:spPr>
            <a:xfrm>
              <a:off x="1902575" y="2719125"/>
              <a:ext cx="183600" cy="176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9"/>
            <p:cNvSpPr/>
            <p:nvPr/>
          </p:nvSpPr>
          <p:spPr>
            <a:xfrm>
              <a:off x="1902575" y="3357025"/>
              <a:ext cx="183600" cy="176100"/>
            </a:xfrm>
            <a:prstGeom prst="ellipse">
              <a:avLst/>
            </a:prstGeom>
            <a:solidFill>
              <a:srgbClr val="38761D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9"/>
            <p:cNvSpPr/>
            <p:nvPr/>
          </p:nvSpPr>
          <p:spPr>
            <a:xfrm>
              <a:off x="1493375" y="1108800"/>
              <a:ext cx="1002000" cy="2925900"/>
            </a:xfrm>
            <a:prstGeom prst="ellipse">
              <a:avLst/>
            </a:prstGeom>
            <a:noFill/>
            <a:ln cap="flat" cmpd="sng" w="28575">
              <a:solidFill>
                <a:srgbClr val="8520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9"/>
            <p:cNvSpPr txBox="1"/>
            <p:nvPr/>
          </p:nvSpPr>
          <p:spPr>
            <a:xfrm>
              <a:off x="1708175" y="4034700"/>
              <a:ext cx="78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V1</a:t>
              </a:r>
              <a:endParaRPr b="1" sz="2600"/>
            </a:p>
          </p:txBody>
        </p:sp>
      </p:grpSp>
      <p:cxnSp>
        <p:nvCxnSpPr>
          <p:cNvPr id="1827" name="Google Shape;1827;p59"/>
          <p:cNvCxnSpPr/>
          <p:nvPr/>
        </p:nvCxnSpPr>
        <p:spPr>
          <a:xfrm>
            <a:off x="2015900" y="2174000"/>
            <a:ext cx="2490300" cy="9354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8" name="Google Shape;1828;p59"/>
          <p:cNvCxnSpPr/>
          <p:nvPr/>
        </p:nvCxnSpPr>
        <p:spPr>
          <a:xfrm flipH="1" rot="10800000">
            <a:off x="2015900" y="2529775"/>
            <a:ext cx="2516700" cy="3162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9" name="Google Shape;1829;p59"/>
          <p:cNvCxnSpPr>
            <a:endCxn id="1830" idx="1"/>
          </p:cNvCxnSpPr>
          <p:nvPr/>
        </p:nvCxnSpPr>
        <p:spPr>
          <a:xfrm>
            <a:off x="2029088" y="3425696"/>
            <a:ext cx="2478000" cy="252000"/>
          </a:xfrm>
          <a:prstGeom prst="straightConnector1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31" name="Google Shape;1831;p59"/>
          <p:cNvGrpSpPr/>
          <p:nvPr/>
        </p:nvGrpSpPr>
        <p:grpSpPr>
          <a:xfrm>
            <a:off x="4071000" y="883132"/>
            <a:ext cx="1002000" cy="3810706"/>
            <a:chOff x="4071000" y="883132"/>
            <a:chExt cx="1002000" cy="3810706"/>
          </a:xfrm>
        </p:grpSpPr>
        <p:sp>
          <p:nvSpPr>
            <p:cNvPr id="1832" name="Google Shape;1832;p59"/>
            <p:cNvSpPr/>
            <p:nvPr/>
          </p:nvSpPr>
          <p:spPr>
            <a:xfrm>
              <a:off x="4480200" y="1150069"/>
              <a:ext cx="183600" cy="1761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9"/>
            <p:cNvSpPr/>
            <p:nvPr/>
          </p:nvSpPr>
          <p:spPr>
            <a:xfrm>
              <a:off x="4480200" y="1787972"/>
              <a:ext cx="183600" cy="1761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9"/>
            <p:cNvSpPr/>
            <p:nvPr/>
          </p:nvSpPr>
          <p:spPr>
            <a:xfrm>
              <a:off x="4480200" y="2425869"/>
              <a:ext cx="183600" cy="1761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9"/>
            <p:cNvSpPr/>
            <p:nvPr/>
          </p:nvSpPr>
          <p:spPr>
            <a:xfrm>
              <a:off x="4480200" y="3063769"/>
              <a:ext cx="183600" cy="1761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9"/>
            <p:cNvSpPr/>
            <p:nvPr/>
          </p:nvSpPr>
          <p:spPr>
            <a:xfrm>
              <a:off x="4071000" y="883132"/>
              <a:ext cx="1002000" cy="3261600"/>
            </a:xfrm>
            <a:prstGeom prst="ellipse">
              <a:avLst/>
            </a:prstGeom>
            <a:noFill/>
            <a:ln cap="flat" cmpd="sng" w="28575">
              <a:solidFill>
                <a:srgbClr val="85200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9"/>
            <p:cNvSpPr txBox="1"/>
            <p:nvPr/>
          </p:nvSpPr>
          <p:spPr>
            <a:xfrm>
              <a:off x="4285800" y="4108838"/>
              <a:ext cx="78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/>
                <a:t>V2</a:t>
              </a:r>
              <a:endParaRPr b="1" sz="2600"/>
            </a:p>
          </p:txBody>
        </p:sp>
        <p:sp>
          <p:nvSpPr>
            <p:cNvPr id="1830" name="Google Shape;1830;p59"/>
            <p:cNvSpPr/>
            <p:nvPr/>
          </p:nvSpPr>
          <p:spPr>
            <a:xfrm>
              <a:off x="4480200" y="3651906"/>
              <a:ext cx="183600" cy="176100"/>
            </a:xfrm>
            <a:prstGeom prst="ellipse">
              <a:avLst/>
            </a:prstGeom>
            <a:solidFill>
              <a:srgbClr val="741B4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8" name="Google Shape;1838;p59"/>
          <p:cNvSpPr txBox="1"/>
          <p:nvPr>
            <p:ph idx="4294967295" type="title"/>
          </p:nvPr>
        </p:nvSpPr>
        <p:spPr>
          <a:xfrm>
            <a:off x="5576500" y="1541575"/>
            <a:ext cx="3424800" cy="131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V1 </a:t>
            </a:r>
            <a:r>
              <a:rPr lang="en" sz="2600">
                <a:solidFill>
                  <a:schemeClr val="dk2"/>
                </a:solidFill>
              </a:rPr>
              <a:t>perfect</a:t>
            </a:r>
            <a:r>
              <a:rPr lang="en" sz="2600">
                <a:solidFill>
                  <a:schemeClr val="dk2"/>
                </a:solidFill>
              </a:rPr>
              <a:t> matching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/</a:t>
            </a:r>
            <a:endParaRPr sz="26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6"/>
                </a:solidFill>
                <a:highlight>
                  <a:srgbClr val="1C4587"/>
                </a:highlight>
              </a:rPr>
              <a:t> V1 saturating matching </a:t>
            </a:r>
            <a:endParaRPr sz="2600">
              <a:solidFill>
                <a:schemeClr val="accent6"/>
              </a:solidFill>
              <a:highlight>
                <a:srgbClr val="1C4587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60"/>
          <p:cNvSpPr txBox="1"/>
          <p:nvPr>
            <p:ph type="title"/>
          </p:nvPr>
        </p:nvSpPr>
        <p:spPr>
          <a:xfrm>
            <a:off x="2064900" y="1042819"/>
            <a:ext cx="5014200" cy="184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Some New Terminologies</a:t>
            </a:r>
            <a:r>
              <a:rPr lang="en"/>
              <a:t>!</a:t>
            </a:r>
            <a:endParaRPr/>
          </a:p>
        </p:txBody>
      </p:sp>
      <p:grpSp>
        <p:nvGrpSpPr>
          <p:cNvPr id="1844" name="Google Shape;1844;p60"/>
          <p:cNvGrpSpPr/>
          <p:nvPr/>
        </p:nvGrpSpPr>
        <p:grpSpPr>
          <a:xfrm rot="-2245815">
            <a:off x="720013" y="3642370"/>
            <a:ext cx="1749439" cy="557955"/>
            <a:chOff x="3697288" y="914400"/>
            <a:chExt cx="1749426" cy="557950"/>
          </a:xfrm>
        </p:grpSpPr>
        <p:sp>
          <p:nvSpPr>
            <p:cNvPr id="1845" name="Google Shape;1845;p60"/>
            <p:cNvSpPr/>
            <p:nvPr/>
          </p:nvSpPr>
          <p:spPr>
            <a:xfrm>
              <a:off x="4940265" y="918872"/>
              <a:ext cx="506448" cy="506746"/>
            </a:xfrm>
            <a:custGeom>
              <a:rect b="b" l="l" r="r" t="t"/>
              <a:pathLst>
                <a:path extrusionOk="0" h="6799" w="6795">
                  <a:moveTo>
                    <a:pt x="294" y="0"/>
                  </a:moveTo>
                  <a:cubicBezTo>
                    <a:pt x="127" y="0"/>
                    <a:pt x="1" y="243"/>
                    <a:pt x="186" y="336"/>
                  </a:cubicBezTo>
                  <a:lnTo>
                    <a:pt x="5716" y="2994"/>
                  </a:lnTo>
                  <a:lnTo>
                    <a:pt x="6214" y="3234"/>
                  </a:lnTo>
                  <a:lnTo>
                    <a:pt x="1204" y="6048"/>
                  </a:lnTo>
                  <a:lnTo>
                    <a:pt x="444" y="6473"/>
                  </a:lnTo>
                  <a:cubicBezTo>
                    <a:pt x="320" y="6611"/>
                    <a:pt x="421" y="6799"/>
                    <a:pt x="577" y="6799"/>
                  </a:cubicBezTo>
                  <a:cubicBezTo>
                    <a:pt x="593" y="6799"/>
                    <a:pt x="610" y="6797"/>
                    <a:pt x="627" y="6792"/>
                  </a:cubicBezTo>
                  <a:lnTo>
                    <a:pt x="5928" y="3800"/>
                  </a:lnTo>
                  <a:lnTo>
                    <a:pt x="6688" y="3359"/>
                  </a:lnTo>
                  <a:cubicBezTo>
                    <a:pt x="6794" y="3298"/>
                    <a:pt x="6794" y="3131"/>
                    <a:pt x="6688" y="3055"/>
                  </a:cubicBezTo>
                  <a:lnTo>
                    <a:pt x="1158" y="397"/>
                  </a:lnTo>
                  <a:lnTo>
                    <a:pt x="368" y="17"/>
                  </a:lnTo>
                  <a:cubicBezTo>
                    <a:pt x="343" y="5"/>
                    <a:pt x="318" y="0"/>
                    <a:pt x="2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60"/>
            <p:cNvSpPr/>
            <p:nvPr/>
          </p:nvSpPr>
          <p:spPr>
            <a:xfrm>
              <a:off x="5271114" y="1084259"/>
              <a:ext cx="160841" cy="155177"/>
            </a:xfrm>
            <a:custGeom>
              <a:rect b="b" l="l" r="r" t="t"/>
              <a:pathLst>
                <a:path extrusionOk="0" h="2082" w="2158">
                  <a:moveTo>
                    <a:pt x="92" y="1"/>
                  </a:moveTo>
                  <a:lnTo>
                    <a:pt x="92" y="1"/>
                  </a:lnTo>
                  <a:cubicBezTo>
                    <a:pt x="1" y="700"/>
                    <a:pt x="46" y="1398"/>
                    <a:pt x="229" y="2082"/>
                  </a:cubicBezTo>
                  <a:lnTo>
                    <a:pt x="2158" y="988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0"/>
            <p:cNvSpPr/>
            <p:nvPr/>
          </p:nvSpPr>
          <p:spPr>
            <a:xfrm>
              <a:off x="5257549" y="1070695"/>
              <a:ext cx="189163" cy="181859"/>
            </a:xfrm>
            <a:custGeom>
              <a:rect b="b" l="l" r="r" t="t"/>
              <a:pathLst>
                <a:path extrusionOk="0" h="2440" w="2538">
                  <a:moveTo>
                    <a:pt x="426" y="466"/>
                  </a:moveTo>
                  <a:lnTo>
                    <a:pt x="1942" y="1192"/>
                  </a:lnTo>
                  <a:lnTo>
                    <a:pt x="1942" y="1192"/>
                  </a:lnTo>
                  <a:lnTo>
                    <a:pt x="562" y="1975"/>
                  </a:lnTo>
                  <a:lnTo>
                    <a:pt x="536" y="1990"/>
                  </a:lnTo>
                  <a:lnTo>
                    <a:pt x="536" y="1990"/>
                  </a:lnTo>
                  <a:cubicBezTo>
                    <a:pt x="423" y="1488"/>
                    <a:pt x="386" y="978"/>
                    <a:pt x="426" y="466"/>
                  </a:cubicBezTo>
                  <a:close/>
                  <a:moveTo>
                    <a:pt x="274" y="0"/>
                  </a:moveTo>
                  <a:cubicBezTo>
                    <a:pt x="254" y="4"/>
                    <a:pt x="236" y="10"/>
                    <a:pt x="218" y="18"/>
                  </a:cubicBezTo>
                  <a:lnTo>
                    <a:pt x="218" y="18"/>
                  </a:lnTo>
                  <a:cubicBezTo>
                    <a:pt x="178" y="30"/>
                    <a:pt x="143" y="56"/>
                    <a:pt x="122" y="92"/>
                  </a:cubicBezTo>
                  <a:cubicBezTo>
                    <a:pt x="115" y="105"/>
                    <a:pt x="110" y="118"/>
                    <a:pt x="107" y="132"/>
                  </a:cubicBezTo>
                  <a:lnTo>
                    <a:pt x="107" y="132"/>
                  </a:lnTo>
                  <a:cubicBezTo>
                    <a:pt x="100" y="148"/>
                    <a:pt x="94" y="165"/>
                    <a:pt x="92" y="183"/>
                  </a:cubicBezTo>
                  <a:cubicBezTo>
                    <a:pt x="0" y="897"/>
                    <a:pt x="46" y="1611"/>
                    <a:pt x="243" y="2310"/>
                  </a:cubicBezTo>
                  <a:cubicBezTo>
                    <a:pt x="266" y="2387"/>
                    <a:pt x="336" y="2440"/>
                    <a:pt x="413" y="2440"/>
                  </a:cubicBezTo>
                  <a:cubicBezTo>
                    <a:pt x="442" y="2440"/>
                    <a:pt x="473" y="2432"/>
                    <a:pt x="502" y="2416"/>
                  </a:cubicBezTo>
                  <a:lnTo>
                    <a:pt x="2188" y="1474"/>
                  </a:lnTo>
                  <a:lnTo>
                    <a:pt x="2431" y="1337"/>
                  </a:lnTo>
                  <a:cubicBezTo>
                    <a:pt x="2537" y="1261"/>
                    <a:pt x="2537" y="1094"/>
                    <a:pt x="2431" y="1018"/>
                  </a:cubicBezTo>
                  <a:lnTo>
                    <a:pt x="623" y="152"/>
                  </a:lnTo>
                  <a:lnTo>
                    <a:pt x="365" y="31"/>
                  </a:lnTo>
                  <a:cubicBezTo>
                    <a:pt x="361" y="29"/>
                    <a:pt x="356" y="27"/>
                    <a:pt x="352" y="25"/>
                  </a:cubicBezTo>
                  <a:lnTo>
                    <a:pt x="352" y="25"/>
                  </a:lnTo>
                  <a:cubicBezTo>
                    <a:pt x="328" y="13"/>
                    <a:pt x="302" y="4"/>
                    <a:pt x="2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0"/>
            <p:cNvSpPr/>
            <p:nvPr/>
          </p:nvSpPr>
          <p:spPr>
            <a:xfrm>
              <a:off x="3710852" y="927294"/>
              <a:ext cx="1299921" cy="531938"/>
            </a:xfrm>
            <a:custGeom>
              <a:rect b="b" l="l" r="r" t="t"/>
              <a:pathLst>
                <a:path extrusionOk="0" h="7137" w="17441">
                  <a:moveTo>
                    <a:pt x="12789" y="0"/>
                  </a:moveTo>
                  <a:cubicBezTo>
                    <a:pt x="8515" y="0"/>
                    <a:pt x="4000" y="193"/>
                    <a:pt x="1" y="193"/>
                  </a:cubicBezTo>
                  <a:lnTo>
                    <a:pt x="1" y="208"/>
                  </a:lnTo>
                  <a:cubicBezTo>
                    <a:pt x="1" y="1514"/>
                    <a:pt x="138" y="4492"/>
                    <a:pt x="183" y="5859"/>
                  </a:cubicBezTo>
                  <a:cubicBezTo>
                    <a:pt x="219" y="7061"/>
                    <a:pt x="516" y="7107"/>
                    <a:pt x="1600" y="7107"/>
                  </a:cubicBezTo>
                  <a:cubicBezTo>
                    <a:pt x="1689" y="7107"/>
                    <a:pt x="1784" y="7107"/>
                    <a:pt x="1884" y="7107"/>
                  </a:cubicBezTo>
                  <a:cubicBezTo>
                    <a:pt x="2120" y="7107"/>
                    <a:pt x="2387" y="7108"/>
                    <a:pt x="2690" y="7120"/>
                  </a:cubicBezTo>
                  <a:cubicBezTo>
                    <a:pt x="3042" y="7131"/>
                    <a:pt x="3375" y="7136"/>
                    <a:pt x="3693" y="7136"/>
                  </a:cubicBezTo>
                  <a:cubicBezTo>
                    <a:pt x="5473" y="7136"/>
                    <a:pt x="6781" y="6983"/>
                    <a:pt x="8341" y="6983"/>
                  </a:cubicBezTo>
                  <a:cubicBezTo>
                    <a:pt x="8586" y="6958"/>
                    <a:pt x="9008" y="6950"/>
                    <a:pt x="9539" y="6950"/>
                  </a:cubicBezTo>
                  <a:cubicBezTo>
                    <a:pt x="10332" y="6950"/>
                    <a:pt x="11366" y="6967"/>
                    <a:pt x="12415" y="6967"/>
                  </a:cubicBezTo>
                  <a:cubicBezTo>
                    <a:pt x="14454" y="6967"/>
                    <a:pt x="16548" y="6903"/>
                    <a:pt x="17031" y="6527"/>
                  </a:cubicBezTo>
                  <a:cubicBezTo>
                    <a:pt x="17441" y="6208"/>
                    <a:pt x="17031" y="1256"/>
                    <a:pt x="16772" y="71"/>
                  </a:cubicBezTo>
                  <a:cubicBezTo>
                    <a:pt x="15485" y="20"/>
                    <a:pt x="14149" y="0"/>
                    <a:pt x="127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0"/>
            <p:cNvSpPr/>
            <p:nvPr/>
          </p:nvSpPr>
          <p:spPr>
            <a:xfrm>
              <a:off x="3697288" y="914400"/>
              <a:ext cx="1314604" cy="557950"/>
            </a:xfrm>
            <a:custGeom>
              <a:rect b="b" l="l" r="r" t="t"/>
              <a:pathLst>
                <a:path extrusionOk="0" h="7486" w="17638">
                  <a:moveTo>
                    <a:pt x="12885" y="365"/>
                  </a:moveTo>
                  <a:cubicBezTo>
                    <a:pt x="13036" y="365"/>
                    <a:pt x="13187" y="365"/>
                    <a:pt x="13339" y="366"/>
                  </a:cubicBezTo>
                  <a:cubicBezTo>
                    <a:pt x="14485" y="366"/>
                    <a:pt x="15646" y="393"/>
                    <a:pt x="16793" y="422"/>
                  </a:cubicBezTo>
                  <a:lnTo>
                    <a:pt x="16793" y="422"/>
                  </a:lnTo>
                  <a:cubicBezTo>
                    <a:pt x="16934" y="1203"/>
                    <a:pt x="17032" y="1985"/>
                    <a:pt x="17076" y="2766"/>
                  </a:cubicBezTo>
                  <a:cubicBezTo>
                    <a:pt x="17167" y="3753"/>
                    <a:pt x="17213" y="4756"/>
                    <a:pt x="17197" y="5743"/>
                  </a:cubicBezTo>
                  <a:cubicBezTo>
                    <a:pt x="17197" y="6017"/>
                    <a:pt x="17167" y="6290"/>
                    <a:pt x="17106" y="6564"/>
                  </a:cubicBezTo>
                  <a:cubicBezTo>
                    <a:pt x="17061" y="6594"/>
                    <a:pt x="17015" y="6624"/>
                    <a:pt x="16969" y="6640"/>
                  </a:cubicBezTo>
                  <a:cubicBezTo>
                    <a:pt x="16848" y="6685"/>
                    <a:pt x="16726" y="6716"/>
                    <a:pt x="16620" y="6746"/>
                  </a:cubicBezTo>
                  <a:cubicBezTo>
                    <a:pt x="15785" y="6928"/>
                    <a:pt x="14903" y="6928"/>
                    <a:pt x="14053" y="6959"/>
                  </a:cubicBezTo>
                  <a:cubicBezTo>
                    <a:pt x="13610" y="6972"/>
                    <a:pt x="13167" y="6976"/>
                    <a:pt x="12724" y="6976"/>
                  </a:cubicBezTo>
                  <a:cubicBezTo>
                    <a:pt x="12118" y="6976"/>
                    <a:pt x="11513" y="6967"/>
                    <a:pt x="10908" y="6959"/>
                  </a:cubicBezTo>
                  <a:cubicBezTo>
                    <a:pt x="10452" y="6959"/>
                    <a:pt x="9991" y="6942"/>
                    <a:pt x="9531" y="6942"/>
                  </a:cubicBezTo>
                  <a:cubicBezTo>
                    <a:pt x="9224" y="6942"/>
                    <a:pt x="8918" y="6950"/>
                    <a:pt x="8614" y="6974"/>
                  </a:cubicBezTo>
                  <a:cubicBezTo>
                    <a:pt x="8022" y="7019"/>
                    <a:pt x="7414" y="7004"/>
                    <a:pt x="6822" y="7035"/>
                  </a:cubicBezTo>
                  <a:cubicBezTo>
                    <a:pt x="6123" y="7065"/>
                    <a:pt x="5424" y="7111"/>
                    <a:pt x="4725" y="7126"/>
                  </a:cubicBezTo>
                  <a:cubicBezTo>
                    <a:pt x="4567" y="7129"/>
                    <a:pt x="4409" y="7130"/>
                    <a:pt x="4250" y="7130"/>
                  </a:cubicBezTo>
                  <a:cubicBezTo>
                    <a:pt x="3614" y="7130"/>
                    <a:pt x="2972" y="7111"/>
                    <a:pt x="2340" y="7111"/>
                  </a:cubicBezTo>
                  <a:cubicBezTo>
                    <a:pt x="2113" y="7111"/>
                    <a:pt x="1869" y="7128"/>
                    <a:pt x="1628" y="7128"/>
                  </a:cubicBezTo>
                  <a:cubicBezTo>
                    <a:pt x="1418" y="7128"/>
                    <a:pt x="1210" y="7115"/>
                    <a:pt x="1019" y="7065"/>
                  </a:cubicBezTo>
                  <a:cubicBezTo>
                    <a:pt x="699" y="6989"/>
                    <a:pt x="608" y="6746"/>
                    <a:pt x="578" y="6457"/>
                  </a:cubicBezTo>
                  <a:cubicBezTo>
                    <a:pt x="502" y="5956"/>
                    <a:pt x="517" y="5424"/>
                    <a:pt x="502" y="4923"/>
                  </a:cubicBezTo>
                  <a:cubicBezTo>
                    <a:pt x="456" y="3647"/>
                    <a:pt x="396" y="2371"/>
                    <a:pt x="380" y="1095"/>
                  </a:cubicBezTo>
                  <a:cubicBezTo>
                    <a:pt x="380" y="924"/>
                    <a:pt x="372" y="745"/>
                    <a:pt x="368" y="563"/>
                  </a:cubicBezTo>
                  <a:lnTo>
                    <a:pt x="368" y="563"/>
                  </a:lnTo>
                  <a:cubicBezTo>
                    <a:pt x="4545" y="557"/>
                    <a:pt x="8708" y="365"/>
                    <a:pt x="12885" y="365"/>
                  </a:cubicBezTo>
                  <a:close/>
                  <a:moveTo>
                    <a:pt x="13086" y="0"/>
                  </a:moveTo>
                  <a:cubicBezTo>
                    <a:pt x="9980" y="0"/>
                    <a:pt x="6870" y="99"/>
                    <a:pt x="3768" y="153"/>
                  </a:cubicBezTo>
                  <a:cubicBezTo>
                    <a:pt x="2568" y="183"/>
                    <a:pt x="1383" y="199"/>
                    <a:pt x="183" y="199"/>
                  </a:cubicBezTo>
                  <a:cubicBezTo>
                    <a:pt x="137" y="215"/>
                    <a:pt x="104" y="245"/>
                    <a:pt x="84" y="281"/>
                  </a:cubicBezTo>
                  <a:lnTo>
                    <a:pt x="84" y="281"/>
                  </a:lnTo>
                  <a:cubicBezTo>
                    <a:pt x="47" y="302"/>
                    <a:pt x="17" y="335"/>
                    <a:pt x="1" y="381"/>
                  </a:cubicBezTo>
                  <a:cubicBezTo>
                    <a:pt x="1" y="1626"/>
                    <a:pt x="61" y="2887"/>
                    <a:pt x="107" y="4133"/>
                  </a:cubicBezTo>
                  <a:cubicBezTo>
                    <a:pt x="137" y="4726"/>
                    <a:pt x="153" y="5333"/>
                    <a:pt x="183" y="5926"/>
                  </a:cubicBezTo>
                  <a:cubicBezTo>
                    <a:pt x="198" y="6305"/>
                    <a:pt x="183" y="6776"/>
                    <a:pt x="426" y="7111"/>
                  </a:cubicBezTo>
                  <a:cubicBezTo>
                    <a:pt x="639" y="7384"/>
                    <a:pt x="988" y="7445"/>
                    <a:pt x="1307" y="7460"/>
                  </a:cubicBezTo>
                  <a:cubicBezTo>
                    <a:pt x="1532" y="7471"/>
                    <a:pt x="1758" y="7474"/>
                    <a:pt x="1985" y="7474"/>
                  </a:cubicBezTo>
                  <a:cubicBezTo>
                    <a:pt x="2234" y="7474"/>
                    <a:pt x="2483" y="7471"/>
                    <a:pt x="2730" y="7471"/>
                  </a:cubicBezTo>
                  <a:cubicBezTo>
                    <a:pt x="2869" y="7471"/>
                    <a:pt x="3008" y="7472"/>
                    <a:pt x="3145" y="7475"/>
                  </a:cubicBezTo>
                  <a:cubicBezTo>
                    <a:pt x="3381" y="7482"/>
                    <a:pt x="3616" y="7485"/>
                    <a:pt x="3851" y="7485"/>
                  </a:cubicBezTo>
                  <a:cubicBezTo>
                    <a:pt x="5146" y="7485"/>
                    <a:pt x="6434" y="7392"/>
                    <a:pt x="7733" y="7354"/>
                  </a:cubicBezTo>
                  <a:cubicBezTo>
                    <a:pt x="8440" y="7331"/>
                    <a:pt x="9147" y="7325"/>
                    <a:pt x="9854" y="7325"/>
                  </a:cubicBezTo>
                  <a:cubicBezTo>
                    <a:pt x="10626" y="7325"/>
                    <a:pt x="11398" y="7332"/>
                    <a:pt x="12168" y="7332"/>
                  </a:cubicBezTo>
                  <a:cubicBezTo>
                    <a:pt x="12599" y="7332"/>
                    <a:pt x="13030" y="7330"/>
                    <a:pt x="13460" y="7323"/>
                  </a:cubicBezTo>
                  <a:cubicBezTo>
                    <a:pt x="14432" y="7323"/>
                    <a:pt x="15405" y="7262"/>
                    <a:pt x="16377" y="7141"/>
                  </a:cubicBezTo>
                  <a:cubicBezTo>
                    <a:pt x="16666" y="7111"/>
                    <a:pt x="16954" y="7035"/>
                    <a:pt x="17228" y="6913"/>
                  </a:cubicBezTo>
                  <a:cubicBezTo>
                    <a:pt x="17410" y="6792"/>
                    <a:pt x="17516" y="6579"/>
                    <a:pt x="17516" y="6366"/>
                  </a:cubicBezTo>
                  <a:cubicBezTo>
                    <a:pt x="17638" y="5470"/>
                    <a:pt x="17562" y="4513"/>
                    <a:pt x="17501" y="3601"/>
                  </a:cubicBezTo>
                  <a:cubicBezTo>
                    <a:pt x="17440" y="2614"/>
                    <a:pt x="17349" y="1626"/>
                    <a:pt x="17197" y="639"/>
                  </a:cubicBezTo>
                  <a:cubicBezTo>
                    <a:pt x="17182" y="487"/>
                    <a:pt x="17152" y="350"/>
                    <a:pt x="17121" y="199"/>
                  </a:cubicBezTo>
                  <a:cubicBezTo>
                    <a:pt x="17106" y="123"/>
                    <a:pt x="17030" y="77"/>
                    <a:pt x="16954" y="62"/>
                  </a:cubicBezTo>
                  <a:cubicBezTo>
                    <a:pt x="15666" y="17"/>
                    <a:pt x="14376" y="0"/>
                    <a:pt x="13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0"/>
            <p:cNvSpPr/>
            <p:nvPr/>
          </p:nvSpPr>
          <p:spPr>
            <a:xfrm>
              <a:off x="3718827" y="1182791"/>
              <a:ext cx="1273835" cy="13639"/>
            </a:xfrm>
            <a:custGeom>
              <a:rect b="b" l="l" r="r" t="t"/>
              <a:pathLst>
                <a:path extrusionOk="0" fill="none" h="183" w="17091">
                  <a:moveTo>
                    <a:pt x="0" y="107"/>
                  </a:moveTo>
                  <a:cubicBezTo>
                    <a:pt x="6487" y="183"/>
                    <a:pt x="11531" y="0"/>
                    <a:pt x="17091" y="0"/>
                  </a:cubicBezTo>
                </a:path>
              </a:pathLst>
            </a:custGeom>
            <a:solidFill>
              <a:schemeClr val="dk2"/>
            </a:solidFill>
            <a:ln cap="flat" cmpd="sng" w="61900">
              <a:solidFill>
                <a:schemeClr val="dk2"/>
              </a:solidFill>
              <a:prstDash val="solid"/>
              <a:miter lim="1519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1" name="Google Shape;1851;p60"/>
          <p:cNvGrpSpPr/>
          <p:nvPr/>
        </p:nvGrpSpPr>
        <p:grpSpPr>
          <a:xfrm>
            <a:off x="365925" y="252625"/>
            <a:ext cx="1199746" cy="1130279"/>
            <a:chOff x="365925" y="252625"/>
            <a:chExt cx="1199746" cy="1130279"/>
          </a:xfrm>
        </p:grpSpPr>
        <p:sp>
          <p:nvSpPr>
            <p:cNvPr id="1852" name="Google Shape;1852;p60"/>
            <p:cNvSpPr/>
            <p:nvPr/>
          </p:nvSpPr>
          <p:spPr>
            <a:xfrm>
              <a:off x="1114864" y="885316"/>
              <a:ext cx="167704" cy="158851"/>
            </a:xfrm>
            <a:custGeom>
              <a:rect b="b" l="l" r="r" t="t"/>
              <a:pathLst>
                <a:path extrusionOk="0" h="2584" w="2728">
                  <a:moveTo>
                    <a:pt x="1500" y="1"/>
                  </a:moveTo>
                  <a:cubicBezTo>
                    <a:pt x="1446" y="1"/>
                    <a:pt x="1391" y="3"/>
                    <a:pt x="1334" y="8"/>
                  </a:cubicBezTo>
                  <a:cubicBezTo>
                    <a:pt x="828" y="45"/>
                    <a:pt x="149" y="539"/>
                    <a:pt x="75" y="1218"/>
                  </a:cubicBezTo>
                  <a:cubicBezTo>
                    <a:pt x="1" y="1650"/>
                    <a:pt x="482" y="2428"/>
                    <a:pt x="1124" y="2539"/>
                  </a:cubicBezTo>
                  <a:cubicBezTo>
                    <a:pt x="1212" y="2568"/>
                    <a:pt x="1306" y="2584"/>
                    <a:pt x="1402" y="2584"/>
                  </a:cubicBezTo>
                  <a:cubicBezTo>
                    <a:pt x="1507" y="2584"/>
                    <a:pt x="1613" y="2565"/>
                    <a:pt x="1716" y="2526"/>
                  </a:cubicBezTo>
                  <a:lnTo>
                    <a:pt x="1704" y="2526"/>
                  </a:lnTo>
                  <a:cubicBezTo>
                    <a:pt x="1902" y="2465"/>
                    <a:pt x="2099" y="2366"/>
                    <a:pt x="2272" y="2230"/>
                  </a:cubicBezTo>
                  <a:lnTo>
                    <a:pt x="2272" y="2230"/>
                  </a:lnTo>
                  <a:cubicBezTo>
                    <a:pt x="2262" y="2240"/>
                    <a:pt x="2258" y="2244"/>
                    <a:pt x="2260" y="2244"/>
                  </a:cubicBezTo>
                  <a:cubicBezTo>
                    <a:pt x="2266" y="2244"/>
                    <a:pt x="2351" y="2176"/>
                    <a:pt x="2420" y="2107"/>
                  </a:cubicBezTo>
                  <a:cubicBezTo>
                    <a:pt x="2445" y="2057"/>
                    <a:pt x="2482" y="2020"/>
                    <a:pt x="2494" y="1971"/>
                  </a:cubicBezTo>
                  <a:cubicBezTo>
                    <a:pt x="2630" y="1749"/>
                    <a:pt x="2704" y="1489"/>
                    <a:pt x="2716" y="1230"/>
                  </a:cubicBezTo>
                  <a:cubicBezTo>
                    <a:pt x="2728" y="491"/>
                    <a:pt x="2275" y="1"/>
                    <a:pt x="1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0"/>
            <p:cNvSpPr/>
            <p:nvPr/>
          </p:nvSpPr>
          <p:spPr>
            <a:xfrm>
              <a:off x="597375" y="406433"/>
              <a:ext cx="151044" cy="131126"/>
            </a:xfrm>
            <a:custGeom>
              <a:rect b="b" l="l" r="r" t="t"/>
              <a:pathLst>
                <a:path extrusionOk="0" h="2133" w="2457">
                  <a:moveTo>
                    <a:pt x="1620" y="1"/>
                  </a:moveTo>
                  <a:cubicBezTo>
                    <a:pt x="1569" y="1"/>
                    <a:pt x="1519" y="3"/>
                    <a:pt x="1469" y="9"/>
                  </a:cubicBezTo>
                  <a:lnTo>
                    <a:pt x="1420" y="9"/>
                  </a:lnTo>
                  <a:cubicBezTo>
                    <a:pt x="1395" y="9"/>
                    <a:pt x="1383" y="9"/>
                    <a:pt x="1358" y="22"/>
                  </a:cubicBezTo>
                  <a:lnTo>
                    <a:pt x="1383" y="9"/>
                  </a:lnTo>
                  <a:lnTo>
                    <a:pt x="1383" y="9"/>
                  </a:lnTo>
                  <a:cubicBezTo>
                    <a:pt x="1358" y="22"/>
                    <a:pt x="1308" y="34"/>
                    <a:pt x="1284" y="46"/>
                  </a:cubicBezTo>
                  <a:lnTo>
                    <a:pt x="1271" y="46"/>
                  </a:lnTo>
                  <a:cubicBezTo>
                    <a:pt x="593" y="281"/>
                    <a:pt x="0" y="1145"/>
                    <a:pt x="185" y="1614"/>
                  </a:cubicBezTo>
                  <a:cubicBezTo>
                    <a:pt x="370" y="2071"/>
                    <a:pt x="593" y="2120"/>
                    <a:pt x="1062" y="2132"/>
                  </a:cubicBezTo>
                  <a:cubicBezTo>
                    <a:pt x="1068" y="2132"/>
                    <a:pt x="1074" y="2133"/>
                    <a:pt x="1081" y="2133"/>
                  </a:cubicBezTo>
                  <a:cubicBezTo>
                    <a:pt x="1606" y="2133"/>
                    <a:pt x="2175" y="1633"/>
                    <a:pt x="2345" y="1132"/>
                  </a:cubicBezTo>
                  <a:cubicBezTo>
                    <a:pt x="2456" y="824"/>
                    <a:pt x="2419" y="491"/>
                    <a:pt x="2247" y="219"/>
                  </a:cubicBezTo>
                  <a:cubicBezTo>
                    <a:pt x="2163" y="83"/>
                    <a:pt x="1895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0"/>
            <p:cNvSpPr/>
            <p:nvPr/>
          </p:nvSpPr>
          <p:spPr>
            <a:xfrm>
              <a:off x="1089045" y="567372"/>
              <a:ext cx="157929" cy="130266"/>
            </a:xfrm>
            <a:custGeom>
              <a:rect b="b" l="l" r="r" t="t"/>
              <a:pathLst>
                <a:path extrusionOk="0" h="2119" w="2569">
                  <a:moveTo>
                    <a:pt x="1249" y="0"/>
                  </a:moveTo>
                  <a:cubicBezTo>
                    <a:pt x="1113" y="0"/>
                    <a:pt x="976" y="19"/>
                    <a:pt x="840" y="57"/>
                  </a:cubicBezTo>
                  <a:cubicBezTo>
                    <a:pt x="507" y="193"/>
                    <a:pt x="223" y="465"/>
                    <a:pt x="75" y="798"/>
                  </a:cubicBezTo>
                  <a:cubicBezTo>
                    <a:pt x="13" y="971"/>
                    <a:pt x="1" y="1156"/>
                    <a:pt x="38" y="1341"/>
                  </a:cubicBezTo>
                  <a:cubicBezTo>
                    <a:pt x="50" y="1477"/>
                    <a:pt x="112" y="1600"/>
                    <a:pt x="198" y="1712"/>
                  </a:cubicBezTo>
                  <a:lnTo>
                    <a:pt x="211" y="1724"/>
                  </a:lnTo>
                  <a:cubicBezTo>
                    <a:pt x="248" y="1761"/>
                    <a:pt x="285" y="1798"/>
                    <a:pt x="334" y="1835"/>
                  </a:cubicBezTo>
                  <a:cubicBezTo>
                    <a:pt x="408" y="1897"/>
                    <a:pt x="495" y="1946"/>
                    <a:pt x="581" y="1995"/>
                  </a:cubicBezTo>
                  <a:cubicBezTo>
                    <a:pt x="692" y="2057"/>
                    <a:pt x="828" y="2094"/>
                    <a:pt x="951" y="2119"/>
                  </a:cubicBezTo>
                  <a:cubicBezTo>
                    <a:pt x="976" y="2115"/>
                    <a:pt x="1004" y="2113"/>
                    <a:pt x="1031" y="2113"/>
                  </a:cubicBezTo>
                  <a:cubicBezTo>
                    <a:pt x="1087" y="2113"/>
                    <a:pt x="1145" y="2119"/>
                    <a:pt x="1186" y="2119"/>
                  </a:cubicBezTo>
                  <a:cubicBezTo>
                    <a:pt x="1359" y="2119"/>
                    <a:pt x="1532" y="2094"/>
                    <a:pt x="1704" y="2045"/>
                  </a:cubicBezTo>
                  <a:cubicBezTo>
                    <a:pt x="1964" y="1934"/>
                    <a:pt x="2420" y="1687"/>
                    <a:pt x="2531" y="1440"/>
                  </a:cubicBezTo>
                  <a:cubicBezTo>
                    <a:pt x="2531" y="1441"/>
                    <a:pt x="2532" y="1442"/>
                    <a:pt x="2532" y="1442"/>
                  </a:cubicBezTo>
                  <a:cubicBezTo>
                    <a:pt x="2536" y="1442"/>
                    <a:pt x="2556" y="1387"/>
                    <a:pt x="2556" y="1354"/>
                  </a:cubicBezTo>
                  <a:cubicBezTo>
                    <a:pt x="2568" y="1218"/>
                    <a:pt x="2568" y="1082"/>
                    <a:pt x="2556" y="946"/>
                  </a:cubicBezTo>
                  <a:cubicBezTo>
                    <a:pt x="2531" y="798"/>
                    <a:pt x="2470" y="650"/>
                    <a:pt x="2383" y="527"/>
                  </a:cubicBezTo>
                  <a:cubicBezTo>
                    <a:pt x="2092" y="188"/>
                    <a:pt x="1680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0"/>
            <p:cNvSpPr/>
            <p:nvPr/>
          </p:nvSpPr>
          <p:spPr>
            <a:xfrm>
              <a:off x="566208" y="672001"/>
              <a:ext cx="109364" cy="95901"/>
            </a:xfrm>
            <a:custGeom>
              <a:rect b="b" l="l" r="r" t="t"/>
              <a:pathLst>
                <a:path extrusionOk="0" h="1560" w="1779">
                  <a:moveTo>
                    <a:pt x="840" y="0"/>
                  </a:moveTo>
                  <a:cubicBezTo>
                    <a:pt x="770" y="0"/>
                    <a:pt x="700" y="7"/>
                    <a:pt x="630" y="22"/>
                  </a:cubicBezTo>
                  <a:cubicBezTo>
                    <a:pt x="495" y="59"/>
                    <a:pt x="371" y="121"/>
                    <a:pt x="273" y="207"/>
                  </a:cubicBezTo>
                  <a:cubicBezTo>
                    <a:pt x="137" y="343"/>
                    <a:pt x="38" y="516"/>
                    <a:pt x="1" y="701"/>
                  </a:cubicBezTo>
                  <a:lnTo>
                    <a:pt x="1" y="824"/>
                  </a:lnTo>
                  <a:cubicBezTo>
                    <a:pt x="1" y="842"/>
                    <a:pt x="7" y="938"/>
                    <a:pt x="6" y="955"/>
                  </a:cubicBezTo>
                  <a:lnTo>
                    <a:pt x="6" y="955"/>
                  </a:lnTo>
                  <a:cubicBezTo>
                    <a:pt x="5" y="945"/>
                    <a:pt x="3" y="934"/>
                    <a:pt x="1" y="923"/>
                  </a:cubicBezTo>
                  <a:lnTo>
                    <a:pt x="1" y="923"/>
                  </a:lnTo>
                  <a:cubicBezTo>
                    <a:pt x="4" y="948"/>
                    <a:pt x="5" y="958"/>
                    <a:pt x="6" y="958"/>
                  </a:cubicBezTo>
                  <a:cubicBezTo>
                    <a:pt x="6" y="958"/>
                    <a:pt x="6" y="957"/>
                    <a:pt x="6" y="955"/>
                  </a:cubicBezTo>
                  <a:lnTo>
                    <a:pt x="6" y="955"/>
                  </a:lnTo>
                  <a:cubicBezTo>
                    <a:pt x="17" y="1019"/>
                    <a:pt x="29" y="1082"/>
                    <a:pt x="50" y="1145"/>
                  </a:cubicBezTo>
                  <a:lnTo>
                    <a:pt x="50" y="1158"/>
                  </a:lnTo>
                  <a:cubicBezTo>
                    <a:pt x="87" y="1232"/>
                    <a:pt x="124" y="1293"/>
                    <a:pt x="186" y="1343"/>
                  </a:cubicBezTo>
                  <a:cubicBezTo>
                    <a:pt x="341" y="1494"/>
                    <a:pt x="545" y="1559"/>
                    <a:pt x="754" y="1559"/>
                  </a:cubicBezTo>
                  <a:cubicBezTo>
                    <a:pt x="1230" y="1559"/>
                    <a:pt x="1733" y="1221"/>
                    <a:pt x="1741" y="775"/>
                  </a:cubicBezTo>
                  <a:cubicBezTo>
                    <a:pt x="1778" y="590"/>
                    <a:pt x="1569" y="269"/>
                    <a:pt x="1482" y="207"/>
                  </a:cubicBezTo>
                  <a:cubicBezTo>
                    <a:pt x="1293" y="75"/>
                    <a:pt x="1068" y="0"/>
                    <a:pt x="8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0"/>
            <p:cNvSpPr/>
            <p:nvPr/>
          </p:nvSpPr>
          <p:spPr>
            <a:xfrm>
              <a:off x="392482" y="277461"/>
              <a:ext cx="1123886" cy="1079132"/>
            </a:xfrm>
            <a:custGeom>
              <a:rect b="b" l="l" r="r" t="t"/>
              <a:pathLst>
                <a:path extrusionOk="0" h="17554" w="18282">
                  <a:moveTo>
                    <a:pt x="8888" y="1187"/>
                  </a:moveTo>
                  <a:cubicBezTo>
                    <a:pt x="8966" y="1187"/>
                    <a:pt x="9044" y="1194"/>
                    <a:pt x="9122" y="1206"/>
                  </a:cubicBezTo>
                  <a:cubicBezTo>
                    <a:pt x="9468" y="1231"/>
                    <a:pt x="9789" y="1354"/>
                    <a:pt x="10048" y="1564"/>
                  </a:cubicBezTo>
                  <a:cubicBezTo>
                    <a:pt x="10369" y="1836"/>
                    <a:pt x="10579" y="2231"/>
                    <a:pt x="10628" y="2638"/>
                  </a:cubicBezTo>
                  <a:cubicBezTo>
                    <a:pt x="10653" y="3008"/>
                    <a:pt x="10554" y="3379"/>
                    <a:pt x="10344" y="3687"/>
                  </a:cubicBezTo>
                  <a:cubicBezTo>
                    <a:pt x="10073" y="4033"/>
                    <a:pt x="9703" y="4292"/>
                    <a:pt x="9295" y="4453"/>
                  </a:cubicBezTo>
                  <a:cubicBezTo>
                    <a:pt x="9067" y="4549"/>
                    <a:pt x="8812" y="4598"/>
                    <a:pt x="8556" y="4598"/>
                  </a:cubicBezTo>
                  <a:cubicBezTo>
                    <a:pt x="7897" y="4598"/>
                    <a:pt x="7234" y="4278"/>
                    <a:pt x="7012" y="3638"/>
                  </a:cubicBezTo>
                  <a:cubicBezTo>
                    <a:pt x="6876" y="3230"/>
                    <a:pt x="6888" y="2798"/>
                    <a:pt x="7061" y="2416"/>
                  </a:cubicBezTo>
                  <a:cubicBezTo>
                    <a:pt x="7271" y="2033"/>
                    <a:pt x="7579" y="1700"/>
                    <a:pt x="7950" y="1478"/>
                  </a:cubicBezTo>
                  <a:cubicBezTo>
                    <a:pt x="8036" y="1428"/>
                    <a:pt x="8135" y="1379"/>
                    <a:pt x="8221" y="1342"/>
                  </a:cubicBezTo>
                  <a:cubicBezTo>
                    <a:pt x="8433" y="1241"/>
                    <a:pt x="8659" y="1187"/>
                    <a:pt x="8888" y="1187"/>
                  </a:cubicBezTo>
                  <a:close/>
                  <a:moveTo>
                    <a:pt x="5098" y="1712"/>
                  </a:moveTo>
                  <a:cubicBezTo>
                    <a:pt x="5432" y="1712"/>
                    <a:pt x="5740" y="1873"/>
                    <a:pt x="5938" y="2144"/>
                  </a:cubicBezTo>
                  <a:cubicBezTo>
                    <a:pt x="6123" y="2477"/>
                    <a:pt x="6184" y="2873"/>
                    <a:pt x="6086" y="3243"/>
                  </a:cubicBezTo>
                  <a:cubicBezTo>
                    <a:pt x="5913" y="3811"/>
                    <a:pt x="5518" y="4280"/>
                    <a:pt x="4975" y="4514"/>
                  </a:cubicBezTo>
                  <a:cubicBezTo>
                    <a:pt x="4771" y="4594"/>
                    <a:pt x="4555" y="4635"/>
                    <a:pt x="4339" y="4635"/>
                  </a:cubicBezTo>
                  <a:cubicBezTo>
                    <a:pt x="4123" y="4635"/>
                    <a:pt x="3907" y="4594"/>
                    <a:pt x="3703" y="4514"/>
                  </a:cubicBezTo>
                  <a:cubicBezTo>
                    <a:pt x="3271" y="4329"/>
                    <a:pt x="3037" y="3700"/>
                    <a:pt x="3099" y="3477"/>
                  </a:cubicBezTo>
                  <a:cubicBezTo>
                    <a:pt x="3160" y="2687"/>
                    <a:pt x="3839" y="1984"/>
                    <a:pt x="4580" y="1762"/>
                  </a:cubicBezTo>
                  <a:cubicBezTo>
                    <a:pt x="4629" y="1749"/>
                    <a:pt x="4666" y="1749"/>
                    <a:pt x="4716" y="1749"/>
                  </a:cubicBezTo>
                  <a:cubicBezTo>
                    <a:pt x="4839" y="1712"/>
                    <a:pt x="4962" y="1712"/>
                    <a:pt x="5098" y="1712"/>
                  </a:cubicBezTo>
                  <a:close/>
                  <a:moveTo>
                    <a:pt x="12534" y="4309"/>
                  </a:moveTo>
                  <a:cubicBezTo>
                    <a:pt x="13285" y="4309"/>
                    <a:pt x="14109" y="4768"/>
                    <a:pt x="14270" y="5526"/>
                  </a:cubicBezTo>
                  <a:cubicBezTo>
                    <a:pt x="14381" y="6193"/>
                    <a:pt x="14233" y="6526"/>
                    <a:pt x="13665" y="6872"/>
                  </a:cubicBezTo>
                  <a:cubicBezTo>
                    <a:pt x="13591" y="6934"/>
                    <a:pt x="13492" y="6995"/>
                    <a:pt x="13393" y="7032"/>
                  </a:cubicBezTo>
                  <a:cubicBezTo>
                    <a:pt x="13261" y="7154"/>
                    <a:pt x="12860" y="7246"/>
                    <a:pt x="12485" y="7246"/>
                  </a:cubicBezTo>
                  <a:cubicBezTo>
                    <a:pt x="12442" y="7246"/>
                    <a:pt x="12399" y="7245"/>
                    <a:pt x="12356" y="7242"/>
                  </a:cubicBezTo>
                  <a:cubicBezTo>
                    <a:pt x="11998" y="7205"/>
                    <a:pt x="11665" y="7057"/>
                    <a:pt x="11394" y="6847"/>
                  </a:cubicBezTo>
                  <a:cubicBezTo>
                    <a:pt x="10999" y="6526"/>
                    <a:pt x="10826" y="5872"/>
                    <a:pt x="11073" y="5292"/>
                  </a:cubicBezTo>
                  <a:cubicBezTo>
                    <a:pt x="11320" y="4798"/>
                    <a:pt x="11801" y="4378"/>
                    <a:pt x="12369" y="4317"/>
                  </a:cubicBezTo>
                  <a:cubicBezTo>
                    <a:pt x="12423" y="4312"/>
                    <a:pt x="12479" y="4309"/>
                    <a:pt x="12534" y="4309"/>
                  </a:cubicBezTo>
                  <a:close/>
                  <a:moveTo>
                    <a:pt x="3779" y="6038"/>
                  </a:moveTo>
                  <a:cubicBezTo>
                    <a:pt x="4367" y="6038"/>
                    <a:pt x="4888" y="6473"/>
                    <a:pt x="4962" y="7094"/>
                  </a:cubicBezTo>
                  <a:cubicBezTo>
                    <a:pt x="4975" y="7551"/>
                    <a:pt x="4728" y="7971"/>
                    <a:pt x="4321" y="8180"/>
                  </a:cubicBezTo>
                  <a:cubicBezTo>
                    <a:pt x="4077" y="8315"/>
                    <a:pt x="3829" y="8372"/>
                    <a:pt x="3598" y="8372"/>
                  </a:cubicBezTo>
                  <a:cubicBezTo>
                    <a:pt x="3149" y="8372"/>
                    <a:pt x="2763" y="8157"/>
                    <a:pt x="2592" y="7872"/>
                  </a:cubicBezTo>
                  <a:cubicBezTo>
                    <a:pt x="2555" y="7773"/>
                    <a:pt x="2518" y="7761"/>
                    <a:pt x="2518" y="7674"/>
                  </a:cubicBezTo>
                  <a:cubicBezTo>
                    <a:pt x="2517" y="7675"/>
                    <a:pt x="2516" y="7676"/>
                    <a:pt x="2515" y="7676"/>
                  </a:cubicBezTo>
                  <a:cubicBezTo>
                    <a:pt x="2490" y="7676"/>
                    <a:pt x="2457" y="7461"/>
                    <a:pt x="2457" y="7390"/>
                  </a:cubicBezTo>
                  <a:cubicBezTo>
                    <a:pt x="2444" y="7008"/>
                    <a:pt x="2605" y="6637"/>
                    <a:pt x="2901" y="6403"/>
                  </a:cubicBezTo>
                  <a:cubicBezTo>
                    <a:pt x="3061" y="6230"/>
                    <a:pt x="3271" y="6119"/>
                    <a:pt x="3506" y="6070"/>
                  </a:cubicBezTo>
                  <a:cubicBezTo>
                    <a:pt x="3598" y="6048"/>
                    <a:pt x="3689" y="6038"/>
                    <a:pt x="3779" y="6038"/>
                  </a:cubicBezTo>
                  <a:close/>
                  <a:moveTo>
                    <a:pt x="13248" y="9489"/>
                  </a:moveTo>
                  <a:cubicBezTo>
                    <a:pt x="13803" y="9489"/>
                    <a:pt x="14330" y="9708"/>
                    <a:pt x="14640" y="10205"/>
                  </a:cubicBezTo>
                  <a:cubicBezTo>
                    <a:pt x="14776" y="10452"/>
                    <a:pt x="14850" y="10736"/>
                    <a:pt x="14862" y="11019"/>
                  </a:cubicBezTo>
                  <a:cubicBezTo>
                    <a:pt x="14875" y="11254"/>
                    <a:pt x="14825" y="11489"/>
                    <a:pt x="14727" y="11698"/>
                  </a:cubicBezTo>
                  <a:lnTo>
                    <a:pt x="14714" y="11723"/>
                  </a:lnTo>
                  <a:cubicBezTo>
                    <a:pt x="14702" y="11760"/>
                    <a:pt x="14689" y="11809"/>
                    <a:pt x="14665" y="11847"/>
                  </a:cubicBezTo>
                  <a:cubicBezTo>
                    <a:pt x="14665" y="11884"/>
                    <a:pt x="14652" y="11921"/>
                    <a:pt x="14628" y="11958"/>
                  </a:cubicBezTo>
                  <a:cubicBezTo>
                    <a:pt x="14628" y="11982"/>
                    <a:pt x="14615" y="12007"/>
                    <a:pt x="14591" y="12032"/>
                  </a:cubicBezTo>
                  <a:cubicBezTo>
                    <a:pt x="14504" y="12204"/>
                    <a:pt x="14369" y="12340"/>
                    <a:pt x="14220" y="12451"/>
                  </a:cubicBezTo>
                  <a:cubicBezTo>
                    <a:pt x="14023" y="12612"/>
                    <a:pt x="13788" y="12723"/>
                    <a:pt x="13554" y="12797"/>
                  </a:cubicBezTo>
                  <a:lnTo>
                    <a:pt x="13591" y="12772"/>
                  </a:lnTo>
                  <a:lnTo>
                    <a:pt x="13591" y="12772"/>
                  </a:lnTo>
                  <a:cubicBezTo>
                    <a:pt x="13457" y="12837"/>
                    <a:pt x="13309" y="12863"/>
                    <a:pt x="13159" y="12863"/>
                  </a:cubicBezTo>
                  <a:cubicBezTo>
                    <a:pt x="12934" y="12863"/>
                    <a:pt x="12704" y="12804"/>
                    <a:pt x="12505" y="12723"/>
                  </a:cubicBezTo>
                  <a:cubicBezTo>
                    <a:pt x="11813" y="12464"/>
                    <a:pt x="11110" y="11439"/>
                    <a:pt x="11579" y="10550"/>
                  </a:cubicBezTo>
                  <a:cubicBezTo>
                    <a:pt x="11850" y="10020"/>
                    <a:pt x="12344" y="9637"/>
                    <a:pt x="12924" y="9514"/>
                  </a:cubicBezTo>
                  <a:cubicBezTo>
                    <a:pt x="13032" y="9497"/>
                    <a:pt x="13141" y="9489"/>
                    <a:pt x="13248" y="9489"/>
                  </a:cubicBezTo>
                  <a:close/>
                  <a:moveTo>
                    <a:pt x="8578" y="1"/>
                  </a:moveTo>
                  <a:cubicBezTo>
                    <a:pt x="7363" y="1"/>
                    <a:pt x="6118" y="202"/>
                    <a:pt x="4901" y="601"/>
                  </a:cubicBezTo>
                  <a:cubicBezTo>
                    <a:pt x="3728" y="984"/>
                    <a:pt x="1815" y="1984"/>
                    <a:pt x="778" y="4539"/>
                  </a:cubicBezTo>
                  <a:cubicBezTo>
                    <a:pt x="568" y="5057"/>
                    <a:pt x="408" y="5600"/>
                    <a:pt x="296" y="6156"/>
                  </a:cubicBezTo>
                  <a:cubicBezTo>
                    <a:pt x="111" y="7094"/>
                    <a:pt x="0" y="8489"/>
                    <a:pt x="605" y="9723"/>
                  </a:cubicBezTo>
                  <a:cubicBezTo>
                    <a:pt x="1377" y="11314"/>
                    <a:pt x="3248" y="12356"/>
                    <a:pt x="5272" y="12356"/>
                  </a:cubicBezTo>
                  <a:cubicBezTo>
                    <a:pt x="5415" y="12356"/>
                    <a:pt x="5559" y="12351"/>
                    <a:pt x="5703" y="12340"/>
                  </a:cubicBezTo>
                  <a:cubicBezTo>
                    <a:pt x="5851" y="12328"/>
                    <a:pt x="5987" y="12316"/>
                    <a:pt x="6123" y="12303"/>
                  </a:cubicBezTo>
                  <a:cubicBezTo>
                    <a:pt x="6259" y="12291"/>
                    <a:pt x="6431" y="12279"/>
                    <a:pt x="6592" y="12266"/>
                  </a:cubicBezTo>
                  <a:lnTo>
                    <a:pt x="6654" y="12266"/>
                  </a:lnTo>
                  <a:cubicBezTo>
                    <a:pt x="6592" y="12254"/>
                    <a:pt x="6518" y="12242"/>
                    <a:pt x="6456" y="12229"/>
                  </a:cubicBezTo>
                  <a:cubicBezTo>
                    <a:pt x="5592" y="12118"/>
                    <a:pt x="4506" y="12192"/>
                    <a:pt x="3592" y="11908"/>
                  </a:cubicBezTo>
                  <a:cubicBezTo>
                    <a:pt x="2308" y="11501"/>
                    <a:pt x="1284" y="10538"/>
                    <a:pt x="790" y="9291"/>
                  </a:cubicBezTo>
                  <a:cubicBezTo>
                    <a:pt x="691" y="9007"/>
                    <a:pt x="617" y="8723"/>
                    <a:pt x="580" y="8440"/>
                  </a:cubicBezTo>
                  <a:cubicBezTo>
                    <a:pt x="469" y="7971"/>
                    <a:pt x="420" y="7501"/>
                    <a:pt x="420" y="7032"/>
                  </a:cubicBezTo>
                  <a:cubicBezTo>
                    <a:pt x="432" y="6551"/>
                    <a:pt x="494" y="6082"/>
                    <a:pt x="580" y="5625"/>
                  </a:cubicBezTo>
                  <a:cubicBezTo>
                    <a:pt x="617" y="5551"/>
                    <a:pt x="630" y="5366"/>
                    <a:pt x="667" y="5255"/>
                  </a:cubicBezTo>
                  <a:cubicBezTo>
                    <a:pt x="695" y="5198"/>
                    <a:pt x="731" y="5156"/>
                    <a:pt x="779" y="5156"/>
                  </a:cubicBezTo>
                  <a:cubicBezTo>
                    <a:pt x="794" y="5156"/>
                    <a:pt x="810" y="5160"/>
                    <a:pt x="827" y="5168"/>
                  </a:cubicBezTo>
                  <a:cubicBezTo>
                    <a:pt x="852" y="5181"/>
                    <a:pt x="877" y="5218"/>
                    <a:pt x="877" y="5255"/>
                  </a:cubicBezTo>
                  <a:cubicBezTo>
                    <a:pt x="840" y="5477"/>
                    <a:pt x="815" y="5699"/>
                    <a:pt x="803" y="5934"/>
                  </a:cubicBezTo>
                  <a:cubicBezTo>
                    <a:pt x="716" y="6588"/>
                    <a:pt x="704" y="7255"/>
                    <a:pt x="741" y="7921"/>
                  </a:cubicBezTo>
                  <a:cubicBezTo>
                    <a:pt x="778" y="8291"/>
                    <a:pt x="840" y="8662"/>
                    <a:pt x="938" y="9020"/>
                  </a:cubicBezTo>
                  <a:cubicBezTo>
                    <a:pt x="1284" y="9933"/>
                    <a:pt x="1938" y="10699"/>
                    <a:pt x="2790" y="11192"/>
                  </a:cubicBezTo>
                  <a:cubicBezTo>
                    <a:pt x="3284" y="11526"/>
                    <a:pt x="3827" y="11760"/>
                    <a:pt x="4419" y="11871"/>
                  </a:cubicBezTo>
                  <a:cubicBezTo>
                    <a:pt x="4780" y="11927"/>
                    <a:pt x="5148" y="11955"/>
                    <a:pt x="5513" y="11955"/>
                  </a:cubicBezTo>
                  <a:cubicBezTo>
                    <a:pt x="5634" y="11955"/>
                    <a:pt x="5756" y="11951"/>
                    <a:pt x="5876" y="11945"/>
                  </a:cubicBezTo>
                  <a:cubicBezTo>
                    <a:pt x="6089" y="11917"/>
                    <a:pt x="6302" y="11904"/>
                    <a:pt x="6515" y="11904"/>
                  </a:cubicBezTo>
                  <a:cubicBezTo>
                    <a:pt x="6586" y="11904"/>
                    <a:pt x="6657" y="11905"/>
                    <a:pt x="6728" y="11908"/>
                  </a:cubicBezTo>
                  <a:cubicBezTo>
                    <a:pt x="7061" y="11933"/>
                    <a:pt x="7394" y="12019"/>
                    <a:pt x="7703" y="12155"/>
                  </a:cubicBezTo>
                  <a:cubicBezTo>
                    <a:pt x="7925" y="12279"/>
                    <a:pt x="8135" y="12427"/>
                    <a:pt x="8320" y="12599"/>
                  </a:cubicBezTo>
                  <a:cubicBezTo>
                    <a:pt x="8406" y="12674"/>
                    <a:pt x="8480" y="12760"/>
                    <a:pt x="8555" y="12834"/>
                  </a:cubicBezTo>
                  <a:cubicBezTo>
                    <a:pt x="9011" y="13291"/>
                    <a:pt x="9320" y="13883"/>
                    <a:pt x="9431" y="14525"/>
                  </a:cubicBezTo>
                  <a:cubicBezTo>
                    <a:pt x="9678" y="15846"/>
                    <a:pt x="10604" y="16994"/>
                    <a:pt x="11715" y="17377"/>
                  </a:cubicBezTo>
                  <a:cubicBezTo>
                    <a:pt x="12062" y="17495"/>
                    <a:pt x="12437" y="17553"/>
                    <a:pt x="12821" y="17553"/>
                  </a:cubicBezTo>
                  <a:cubicBezTo>
                    <a:pt x="13678" y="17553"/>
                    <a:pt x="14581" y="17264"/>
                    <a:pt x="15331" y="16710"/>
                  </a:cubicBezTo>
                  <a:cubicBezTo>
                    <a:pt x="16282" y="16006"/>
                    <a:pt x="17047" y="14871"/>
                    <a:pt x="17455" y="13525"/>
                  </a:cubicBezTo>
                  <a:cubicBezTo>
                    <a:pt x="18158" y="11266"/>
                    <a:pt x="18282" y="7921"/>
                    <a:pt x="16985" y="5107"/>
                  </a:cubicBezTo>
                  <a:lnTo>
                    <a:pt x="16985" y="5107"/>
                  </a:lnTo>
                  <a:cubicBezTo>
                    <a:pt x="17541" y="6391"/>
                    <a:pt x="17689" y="7798"/>
                    <a:pt x="17812" y="9180"/>
                  </a:cubicBezTo>
                  <a:cubicBezTo>
                    <a:pt x="17837" y="9649"/>
                    <a:pt x="17837" y="10118"/>
                    <a:pt x="17800" y="10575"/>
                  </a:cubicBezTo>
                  <a:cubicBezTo>
                    <a:pt x="17775" y="10736"/>
                    <a:pt x="17763" y="10896"/>
                    <a:pt x="17738" y="11056"/>
                  </a:cubicBezTo>
                  <a:cubicBezTo>
                    <a:pt x="17701" y="11328"/>
                    <a:pt x="17664" y="11587"/>
                    <a:pt x="17615" y="11859"/>
                  </a:cubicBezTo>
                  <a:cubicBezTo>
                    <a:pt x="17455" y="12785"/>
                    <a:pt x="17146" y="13698"/>
                    <a:pt x="16702" y="14537"/>
                  </a:cubicBezTo>
                  <a:cubicBezTo>
                    <a:pt x="16467" y="15007"/>
                    <a:pt x="16146" y="15439"/>
                    <a:pt x="15776" y="15821"/>
                  </a:cubicBezTo>
                  <a:cubicBezTo>
                    <a:pt x="15492" y="16117"/>
                    <a:pt x="15196" y="16389"/>
                    <a:pt x="14875" y="16636"/>
                  </a:cubicBezTo>
                  <a:cubicBezTo>
                    <a:pt x="14381" y="16932"/>
                    <a:pt x="13838" y="17105"/>
                    <a:pt x="13270" y="17167"/>
                  </a:cubicBezTo>
                  <a:cubicBezTo>
                    <a:pt x="13175" y="17175"/>
                    <a:pt x="13079" y="17180"/>
                    <a:pt x="12983" y="17180"/>
                  </a:cubicBezTo>
                  <a:cubicBezTo>
                    <a:pt x="12399" y="17180"/>
                    <a:pt x="11816" y="17019"/>
                    <a:pt x="11307" y="16722"/>
                  </a:cubicBezTo>
                  <a:cubicBezTo>
                    <a:pt x="11110" y="16574"/>
                    <a:pt x="10937" y="16401"/>
                    <a:pt x="10813" y="16192"/>
                  </a:cubicBezTo>
                  <a:cubicBezTo>
                    <a:pt x="10468" y="15710"/>
                    <a:pt x="10184" y="15179"/>
                    <a:pt x="9986" y="14612"/>
                  </a:cubicBezTo>
                  <a:cubicBezTo>
                    <a:pt x="9929" y="14497"/>
                    <a:pt x="9957" y="14350"/>
                    <a:pt x="10081" y="14350"/>
                  </a:cubicBezTo>
                  <a:cubicBezTo>
                    <a:pt x="10090" y="14350"/>
                    <a:pt x="10100" y="14351"/>
                    <a:pt x="10110" y="14352"/>
                  </a:cubicBezTo>
                  <a:lnTo>
                    <a:pt x="10122" y="14352"/>
                  </a:lnTo>
                  <a:cubicBezTo>
                    <a:pt x="10159" y="14377"/>
                    <a:pt x="10196" y="14402"/>
                    <a:pt x="10209" y="14451"/>
                  </a:cubicBezTo>
                  <a:cubicBezTo>
                    <a:pt x="10332" y="14698"/>
                    <a:pt x="10431" y="14957"/>
                    <a:pt x="10517" y="15216"/>
                  </a:cubicBezTo>
                  <a:cubicBezTo>
                    <a:pt x="10690" y="15599"/>
                    <a:pt x="10925" y="15945"/>
                    <a:pt x="11208" y="16253"/>
                  </a:cubicBezTo>
                  <a:cubicBezTo>
                    <a:pt x="11590" y="16616"/>
                    <a:pt x="12302" y="16769"/>
                    <a:pt x="12910" y="16769"/>
                  </a:cubicBezTo>
                  <a:cubicBezTo>
                    <a:pt x="13108" y="16769"/>
                    <a:pt x="13294" y="16753"/>
                    <a:pt x="13455" y="16722"/>
                  </a:cubicBezTo>
                  <a:cubicBezTo>
                    <a:pt x="14307" y="16562"/>
                    <a:pt x="14702" y="16340"/>
                    <a:pt x="15270" y="15747"/>
                  </a:cubicBezTo>
                  <a:cubicBezTo>
                    <a:pt x="15677" y="15327"/>
                    <a:pt x="15986" y="15044"/>
                    <a:pt x="16245" y="14599"/>
                  </a:cubicBezTo>
                  <a:cubicBezTo>
                    <a:pt x="16702" y="13784"/>
                    <a:pt x="17035" y="12920"/>
                    <a:pt x="17232" y="12007"/>
                  </a:cubicBezTo>
                  <a:cubicBezTo>
                    <a:pt x="17763" y="9736"/>
                    <a:pt x="17578" y="7341"/>
                    <a:pt x="16689" y="5181"/>
                  </a:cubicBezTo>
                  <a:cubicBezTo>
                    <a:pt x="16627" y="5020"/>
                    <a:pt x="16553" y="4860"/>
                    <a:pt x="16479" y="4699"/>
                  </a:cubicBezTo>
                  <a:cubicBezTo>
                    <a:pt x="16158" y="4020"/>
                    <a:pt x="15837" y="3305"/>
                    <a:pt x="15393" y="2737"/>
                  </a:cubicBezTo>
                  <a:cubicBezTo>
                    <a:pt x="14467" y="1786"/>
                    <a:pt x="13344" y="1058"/>
                    <a:pt x="12097" y="614"/>
                  </a:cubicBezTo>
                  <a:cubicBezTo>
                    <a:pt x="10994" y="205"/>
                    <a:pt x="9801" y="1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0"/>
            <p:cNvSpPr/>
            <p:nvPr/>
          </p:nvSpPr>
          <p:spPr>
            <a:xfrm>
              <a:off x="836386" y="375881"/>
              <a:ext cx="189036" cy="160019"/>
            </a:xfrm>
            <a:custGeom>
              <a:rect b="b" l="l" r="r" t="t"/>
              <a:pathLst>
                <a:path extrusionOk="0" h="2603" w="3075">
                  <a:moveTo>
                    <a:pt x="1617" y="0"/>
                  </a:moveTo>
                  <a:cubicBezTo>
                    <a:pt x="1037" y="49"/>
                    <a:pt x="457" y="494"/>
                    <a:pt x="210" y="951"/>
                  </a:cubicBezTo>
                  <a:cubicBezTo>
                    <a:pt x="0" y="1370"/>
                    <a:pt x="62" y="1876"/>
                    <a:pt x="371" y="2234"/>
                  </a:cubicBezTo>
                  <a:cubicBezTo>
                    <a:pt x="625" y="2482"/>
                    <a:pt x="966" y="2603"/>
                    <a:pt x="1322" y="2603"/>
                  </a:cubicBezTo>
                  <a:cubicBezTo>
                    <a:pt x="1639" y="2603"/>
                    <a:pt x="1968" y="2507"/>
                    <a:pt x="2259" y="2321"/>
                  </a:cubicBezTo>
                  <a:cubicBezTo>
                    <a:pt x="2716" y="2037"/>
                    <a:pt x="2877" y="1876"/>
                    <a:pt x="3012" y="1333"/>
                  </a:cubicBezTo>
                  <a:cubicBezTo>
                    <a:pt x="3074" y="1012"/>
                    <a:pt x="2926" y="580"/>
                    <a:pt x="2593" y="272"/>
                  </a:cubicBezTo>
                  <a:cubicBezTo>
                    <a:pt x="2543" y="235"/>
                    <a:pt x="2494" y="198"/>
                    <a:pt x="2432" y="173"/>
                  </a:cubicBezTo>
                  <a:lnTo>
                    <a:pt x="2383" y="173"/>
                  </a:lnTo>
                  <a:cubicBezTo>
                    <a:pt x="2235" y="111"/>
                    <a:pt x="2087" y="49"/>
                    <a:pt x="1938" y="12"/>
                  </a:cubicBezTo>
                  <a:cubicBezTo>
                    <a:pt x="1914" y="0"/>
                    <a:pt x="1877" y="0"/>
                    <a:pt x="1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0"/>
            <p:cNvSpPr/>
            <p:nvPr/>
          </p:nvSpPr>
          <p:spPr>
            <a:xfrm>
              <a:off x="542724" y="648641"/>
              <a:ext cx="156392" cy="143237"/>
            </a:xfrm>
            <a:custGeom>
              <a:rect b="b" l="l" r="r" t="t"/>
              <a:pathLst>
                <a:path extrusionOk="0" h="2330" w="2544">
                  <a:moveTo>
                    <a:pt x="1229" y="380"/>
                  </a:moveTo>
                  <a:cubicBezTo>
                    <a:pt x="1462" y="380"/>
                    <a:pt x="1685" y="455"/>
                    <a:pt x="1864" y="587"/>
                  </a:cubicBezTo>
                  <a:cubicBezTo>
                    <a:pt x="1951" y="649"/>
                    <a:pt x="2160" y="970"/>
                    <a:pt x="2123" y="1155"/>
                  </a:cubicBezTo>
                  <a:cubicBezTo>
                    <a:pt x="2115" y="1601"/>
                    <a:pt x="1612" y="1939"/>
                    <a:pt x="1136" y="1939"/>
                  </a:cubicBezTo>
                  <a:cubicBezTo>
                    <a:pt x="927" y="1939"/>
                    <a:pt x="723" y="1874"/>
                    <a:pt x="568" y="1723"/>
                  </a:cubicBezTo>
                  <a:cubicBezTo>
                    <a:pt x="506" y="1673"/>
                    <a:pt x="469" y="1612"/>
                    <a:pt x="432" y="1538"/>
                  </a:cubicBezTo>
                  <a:lnTo>
                    <a:pt x="432" y="1525"/>
                  </a:lnTo>
                  <a:cubicBezTo>
                    <a:pt x="422" y="1461"/>
                    <a:pt x="402" y="1397"/>
                    <a:pt x="388" y="1332"/>
                  </a:cubicBezTo>
                  <a:lnTo>
                    <a:pt x="388" y="1332"/>
                  </a:lnTo>
                  <a:cubicBezTo>
                    <a:pt x="388" y="1307"/>
                    <a:pt x="383" y="1228"/>
                    <a:pt x="383" y="1204"/>
                  </a:cubicBezTo>
                  <a:lnTo>
                    <a:pt x="383" y="1081"/>
                  </a:lnTo>
                  <a:cubicBezTo>
                    <a:pt x="420" y="896"/>
                    <a:pt x="519" y="723"/>
                    <a:pt x="655" y="587"/>
                  </a:cubicBezTo>
                  <a:cubicBezTo>
                    <a:pt x="766" y="501"/>
                    <a:pt x="889" y="439"/>
                    <a:pt x="1012" y="402"/>
                  </a:cubicBezTo>
                  <a:cubicBezTo>
                    <a:pt x="1085" y="387"/>
                    <a:pt x="1157" y="380"/>
                    <a:pt x="1229" y="380"/>
                  </a:cubicBezTo>
                  <a:close/>
                  <a:moveTo>
                    <a:pt x="1336" y="0"/>
                  </a:moveTo>
                  <a:cubicBezTo>
                    <a:pt x="1246" y="0"/>
                    <a:pt x="1154" y="10"/>
                    <a:pt x="1062" y="32"/>
                  </a:cubicBezTo>
                  <a:cubicBezTo>
                    <a:pt x="827" y="81"/>
                    <a:pt x="617" y="192"/>
                    <a:pt x="457" y="365"/>
                  </a:cubicBezTo>
                  <a:cubicBezTo>
                    <a:pt x="161" y="599"/>
                    <a:pt x="0" y="970"/>
                    <a:pt x="13" y="1352"/>
                  </a:cubicBezTo>
                  <a:cubicBezTo>
                    <a:pt x="13" y="1423"/>
                    <a:pt x="57" y="1638"/>
                    <a:pt x="72" y="1638"/>
                  </a:cubicBezTo>
                  <a:cubicBezTo>
                    <a:pt x="73" y="1638"/>
                    <a:pt x="74" y="1637"/>
                    <a:pt x="74" y="1636"/>
                  </a:cubicBezTo>
                  <a:cubicBezTo>
                    <a:pt x="74" y="1723"/>
                    <a:pt x="111" y="1735"/>
                    <a:pt x="148" y="1821"/>
                  </a:cubicBezTo>
                  <a:cubicBezTo>
                    <a:pt x="318" y="2113"/>
                    <a:pt x="701" y="2330"/>
                    <a:pt x="1146" y="2330"/>
                  </a:cubicBezTo>
                  <a:cubicBezTo>
                    <a:pt x="1379" y="2330"/>
                    <a:pt x="1630" y="2270"/>
                    <a:pt x="1877" y="2130"/>
                  </a:cubicBezTo>
                  <a:cubicBezTo>
                    <a:pt x="2284" y="1933"/>
                    <a:pt x="2543" y="1500"/>
                    <a:pt x="2518" y="1044"/>
                  </a:cubicBezTo>
                  <a:cubicBezTo>
                    <a:pt x="2444" y="434"/>
                    <a:pt x="1923" y="0"/>
                    <a:pt x="13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0"/>
            <p:cNvSpPr/>
            <p:nvPr/>
          </p:nvSpPr>
          <p:spPr>
            <a:xfrm>
              <a:off x="365925" y="252625"/>
              <a:ext cx="1199746" cy="1130279"/>
            </a:xfrm>
            <a:custGeom>
              <a:rect b="b" l="l" r="r" t="t"/>
              <a:pathLst>
                <a:path extrusionOk="0" h="18386" w="19516">
                  <a:moveTo>
                    <a:pt x="8983" y="423"/>
                  </a:moveTo>
                  <a:cubicBezTo>
                    <a:pt x="10218" y="423"/>
                    <a:pt x="11424" y="630"/>
                    <a:pt x="12542" y="1042"/>
                  </a:cubicBezTo>
                  <a:cubicBezTo>
                    <a:pt x="13776" y="1487"/>
                    <a:pt x="14912" y="2215"/>
                    <a:pt x="15825" y="3165"/>
                  </a:cubicBezTo>
                  <a:cubicBezTo>
                    <a:pt x="16269" y="3733"/>
                    <a:pt x="16603" y="4437"/>
                    <a:pt x="16911" y="5128"/>
                  </a:cubicBezTo>
                  <a:cubicBezTo>
                    <a:pt x="17973" y="7412"/>
                    <a:pt x="18232" y="9979"/>
                    <a:pt x="17652" y="12436"/>
                  </a:cubicBezTo>
                  <a:cubicBezTo>
                    <a:pt x="17467" y="13337"/>
                    <a:pt x="17134" y="14213"/>
                    <a:pt x="16677" y="15016"/>
                  </a:cubicBezTo>
                  <a:cubicBezTo>
                    <a:pt x="16418" y="15472"/>
                    <a:pt x="16109" y="15744"/>
                    <a:pt x="15702" y="16176"/>
                  </a:cubicBezTo>
                  <a:cubicBezTo>
                    <a:pt x="15134" y="16768"/>
                    <a:pt x="14739" y="16978"/>
                    <a:pt x="13887" y="17151"/>
                  </a:cubicBezTo>
                  <a:cubicBezTo>
                    <a:pt x="13726" y="17181"/>
                    <a:pt x="13540" y="17198"/>
                    <a:pt x="13341" y="17198"/>
                  </a:cubicBezTo>
                  <a:cubicBezTo>
                    <a:pt x="12733" y="17198"/>
                    <a:pt x="12019" y="17045"/>
                    <a:pt x="11628" y="16682"/>
                  </a:cubicBezTo>
                  <a:cubicBezTo>
                    <a:pt x="11357" y="16373"/>
                    <a:pt x="11122" y="16015"/>
                    <a:pt x="10949" y="15645"/>
                  </a:cubicBezTo>
                  <a:cubicBezTo>
                    <a:pt x="10863" y="15374"/>
                    <a:pt x="10764" y="15114"/>
                    <a:pt x="10641" y="14867"/>
                  </a:cubicBezTo>
                  <a:cubicBezTo>
                    <a:pt x="10628" y="14818"/>
                    <a:pt x="10591" y="14781"/>
                    <a:pt x="10542" y="14769"/>
                  </a:cubicBezTo>
                  <a:cubicBezTo>
                    <a:pt x="10526" y="14765"/>
                    <a:pt x="10511" y="14763"/>
                    <a:pt x="10498" y="14763"/>
                  </a:cubicBezTo>
                  <a:cubicBezTo>
                    <a:pt x="10375" y="14763"/>
                    <a:pt x="10351" y="14904"/>
                    <a:pt x="10406" y="15016"/>
                  </a:cubicBezTo>
                  <a:lnTo>
                    <a:pt x="10406" y="15028"/>
                  </a:lnTo>
                  <a:cubicBezTo>
                    <a:pt x="10604" y="15583"/>
                    <a:pt x="10887" y="16114"/>
                    <a:pt x="11233" y="16608"/>
                  </a:cubicBezTo>
                  <a:cubicBezTo>
                    <a:pt x="11369" y="16805"/>
                    <a:pt x="11529" y="16991"/>
                    <a:pt x="11739" y="17126"/>
                  </a:cubicBezTo>
                  <a:cubicBezTo>
                    <a:pt x="12234" y="17432"/>
                    <a:pt x="12810" y="17584"/>
                    <a:pt x="13390" y="17584"/>
                  </a:cubicBezTo>
                  <a:cubicBezTo>
                    <a:pt x="13490" y="17584"/>
                    <a:pt x="13590" y="17580"/>
                    <a:pt x="13690" y="17571"/>
                  </a:cubicBezTo>
                  <a:cubicBezTo>
                    <a:pt x="14257" y="17521"/>
                    <a:pt x="14813" y="17336"/>
                    <a:pt x="15294" y="17052"/>
                  </a:cubicBezTo>
                  <a:cubicBezTo>
                    <a:pt x="15615" y="16805"/>
                    <a:pt x="15924" y="16534"/>
                    <a:pt x="16195" y="16225"/>
                  </a:cubicBezTo>
                  <a:cubicBezTo>
                    <a:pt x="16578" y="15855"/>
                    <a:pt x="16887" y="15423"/>
                    <a:pt x="17121" y="14941"/>
                  </a:cubicBezTo>
                  <a:cubicBezTo>
                    <a:pt x="17566" y="14102"/>
                    <a:pt x="17874" y="13201"/>
                    <a:pt x="18035" y="12263"/>
                  </a:cubicBezTo>
                  <a:cubicBezTo>
                    <a:pt x="18220" y="11386"/>
                    <a:pt x="18282" y="10485"/>
                    <a:pt x="18244" y="9597"/>
                  </a:cubicBezTo>
                  <a:cubicBezTo>
                    <a:pt x="18121" y="8202"/>
                    <a:pt x="17973" y="6807"/>
                    <a:pt x="17417" y="5523"/>
                  </a:cubicBezTo>
                  <a:lnTo>
                    <a:pt x="17417" y="5523"/>
                  </a:lnTo>
                  <a:cubicBezTo>
                    <a:pt x="18714" y="8337"/>
                    <a:pt x="18590" y="11683"/>
                    <a:pt x="17899" y="13942"/>
                  </a:cubicBezTo>
                  <a:cubicBezTo>
                    <a:pt x="17479" y="15287"/>
                    <a:pt x="16726" y="16423"/>
                    <a:pt x="15763" y="17126"/>
                  </a:cubicBezTo>
                  <a:cubicBezTo>
                    <a:pt x="15022" y="17680"/>
                    <a:pt x="14129" y="17975"/>
                    <a:pt x="13273" y="17975"/>
                  </a:cubicBezTo>
                  <a:cubicBezTo>
                    <a:pt x="12888" y="17975"/>
                    <a:pt x="12511" y="17915"/>
                    <a:pt x="12159" y="17793"/>
                  </a:cubicBezTo>
                  <a:cubicBezTo>
                    <a:pt x="11023" y="17410"/>
                    <a:pt x="10110" y="16262"/>
                    <a:pt x="9863" y="14941"/>
                  </a:cubicBezTo>
                  <a:cubicBezTo>
                    <a:pt x="9752" y="14300"/>
                    <a:pt x="9443" y="13707"/>
                    <a:pt x="8987" y="13250"/>
                  </a:cubicBezTo>
                  <a:cubicBezTo>
                    <a:pt x="8740" y="12979"/>
                    <a:pt x="8456" y="12757"/>
                    <a:pt x="8147" y="12571"/>
                  </a:cubicBezTo>
                  <a:cubicBezTo>
                    <a:pt x="7839" y="12436"/>
                    <a:pt x="7505" y="12362"/>
                    <a:pt x="7172" y="12325"/>
                  </a:cubicBezTo>
                  <a:cubicBezTo>
                    <a:pt x="7101" y="12321"/>
                    <a:pt x="7030" y="12320"/>
                    <a:pt x="6959" y="12320"/>
                  </a:cubicBezTo>
                  <a:cubicBezTo>
                    <a:pt x="6746" y="12320"/>
                    <a:pt x="6533" y="12334"/>
                    <a:pt x="6320" y="12362"/>
                  </a:cubicBezTo>
                  <a:cubicBezTo>
                    <a:pt x="6197" y="12368"/>
                    <a:pt x="6074" y="12371"/>
                    <a:pt x="5952" y="12371"/>
                  </a:cubicBezTo>
                  <a:cubicBezTo>
                    <a:pt x="5585" y="12371"/>
                    <a:pt x="5222" y="12343"/>
                    <a:pt x="4851" y="12288"/>
                  </a:cubicBezTo>
                  <a:cubicBezTo>
                    <a:pt x="4271" y="12176"/>
                    <a:pt x="3716" y="11942"/>
                    <a:pt x="3234" y="11596"/>
                  </a:cubicBezTo>
                  <a:cubicBezTo>
                    <a:pt x="2740" y="11300"/>
                    <a:pt x="2308" y="10917"/>
                    <a:pt x="1950" y="10461"/>
                  </a:cubicBezTo>
                  <a:cubicBezTo>
                    <a:pt x="1716" y="10140"/>
                    <a:pt x="1518" y="9794"/>
                    <a:pt x="1370" y="9424"/>
                  </a:cubicBezTo>
                  <a:cubicBezTo>
                    <a:pt x="1284" y="9066"/>
                    <a:pt x="1222" y="8695"/>
                    <a:pt x="1185" y="8325"/>
                  </a:cubicBezTo>
                  <a:cubicBezTo>
                    <a:pt x="1148" y="7671"/>
                    <a:pt x="1160" y="7004"/>
                    <a:pt x="1235" y="6338"/>
                  </a:cubicBezTo>
                  <a:cubicBezTo>
                    <a:pt x="1259" y="6116"/>
                    <a:pt x="1284" y="5893"/>
                    <a:pt x="1321" y="5671"/>
                  </a:cubicBezTo>
                  <a:cubicBezTo>
                    <a:pt x="1321" y="5634"/>
                    <a:pt x="1296" y="5597"/>
                    <a:pt x="1272" y="5585"/>
                  </a:cubicBezTo>
                  <a:cubicBezTo>
                    <a:pt x="1250" y="5575"/>
                    <a:pt x="1231" y="5570"/>
                    <a:pt x="1214" y="5570"/>
                  </a:cubicBezTo>
                  <a:cubicBezTo>
                    <a:pt x="1064" y="5570"/>
                    <a:pt x="1069" y="5931"/>
                    <a:pt x="1025" y="6042"/>
                  </a:cubicBezTo>
                  <a:cubicBezTo>
                    <a:pt x="926" y="6498"/>
                    <a:pt x="877" y="6967"/>
                    <a:pt x="864" y="7449"/>
                  </a:cubicBezTo>
                  <a:cubicBezTo>
                    <a:pt x="864" y="7918"/>
                    <a:pt x="914" y="8387"/>
                    <a:pt x="1012" y="8856"/>
                  </a:cubicBezTo>
                  <a:cubicBezTo>
                    <a:pt x="1062" y="9140"/>
                    <a:pt x="1136" y="9424"/>
                    <a:pt x="1235" y="9708"/>
                  </a:cubicBezTo>
                  <a:cubicBezTo>
                    <a:pt x="1728" y="10954"/>
                    <a:pt x="2753" y="11917"/>
                    <a:pt x="4024" y="12312"/>
                  </a:cubicBezTo>
                  <a:cubicBezTo>
                    <a:pt x="5012" y="12633"/>
                    <a:pt x="6209" y="12522"/>
                    <a:pt x="7098" y="12683"/>
                  </a:cubicBezTo>
                  <a:cubicBezTo>
                    <a:pt x="6913" y="12695"/>
                    <a:pt x="6740" y="12707"/>
                    <a:pt x="6555" y="12720"/>
                  </a:cubicBezTo>
                  <a:cubicBezTo>
                    <a:pt x="6419" y="12732"/>
                    <a:pt x="6283" y="12744"/>
                    <a:pt x="6147" y="12757"/>
                  </a:cubicBezTo>
                  <a:cubicBezTo>
                    <a:pt x="6003" y="12767"/>
                    <a:pt x="5859" y="12772"/>
                    <a:pt x="5716" y="12772"/>
                  </a:cubicBezTo>
                  <a:cubicBezTo>
                    <a:pt x="3691" y="12772"/>
                    <a:pt x="1809" y="11731"/>
                    <a:pt x="1037" y="10152"/>
                  </a:cubicBezTo>
                  <a:cubicBezTo>
                    <a:pt x="432" y="8905"/>
                    <a:pt x="543" y="7523"/>
                    <a:pt x="728" y="6572"/>
                  </a:cubicBezTo>
                  <a:cubicBezTo>
                    <a:pt x="1506" y="2807"/>
                    <a:pt x="3950" y="1474"/>
                    <a:pt x="5333" y="1018"/>
                  </a:cubicBezTo>
                  <a:cubicBezTo>
                    <a:pt x="6541" y="621"/>
                    <a:pt x="7776" y="423"/>
                    <a:pt x="8983" y="423"/>
                  </a:cubicBezTo>
                  <a:close/>
                  <a:moveTo>
                    <a:pt x="8983" y="1"/>
                  </a:moveTo>
                  <a:cubicBezTo>
                    <a:pt x="7730" y="1"/>
                    <a:pt x="6448" y="207"/>
                    <a:pt x="5197" y="623"/>
                  </a:cubicBezTo>
                  <a:cubicBezTo>
                    <a:pt x="3716" y="1104"/>
                    <a:pt x="1123" y="2511"/>
                    <a:pt x="309" y="6498"/>
                  </a:cubicBezTo>
                  <a:cubicBezTo>
                    <a:pt x="111" y="7498"/>
                    <a:pt x="0" y="8992"/>
                    <a:pt x="654" y="10337"/>
                  </a:cubicBezTo>
                  <a:cubicBezTo>
                    <a:pt x="1485" y="12068"/>
                    <a:pt x="3524" y="13205"/>
                    <a:pt x="5712" y="13205"/>
                  </a:cubicBezTo>
                  <a:cubicBezTo>
                    <a:pt x="5865" y="13205"/>
                    <a:pt x="6018" y="13200"/>
                    <a:pt x="6172" y="13189"/>
                  </a:cubicBezTo>
                  <a:cubicBezTo>
                    <a:pt x="6308" y="13176"/>
                    <a:pt x="6456" y="13164"/>
                    <a:pt x="6592" y="13152"/>
                  </a:cubicBezTo>
                  <a:cubicBezTo>
                    <a:pt x="6860" y="13124"/>
                    <a:pt x="7120" y="13098"/>
                    <a:pt x="7371" y="13098"/>
                  </a:cubicBezTo>
                  <a:cubicBezTo>
                    <a:pt x="7674" y="13098"/>
                    <a:pt x="7963" y="13135"/>
                    <a:pt x="8234" y="13250"/>
                  </a:cubicBezTo>
                  <a:cubicBezTo>
                    <a:pt x="8826" y="13510"/>
                    <a:pt x="9283" y="14176"/>
                    <a:pt x="9443" y="15028"/>
                  </a:cubicBezTo>
                  <a:cubicBezTo>
                    <a:pt x="9727" y="16497"/>
                    <a:pt x="10764" y="17768"/>
                    <a:pt x="12023" y="18200"/>
                  </a:cubicBezTo>
                  <a:cubicBezTo>
                    <a:pt x="12418" y="18324"/>
                    <a:pt x="12838" y="18385"/>
                    <a:pt x="13270" y="18385"/>
                  </a:cubicBezTo>
                  <a:cubicBezTo>
                    <a:pt x="14257" y="18373"/>
                    <a:pt x="15220" y="18052"/>
                    <a:pt x="16010" y="17460"/>
                  </a:cubicBezTo>
                  <a:cubicBezTo>
                    <a:pt x="17047" y="16694"/>
                    <a:pt x="17862" y="15485"/>
                    <a:pt x="18306" y="14053"/>
                  </a:cubicBezTo>
                  <a:cubicBezTo>
                    <a:pt x="19516" y="10115"/>
                    <a:pt x="19047" y="2993"/>
                    <a:pt x="12677" y="647"/>
                  </a:cubicBezTo>
                  <a:cubicBezTo>
                    <a:pt x="11517" y="217"/>
                    <a:pt x="10265" y="1"/>
                    <a:pt x="89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0"/>
            <p:cNvSpPr/>
            <p:nvPr/>
          </p:nvSpPr>
          <p:spPr>
            <a:xfrm>
              <a:off x="815116" y="350861"/>
              <a:ext cx="233052" cy="209261"/>
            </a:xfrm>
            <a:custGeom>
              <a:rect b="b" l="l" r="r" t="t"/>
              <a:pathLst>
                <a:path extrusionOk="0" h="3404" w="3791">
                  <a:moveTo>
                    <a:pt x="2198" y="395"/>
                  </a:moveTo>
                  <a:cubicBezTo>
                    <a:pt x="2235" y="407"/>
                    <a:pt x="2260" y="407"/>
                    <a:pt x="2297" y="407"/>
                  </a:cubicBezTo>
                  <a:cubicBezTo>
                    <a:pt x="2445" y="456"/>
                    <a:pt x="2593" y="506"/>
                    <a:pt x="2741" y="568"/>
                  </a:cubicBezTo>
                  <a:cubicBezTo>
                    <a:pt x="2747" y="574"/>
                    <a:pt x="2753" y="577"/>
                    <a:pt x="2761" y="577"/>
                  </a:cubicBezTo>
                  <a:cubicBezTo>
                    <a:pt x="2769" y="577"/>
                    <a:pt x="2778" y="574"/>
                    <a:pt x="2790" y="568"/>
                  </a:cubicBezTo>
                  <a:cubicBezTo>
                    <a:pt x="2840" y="605"/>
                    <a:pt x="2889" y="642"/>
                    <a:pt x="2939" y="679"/>
                  </a:cubicBezTo>
                  <a:cubicBezTo>
                    <a:pt x="3272" y="987"/>
                    <a:pt x="3420" y="1419"/>
                    <a:pt x="3371" y="1728"/>
                  </a:cubicBezTo>
                  <a:cubicBezTo>
                    <a:pt x="3223" y="2283"/>
                    <a:pt x="3074" y="2444"/>
                    <a:pt x="2605" y="2728"/>
                  </a:cubicBezTo>
                  <a:lnTo>
                    <a:pt x="2618" y="2728"/>
                  </a:lnTo>
                  <a:cubicBezTo>
                    <a:pt x="2325" y="2909"/>
                    <a:pt x="1990" y="3005"/>
                    <a:pt x="1668" y="3005"/>
                  </a:cubicBezTo>
                  <a:cubicBezTo>
                    <a:pt x="1311" y="3005"/>
                    <a:pt x="970" y="2888"/>
                    <a:pt x="717" y="2641"/>
                  </a:cubicBezTo>
                  <a:cubicBezTo>
                    <a:pt x="420" y="2283"/>
                    <a:pt x="359" y="1777"/>
                    <a:pt x="569" y="1345"/>
                  </a:cubicBezTo>
                  <a:cubicBezTo>
                    <a:pt x="815" y="901"/>
                    <a:pt x="1383" y="444"/>
                    <a:pt x="1976" y="395"/>
                  </a:cubicBezTo>
                  <a:close/>
                  <a:moveTo>
                    <a:pt x="2060" y="0"/>
                  </a:moveTo>
                  <a:cubicBezTo>
                    <a:pt x="1816" y="0"/>
                    <a:pt x="1572" y="54"/>
                    <a:pt x="1359" y="160"/>
                  </a:cubicBezTo>
                  <a:cubicBezTo>
                    <a:pt x="1260" y="185"/>
                    <a:pt x="1173" y="234"/>
                    <a:pt x="1087" y="284"/>
                  </a:cubicBezTo>
                  <a:cubicBezTo>
                    <a:pt x="717" y="506"/>
                    <a:pt x="408" y="839"/>
                    <a:pt x="198" y="1222"/>
                  </a:cubicBezTo>
                  <a:cubicBezTo>
                    <a:pt x="25" y="1604"/>
                    <a:pt x="1" y="2049"/>
                    <a:pt x="149" y="2444"/>
                  </a:cubicBezTo>
                  <a:cubicBezTo>
                    <a:pt x="371" y="3084"/>
                    <a:pt x="1035" y="3404"/>
                    <a:pt x="1689" y="3404"/>
                  </a:cubicBezTo>
                  <a:cubicBezTo>
                    <a:pt x="1943" y="3404"/>
                    <a:pt x="2196" y="3355"/>
                    <a:pt x="2420" y="3259"/>
                  </a:cubicBezTo>
                  <a:cubicBezTo>
                    <a:pt x="2840" y="3110"/>
                    <a:pt x="3198" y="2839"/>
                    <a:pt x="3482" y="2493"/>
                  </a:cubicBezTo>
                  <a:cubicBezTo>
                    <a:pt x="3679" y="2185"/>
                    <a:pt x="3790" y="1827"/>
                    <a:pt x="3766" y="1456"/>
                  </a:cubicBezTo>
                  <a:cubicBezTo>
                    <a:pt x="3704" y="1037"/>
                    <a:pt x="3506" y="654"/>
                    <a:pt x="3185" y="370"/>
                  </a:cubicBezTo>
                  <a:cubicBezTo>
                    <a:pt x="2914" y="173"/>
                    <a:pt x="2593" y="49"/>
                    <a:pt x="2260" y="12"/>
                  </a:cubicBezTo>
                  <a:cubicBezTo>
                    <a:pt x="2194" y="4"/>
                    <a:pt x="2127" y="0"/>
                    <a:pt x="20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0"/>
            <p:cNvSpPr/>
            <p:nvPr/>
          </p:nvSpPr>
          <p:spPr>
            <a:xfrm>
              <a:off x="1076197" y="860788"/>
              <a:ext cx="230716" cy="207478"/>
            </a:xfrm>
            <a:custGeom>
              <a:rect b="b" l="l" r="r" t="t"/>
              <a:pathLst>
                <a:path extrusionOk="0" h="3375" w="3753">
                  <a:moveTo>
                    <a:pt x="2129" y="400"/>
                  </a:moveTo>
                  <a:cubicBezTo>
                    <a:pt x="2904" y="400"/>
                    <a:pt x="3357" y="890"/>
                    <a:pt x="3345" y="1629"/>
                  </a:cubicBezTo>
                  <a:cubicBezTo>
                    <a:pt x="3333" y="1888"/>
                    <a:pt x="3259" y="2148"/>
                    <a:pt x="3123" y="2382"/>
                  </a:cubicBezTo>
                  <a:cubicBezTo>
                    <a:pt x="3111" y="2419"/>
                    <a:pt x="3074" y="2456"/>
                    <a:pt x="3049" y="2506"/>
                  </a:cubicBezTo>
                  <a:cubicBezTo>
                    <a:pt x="2980" y="2575"/>
                    <a:pt x="2895" y="2643"/>
                    <a:pt x="2889" y="2643"/>
                  </a:cubicBezTo>
                  <a:cubicBezTo>
                    <a:pt x="2887" y="2643"/>
                    <a:pt x="2891" y="2639"/>
                    <a:pt x="2901" y="2629"/>
                  </a:cubicBezTo>
                  <a:lnTo>
                    <a:pt x="2901" y="2629"/>
                  </a:lnTo>
                  <a:cubicBezTo>
                    <a:pt x="2728" y="2765"/>
                    <a:pt x="2531" y="2864"/>
                    <a:pt x="2333" y="2938"/>
                  </a:cubicBezTo>
                  <a:lnTo>
                    <a:pt x="2345" y="2938"/>
                  </a:lnTo>
                  <a:cubicBezTo>
                    <a:pt x="2247" y="2969"/>
                    <a:pt x="2145" y="2984"/>
                    <a:pt x="2045" y="2984"/>
                  </a:cubicBezTo>
                  <a:cubicBezTo>
                    <a:pt x="1944" y="2984"/>
                    <a:pt x="1845" y="2969"/>
                    <a:pt x="1753" y="2938"/>
                  </a:cubicBezTo>
                  <a:cubicBezTo>
                    <a:pt x="1111" y="2827"/>
                    <a:pt x="630" y="2049"/>
                    <a:pt x="704" y="1617"/>
                  </a:cubicBezTo>
                  <a:cubicBezTo>
                    <a:pt x="778" y="938"/>
                    <a:pt x="1457" y="444"/>
                    <a:pt x="1963" y="407"/>
                  </a:cubicBezTo>
                  <a:cubicBezTo>
                    <a:pt x="2020" y="402"/>
                    <a:pt x="2075" y="400"/>
                    <a:pt x="2129" y="400"/>
                  </a:cubicBezTo>
                  <a:close/>
                  <a:moveTo>
                    <a:pt x="2134" y="0"/>
                  </a:moveTo>
                  <a:cubicBezTo>
                    <a:pt x="2028" y="0"/>
                    <a:pt x="1921" y="8"/>
                    <a:pt x="1815" y="25"/>
                  </a:cubicBezTo>
                  <a:cubicBezTo>
                    <a:pt x="1222" y="148"/>
                    <a:pt x="728" y="531"/>
                    <a:pt x="457" y="1061"/>
                  </a:cubicBezTo>
                  <a:cubicBezTo>
                    <a:pt x="0" y="1962"/>
                    <a:pt x="691" y="2975"/>
                    <a:pt x="1383" y="3234"/>
                  </a:cubicBezTo>
                  <a:cubicBezTo>
                    <a:pt x="1582" y="3315"/>
                    <a:pt x="1812" y="3374"/>
                    <a:pt x="2039" y="3374"/>
                  </a:cubicBezTo>
                  <a:cubicBezTo>
                    <a:pt x="2192" y="3374"/>
                    <a:pt x="2342" y="3348"/>
                    <a:pt x="2481" y="3283"/>
                  </a:cubicBezTo>
                  <a:lnTo>
                    <a:pt x="2481" y="3283"/>
                  </a:lnTo>
                  <a:lnTo>
                    <a:pt x="2432" y="3308"/>
                  </a:lnTo>
                  <a:cubicBezTo>
                    <a:pt x="2679" y="3234"/>
                    <a:pt x="2901" y="3123"/>
                    <a:pt x="3098" y="2962"/>
                  </a:cubicBezTo>
                  <a:cubicBezTo>
                    <a:pt x="3247" y="2851"/>
                    <a:pt x="3382" y="2715"/>
                    <a:pt x="3481" y="2543"/>
                  </a:cubicBezTo>
                  <a:cubicBezTo>
                    <a:pt x="3493" y="2518"/>
                    <a:pt x="3506" y="2493"/>
                    <a:pt x="3518" y="2469"/>
                  </a:cubicBezTo>
                  <a:cubicBezTo>
                    <a:pt x="3530" y="2432"/>
                    <a:pt x="3543" y="2395"/>
                    <a:pt x="3555" y="2358"/>
                  </a:cubicBezTo>
                  <a:cubicBezTo>
                    <a:pt x="3567" y="2320"/>
                    <a:pt x="3592" y="2271"/>
                    <a:pt x="3592" y="2234"/>
                  </a:cubicBezTo>
                  <a:lnTo>
                    <a:pt x="3605" y="2209"/>
                  </a:lnTo>
                  <a:cubicBezTo>
                    <a:pt x="3716" y="2000"/>
                    <a:pt x="3753" y="1765"/>
                    <a:pt x="3740" y="1530"/>
                  </a:cubicBezTo>
                  <a:cubicBezTo>
                    <a:pt x="3728" y="1247"/>
                    <a:pt x="3654" y="963"/>
                    <a:pt x="3518" y="716"/>
                  </a:cubicBezTo>
                  <a:cubicBezTo>
                    <a:pt x="3208" y="219"/>
                    <a:pt x="2681" y="0"/>
                    <a:pt x="2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0"/>
            <p:cNvSpPr/>
            <p:nvPr/>
          </p:nvSpPr>
          <p:spPr>
            <a:xfrm>
              <a:off x="579117" y="382397"/>
              <a:ext cx="193585" cy="179814"/>
            </a:xfrm>
            <a:custGeom>
              <a:rect b="b" l="l" r="r" t="t"/>
              <a:pathLst>
                <a:path extrusionOk="0" h="2925" w="3149">
                  <a:moveTo>
                    <a:pt x="1876" y="396"/>
                  </a:moveTo>
                  <a:cubicBezTo>
                    <a:pt x="2162" y="396"/>
                    <a:pt x="2445" y="480"/>
                    <a:pt x="2544" y="622"/>
                  </a:cubicBezTo>
                  <a:cubicBezTo>
                    <a:pt x="2704" y="894"/>
                    <a:pt x="2741" y="1227"/>
                    <a:pt x="2642" y="1523"/>
                  </a:cubicBezTo>
                  <a:cubicBezTo>
                    <a:pt x="2474" y="2030"/>
                    <a:pt x="1916" y="2524"/>
                    <a:pt x="1396" y="2524"/>
                  </a:cubicBezTo>
                  <a:cubicBezTo>
                    <a:pt x="1384" y="2524"/>
                    <a:pt x="1371" y="2524"/>
                    <a:pt x="1359" y="2523"/>
                  </a:cubicBezTo>
                  <a:cubicBezTo>
                    <a:pt x="890" y="2511"/>
                    <a:pt x="692" y="2474"/>
                    <a:pt x="482" y="2005"/>
                  </a:cubicBezTo>
                  <a:cubicBezTo>
                    <a:pt x="272" y="1548"/>
                    <a:pt x="890" y="672"/>
                    <a:pt x="1568" y="450"/>
                  </a:cubicBezTo>
                  <a:lnTo>
                    <a:pt x="1581" y="450"/>
                  </a:lnTo>
                  <a:cubicBezTo>
                    <a:pt x="1605" y="450"/>
                    <a:pt x="1655" y="413"/>
                    <a:pt x="1680" y="413"/>
                  </a:cubicBezTo>
                  <a:lnTo>
                    <a:pt x="1655" y="425"/>
                  </a:lnTo>
                  <a:cubicBezTo>
                    <a:pt x="1680" y="413"/>
                    <a:pt x="1692" y="413"/>
                    <a:pt x="1717" y="400"/>
                  </a:cubicBezTo>
                  <a:lnTo>
                    <a:pt x="1766" y="400"/>
                  </a:lnTo>
                  <a:cubicBezTo>
                    <a:pt x="1802" y="397"/>
                    <a:pt x="1839" y="396"/>
                    <a:pt x="1876" y="396"/>
                  </a:cubicBezTo>
                  <a:close/>
                  <a:moveTo>
                    <a:pt x="1955" y="0"/>
                  </a:moveTo>
                  <a:cubicBezTo>
                    <a:pt x="1860" y="0"/>
                    <a:pt x="1770" y="12"/>
                    <a:pt x="1680" y="30"/>
                  </a:cubicBezTo>
                  <a:cubicBezTo>
                    <a:pt x="1630" y="30"/>
                    <a:pt x="1593" y="42"/>
                    <a:pt x="1544" y="55"/>
                  </a:cubicBezTo>
                  <a:cubicBezTo>
                    <a:pt x="803" y="264"/>
                    <a:pt x="124" y="968"/>
                    <a:pt x="63" y="1758"/>
                  </a:cubicBezTo>
                  <a:cubicBezTo>
                    <a:pt x="1" y="1980"/>
                    <a:pt x="235" y="2610"/>
                    <a:pt x="655" y="2795"/>
                  </a:cubicBezTo>
                  <a:cubicBezTo>
                    <a:pt x="865" y="2881"/>
                    <a:pt x="1084" y="2925"/>
                    <a:pt x="1302" y="2925"/>
                  </a:cubicBezTo>
                  <a:cubicBezTo>
                    <a:pt x="1519" y="2925"/>
                    <a:pt x="1735" y="2881"/>
                    <a:pt x="1939" y="2795"/>
                  </a:cubicBezTo>
                  <a:cubicBezTo>
                    <a:pt x="2482" y="2560"/>
                    <a:pt x="2877" y="2104"/>
                    <a:pt x="3050" y="1536"/>
                  </a:cubicBezTo>
                  <a:cubicBezTo>
                    <a:pt x="3148" y="1166"/>
                    <a:pt x="3099" y="770"/>
                    <a:pt x="2902" y="425"/>
                  </a:cubicBezTo>
                  <a:cubicBezTo>
                    <a:pt x="2704" y="166"/>
                    <a:pt x="2396" y="5"/>
                    <a:pt x="2062" y="5"/>
                  </a:cubicBezTo>
                  <a:cubicBezTo>
                    <a:pt x="2026" y="2"/>
                    <a:pt x="1990" y="0"/>
                    <a:pt x="1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0"/>
            <p:cNvSpPr/>
            <p:nvPr/>
          </p:nvSpPr>
          <p:spPr>
            <a:xfrm>
              <a:off x="1057939" y="542352"/>
              <a:ext cx="218605" cy="180614"/>
            </a:xfrm>
            <a:custGeom>
              <a:rect b="b" l="l" r="r" t="t"/>
              <a:pathLst>
                <a:path extrusionOk="0" h="2938" w="3556">
                  <a:moveTo>
                    <a:pt x="1736" y="402"/>
                  </a:moveTo>
                  <a:cubicBezTo>
                    <a:pt x="2173" y="402"/>
                    <a:pt x="2594" y="590"/>
                    <a:pt x="2889" y="934"/>
                  </a:cubicBezTo>
                  <a:cubicBezTo>
                    <a:pt x="2988" y="1057"/>
                    <a:pt x="3050" y="1193"/>
                    <a:pt x="3062" y="1353"/>
                  </a:cubicBezTo>
                  <a:cubicBezTo>
                    <a:pt x="3087" y="1489"/>
                    <a:pt x="3087" y="1625"/>
                    <a:pt x="3062" y="1761"/>
                  </a:cubicBezTo>
                  <a:cubicBezTo>
                    <a:pt x="3062" y="1783"/>
                    <a:pt x="3041" y="1848"/>
                    <a:pt x="3038" y="1848"/>
                  </a:cubicBezTo>
                  <a:cubicBezTo>
                    <a:pt x="3038" y="1848"/>
                    <a:pt x="3037" y="1848"/>
                    <a:pt x="3037" y="1847"/>
                  </a:cubicBezTo>
                  <a:cubicBezTo>
                    <a:pt x="2926" y="2094"/>
                    <a:pt x="2482" y="2328"/>
                    <a:pt x="2210" y="2439"/>
                  </a:cubicBezTo>
                  <a:cubicBezTo>
                    <a:pt x="2066" y="2491"/>
                    <a:pt x="1922" y="2517"/>
                    <a:pt x="1778" y="2517"/>
                  </a:cubicBezTo>
                  <a:cubicBezTo>
                    <a:pt x="1750" y="2517"/>
                    <a:pt x="1721" y="2516"/>
                    <a:pt x="1692" y="2514"/>
                  </a:cubicBezTo>
                  <a:cubicBezTo>
                    <a:pt x="1630" y="2514"/>
                    <a:pt x="1531" y="2514"/>
                    <a:pt x="1470" y="2526"/>
                  </a:cubicBezTo>
                  <a:cubicBezTo>
                    <a:pt x="1334" y="2501"/>
                    <a:pt x="1198" y="2452"/>
                    <a:pt x="1087" y="2390"/>
                  </a:cubicBezTo>
                  <a:cubicBezTo>
                    <a:pt x="1001" y="2353"/>
                    <a:pt x="914" y="2304"/>
                    <a:pt x="840" y="2242"/>
                  </a:cubicBezTo>
                  <a:cubicBezTo>
                    <a:pt x="791" y="2205"/>
                    <a:pt x="754" y="2168"/>
                    <a:pt x="717" y="2119"/>
                  </a:cubicBezTo>
                  <a:lnTo>
                    <a:pt x="717" y="2106"/>
                  </a:lnTo>
                  <a:cubicBezTo>
                    <a:pt x="618" y="2007"/>
                    <a:pt x="569" y="1872"/>
                    <a:pt x="556" y="1736"/>
                  </a:cubicBezTo>
                  <a:cubicBezTo>
                    <a:pt x="519" y="1563"/>
                    <a:pt x="532" y="1378"/>
                    <a:pt x="581" y="1205"/>
                  </a:cubicBezTo>
                  <a:cubicBezTo>
                    <a:pt x="729" y="859"/>
                    <a:pt x="1013" y="600"/>
                    <a:pt x="1346" y="452"/>
                  </a:cubicBezTo>
                  <a:cubicBezTo>
                    <a:pt x="1476" y="418"/>
                    <a:pt x="1607" y="402"/>
                    <a:pt x="1736" y="402"/>
                  </a:cubicBezTo>
                  <a:close/>
                  <a:moveTo>
                    <a:pt x="1709" y="0"/>
                  </a:moveTo>
                  <a:cubicBezTo>
                    <a:pt x="1654" y="0"/>
                    <a:pt x="1598" y="3"/>
                    <a:pt x="1544" y="8"/>
                  </a:cubicBezTo>
                  <a:cubicBezTo>
                    <a:pt x="976" y="94"/>
                    <a:pt x="495" y="464"/>
                    <a:pt x="248" y="983"/>
                  </a:cubicBezTo>
                  <a:cubicBezTo>
                    <a:pt x="1" y="1563"/>
                    <a:pt x="174" y="2217"/>
                    <a:pt x="569" y="2538"/>
                  </a:cubicBezTo>
                  <a:cubicBezTo>
                    <a:pt x="840" y="2760"/>
                    <a:pt x="1173" y="2896"/>
                    <a:pt x="1531" y="2933"/>
                  </a:cubicBezTo>
                  <a:cubicBezTo>
                    <a:pt x="1575" y="2936"/>
                    <a:pt x="1619" y="2937"/>
                    <a:pt x="1663" y="2937"/>
                  </a:cubicBezTo>
                  <a:cubicBezTo>
                    <a:pt x="2045" y="2937"/>
                    <a:pt x="2436" y="2845"/>
                    <a:pt x="2568" y="2723"/>
                  </a:cubicBezTo>
                  <a:cubicBezTo>
                    <a:pt x="2570" y="2724"/>
                    <a:pt x="2572" y="2724"/>
                    <a:pt x="2574" y="2724"/>
                  </a:cubicBezTo>
                  <a:cubicBezTo>
                    <a:pt x="2610" y="2724"/>
                    <a:pt x="2747" y="2633"/>
                    <a:pt x="2840" y="2563"/>
                  </a:cubicBezTo>
                  <a:cubicBezTo>
                    <a:pt x="3408" y="2217"/>
                    <a:pt x="3556" y="1884"/>
                    <a:pt x="3445" y="1217"/>
                  </a:cubicBezTo>
                  <a:cubicBezTo>
                    <a:pt x="3284" y="459"/>
                    <a:pt x="2460" y="0"/>
                    <a:pt x="17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0"/>
            <p:cNvSpPr/>
            <p:nvPr/>
          </p:nvSpPr>
          <p:spPr>
            <a:xfrm>
              <a:off x="393219" y="557967"/>
              <a:ext cx="404506" cy="479751"/>
            </a:xfrm>
            <a:custGeom>
              <a:rect b="b" l="l" r="r" t="t"/>
              <a:pathLst>
                <a:path extrusionOk="0" h="7804" w="6580">
                  <a:moveTo>
                    <a:pt x="766" y="1"/>
                  </a:moveTo>
                  <a:cubicBezTo>
                    <a:pt x="556" y="519"/>
                    <a:pt x="396" y="1050"/>
                    <a:pt x="284" y="1605"/>
                  </a:cubicBezTo>
                  <a:cubicBezTo>
                    <a:pt x="99" y="2556"/>
                    <a:pt x="1" y="3938"/>
                    <a:pt x="593" y="5173"/>
                  </a:cubicBezTo>
                  <a:cubicBezTo>
                    <a:pt x="1369" y="6760"/>
                    <a:pt x="3265" y="7803"/>
                    <a:pt x="5301" y="7803"/>
                  </a:cubicBezTo>
                  <a:cubicBezTo>
                    <a:pt x="5435" y="7803"/>
                    <a:pt x="5569" y="7799"/>
                    <a:pt x="5703" y="7790"/>
                  </a:cubicBezTo>
                  <a:cubicBezTo>
                    <a:pt x="5839" y="7777"/>
                    <a:pt x="5963" y="7765"/>
                    <a:pt x="6111" y="7753"/>
                  </a:cubicBezTo>
                  <a:cubicBezTo>
                    <a:pt x="6271" y="7740"/>
                    <a:pt x="6419" y="7716"/>
                    <a:pt x="6580" y="7716"/>
                  </a:cubicBezTo>
                  <a:lnTo>
                    <a:pt x="6444" y="7679"/>
                  </a:lnTo>
                  <a:cubicBezTo>
                    <a:pt x="5592" y="7567"/>
                    <a:pt x="4506" y="7641"/>
                    <a:pt x="3580" y="7345"/>
                  </a:cubicBezTo>
                  <a:cubicBezTo>
                    <a:pt x="2309" y="6950"/>
                    <a:pt x="1284" y="5987"/>
                    <a:pt x="791" y="4741"/>
                  </a:cubicBezTo>
                  <a:cubicBezTo>
                    <a:pt x="692" y="4457"/>
                    <a:pt x="618" y="4173"/>
                    <a:pt x="568" y="3889"/>
                  </a:cubicBezTo>
                  <a:cubicBezTo>
                    <a:pt x="470" y="3420"/>
                    <a:pt x="408" y="2951"/>
                    <a:pt x="420" y="2482"/>
                  </a:cubicBezTo>
                  <a:cubicBezTo>
                    <a:pt x="433" y="2000"/>
                    <a:pt x="482" y="1531"/>
                    <a:pt x="581" y="1075"/>
                  </a:cubicBezTo>
                  <a:cubicBezTo>
                    <a:pt x="618" y="1013"/>
                    <a:pt x="618" y="815"/>
                    <a:pt x="667" y="704"/>
                  </a:cubicBezTo>
                  <a:cubicBezTo>
                    <a:pt x="692" y="457"/>
                    <a:pt x="729" y="235"/>
                    <a:pt x="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0"/>
            <p:cNvSpPr/>
            <p:nvPr/>
          </p:nvSpPr>
          <p:spPr>
            <a:xfrm>
              <a:off x="904684" y="591347"/>
              <a:ext cx="611676" cy="765548"/>
            </a:xfrm>
            <a:custGeom>
              <a:rect b="b" l="l" r="r" t="t"/>
              <a:pathLst>
                <a:path extrusionOk="0" h="12453" w="9950">
                  <a:moveTo>
                    <a:pt x="8641" y="1"/>
                  </a:moveTo>
                  <a:lnTo>
                    <a:pt x="8641" y="1"/>
                  </a:lnTo>
                  <a:cubicBezTo>
                    <a:pt x="9197" y="1285"/>
                    <a:pt x="9357" y="2679"/>
                    <a:pt x="9468" y="4074"/>
                  </a:cubicBezTo>
                  <a:cubicBezTo>
                    <a:pt x="9505" y="4543"/>
                    <a:pt x="9493" y="5012"/>
                    <a:pt x="9456" y="5469"/>
                  </a:cubicBezTo>
                  <a:cubicBezTo>
                    <a:pt x="9443" y="5630"/>
                    <a:pt x="9419" y="5790"/>
                    <a:pt x="9406" y="5950"/>
                  </a:cubicBezTo>
                  <a:cubicBezTo>
                    <a:pt x="9369" y="6222"/>
                    <a:pt x="9320" y="6481"/>
                    <a:pt x="9271" y="6753"/>
                  </a:cubicBezTo>
                  <a:cubicBezTo>
                    <a:pt x="9110" y="7691"/>
                    <a:pt x="8802" y="8592"/>
                    <a:pt x="8357" y="9431"/>
                  </a:cubicBezTo>
                  <a:cubicBezTo>
                    <a:pt x="8123" y="9913"/>
                    <a:pt x="7814" y="10345"/>
                    <a:pt x="7431" y="10715"/>
                  </a:cubicBezTo>
                  <a:cubicBezTo>
                    <a:pt x="7160" y="11024"/>
                    <a:pt x="6851" y="11295"/>
                    <a:pt x="6530" y="11542"/>
                  </a:cubicBezTo>
                  <a:cubicBezTo>
                    <a:pt x="6049" y="11839"/>
                    <a:pt x="5493" y="12011"/>
                    <a:pt x="4926" y="12073"/>
                  </a:cubicBezTo>
                  <a:cubicBezTo>
                    <a:pt x="4831" y="12082"/>
                    <a:pt x="4735" y="12086"/>
                    <a:pt x="4640" y="12086"/>
                  </a:cubicBezTo>
                  <a:cubicBezTo>
                    <a:pt x="4055" y="12086"/>
                    <a:pt x="3474" y="11924"/>
                    <a:pt x="2975" y="11616"/>
                  </a:cubicBezTo>
                  <a:cubicBezTo>
                    <a:pt x="2765" y="11481"/>
                    <a:pt x="2605" y="11295"/>
                    <a:pt x="2469" y="11098"/>
                  </a:cubicBezTo>
                  <a:cubicBezTo>
                    <a:pt x="2123" y="10604"/>
                    <a:pt x="1840" y="10073"/>
                    <a:pt x="1642" y="9518"/>
                  </a:cubicBezTo>
                  <a:cubicBezTo>
                    <a:pt x="1585" y="9403"/>
                    <a:pt x="1613" y="9256"/>
                    <a:pt x="1746" y="9256"/>
                  </a:cubicBezTo>
                  <a:cubicBezTo>
                    <a:pt x="1756" y="9256"/>
                    <a:pt x="1767" y="9257"/>
                    <a:pt x="1778" y="9259"/>
                  </a:cubicBezTo>
                  <a:lnTo>
                    <a:pt x="1790" y="9259"/>
                  </a:lnTo>
                  <a:cubicBezTo>
                    <a:pt x="1716" y="9073"/>
                    <a:pt x="1617" y="8888"/>
                    <a:pt x="1519" y="8703"/>
                  </a:cubicBezTo>
                  <a:cubicBezTo>
                    <a:pt x="1185" y="8123"/>
                    <a:pt x="642" y="7691"/>
                    <a:pt x="0" y="7493"/>
                  </a:cubicBezTo>
                  <a:lnTo>
                    <a:pt x="0" y="7493"/>
                  </a:lnTo>
                  <a:cubicBezTo>
                    <a:pt x="62" y="7580"/>
                    <a:pt x="148" y="7654"/>
                    <a:pt x="223" y="7728"/>
                  </a:cubicBezTo>
                  <a:cubicBezTo>
                    <a:pt x="679" y="8185"/>
                    <a:pt x="988" y="8777"/>
                    <a:pt x="1099" y="9431"/>
                  </a:cubicBezTo>
                  <a:cubicBezTo>
                    <a:pt x="1346" y="10752"/>
                    <a:pt x="2259" y="11888"/>
                    <a:pt x="3395" y="12271"/>
                  </a:cubicBezTo>
                  <a:cubicBezTo>
                    <a:pt x="3748" y="12393"/>
                    <a:pt x="4126" y="12453"/>
                    <a:pt x="4512" y="12453"/>
                  </a:cubicBezTo>
                  <a:cubicBezTo>
                    <a:pt x="5367" y="12453"/>
                    <a:pt x="6259" y="12161"/>
                    <a:pt x="6999" y="11616"/>
                  </a:cubicBezTo>
                  <a:cubicBezTo>
                    <a:pt x="7962" y="10900"/>
                    <a:pt x="8715" y="9777"/>
                    <a:pt x="9135" y="8419"/>
                  </a:cubicBezTo>
                  <a:cubicBezTo>
                    <a:pt x="9826" y="6160"/>
                    <a:pt x="9950" y="2815"/>
                    <a:pt x="8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6" name="Google Shape;1866;p60"/>
          <p:cNvGrpSpPr/>
          <p:nvPr/>
        </p:nvGrpSpPr>
        <p:grpSpPr>
          <a:xfrm flipH="1">
            <a:off x="7400492" y="3632809"/>
            <a:ext cx="1875030" cy="1511226"/>
            <a:chOff x="6562292" y="3785209"/>
            <a:chExt cx="1875030" cy="1511226"/>
          </a:xfrm>
        </p:grpSpPr>
        <p:grpSp>
          <p:nvGrpSpPr>
            <p:cNvPr id="1867" name="Google Shape;1867;p60"/>
            <p:cNvGrpSpPr/>
            <p:nvPr/>
          </p:nvGrpSpPr>
          <p:grpSpPr>
            <a:xfrm>
              <a:off x="7717466" y="3785209"/>
              <a:ext cx="719856" cy="680112"/>
              <a:chOff x="7717200" y="3905550"/>
              <a:chExt cx="592377" cy="559671"/>
            </a:xfrm>
          </p:grpSpPr>
          <p:sp>
            <p:nvSpPr>
              <p:cNvPr id="1868" name="Google Shape;1868;p60"/>
              <p:cNvSpPr/>
              <p:nvPr/>
            </p:nvSpPr>
            <p:spPr>
              <a:xfrm>
                <a:off x="7724869" y="3917054"/>
                <a:ext cx="581268" cy="532152"/>
              </a:xfrm>
              <a:custGeom>
                <a:rect b="b" l="l" r="r" t="t"/>
                <a:pathLst>
                  <a:path extrusionOk="0" h="9437" w="10308">
                    <a:moveTo>
                      <a:pt x="10129" y="1"/>
                    </a:moveTo>
                    <a:cubicBezTo>
                      <a:pt x="9518" y="1"/>
                      <a:pt x="4203" y="2425"/>
                      <a:pt x="3814" y="2672"/>
                    </a:cubicBezTo>
                    <a:cubicBezTo>
                      <a:pt x="3407" y="2932"/>
                      <a:pt x="0" y="4549"/>
                      <a:pt x="0" y="4684"/>
                    </a:cubicBezTo>
                    <a:cubicBezTo>
                      <a:pt x="0" y="4808"/>
                      <a:pt x="2382" y="5425"/>
                      <a:pt x="2382" y="5425"/>
                    </a:cubicBezTo>
                    <a:cubicBezTo>
                      <a:pt x="2382" y="5425"/>
                      <a:pt x="2456" y="6129"/>
                      <a:pt x="2580" y="6771"/>
                    </a:cubicBezTo>
                    <a:cubicBezTo>
                      <a:pt x="2703" y="7400"/>
                      <a:pt x="2963" y="8511"/>
                      <a:pt x="2963" y="8511"/>
                    </a:cubicBezTo>
                    <a:cubicBezTo>
                      <a:pt x="3308" y="8474"/>
                      <a:pt x="4901" y="7104"/>
                      <a:pt x="4901" y="7104"/>
                    </a:cubicBezTo>
                    <a:cubicBezTo>
                      <a:pt x="4901" y="7104"/>
                      <a:pt x="6308" y="9424"/>
                      <a:pt x="6542" y="9437"/>
                    </a:cubicBezTo>
                    <a:cubicBezTo>
                      <a:pt x="6543" y="9437"/>
                      <a:pt x="6543" y="9437"/>
                      <a:pt x="6543" y="9437"/>
                    </a:cubicBezTo>
                    <a:cubicBezTo>
                      <a:pt x="6786" y="9437"/>
                      <a:pt x="10307" y="265"/>
                      <a:pt x="10184" y="18"/>
                    </a:cubicBezTo>
                    <a:cubicBezTo>
                      <a:pt x="10177" y="6"/>
                      <a:pt x="10159" y="1"/>
                      <a:pt x="101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60"/>
              <p:cNvSpPr/>
              <p:nvPr/>
            </p:nvSpPr>
            <p:spPr>
              <a:xfrm>
                <a:off x="7717200" y="3905550"/>
                <a:ext cx="592377" cy="559671"/>
              </a:xfrm>
              <a:custGeom>
                <a:rect b="b" l="l" r="r" t="t"/>
                <a:pathLst>
                  <a:path extrusionOk="0" h="9925" w="10505">
                    <a:moveTo>
                      <a:pt x="9764" y="420"/>
                    </a:moveTo>
                    <a:cubicBezTo>
                      <a:pt x="9147" y="827"/>
                      <a:pt x="8518" y="1247"/>
                      <a:pt x="7913" y="1654"/>
                    </a:cubicBezTo>
                    <a:cubicBezTo>
                      <a:pt x="7715" y="1802"/>
                      <a:pt x="7505" y="1938"/>
                      <a:pt x="7283" y="2086"/>
                    </a:cubicBezTo>
                    <a:cubicBezTo>
                      <a:pt x="6111" y="2889"/>
                      <a:pt x="4728" y="3839"/>
                      <a:pt x="3382" y="4851"/>
                    </a:cubicBezTo>
                    <a:cubicBezTo>
                      <a:pt x="3148" y="5037"/>
                      <a:pt x="2926" y="5209"/>
                      <a:pt x="2728" y="5382"/>
                    </a:cubicBezTo>
                    <a:lnTo>
                      <a:pt x="2679" y="5419"/>
                    </a:lnTo>
                    <a:lnTo>
                      <a:pt x="2605" y="5493"/>
                    </a:lnTo>
                    <a:cubicBezTo>
                      <a:pt x="2506" y="5432"/>
                      <a:pt x="2407" y="5382"/>
                      <a:pt x="2296" y="5370"/>
                    </a:cubicBezTo>
                    <a:lnTo>
                      <a:pt x="2197" y="5345"/>
                    </a:lnTo>
                    <a:cubicBezTo>
                      <a:pt x="1963" y="5259"/>
                      <a:pt x="1728" y="5197"/>
                      <a:pt x="1482" y="5123"/>
                    </a:cubicBezTo>
                    <a:cubicBezTo>
                      <a:pt x="1087" y="5000"/>
                      <a:pt x="716" y="4913"/>
                      <a:pt x="358" y="4839"/>
                    </a:cubicBezTo>
                    <a:lnTo>
                      <a:pt x="371" y="4839"/>
                    </a:lnTo>
                    <a:lnTo>
                      <a:pt x="420" y="4802"/>
                    </a:lnTo>
                    <a:cubicBezTo>
                      <a:pt x="506" y="4740"/>
                      <a:pt x="605" y="4679"/>
                      <a:pt x="704" y="4629"/>
                    </a:cubicBezTo>
                    <a:cubicBezTo>
                      <a:pt x="815" y="4568"/>
                      <a:pt x="938" y="4518"/>
                      <a:pt x="1062" y="4456"/>
                    </a:cubicBezTo>
                    <a:lnTo>
                      <a:pt x="1210" y="4382"/>
                    </a:lnTo>
                    <a:cubicBezTo>
                      <a:pt x="1802" y="4098"/>
                      <a:pt x="2407" y="3790"/>
                      <a:pt x="3062" y="3457"/>
                    </a:cubicBezTo>
                    <a:cubicBezTo>
                      <a:pt x="3432" y="3259"/>
                      <a:pt x="3827" y="3062"/>
                      <a:pt x="4296" y="2827"/>
                    </a:cubicBezTo>
                    <a:cubicBezTo>
                      <a:pt x="5975" y="1988"/>
                      <a:pt x="7382" y="1309"/>
                      <a:pt x="8876" y="729"/>
                    </a:cubicBezTo>
                    <a:cubicBezTo>
                      <a:pt x="9159" y="605"/>
                      <a:pt x="9468" y="506"/>
                      <a:pt x="9764" y="420"/>
                    </a:cubicBezTo>
                    <a:close/>
                    <a:moveTo>
                      <a:pt x="9949" y="494"/>
                    </a:moveTo>
                    <a:lnTo>
                      <a:pt x="9949" y="494"/>
                    </a:lnTo>
                    <a:cubicBezTo>
                      <a:pt x="9814" y="630"/>
                      <a:pt x="9678" y="790"/>
                      <a:pt x="9542" y="938"/>
                    </a:cubicBezTo>
                    <a:cubicBezTo>
                      <a:pt x="9468" y="1037"/>
                      <a:pt x="9394" y="1124"/>
                      <a:pt x="9320" y="1198"/>
                    </a:cubicBezTo>
                    <a:cubicBezTo>
                      <a:pt x="8900" y="1654"/>
                      <a:pt x="8468" y="2111"/>
                      <a:pt x="8049" y="2568"/>
                    </a:cubicBezTo>
                    <a:cubicBezTo>
                      <a:pt x="7296" y="3358"/>
                      <a:pt x="6543" y="4148"/>
                      <a:pt x="5790" y="4938"/>
                    </a:cubicBezTo>
                    <a:lnTo>
                      <a:pt x="5283" y="5469"/>
                    </a:lnTo>
                    <a:lnTo>
                      <a:pt x="4913" y="5864"/>
                    </a:lnTo>
                    <a:cubicBezTo>
                      <a:pt x="4777" y="6012"/>
                      <a:pt x="4642" y="6160"/>
                      <a:pt x="4493" y="6308"/>
                    </a:cubicBezTo>
                    <a:lnTo>
                      <a:pt x="4469" y="6308"/>
                    </a:lnTo>
                    <a:cubicBezTo>
                      <a:pt x="4358" y="6370"/>
                      <a:pt x="4259" y="6456"/>
                      <a:pt x="4197" y="6567"/>
                    </a:cubicBezTo>
                    <a:cubicBezTo>
                      <a:pt x="4173" y="6580"/>
                      <a:pt x="4160" y="6604"/>
                      <a:pt x="4148" y="6617"/>
                    </a:cubicBezTo>
                    <a:cubicBezTo>
                      <a:pt x="4061" y="6740"/>
                      <a:pt x="3987" y="6863"/>
                      <a:pt x="3913" y="6987"/>
                    </a:cubicBezTo>
                    <a:lnTo>
                      <a:pt x="3864" y="7086"/>
                    </a:lnTo>
                    <a:cubicBezTo>
                      <a:pt x="3790" y="7209"/>
                      <a:pt x="3716" y="7320"/>
                      <a:pt x="3642" y="7431"/>
                    </a:cubicBezTo>
                    <a:cubicBezTo>
                      <a:pt x="3580" y="7555"/>
                      <a:pt x="3518" y="7641"/>
                      <a:pt x="3444" y="7752"/>
                    </a:cubicBezTo>
                    <a:lnTo>
                      <a:pt x="3173" y="8221"/>
                    </a:lnTo>
                    <a:lnTo>
                      <a:pt x="3123" y="8295"/>
                    </a:lnTo>
                    <a:cubicBezTo>
                      <a:pt x="3025" y="7876"/>
                      <a:pt x="2950" y="7444"/>
                      <a:pt x="2889" y="7024"/>
                    </a:cubicBezTo>
                    <a:cubicBezTo>
                      <a:pt x="2827" y="6592"/>
                      <a:pt x="2765" y="6148"/>
                      <a:pt x="2654" y="5728"/>
                    </a:cubicBezTo>
                    <a:cubicBezTo>
                      <a:pt x="2679" y="5678"/>
                      <a:pt x="2691" y="5629"/>
                      <a:pt x="2679" y="5580"/>
                    </a:cubicBezTo>
                    <a:cubicBezTo>
                      <a:pt x="2827" y="5456"/>
                      <a:pt x="2975" y="5333"/>
                      <a:pt x="3136" y="5222"/>
                    </a:cubicBezTo>
                    <a:cubicBezTo>
                      <a:pt x="3210" y="5172"/>
                      <a:pt x="3284" y="5123"/>
                      <a:pt x="3358" y="5074"/>
                    </a:cubicBezTo>
                    <a:cubicBezTo>
                      <a:pt x="3950" y="4629"/>
                      <a:pt x="4568" y="4197"/>
                      <a:pt x="5098" y="3815"/>
                    </a:cubicBezTo>
                    <a:cubicBezTo>
                      <a:pt x="6333" y="2950"/>
                      <a:pt x="7666" y="2025"/>
                      <a:pt x="9024" y="1111"/>
                    </a:cubicBezTo>
                    <a:lnTo>
                      <a:pt x="9196" y="988"/>
                    </a:lnTo>
                    <a:cubicBezTo>
                      <a:pt x="9443" y="827"/>
                      <a:pt x="9703" y="654"/>
                      <a:pt x="9949" y="494"/>
                    </a:cubicBezTo>
                    <a:close/>
                    <a:moveTo>
                      <a:pt x="4530" y="6530"/>
                    </a:moveTo>
                    <a:cubicBezTo>
                      <a:pt x="4555" y="6555"/>
                      <a:pt x="4580" y="6580"/>
                      <a:pt x="4592" y="6617"/>
                    </a:cubicBezTo>
                    <a:lnTo>
                      <a:pt x="4617" y="6641"/>
                    </a:lnTo>
                    <a:cubicBezTo>
                      <a:pt x="4679" y="6777"/>
                      <a:pt x="4753" y="6901"/>
                      <a:pt x="4802" y="7036"/>
                    </a:cubicBezTo>
                    <a:lnTo>
                      <a:pt x="4839" y="7110"/>
                    </a:lnTo>
                    <a:cubicBezTo>
                      <a:pt x="4864" y="7160"/>
                      <a:pt x="4888" y="7221"/>
                      <a:pt x="4925" y="7283"/>
                    </a:cubicBezTo>
                    <a:cubicBezTo>
                      <a:pt x="4802" y="7345"/>
                      <a:pt x="4691" y="7419"/>
                      <a:pt x="4580" y="7505"/>
                    </a:cubicBezTo>
                    <a:cubicBezTo>
                      <a:pt x="4555" y="7530"/>
                      <a:pt x="4530" y="7542"/>
                      <a:pt x="4493" y="7567"/>
                    </a:cubicBezTo>
                    <a:cubicBezTo>
                      <a:pt x="4333" y="7691"/>
                      <a:pt x="4160" y="7826"/>
                      <a:pt x="4000" y="7950"/>
                    </a:cubicBezTo>
                    <a:cubicBezTo>
                      <a:pt x="3901" y="8024"/>
                      <a:pt x="3815" y="8098"/>
                      <a:pt x="3728" y="8172"/>
                    </a:cubicBezTo>
                    <a:lnTo>
                      <a:pt x="3580" y="8308"/>
                    </a:lnTo>
                    <a:lnTo>
                      <a:pt x="3518" y="8357"/>
                    </a:lnTo>
                    <a:cubicBezTo>
                      <a:pt x="3457" y="8406"/>
                      <a:pt x="3395" y="8456"/>
                      <a:pt x="3321" y="8505"/>
                    </a:cubicBezTo>
                    <a:cubicBezTo>
                      <a:pt x="3407" y="8382"/>
                      <a:pt x="3481" y="8258"/>
                      <a:pt x="3555" y="8135"/>
                    </a:cubicBezTo>
                    <a:cubicBezTo>
                      <a:pt x="3703" y="7876"/>
                      <a:pt x="3864" y="7629"/>
                      <a:pt x="4000" y="7370"/>
                    </a:cubicBezTo>
                    <a:cubicBezTo>
                      <a:pt x="4049" y="7296"/>
                      <a:pt x="4086" y="7209"/>
                      <a:pt x="4135" y="7123"/>
                    </a:cubicBezTo>
                    <a:cubicBezTo>
                      <a:pt x="4222" y="6925"/>
                      <a:pt x="4333" y="6752"/>
                      <a:pt x="4469" y="6592"/>
                    </a:cubicBezTo>
                    <a:cubicBezTo>
                      <a:pt x="4493" y="6567"/>
                      <a:pt x="4506" y="6543"/>
                      <a:pt x="4530" y="6530"/>
                    </a:cubicBezTo>
                    <a:close/>
                    <a:moveTo>
                      <a:pt x="9912" y="877"/>
                    </a:moveTo>
                    <a:lnTo>
                      <a:pt x="9912" y="877"/>
                    </a:lnTo>
                    <a:cubicBezTo>
                      <a:pt x="9826" y="1087"/>
                      <a:pt x="9752" y="1296"/>
                      <a:pt x="9690" y="1469"/>
                    </a:cubicBezTo>
                    <a:cubicBezTo>
                      <a:pt x="9431" y="2222"/>
                      <a:pt x="9147" y="2963"/>
                      <a:pt x="8876" y="3654"/>
                    </a:cubicBezTo>
                    <a:cubicBezTo>
                      <a:pt x="8567" y="4444"/>
                      <a:pt x="8258" y="5246"/>
                      <a:pt x="7950" y="6049"/>
                    </a:cubicBezTo>
                    <a:cubicBezTo>
                      <a:pt x="7654" y="6802"/>
                      <a:pt x="7357" y="7567"/>
                      <a:pt x="7073" y="8320"/>
                    </a:cubicBezTo>
                    <a:cubicBezTo>
                      <a:pt x="7012" y="8456"/>
                      <a:pt x="6962" y="8604"/>
                      <a:pt x="6913" y="8740"/>
                    </a:cubicBezTo>
                    <a:cubicBezTo>
                      <a:pt x="6839" y="8962"/>
                      <a:pt x="6752" y="9196"/>
                      <a:pt x="6666" y="9406"/>
                    </a:cubicBezTo>
                    <a:cubicBezTo>
                      <a:pt x="6580" y="9258"/>
                      <a:pt x="6506" y="9110"/>
                      <a:pt x="6407" y="8974"/>
                    </a:cubicBezTo>
                    <a:lnTo>
                      <a:pt x="6333" y="8863"/>
                    </a:lnTo>
                    <a:lnTo>
                      <a:pt x="6197" y="8666"/>
                    </a:lnTo>
                    <a:cubicBezTo>
                      <a:pt x="6073" y="8468"/>
                      <a:pt x="5938" y="8258"/>
                      <a:pt x="5814" y="8061"/>
                    </a:cubicBezTo>
                    <a:cubicBezTo>
                      <a:pt x="5580" y="7715"/>
                      <a:pt x="5345" y="7345"/>
                      <a:pt x="5086" y="6851"/>
                    </a:cubicBezTo>
                    <a:lnTo>
                      <a:pt x="5061" y="6814"/>
                    </a:lnTo>
                    <a:cubicBezTo>
                      <a:pt x="4975" y="6666"/>
                      <a:pt x="4839" y="6407"/>
                      <a:pt x="4654" y="6333"/>
                    </a:cubicBezTo>
                    <a:cubicBezTo>
                      <a:pt x="5197" y="5839"/>
                      <a:pt x="5703" y="5308"/>
                      <a:pt x="6197" y="4790"/>
                    </a:cubicBezTo>
                    <a:cubicBezTo>
                      <a:pt x="6320" y="4654"/>
                      <a:pt x="6444" y="4530"/>
                      <a:pt x="6567" y="4395"/>
                    </a:cubicBezTo>
                    <a:cubicBezTo>
                      <a:pt x="7394" y="3531"/>
                      <a:pt x="8382" y="2494"/>
                      <a:pt x="9345" y="1469"/>
                    </a:cubicBezTo>
                    <a:cubicBezTo>
                      <a:pt x="9419" y="1383"/>
                      <a:pt x="9493" y="1309"/>
                      <a:pt x="9579" y="1222"/>
                    </a:cubicBezTo>
                    <a:cubicBezTo>
                      <a:pt x="9690" y="1111"/>
                      <a:pt x="9801" y="1000"/>
                      <a:pt x="9912" y="877"/>
                    </a:cubicBezTo>
                    <a:close/>
                    <a:moveTo>
                      <a:pt x="10172" y="0"/>
                    </a:moveTo>
                    <a:cubicBezTo>
                      <a:pt x="10085" y="0"/>
                      <a:pt x="10011" y="13"/>
                      <a:pt x="9937" y="25"/>
                    </a:cubicBezTo>
                    <a:cubicBezTo>
                      <a:pt x="9653" y="99"/>
                      <a:pt x="9369" y="185"/>
                      <a:pt x="9098" y="297"/>
                    </a:cubicBezTo>
                    <a:cubicBezTo>
                      <a:pt x="8258" y="605"/>
                      <a:pt x="7444" y="988"/>
                      <a:pt x="6691" y="1346"/>
                    </a:cubicBezTo>
                    <a:cubicBezTo>
                      <a:pt x="5506" y="1914"/>
                      <a:pt x="4271" y="2543"/>
                      <a:pt x="2913" y="3247"/>
                    </a:cubicBezTo>
                    <a:cubicBezTo>
                      <a:pt x="2407" y="3518"/>
                      <a:pt x="1889" y="3777"/>
                      <a:pt x="1370" y="4024"/>
                    </a:cubicBezTo>
                    <a:lnTo>
                      <a:pt x="667" y="4382"/>
                    </a:lnTo>
                    <a:cubicBezTo>
                      <a:pt x="482" y="4469"/>
                      <a:pt x="309" y="4568"/>
                      <a:pt x="161" y="4703"/>
                    </a:cubicBezTo>
                    <a:cubicBezTo>
                      <a:pt x="136" y="4728"/>
                      <a:pt x="111" y="4765"/>
                      <a:pt x="99" y="4802"/>
                    </a:cubicBezTo>
                    <a:cubicBezTo>
                      <a:pt x="50" y="4814"/>
                      <a:pt x="25" y="4851"/>
                      <a:pt x="13" y="4888"/>
                    </a:cubicBezTo>
                    <a:cubicBezTo>
                      <a:pt x="0" y="4938"/>
                      <a:pt x="25" y="4975"/>
                      <a:pt x="62" y="5000"/>
                    </a:cubicBezTo>
                    <a:cubicBezTo>
                      <a:pt x="482" y="5172"/>
                      <a:pt x="914" y="5333"/>
                      <a:pt x="1346" y="5456"/>
                    </a:cubicBezTo>
                    <a:cubicBezTo>
                      <a:pt x="1593" y="5530"/>
                      <a:pt x="1827" y="5617"/>
                      <a:pt x="2074" y="5691"/>
                    </a:cubicBezTo>
                    <a:cubicBezTo>
                      <a:pt x="2160" y="5715"/>
                      <a:pt x="2235" y="5740"/>
                      <a:pt x="2321" y="5765"/>
                    </a:cubicBezTo>
                    <a:lnTo>
                      <a:pt x="2395" y="5790"/>
                    </a:lnTo>
                    <a:lnTo>
                      <a:pt x="2407" y="5802"/>
                    </a:lnTo>
                    <a:cubicBezTo>
                      <a:pt x="2432" y="5814"/>
                      <a:pt x="2444" y="5827"/>
                      <a:pt x="2469" y="5827"/>
                    </a:cubicBezTo>
                    <a:cubicBezTo>
                      <a:pt x="2494" y="6061"/>
                      <a:pt x="2518" y="6283"/>
                      <a:pt x="2543" y="6518"/>
                    </a:cubicBezTo>
                    <a:cubicBezTo>
                      <a:pt x="2617" y="7246"/>
                      <a:pt x="2691" y="7999"/>
                      <a:pt x="2950" y="8690"/>
                    </a:cubicBezTo>
                    <a:lnTo>
                      <a:pt x="2950" y="8703"/>
                    </a:lnTo>
                    <a:cubicBezTo>
                      <a:pt x="2950" y="8740"/>
                      <a:pt x="2963" y="8764"/>
                      <a:pt x="2987" y="8789"/>
                    </a:cubicBezTo>
                    <a:cubicBezTo>
                      <a:pt x="3012" y="8838"/>
                      <a:pt x="3062" y="8876"/>
                      <a:pt x="3111" y="8876"/>
                    </a:cubicBezTo>
                    <a:lnTo>
                      <a:pt x="3148" y="8876"/>
                    </a:lnTo>
                    <a:cubicBezTo>
                      <a:pt x="3457" y="8764"/>
                      <a:pt x="3728" y="8604"/>
                      <a:pt x="3975" y="8382"/>
                    </a:cubicBezTo>
                    <a:cubicBezTo>
                      <a:pt x="4012" y="8345"/>
                      <a:pt x="4061" y="8308"/>
                      <a:pt x="4111" y="8271"/>
                    </a:cubicBezTo>
                    <a:cubicBezTo>
                      <a:pt x="4222" y="8184"/>
                      <a:pt x="4333" y="8098"/>
                      <a:pt x="4444" y="8024"/>
                    </a:cubicBezTo>
                    <a:lnTo>
                      <a:pt x="4617" y="7900"/>
                    </a:lnTo>
                    <a:lnTo>
                      <a:pt x="4765" y="7789"/>
                    </a:lnTo>
                    <a:cubicBezTo>
                      <a:pt x="4864" y="7728"/>
                      <a:pt x="4963" y="7653"/>
                      <a:pt x="5049" y="7579"/>
                    </a:cubicBezTo>
                    <a:cubicBezTo>
                      <a:pt x="5160" y="7777"/>
                      <a:pt x="5296" y="7999"/>
                      <a:pt x="5444" y="8258"/>
                    </a:cubicBezTo>
                    <a:cubicBezTo>
                      <a:pt x="5617" y="8530"/>
                      <a:pt x="5790" y="8814"/>
                      <a:pt x="5950" y="9061"/>
                    </a:cubicBezTo>
                    <a:cubicBezTo>
                      <a:pt x="6012" y="9147"/>
                      <a:pt x="6061" y="9246"/>
                      <a:pt x="6123" y="9345"/>
                    </a:cubicBezTo>
                    <a:cubicBezTo>
                      <a:pt x="6222" y="9530"/>
                      <a:pt x="6345" y="9703"/>
                      <a:pt x="6468" y="9875"/>
                    </a:cubicBezTo>
                    <a:cubicBezTo>
                      <a:pt x="6493" y="9900"/>
                      <a:pt x="6543" y="9925"/>
                      <a:pt x="6580" y="9925"/>
                    </a:cubicBezTo>
                    <a:cubicBezTo>
                      <a:pt x="6629" y="9925"/>
                      <a:pt x="6666" y="9900"/>
                      <a:pt x="6703" y="9875"/>
                    </a:cubicBezTo>
                    <a:cubicBezTo>
                      <a:pt x="6728" y="9838"/>
                      <a:pt x="6752" y="9789"/>
                      <a:pt x="6752" y="9740"/>
                    </a:cubicBezTo>
                    <a:cubicBezTo>
                      <a:pt x="6925" y="9431"/>
                      <a:pt x="7073" y="9110"/>
                      <a:pt x="7209" y="8801"/>
                    </a:cubicBezTo>
                    <a:lnTo>
                      <a:pt x="7258" y="8703"/>
                    </a:lnTo>
                    <a:cubicBezTo>
                      <a:pt x="7555" y="8024"/>
                      <a:pt x="7851" y="7333"/>
                      <a:pt x="8123" y="6666"/>
                    </a:cubicBezTo>
                    <a:lnTo>
                      <a:pt x="8147" y="6592"/>
                    </a:lnTo>
                    <a:cubicBezTo>
                      <a:pt x="8740" y="5185"/>
                      <a:pt x="9406" y="3518"/>
                      <a:pt x="10024" y="1827"/>
                    </a:cubicBezTo>
                    <a:cubicBezTo>
                      <a:pt x="10135" y="1519"/>
                      <a:pt x="10258" y="1210"/>
                      <a:pt x="10357" y="877"/>
                    </a:cubicBezTo>
                    <a:lnTo>
                      <a:pt x="10369" y="827"/>
                    </a:lnTo>
                    <a:cubicBezTo>
                      <a:pt x="10443" y="654"/>
                      <a:pt x="10480" y="469"/>
                      <a:pt x="10468" y="284"/>
                    </a:cubicBezTo>
                    <a:cubicBezTo>
                      <a:pt x="10505" y="222"/>
                      <a:pt x="10493" y="148"/>
                      <a:pt x="10443" y="111"/>
                    </a:cubicBezTo>
                    <a:cubicBezTo>
                      <a:pt x="10369" y="37"/>
                      <a:pt x="10270" y="0"/>
                      <a:pt x="101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0" name="Google Shape;1870;p60"/>
            <p:cNvSpPr/>
            <p:nvPr/>
          </p:nvSpPr>
          <p:spPr>
            <a:xfrm>
              <a:off x="6562292" y="4354432"/>
              <a:ext cx="1368335" cy="942004"/>
            </a:xfrm>
            <a:custGeom>
              <a:rect b="b" l="l" r="r" t="t"/>
              <a:pathLst>
                <a:path extrusionOk="0" h="11703" w="16999">
                  <a:moveTo>
                    <a:pt x="16961" y="211"/>
                  </a:moveTo>
                  <a:cubicBezTo>
                    <a:pt x="16998" y="87"/>
                    <a:pt x="16850" y="1"/>
                    <a:pt x="16764" y="100"/>
                  </a:cubicBezTo>
                  <a:cubicBezTo>
                    <a:pt x="16752" y="112"/>
                    <a:pt x="16752" y="124"/>
                    <a:pt x="16739" y="137"/>
                  </a:cubicBezTo>
                  <a:lnTo>
                    <a:pt x="16727" y="186"/>
                  </a:lnTo>
                  <a:lnTo>
                    <a:pt x="16715" y="235"/>
                  </a:lnTo>
                  <a:lnTo>
                    <a:pt x="16690" y="285"/>
                  </a:lnTo>
                  <a:lnTo>
                    <a:pt x="16665" y="346"/>
                  </a:lnTo>
                  <a:cubicBezTo>
                    <a:pt x="16616" y="495"/>
                    <a:pt x="16826" y="569"/>
                    <a:pt x="16887" y="433"/>
                  </a:cubicBezTo>
                  <a:lnTo>
                    <a:pt x="16912" y="359"/>
                  </a:lnTo>
                  <a:lnTo>
                    <a:pt x="16924" y="309"/>
                  </a:lnTo>
                  <a:lnTo>
                    <a:pt x="16949" y="260"/>
                  </a:lnTo>
                  <a:close/>
                  <a:moveTo>
                    <a:pt x="260" y="10197"/>
                  </a:moveTo>
                  <a:cubicBezTo>
                    <a:pt x="137" y="10110"/>
                    <a:pt x="1" y="10283"/>
                    <a:pt x="112" y="10382"/>
                  </a:cubicBezTo>
                  <a:lnTo>
                    <a:pt x="186" y="10444"/>
                  </a:lnTo>
                  <a:lnTo>
                    <a:pt x="248" y="10481"/>
                  </a:lnTo>
                  <a:lnTo>
                    <a:pt x="309" y="10530"/>
                  </a:lnTo>
                  <a:cubicBezTo>
                    <a:pt x="433" y="10617"/>
                    <a:pt x="569" y="10431"/>
                    <a:pt x="445" y="10345"/>
                  </a:cubicBezTo>
                  <a:lnTo>
                    <a:pt x="384" y="10296"/>
                  </a:lnTo>
                  <a:lnTo>
                    <a:pt x="334" y="10259"/>
                  </a:lnTo>
                  <a:close/>
                  <a:moveTo>
                    <a:pt x="1013" y="10728"/>
                  </a:moveTo>
                  <a:cubicBezTo>
                    <a:pt x="890" y="10617"/>
                    <a:pt x="741" y="10789"/>
                    <a:pt x="853" y="10900"/>
                  </a:cubicBezTo>
                  <a:cubicBezTo>
                    <a:pt x="865" y="10900"/>
                    <a:pt x="877" y="10913"/>
                    <a:pt x="890" y="10925"/>
                  </a:cubicBezTo>
                  <a:lnTo>
                    <a:pt x="951" y="10962"/>
                  </a:lnTo>
                  <a:lnTo>
                    <a:pt x="1013" y="10999"/>
                  </a:lnTo>
                  <a:lnTo>
                    <a:pt x="1087" y="11036"/>
                  </a:lnTo>
                  <a:cubicBezTo>
                    <a:pt x="1211" y="11135"/>
                    <a:pt x="1359" y="10962"/>
                    <a:pt x="1248" y="10863"/>
                  </a:cubicBezTo>
                  <a:cubicBezTo>
                    <a:pt x="1235" y="10851"/>
                    <a:pt x="1223" y="10839"/>
                    <a:pt x="1211" y="10839"/>
                  </a:cubicBezTo>
                  <a:lnTo>
                    <a:pt x="1136" y="10802"/>
                  </a:lnTo>
                  <a:lnTo>
                    <a:pt x="1075" y="10765"/>
                  </a:lnTo>
                  <a:close/>
                  <a:moveTo>
                    <a:pt x="1828" y="11123"/>
                  </a:moveTo>
                  <a:cubicBezTo>
                    <a:pt x="1680" y="11073"/>
                    <a:pt x="1593" y="11283"/>
                    <a:pt x="1741" y="11345"/>
                  </a:cubicBezTo>
                  <a:lnTo>
                    <a:pt x="1791" y="11370"/>
                  </a:lnTo>
                  <a:lnTo>
                    <a:pt x="1852" y="11382"/>
                  </a:lnTo>
                  <a:lnTo>
                    <a:pt x="1914" y="11407"/>
                  </a:lnTo>
                  <a:lnTo>
                    <a:pt x="1964" y="11431"/>
                  </a:lnTo>
                  <a:cubicBezTo>
                    <a:pt x="2001" y="11444"/>
                    <a:pt x="2050" y="11431"/>
                    <a:pt x="2075" y="11394"/>
                  </a:cubicBezTo>
                  <a:cubicBezTo>
                    <a:pt x="2136" y="11345"/>
                    <a:pt x="2124" y="11234"/>
                    <a:pt x="2038" y="11209"/>
                  </a:cubicBezTo>
                  <a:lnTo>
                    <a:pt x="1988" y="11184"/>
                  </a:lnTo>
                  <a:lnTo>
                    <a:pt x="1927" y="11172"/>
                  </a:lnTo>
                  <a:lnTo>
                    <a:pt x="1877" y="11147"/>
                  </a:lnTo>
                  <a:close/>
                  <a:moveTo>
                    <a:pt x="2692" y="11382"/>
                  </a:moveTo>
                  <a:cubicBezTo>
                    <a:pt x="2568" y="11370"/>
                    <a:pt x="2507" y="11518"/>
                    <a:pt x="2605" y="11592"/>
                  </a:cubicBezTo>
                  <a:cubicBezTo>
                    <a:pt x="2618" y="11604"/>
                    <a:pt x="2630" y="11616"/>
                    <a:pt x="2642" y="11616"/>
                  </a:cubicBezTo>
                  <a:lnTo>
                    <a:pt x="2717" y="11629"/>
                  </a:lnTo>
                  <a:lnTo>
                    <a:pt x="2778" y="11641"/>
                  </a:lnTo>
                  <a:lnTo>
                    <a:pt x="2840" y="11653"/>
                  </a:lnTo>
                  <a:lnTo>
                    <a:pt x="2877" y="11653"/>
                  </a:lnTo>
                  <a:cubicBezTo>
                    <a:pt x="3013" y="11666"/>
                    <a:pt x="3062" y="11481"/>
                    <a:pt x="2939" y="11431"/>
                  </a:cubicBezTo>
                  <a:lnTo>
                    <a:pt x="2914" y="11431"/>
                  </a:lnTo>
                  <a:lnTo>
                    <a:pt x="2865" y="11431"/>
                  </a:lnTo>
                  <a:lnTo>
                    <a:pt x="2815" y="11419"/>
                  </a:lnTo>
                  <a:lnTo>
                    <a:pt x="2766" y="11407"/>
                  </a:lnTo>
                  <a:lnTo>
                    <a:pt x="2692" y="11394"/>
                  </a:lnTo>
                  <a:close/>
                  <a:moveTo>
                    <a:pt x="3593" y="11468"/>
                  </a:moveTo>
                  <a:cubicBezTo>
                    <a:pt x="3457" y="11481"/>
                    <a:pt x="3432" y="11653"/>
                    <a:pt x="3556" y="11690"/>
                  </a:cubicBezTo>
                  <a:cubicBezTo>
                    <a:pt x="3568" y="11703"/>
                    <a:pt x="3581" y="11703"/>
                    <a:pt x="3593" y="11690"/>
                  </a:cubicBezTo>
                  <a:lnTo>
                    <a:pt x="3679" y="11690"/>
                  </a:lnTo>
                  <a:lnTo>
                    <a:pt x="3741" y="11690"/>
                  </a:lnTo>
                  <a:lnTo>
                    <a:pt x="3790" y="11690"/>
                  </a:lnTo>
                  <a:lnTo>
                    <a:pt x="3827" y="11690"/>
                  </a:lnTo>
                  <a:cubicBezTo>
                    <a:pt x="3963" y="11690"/>
                    <a:pt x="3988" y="11518"/>
                    <a:pt x="3865" y="11468"/>
                  </a:cubicBezTo>
                  <a:cubicBezTo>
                    <a:pt x="3852" y="11468"/>
                    <a:pt x="3840" y="11468"/>
                    <a:pt x="3815" y="11468"/>
                  </a:cubicBezTo>
                  <a:lnTo>
                    <a:pt x="3778" y="11468"/>
                  </a:lnTo>
                  <a:lnTo>
                    <a:pt x="3729" y="11468"/>
                  </a:lnTo>
                  <a:lnTo>
                    <a:pt x="3593" y="11468"/>
                  </a:lnTo>
                  <a:close/>
                  <a:moveTo>
                    <a:pt x="4482" y="11357"/>
                  </a:moveTo>
                  <a:cubicBezTo>
                    <a:pt x="4371" y="11394"/>
                    <a:pt x="4371" y="11567"/>
                    <a:pt x="4482" y="11592"/>
                  </a:cubicBezTo>
                  <a:cubicBezTo>
                    <a:pt x="4506" y="11592"/>
                    <a:pt x="4519" y="11592"/>
                    <a:pt x="4531" y="11592"/>
                  </a:cubicBezTo>
                  <a:lnTo>
                    <a:pt x="4593" y="11579"/>
                  </a:lnTo>
                  <a:lnTo>
                    <a:pt x="4642" y="11567"/>
                  </a:lnTo>
                  <a:lnTo>
                    <a:pt x="4704" y="11555"/>
                  </a:lnTo>
                  <a:lnTo>
                    <a:pt x="4766" y="11530"/>
                  </a:lnTo>
                  <a:cubicBezTo>
                    <a:pt x="4864" y="11505"/>
                    <a:pt x="4877" y="11370"/>
                    <a:pt x="4790" y="11320"/>
                  </a:cubicBezTo>
                  <a:cubicBezTo>
                    <a:pt x="4766" y="11308"/>
                    <a:pt x="4729" y="11295"/>
                    <a:pt x="4704" y="11308"/>
                  </a:cubicBezTo>
                  <a:lnTo>
                    <a:pt x="4642" y="11320"/>
                  </a:lnTo>
                  <a:lnTo>
                    <a:pt x="4593" y="11333"/>
                  </a:lnTo>
                  <a:lnTo>
                    <a:pt x="4543" y="11345"/>
                  </a:lnTo>
                  <a:lnTo>
                    <a:pt x="4482" y="11370"/>
                  </a:lnTo>
                  <a:close/>
                  <a:moveTo>
                    <a:pt x="5346" y="11073"/>
                  </a:moveTo>
                  <a:cubicBezTo>
                    <a:pt x="5222" y="11123"/>
                    <a:pt x="5272" y="11308"/>
                    <a:pt x="5395" y="11295"/>
                  </a:cubicBezTo>
                  <a:cubicBezTo>
                    <a:pt x="5408" y="11295"/>
                    <a:pt x="5432" y="11295"/>
                    <a:pt x="5445" y="11283"/>
                  </a:cubicBezTo>
                  <a:lnTo>
                    <a:pt x="5469" y="11271"/>
                  </a:lnTo>
                  <a:lnTo>
                    <a:pt x="5519" y="11258"/>
                  </a:lnTo>
                  <a:lnTo>
                    <a:pt x="5568" y="11234"/>
                  </a:lnTo>
                  <a:lnTo>
                    <a:pt x="5617" y="11209"/>
                  </a:lnTo>
                  <a:lnTo>
                    <a:pt x="5654" y="11184"/>
                  </a:lnTo>
                  <a:cubicBezTo>
                    <a:pt x="5741" y="11147"/>
                    <a:pt x="5741" y="11012"/>
                    <a:pt x="5642" y="10975"/>
                  </a:cubicBezTo>
                  <a:cubicBezTo>
                    <a:pt x="5617" y="10962"/>
                    <a:pt x="5580" y="10962"/>
                    <a:pt x="5556" y="10975"/>
                  </a:cubicBezTo>
                  <a:lnTo>
                    <a:pt x="5469" y="11012"/>
                  </a:lnTo>
                  <a:lnTo>
                    <a:pt x="5420" y="11036"/>
                  </a:lnTo>
                  <a:lnTo>
                    <a:pt x="5346" y="11073"/>
                  </a:lnTo>
                  <a:close/>
                  <a:moveTo>
                    <a:pt x="6136" y="10641"/>
                  </a:moveTo>
                  <a:cubicBezTo>
                    <a:pt x="6099" y="10666"/>
                    <a:pt x="6086" y="10703"/>
                    <a:pt x="6086" y="10752"/>
                  </a:cubicBezTo>
                  <a:cubicBezTo>
                    <a:pt x="6111" y="10839"/>
                    <a:pt x="6198" y="10876"/>
                    <a:pt x="6272" y="10839"/>
                  </a:cubicBezTo>
                  <a:lnTo>
                    <a:pt x="6333" y="10789"/>
                  </a:lnTo>
                  <a:lnTo>
                    <a:pt x="6370" y="10765"/>
                  </a:lnTo>
                  <a:lnTo>
                    <a:pt x="6420" y="10728"/>
                  </a:lnTo>
                  <a:lnTo>
                    <a:pt x="6469" y="10703"/>
                  </a:lnTo>
                  <a:cubicBezTo>
                    <a:pt x="6580" y="10617"/>
                    <a:pt x="6481" y="10444"/>
                    <a:pt x="6358" y="10493"/>
                  </a:cubicBezTo>
                  <a:lnTo>
                    <a:pt x="6333" y="10505"/>
                  </a:lnTo>
                  <a:lnTo>
                    <a:pt x="6247" y="10567"/>
                  </a:lnTo>
                  <a:cubicBezTo>
                    <a:pt x="6210" y="10592"/>
                    <a:pt x="6173" y="10617"/>
                    <a:pt x="6136" y="10641"/>
                  </a:cubicBezTo>
                  <a:close/>
                  <a:moveTo>
                    <a:pt x="6864" y="10086"/>
                  </a:moveTo>
                  <a:cubicBezTo>
                    <a:pt x="6753" y="10160"/>
                    <a:pt x="6864" y="10333"/>
                    <a:pt x="6988" y="10271"/>
                  </a:cubicBezTo>
                  <a:cubicBezTo>
                    <a:pt x="7000" y="10271"/>
                    <a:pt x="7000" y="10259"/>
                    <a:pt x="7012" y="10259"/>
                  </a:cubicBezTo>
                  <a:lnTo>
                    <a:pt x="7185" y="10098"/>
                  </a:lnTo>
                  <a:cubicBezTo>
                    <a:pt x="7222" y="10061"/>
                    <a:pt x="7234" y="10012"/>
                    <a:pt x="7210" y="9962"/>
                  </a:cubicBezTo>
                  <a:cubicBezTo>
                    <a:pt x="7173" y="9888"/>
                    <a:pt x="7086" y="9876"/>
                    <a:pt x="7025" y="9925"/>
                  </a:cubicBezTo>
                  <a:cubicBezTo>
                    <a:pt x="6975" y="9987"/>
                    <a:pt x="6913" y="10036"/>
                    <a:pt x="6864" y="10086"/>
                  </a:cubicBezTo>
                  <a:close/>
                  <a:moveTo>
                    <a:pt x="7494" y="9432"/>
                  </a:moveTo>
                  <a:cubicBezTo>
                    <a:pt x="7395" y="9543"/>
                    <a:pt x="7568" y="9703"/>
                    <a:pt x="7679" y="9580"/>
                  </a:cubicBezTo>
                  <a:lnTo>
                    <a:pt x="7827" y="9407"/>
                  </a:lnTo>
                  <a:cubicBezTo>
                    <a:pt x="7926" y="9296"/>
                    <a:pt x="7790" y="9148"/>
                    <a:pt x="7679" y="9222"/>
                  </a:cubicBezTo>
                  <a:cubicBezTo>
                    <a:pt x="7666" y="9234"/>
                    <a:pt x="7654" y="9246"/>
                    <a:pt x="7642" y="9259"/>
                  </a:cubicBezTo>
                  <a:cubicBezTo>
                    <a:pt x="7592" y="9320"/>
                    <a:pt x="7543" y="9370"/>
                    <a:pt x="7494" y="9432"/>
                  </a:cubicBezTo>
                  <a:close/>
                  <a:moveTo>
                    <a:pt x="8049" y="8703"/>
                  </a:moveTo>
                  <a:cubicBezTo>
                    <a:pt x="7963" y="8827"/>
                    <a:pt x="8160" y="8975"/>
                    <a:pt x="8247" y="8827"/>
                  </a:cubicBezTo>
                  <a:cubicBezTo>
                    <a:pt x="8296" y="8765"/>
                    <a:pt x="8333" y="8703"/>
                    <a:pt x="8382" y="8629"/>
                  </a:cubicBezTo>
                  <a:cubicBezTo>
                    <a:pt x="8456" y="8518"/>
                    <a:pt x="8308" y="8382"/>
                    <a:pt x="8210" y="8481"/>
                  </a:cubicBezTo>
                  <a:cubicBezTo>
                    <a:pt x="8197" y="8493"/>
                    <a:pt x="8185" y="8493"/>
                    <a:pt x="8185" y="8506"/>
                  </a:cubicBezTo>
                  <a:cubicBezTo>
                    <a:pt x="8136" y="8567"/>
                    <a:pt x="8098" y="8642"/>
                    <a:pt x="8061" y="8703"/>
                  </a:cubicBezTo>
                  <a:close/>
                  <a:moveTo>
                    <a:pt x="8518" y="7913"/>
                  </a:moveTo>
                  <a:cubicBezTo>
                    <a:pt x="8493" y="7963"/>
                    <a:pt x="8506" y="8024"/>
                    <a:pt x="8543" y="8061"/>
                  </a:cubicBezTo>
                  <a:cubicBezTo>
                    <a:pt x="8605" y="8111"/>
                    <a:pt x="8691" y="8086"/>
                    <a:pt x="8728" y="8024"/>
                  </a:cubicBezTo>
                  <a:cubicBezTo>
                    <a:pt x="8765" y="7950"/>
                    <a:pt x="8802" y="7889"/>
                    <a:pt x="8827" y="7814"/>
                  </a:cubicBezTo>
                  <a:cubicBezTo>
                    <a:pt x="8888" y="7703"/>
                    <a:pt x="8740" y="7592"/>
                    <a:pt x="8654" y="7679"/>
                  </a:cubicBezTo>
                  <a:cubicBezTo>
                    <a:pt x="8642" y="7691"/>
                    <a:pt x="8629" y="7703"/>
                    <a:pt x="8629" y="7716"/>
                  </a:cubicBezTo>
                  <a:cubicBezTo>
                    <a:pt x="8592" y="7777"/>
                    <a:pt x="8555" y="7852"/>
                    <a:pt x="8518" y="7913"/>
                  </a:cubicBezTo>
                  <a:close/>
                  <a:moveTo>
                    <a:pt x="8901" y="7086"/>
                  </a:moveTo>
                  <a:cubicBezTo>
                    <a:pt x="8851" y="7197"/>
                    <a:pt x="9000" y="7296"/>
                    <a:pt x="9098" y="7210"/>
                  </a:cubicBezTo>
                  <a:cubicBezTo>
                    <a:pt x="9111" y="7197"/>
                    <a:pt x="9111" y="7185"/>
                    <a:pt x="9123" y="7173"/>
                  </a:cubicBezTo>
                  <a:cubicBezTo>
                    <a:pt x="9148" y="7099"/>
                    <a:pt x="9172" y="7024"/>
                    <a:pt x="9197" y="6950"/>
                  </a:cubicBezTo>
                  <a:cubicBezTo>
                    <a:pt x="9246" y="6827"/>
                    <a:pt x="9086" y="6728"/>
                    <a:pt x="9012" y="6839"/>
                  </a:cubicBezTo>
                  <a:cubicBezTo>
                    <a:pt x="9000" y="6839"/>
                    <a:pt x="8987" y="6852"/>
                    <a:pt x="8987" y="6876"/>
                  </a:cubicBezTo>
                  <a:cubicBezTo>
                    <a:pt x="8963" y="6938"/>
                    <a:pt x="8926" y="7012"/>
                    <a:pt x="8901" y="7086"/>
                  </a:cubicBezTo>
                  <a:close/>
                  <a:moveTo>
                    <a:pt x="9197" y="6222"/>
                  </a:moveTo>
                  <a:cubicBezTo>
                    <a:pt x="9160" y="6370"/>
                    <a:pt x="9382" y="6432"/>
                    <a:pt x="9419" y="6284"/>
                  </a:cubicBezTo>
                  <a:cubicBezTo>
                    <a:pt x="9444" y="6197"/>
                    <a:pt x="9456" y="6123"/>
                    <a:pt x="9481" y="6049"/>
                  </a:cubicBezTo>
                  <a:cubicBezTo>
                    <a:pt x="9506" y="5951"/>
                    <a:pt x="9395" y="5864"/>
                    <a:pt x="9308" y="5926"/>
                  </a:cubicBezTo>
                  <a:cubicBezTo>
                    <a:pt x="9284" y="5938"/>
                    <a:pt x="9259" y="5963"/>
                    <a:pt x="9246" y="6000"/>
                  </a:cubicBezTo>
                  <a:cubicBezTo>
                    <a:pt x="9234" y="6074"/>
                    <a:pt x="9209" y="6148"/>
                    <a:pt x="9197" y="6222"/>
                  </a:cubicBezTo>
                  <a:close/>
                  <a:moveTo>
                    <a:pt x="9382" y="5321"/>
                  </a:moveTo>
                  <a:cubicBezTo>
                    <a:pt x="9358" y="5444"/>
                    <a:pt x="9530" y="5506"/>
                    <a:pt x="9592" y="5407"/>
                  </a:cubicBezTo>
                  <a:cubicBezTo>
                    <a:pt x="9604" y="5395"/>
                    <a:pt x="9617" y="5370"/>
                    <a:pt x="9617" y="5358"/>
                  </a:cubicBezTo>
                  <a:cubicBezTo>
                    <a:pt x="9629" y="5284"/>
                    <a:pt x="9629" y="5198"/>
                    <a:pt x="9641" y="5124"/>
                  </a:cubicBezTo>
                  <a:cubicBezTo>
                    <a:pt x="9641" y="5099"/>
                    <a:pt x="9641" y="5087"/>
                    <a:pt x="9641" y="5062"/>
                  </a:cubicBezTo>
                  <a:cubicBezTo>
                    <a:pt x="9666" y="5000"/>
                    <a:pt x="9629" y="4938"/>
                    <a:pt x="9567" y="4926"/>
                  </a:cubicBezTo>
                  <a:cubicBezTo>
                    <a:pt x="9555" y="4914"/>
                    <a:pt x="9543" y="4914"/>
                    <a:pt x="9530" y="4926"/>
                  </a:cubicBezTo>
                  <a:cubicBezTo>
                    <a:pt x="9456" y="4926"/>
                    <a:pt x="9370" y="4926"/>
                    <a:pt x="9296" y="4926"/>
                  </a:cubicBezTo>
                  <a:cubicBezTo>
                    <a:pt x="9172" y="4926"/>
                    <a:pt x="9135" y="5111"/>
                    <a:pt x="9259" y="5148"/>
                  </a:cubicBezTo>
                  <a:cubicBezTo>
                    <a:pt x="9271" y="5161"/>
                    <a:pt x="9284" y="5161"/>
                    <a:pt x="9308" y="5161"/>
                  </a:cubicBezTo>
                  <a:lnTo>
                    <a:pt x="9419" y="5161"/>
                  </a:lnTo>
                  <a:cubicBezTo>
                    <a:pt x="9419" y="5222"/>
                    <a:pt x="9395" y="5272"/>
                    <a:pt x="9395" y="5333"/>
                  </a:cubicBezTo>
                  <a:close/>
                  <a:moveTo>
                    <a:pt x="9456" y="4420"/>
                  </a:moveTo>
                  <a:cubicBezTo>
                    <a:pt x="9469" y="4556"/>
                    <a:pt x="9666" y="4556"/>
                    <a:pt x="9679" y="4420"/>
                  </a:cubicBezTo>
                  <a:lnTo>
                    <a:pt x="9679" y="4358"/>
                  </a:lnTo>
                  <a:lnTo>
                    <a:pt x="9679" y="4173"/>
                  </a:lnTo>
                  <a:cubicBezTo>
                    <a:pt x="9679" y="4050"/>
                    <a:pt x="9506" y="4025"/>
                    <a:pt x="9456" y="4136"/>
                  </a:cubicBezTo>
                  <a:cubicBezTo>
                    <a:pt x="9456" y="4161"/>
                    <a:pt x="9456" y="4173"/>
                    <a:pt x="9456" y="4185"/>
                  </a:cubicBezTo>
                  <a:lnTo>
                    <a:pt x="9456" y="4420"/>
                  </a:lnTo>
                  <a:close/>
                  <a:moveTo>
                    <a:pt x="9395" y="3506"/>
                  </a:moveTo>
                  <a:cubicBezTo>
                    <a:pt x="9407" y="3642"/>
                    <a:pt x="9604" y="3642"/>
                    <a:pt x="9617" y="3506"/>
                  </a:cubicBezTo>
                  <a:lnTo>
                    <a:pt x="9617" y="3482"/>
                  </a:lnTo>
                  <a:cubicBezTo>
                    <a:pt x="9604" y="3395"/>
                    <a:pt x="9592" y="3321"/>
                    <a:pt x="9580" y="3235"/>
                  </a:cubicBezTo>
                  <a:cubicBezTo>
                    <a:pt x="9555" y="3111"/>
                    <a:pt x="9370" y="3111"/>
                    <a:pt x="9358" y="3235"/>
                  </a:cubicBezTo>
                  <a:cubicBezTo>
                    <a:pt x="9345" y="3260"/>
                    <a:pt x="9345" y="3272"/>
                    <a:pt x="9358" y="3284"/>
                  </a:cubicBezTo>
                  <a:cubicBezTo>
                    <a:pt x="9370" y="3358"/>
                    <a:pt x="9382" y="3432"/>
                    <a:pt x="9395" y="3506"/>
                  </a:cubicBezTo>
                  <a:close/>
                  <a:moveTo>
                    <a:pt x="9111" y="2692"/>
                  </a:moveTo>
                  <a:cubicBezTo>
                    <a:pt x="9197" y="2791"/>
                    <a:pt x="9358" y="2716"/>
                    <a:pt x="9321" y="2593"/>
                  </a:cubicBezTo>
                  <a:cubicBezTo>
                    <a:pt x="9308" y="2568"/>
                    <a:pt x="9308" y="2556"/>
                    <a:pt x="9296" y="2544"/>
                  </a:cubicBezTo>
                  <a:cubicBezTo>
                    <a:pt x="9234" y="2482"/>
                    <a:pt x="9172" y="2420"/>
                    <a:pt x="9098" y="2371"/>
                  </a:cubicBezTo>
                  <a:cubicBezTo>
                    <a:pt x="8987" y="2297"/>
                    <a:pt x="8851" y="2433"/>
                    <a:pt x="8938" y="2544"/>
                  </a:cubicBezTo>
                  <a:cubicBezTo>
                    <a:pt x="8950" y="2544"/>
                    <a:pt x="8963" y="2556"/>
                    <a:pt x="8975" y="2568"/>
                  </a:cubicBezTo>
                  <a:cubicBezTo>
                    <a:pt x="9024" y="2593"/>
                    <a:pt x="9074" y="2642"/>
                    <a:pt x="9111" y="2692"/>
                  </a:cubicBezTo>
                  <a:close/>
                  <a:moveTo>
                    <a:pt x="8395" y="2544"/>
                  </a:moveTo>
                  <a:cubicBezTo>
                    <a:pt x="8531" y="2507"/>
                    <a:pt x="8493" y="2309"/>
                    <a:pt x="8358" y="2321"/>
                  </a:cubicBezTo>
                  <a:cubicBezTo>
                    <a:pt x="8345" y="2321"/>
                    <a:pt x="8333" y="2321"/>
                    <a:pt x="8321" y="2321"/>
                  </a:cubicBezTo>
                  <a:cubicBezTo>
                    <a:pt x="8247" y="2346"/>
                    <a:pt x="8173" y="2383"/>
                    <a:pt x="8098" y="2420"/>
                  </a:cubicBezTo>
                  <a:cubicBezTo>
                    <a:pt x="8074" y="2433"/>
                    <a:pt x="8049" y="2445"/>
                    <a:pt x="8037" y="2470"/>
                  </a:cubicBezTo>
                  <a:cubicBezTo>
                    <a:pt x="8000" y="2568"/>
                    <a:pt x="8098" y="2679"/>
                    <a:pt x="8197" y="2630"/>
                  </a:cubicBezTo>
                  <a:cubicBezTo>
                    <a:pt x="8259" y="2593"/>
                    <a:pt x="8333" y="2568"/>
                    <a:pt x="8395" y="2544"/>
                  </a:cubicBezTo>
                  <a:close/>
                  <a:moveTo>
                    <a:pt x="7642" y="3000"/>
                  </a:moveTo>
                  <a:cubicBezTo>
                    <a:pt x="7666" y="2976"/>
                    <a:pt x="7679" y="2951"/>
                    <a:pt x="7679" y="2926"/>
                  </a:cubicBezTo>
                  <a:cubicBezTo>
                    <a:pt x="7691" y="2815"/>
                    <a:pt x="7568" y="2754"/>
                    <a:pt x="7494" y="2815"/>
                  </a:cubicBezTo>
                  <a:cubicBezTo>
                    <a:pt x="7420" y="2877"/>
                    <a:pt x="7370" y="2926"/>
                    <a:pt x="7308" y="3000"/>
                  </a:cubicBezTo>
                  <a:cubicBezTo>
                    <a:pt x="7284" y="3037"/>
                    <a:pt x="7271" y="3087"/>
                    <a:pt x="7296" y="3136"/>
                  </a:cubicBezTo>
                  <a:cubicBezTo>
                    <a:pt x="7346" y="3198"/>
                    <a:pt x="7432" y="3210"/>
                    <a:pt x="7481" y="3149"/>
                  </a:cubicBezTo>
                  <a:cubicBezTo>
                    <a:pt x="7531" y="3087"/>
                    <a:pt x="7580" y="3037"/>
                    <a:pt x="7642" y="2988"/>
                  </a:cubicBezTo>
                  <a:close/>
                  <a:moveTo>
                    <a:pt x="7259" y="3692"/>
                  </a:moveTo>
                  <a:cubicBezTo>
                    <a:pt x="7259" y="3655"/>
                    <a:pt x="7234" y="3605"/>
                    <a:pt x="7185" y="3593"/>
                  </a:cubicBezTo>
                  <a:cubicBezTo>
                    <a:pt x="7111" y="3568"/>
                    <a:pt x="7025" y="3630"/>
                    <a:pt x="7037" y="3704"/>
                  </a:cubicBezTo>
                  <a:cubicBezTo>
                    <a:pt x="7037" y="3790"/>
                    <a:pt x="7049" y="3877"/>
                    <a:pt x="7086" y="3963"/>
                  </a:cubicBezTo>
                  <a:cubicBezTo>
                    <a:pt x="7123" y="4099"/>
                    <a:pt x="7321" y="4050"/>
                    <a:pt x="7308" y="3914"/>
                  </a:cubicBezTo>
                  <a:cubicBezTo>
                    <a:pt x="7308" y="3914"/>
                    <a:pt x="7308" y="3901"/>
                    <a:pt x="7308" y="3889"/>
                  </a:cubicBezTo>
                  <a:cubicBezTo>
                    <a:pt x="7284" y="3827"/>
                    <a:pt x="7271" y="3766"/>
                    <a:pt x="7271" y="3692"/>
                  </a:cubicBezTo>
                  <a:close/>
                  <a:moveTo>
                    <a:pt x="7666" y="4408"/>
                  </a:moveTo>
                  <a:cubicBezTo>
                    <a:pt x="7568" y="4321"/>
                    <a:pt x="7420" y="4432"/>
                    <a:pt x="7481" y="4556"/>
                  </a:cubicBezTo>
                  <a:cubicBezTo>
                    <a:pt x="7481" y="4556"/>
                    <a:pt x="7494" y="4568"/>
                    <a:pt x="7506" y="4580"/>
                  </a:cubicBezTo>
                  <a:cubicBezTo>
                    <a:pt x="7555" y="4642"/>
                    <a:pt x="7617" y="4691"/>
                    <a:pt x="7679" y="4741"/>
                  </a:cubicBezTo>
                  <a:cubicBezTo>
                    <a:pt x="7802" y="4840"/>
                    <a:pt x="7950" y="4667"/>
                    <a:pt x="7839" y="4568"/>
                  </a:cubicBezTo>
                  <a:cubicBezTo>
                    <a:pt x="7778" y="4519"/>
                    <a:pt x="7728" y="4469"/>
                    <a:pt x="7666" y="4408"/>
                  </a:cubicBezTo>
                  <a:close/>
                  <a:moveTo>
                    <a:pt x="8395" y="4852"/>
                  </a:moveTo>
                  <a:cubicBezTo>
                    <a:pt x="8271" y="4815"/>
                    <a:pt x="8197" y="4988"/>
                    <a:pt x="8308" y="5062"/>
                  </a:cubicBezTo>
                  <a:cubicBezTo>
                    <a:pt x="8321" y="5062"/>
                    <a:pt x="8333" y="5074"/>
                    <a:pt x="8345" y="5074"/>
                  </a:cubicBezTo>
                  <a:cubicBezTo>
                    <a:pt x="8419" y="5099"/>
                    <a:pt x="8493" y="5111"/>
                    <a:pt x="8580" y="5124"/>
                  </a:cubicBezTo>
                  <a:cubicBezTo>
                    <a:pt x="8703" y="5136"/>
                    <a:pt x="8765" y="4963"/>
                    <a:pt x="8654" y="4901"/>
                  </a:cubicBezTo>
                  <a:cubicBezTo>
                    <a:pt x="8642" y="4901"/>
                    <a:pt x="8629" y="4889"/>
                    <a:pt x="8617" y="4889"/>
                  </a:cubicBezTo>
                  <a:cubicBezTo>
                    <a:pt x="8543" y="4877"/>
                    <a:pt x="8469" y="4864"/>
                    <a:pt x="8395" y="4852"/>
                  </a:cubicBezTo>
                  <a:close/>
                  <a:moveTo>
                    <a:pt x="10197" y="4852"/>
                  </a:moveTo>
                  <a:cubicBezTo>
                    <a:pt x="10074" y="4864"/>
                    <a:pt x="10074" y="5049"/>
                    <a:pt x="10197" y="5074"/>
                  </a:cubicBezTo>
                  <a:cubicBezTo>
                    <a:pt x="10209" y="5074"/>
                    <a:pt x="10222" y="5074"/>
                    <a:pt x="10234" y="5074"/>
                  </a:cubicBezTo>
                  <a:lnTo>
                    <a:pt x="10469" y="5037"/>
                  </a:lnTo>
                  <a:cubicBezTo>
                    <a:pt x="10592" y="5012"/>
                    <a:pt x="10592" y="4827"/>
                    <a:pt x="10469" y="4815"/>
                  </a:cubicBezTo>
                  <a:cubicBezTo>
                    <a:pt x="10456" y="4803"/>
                    <a:pt x="10431" y="4803"/>
                    <a:pt x="10419" y="4815"/>
                  </a:cubicBezTo>
                  <a:cubicBezTo>
                    <a:pt x="10345" y="4827"/>
                    <a:pt x="10271" y="4840"/>
                    <a:pt x="10197" y="4852"/>
                  </a:cubicBezTo>
                  <a:close/>
                  <a:moveTo>
                    <a:pt x="11098" y="4667"/>
                  </a:moveTo>
                  <a:cubicBezTo>
                    <a:pt x="11012" y="4691"/>
                    <a:pt x="10975" y="4803"/>
                    <a:pt x="11049" y="4864"/>
                  </a:cubicBezTo>
                  <a:cubicBezTo>
                    <a:pt x="11073" y="4889"/>
                    <a:pt x="11123" y="4901"/>
                    <a:pt x="11160" y="4901"/>
                  </a:cubicBezTo>
                  <a:lnTo>
                    <a:pt x="11382" y="4840"/>
                  </a:lnTo>
                  <a:cubicBezTo>
                    <a:pt x="11518" y="4803"/>
                    <a:pt x="11493" y="4593"/>
                    <a:pt x="11345" y="4605"/>
                  </a:cubicBezTo>
                  <a:lnTo>
                    <a:pt x="11320" y="4605"/>
                  </a:lnTo>
                  <a:lnTo>
                    <a:pt x="11098" y="4667"/>
                  </a:lnTo>
                  <a:close/>
                  <a:moveTo>
                    <a:pt x="11987" y="4408"/>
                  </a:moveTo>
                  <a:cubicBezTo>
                    <a:pt x="11851" y="4457"/>
                    <a:pt x="11888" y="4642"/>
                    <a:pt x="12024" y="4642"/>
                  </a:cubicBezTo>
                  <a:cubicBezTo>
                    <a:pt x="12036" y="4642"/>
                    <a:pt x="12049" y="4642"/>
                    <a:pt x="12061" y="4642"/>
                  </a:cubicBezTo>
                  <a:lnTo>
                    <a:pt x="12283" y="4556"/>
                  </a:lnTo>
                  <a:cubicBezTo>
                    <a:pt x="12394" y="4519"/>
                    <a:pt x="12369" y="4334"/>
                    <a:pt x="12246" y="4334"/>
                  </a:cubicBezTo>
                  <a:cubicBezTo>
                    <a:pt x="12221" y="4334"/>
                    <a:pt x="12209" y="4334"/>
                    <a:pt x="12197" y="4346"/>
                  </a:cubicBezTo>
                  <a:lnTo>
                    <a:pt x="11987" y="4420"/>
                  </a:lnTo>
                  <a:close/>
                  <a:moveTo>
                    <a:pt x="12839" y="4074"/>
                  </a:moveTo>
                  <a:cubicBezTo>
                    <a:pt x="12727" y="4124"/>
                    <a:pt x="12764" y="4296"/>
                    <a:pt x="12888" y="4296"/>
                  </a:cubicBezTo>
                  <a:cubicBezTo>
                    <a:pt x="12900" y="4296"/>
                    <a:pt x="12913" y="4296"/>
                    <a:pt x="12925" y="4284"/>
                  </a:cubicBezTo>
                  <a:lnTo>
                    <a:pt x="13147" y="4185"/>
                  </a:lnTo>
                  <a:cubicBezTo>
                    <a:pt x="13258" y="4136"/>
                    <a:pt x="13209" y="3951"/>
                    <a:pt x="13085" y="3963"/>
                  </a:cubicBezTo>
                  <a:cubicBezTo>
                    <a:pt x="13073" y="3963"/>
                    <a:pt x="13061" y="3976"/>
                    <a:pt x="13048" y="3976"/>
                  </a:cubicBezTo>
                  <a:close/>
                  <a:moveTo>
                    <a:pt x="13653" y="3655"/>
                  </a:moveTo>
                  <a:cubicBezTo>
                    <a:pt x="13542" y="3729"/>
                    <a:pt x="13604" y="3889"/>
                    <a:pt x="13727" y="3877"/>
                  </a:cubicBezTo>
                  <a:cubicBezTo>
                    <a:pt x="13740" y="3877"/>
                    <a:pt x="13752" y="3864"/>
                    <a:pt x="13764" y="3864"/>
                  </a:cubicBezTo>
                  <a:cubicBezTo>
                    <a:pt x="13838" y="3827"/>
                    <a:pt x="13900" y="3778"/>
                    <a:pt x="13974" y="3741"/>
                  </a:cubicBezTo>
                  <a:cubicBezTo>
                    <a:pt x="14098" y="3655"/>
                    <a:pt x="13987" y="3457"/>
                    <a:pt x="13851" y="3544"/>
                  </a:cubicBezTo>
                  <a:close/>
                  <a:moveTo>
                    <a:pt x="14419" y="3161"/>
                  </a:moveTo>
                  <a:cubicBezTo>
                    <a:pt x="14320" y="3235"/>
                    <a:pt x="14394" y="3395"/>
                    <a:pt x="14517" y="3371"/>
                  </a:cubicBezTo>
                  <a:cubicBezTo>
                    <a:pt x="14530" y="3371"/>
                    <a:pt x="14554" y="3358"/>
                    <a:pt x="14567" y="3358"/>
                  </a:cubicBezTo>
                  <a:cubicBezTo>
                    <a:pt x="14628" y="3309"/>
                    <a:pt x="14690" y="3260"/>
                    <a:pt x="14752" y="3210"/>
                  </a:cubicBezTo>
                  <a:cubicBezTo>
                    <a:pt x="14826" y="3149"/>
                    <a:pt x="14801" y="3013"/>
                    <a:pt x="14690" y="3000"/>
                  </a:cubicBezTo>
                  <a:cubicBezTo>
                    <a:pt x="14665" y="3000"/>
                    <a:pt x="14628" y="3013"/>
                    <a:pt x="14604" y="3025"/>
                  </a:cubicBezTo>
                  <a:close/>
                  <a:moveTo>
                    <a:pt x="15135" y="2581"/>
                  </a:moveTo>
                  <a:cubicBezTo>
                    <a:pt x="15097" y="2605"/>
                    <a:pt x="15085" y="2655"/>
                    <a:pt x="15097" y="2692"/>
                  </a:cubicBezTo>
                  <a:cubicBezTo>
                    <a:pt x="15110" y="2778"/>
                    <a:pt x="15221" y="2815"/>
                    <a:pt x="15295" y="2754"/>
                  </a:cubicBezTo>
                  <a:cubicBezTo>
                    <a:pt x="15344" y="2704"/>
                    <a:pt x="15406" y="2642"/>
                    <a:pt x="15455" y="2593"/>
                  </a:cubicBezTo>
                  <a:cubicBezTo>
                    <a:pt x="15579" y="2482"/>
                    <a:pt x="15418" y="2309"/>
                    <a:pt x="15307" y="2420"/>
                  </a:cubicBezTo>
                  <a:cubicBezTo>
                    <a:pt x="15246" y="2470"/>
                    <a:pt x="15196" y="2531"/>
                    <a:pt x="15135" y="2581"/>
                  </a:cubicBezTo>
                  <a:close/>
                  <a:moveTo>
                    <a:pt x="15752" y="1926"/>
                  </a:moveTo>
                  <a:cubicBezTo>
                    <a:pt x="15715" y="1951"/>
                    <a:pt x="15715" y="2001"/>
                    <a:pt x="15739" y="2050"/>
                  </a:cubicBezTo>
                  <a:cubicBezTo>
                    <a:pt x="15776" y="2124"/>
                    <a:pt x="15875" y="2124"/>
                    <a:pt x="15925" y="2062"/>
                  </a:cubicBezTo>
                  <a:cubicBezTo>
                    <a:pt x="15974" y="2001"/>
                    <a:pt x="16023" y="1939"/>
                    <a:pt x="16073" y="1877"/>
                  </a:cubicBezTo>
                  <a:cubicBezTo>
                    <a:pt x="16134" y="1778"/>
                    <a:pt x="16023" y="1655"/>
                    <a:pt x="15925" y="1717"/>
                  </a:cubicBezTo>
                  <a:cubicBezTo>
                    <a:pt x="15912" y="1717"/>
                    <a:pt x="15900" y="1729"/>
                    <a:pt x="15900" y="1741"/>
                  </a:cubicBezTo>
                  <a:cubicBezTo>
                    <a:pt x="15850" y="1803"/>
                    <a:pt x="15801" y="1865"/>
                    <a:pt x="15752" y="1926"/>
                  </a:cubicBezTo>
                  <a:close/>
                  <a:moveTo>
                    <a:pt x="16270" y="1173"/>
                  </a:moveTo>
                  <a:cubicBezTo>
                    <a:pt x="16159" y="1285"/>
                    <a:pt x="16332" y="1445"/>
                    <a:pt x="16443" y="1322"/>
                  </a:cubicBezTo>
                  <a:cubicBezTo>
                    <a:pt x="16455" y="1322"/>
                    <a:pt x="16455" y="1309"/>
                    <a:pt x="16468" y="1297"/>
                  </a:cubicBezTo>
                  <a:lnTo>
                    <a:pt x="16492" y="1248"/>
                  </a:lnTo>
                  <a:lnTo>
                    <a:pt x="16542" y="1149"/>
                  </a:lnTo>
                  <a:lnTo>
                    <a:pt x="16579" y="1087"/>
                  </a:lnTo>
                  <a:cubicBezTo>
                    <a:pt x="16653" y="964"/>
                    <a:pt x="16480" y="853"/>
                    <a:pt x="16394" y="951"/>
                  </a:cubicBezTo>
                  <a:cubicBezTo>
                    <a:pt x="16381" y="964"/>
                    <a:pt x="16381" y="976"/>
                    <a:pt x="16381" y="976"/>
                  </a:cubicBezTo>
                  <a:lnTo>
                    <a:pt x="16344" y="1038"/>
                  </a:lnTo>
                  <a:lnTo>
                    <a:pt x="16295" y="11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1" name="Google Shape;1871;p60"/>
          <p:cNvSpPr/>
          <p:nvPr/>
        </p:nvSpPr>
        <p:spPr>
          <a:xfrm flipH="1" rot="-9763176">
            <a:off x="4105838" y="3203577"/>
            <a:ext cx="932333" cy="512408"/>
          </a:xfrm>
          <a:custGeom>
            <a:rect b="b" l="l" r="r" t="t"/>
            <a:pathLst>
              <a:path extrusionOk="0" h="9768" w="17773">
                <a:moveTo>
                  <a:pt x="3304" y="1"/>
                </a:moveTo>
                <a:cubicBezTo>
                  <a:pt x="3172" y="1"/>
                  <a:pt x="3045" y="62"/>
                  <a:pt x="2971" y="211"/>
                </a:cubicBezTo>
                <a:cubicBezTo>
                  <a:pt x="2857" y="439"/>
                  <a:pt x="2743" y="690"/>
                  <a:pt x="2629" y="918"/>
                </a:cubicBezTo>
                <a:cubicBezTo>
                  <a:pt x="2629" y="941"/>
                  <a:pt x="2606" y="964"/>
                  <a:pt x="2583" y="1009"/>
                </a:cubicBezTo>
                <a:cubicBezTo>
                  <a:pt x="2058" y="2105"/>
                  <a:pt x="1510" y="3201"/>
                  <a:pt x="985" y="4296"/>
                </a:cubicBezTo>
                <a:cubicBezTo>
                  <a:pt x="985" y="4319"/>
                  <a:pt x="985" y="4319"/>
                  <a:pt x="985" y="4319"/>
                </a:cubicBezTo>
                <a:cubicBezTo>
                  <a:pt x="825" y="4593"/>
                  <a:pt x="643" y="4844"/>
                  <a:pt x="483" y="5118"/>
                </a:cubicBezTo>
                <a:cubicBezTo>
                  <a:pt x="369" y="5209"/>
                  <a:pt x="255" y="5323"/>
                  <a:pt x="141" y="5438"/>
                </a:cubicBezTo>
                <a:cubicBezTo>
                  <a:pt x="49" y="5529"/>
                  <a:pt x="49" y="5643"/>
                  <a:pt x="95" y="5711"/>
                </a:cubicBezTo>
                <a:cubicBezTo>
                  <a:pt x="0" y="5996"/>
                  <a:pt x="173" y="6327"/>
                  <a:pt x="469" y="6327"/>
                </a:cubicBezTo>
                <a:cubicBezTo>
                  <a:pt x="530" y="6327"/>
                  <a:pt x="596" y="6313"/>
                  <a:pt x="666" y="6282"/>
                </a:cubicBezTo>
                <a:cubicBezTo>
                  <a:pt x="711" y="6259"/>
                  <a:pt x="757" y="6236"/>
                  <a:pt x="803" y="6214"/>
                </a:cubicBezTo>
                <a:lnTo>
                  <a:pt x="917" y="6214"/>
                </a:lnTo>
                <a:cubicBezTo>
                  <a:pt x="962" y="6282"/>
                  <a:pt x="1031" y="6328"/>
                  <a:pt x="1122" y="6328"/>
                </a:cubicBezTo>
                <a:lnTo>
                  <a:pt x="3336" y="6830"/>
                </a:lnTo>
                <a:lnTo>
                  <a:pt x="3519" y="6830"/>
                </a:lnTo>
                <a:cubicBezTo>
                  <a:pt x="3633" y="6853"/>
                  <a:pt x="3770" y="6898"/>
                  <a:pt x="3907" y="6944"/>
                </a:cubicBezTo>
                <a:cubicBezTo>
                  <a:pt x="3951" y="6957"/>
                  <a:pt x="3993" y="6962"/>
                  <a:pt x="4033" y="6962"/>
                </a:cubicBezTo>
                <a:cubicBezTo>
                  <a:pt x="4427" y="6962"/>
                  <a:pt x="4601" y="6396"/>
                  <a:pt x="4249" y="6168"/>
                </a:cubicBezTo>
                <a:cubicBezTo>
                  <a:pt x="4500" y="6145"/>
                  <a:pt x="4592" y="5757"/>
                  <a:pt x="4318" y="5666"/>
                </a:cubicBezTo>
                <a:cubicBezTo>
                  <a:pt x="3861" y="5529"/>
                  <a:pt x="3405" y="5438"/>
                  <a:pt x="2971" y="5346"/>
                </a:cubicBezTo>
                <a:cubicBezTo>
                  <a:pt x="4744" y="4737"/>
                  <a:pt x="6686" y="4321"/>
                  <a:pt x="8540" y="4321"/>
                </a:cubicBezTo>
                <a:cubicBezTo>
                  <a:pt x="9811" y="4321"/>
                  <a:pt x="11041" y="4517"/>
                  <a:pt x="12147" y="4981"/>
                </a:cubicBezTo>
                <a:cubicBezTo>
                  <a:pt x="13311" y="5780"/>
                  <a:pt x="14292" y="6830"/>
                  <a:pt x="15228" y="7971"/>
                </a:cubicBezTo>
                <a:cubicBezTo>
                  <a:pt x="14886" y="7925"/>
                  <a:pt x="14543" y="7857"/>
                  <a:pt x="14201" y="7789"/>
                </a:cubicBezTo>
                <a:cubicBezTo>
                  <a:pt x="13767" y="7674"/>
                  <a:pt x="13356" y="7560"/>
                  <a:pt x="12923" y="7446"/>
                </a:cubicBezTo>
                <a:cubicBezTo>
                  <a:pt x="12881" y="7434"/>
                  <a:pt x="12839" y="7428"/>
                  <a:pt x="12799" y="7428"/>
                </a:cubicBezTo>
                <a:cubicBezTo>
                  <a:pt x="12406" y="7428"/>
                  <a:pt x="12143" y="7994"/>
                  <a:pt x="12558" y="8222"/>
                </a:cubicBezTo>
                <a:cubicBezTo>
                  <a:pt x="13790" y="8930"/>
                  <a:pt x="15046" y="9432"/>
                  <a:pt x="16438" y="9751"/>
                </a:cubicBezTo>
                <a:cubicBezTo>
                  <a:pt x="16480" y="9762"/>
                  <a:pt x="16522" y="9767"/>
                  <a:pt x="16563" y="9767"/>
                </a:cubicBezTo>
                <a:cubicBezTo>
                  <a:pt x="16785" y="9767"/>
                  <a:pt x="16970" y="9614"/>
                  <a:pt x="17009" y="9363"/>
                </a:cubicBezTo>
                <a:cubicBezTo>
                  <a:pt x="17009" y="9227"/>
                  <a:pt x="17031" y="9090"/>
                  <a:pt x="17054" y="8953"/>
                </a:cubicBezTo>
                <a:cubicBezTo>
                  <a:pt x="17123" y="8907"/>
                  <a:pt x="17191" y="8838"/>
                  <a:pt x="17237" y="8770"/>
                </a:cubicBezTo>
                <a:cubicBezTo>
                  <a:pt x="17351" y="8724"/>
                  <a:pt x="17465" y="8587"/>
                  <a:pt x="17488" y="8405"/>
                </a:cubicBezTo>
                <a:cubicBezTo>
                  <a:pt x="17556" y="7903"/>
                  <a:pt x="17533" y="7469"/>
                  <a:pt x="17442" y="7035"/>
                </a:cubicBezTo>
                <a:cubicBezTo>
                  <a:pt x="17442" y="6077"/>
                  <a:pt x="17533" y="5141"/>
                  <a:pt x="17716" y="4205"/>
                </a:cubicBezTo>
                <a:cubicBezTo>
                  <a:pt x="17773" y="3866"/>
                  <a:pt x="17480" y="3632"/>
                  <a:pt x="17227" y="3632"/>
                </a:cubicBezTo>
                <a:cubicBezTo>
                  <a:pt x="17071" y="3632"/>
                  <a:pt x="16929" y="3722"/>
                  <a:pt x="16894" y="3931"/>
                </a:cubicBezTo>
                <a:cubicBezTo>
                  <a:pt x="16780" y="4502"/>
                  <a:pt x="16689" y="5095"/>
                  <a:pt x="16598" y="5666"/>
                </a:cubicBezTo>
                <a:cubicBezTo>
                  <a:pt x="16324" y="5711"/>
                  <a:pt x="16073" y="5963"/>
                  <a:pt x="16232" y="6282"/>
                </a:cubicBezTo>
                <a:cubicBezTo>
                  <a:pt x="16324" y="6442"/>
                  <a:pt x="16392" y="6579"/>
                  <a:pt x="16438" y="6716"/>
                </a:cubicBezTo>
                <a:cubicBezTo>
                  <a:pt x="16415" y="6853"/>
                  <a:pt x="16415" y="6990"/>
                  <a:pt x="16392" y="7127"/>
                </a:cubicBezTo>
                <a:cubicBezTo>
                  <a:pt x="15160" y="5506"/>
                  <a:pt x="13585" y="4410"/>
                  <a:pt x="11827" y="3794"/>
                </a:cubicBezTo>
                <a:cubicBezTo>
                  <a:pt x="10960" y="3292"/>
                  <a:pt x="9978" y="2927"/>
                  <a:pt x="8883" y="2721"/>
                </a:cubicBezTo>
                <a:cubicBezTo>
                  <a:pt x="8296" y="2610"/>
                  <a:pt x="7705" y="2556"/>
                  <a:pt x="7117" y="2556"/>
                </a:cubicBezTo>
                <a:cubicBezTo>
                  <a:pt x="5416" y="2556"/>
                  <a:pt x="3739" y="3009"/>
                  <a:pt x="2263" y="3840"/>
                </a:cubicBezTo>
                <a:cubicBezTo>
                  <a:pt x="2377" y="3634"/>
                  <a:pt x="2492" y="3429"/>
                  <a:pt x="2583" y="3201"/>
                </a:cubicBezTo>
                <a:cubicBezTo>
                  <a:pt x="2857" y="2813"/>
                  <a:pt x="3062" y="2356"/>
                  <a:pt x="3222" y="1900"/>
                </a:cubicBezTo>
                <a:cubicBezTo>
                  <a:pt x="3405" y="1466"/>
                  <a:pt x="3587" y="1032"/>
                  <a:pt x="3770" y="576"/>
                </a:cubicBezTo>
                <a:cubicBezTo>
                  <a:pt x="3878" y="267"/>
                  <a:pt x="3580" y="1"/>
                  <a:pt x="330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60"/>
          <p:cNvSpPr/>
          <p:nvPr/>
        </p:nvSpPr>
        <p:spPr>
          <a:xfrm>
            <a:off x="9637225" y="2794425"/>
            <a:ext cx="838500" cy="62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line Notebook XL by Slidesgo">
  <a:themeElements>
    <a:clrScheme name="Simple Light">
      <a:dk1>
        <a:srgbClr val="1C4587"/>
      </a:dk1>
      <a:lt1>
        <a:srgbClr val="FFFFFF"/>
      </a:lt1>
      <a:dk2>
        <a:srgbClr val="000000"/>
      </a:dk2>
      <a:lt2>
        <a:srgbClr val="F6B0F7"/>
      </a:lt2>
      <a:accent1>
        <a:srgbClr val="CAFFCA"/>
      </a:accent1>
      <a:accent2>
        <a:srgbClr val="FFE599"/>
      </a:accent2>
      <a:accent3>
        <a:srgbClr val="FFF8D3"/>
      </a:accent3>
      <a:accent4>
        <a:srgbClr val="FFBBAA"/>
      </a:accent4>
      <a:accent5>
        <a:srgbClr val="FFFF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