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4502-6157-ADFB-7E80-53E856A11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CA878-EBE3-A278-5811-072A3503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B61E-7A97-8D91-DDE8-2EBA5A9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5AB6-9240-316E-D954-BE7C6F85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9E62-4FD8-9D6E-CCA8-F76B6E2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2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F542-A549-F4F7-B7A3-D86BF4C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F3CC-B3C5-A624-B0B6-8303C183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2958-D403-773E-946B-EE8E7EE8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131A-B283-D989-94D2-005DC6E1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56B7-497D-5DC0-5DA8-CCC0B7F4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D01EE-8FCE-093C-A2A1-2A386727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6EA50-2C41-1A1C-ED68-519CDB4BB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412C-EA67-FB37-08F8-566A3897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566E-7DD9-6407-DEE5-A4B32F5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DD38-A44D-4FD7-A275-1FEBAD74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EF4-A63F-A8FF-F886-D49E2749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30F3-6171-08C0-5DE7-BB895272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44135-685C-5835-39CB-72DF416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E9A-C9AC-AC99-D783-20C90865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94CA-A0EE-EDE5-4D18-A91ECE9A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7C3F-4CB6-B1B2-291A-9555EC1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BF30-C9E8-5EBB-DDDA-206A734B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9BF0-3C35-0809-B625-D28CF3B5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52D9-5E54-0A17-AC99-1AFD9112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C12F-7AE3-BDED-0A99-2694AF9A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35A-1C2F-2957-54B7-9869B39E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0AC9-89A3-1E67-B79C-DDFF2A2A2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E02C-B1D8-623F-7A9A-1D0631E5C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542F-DE8D-F9EA-CDB4-EAB6120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F23E9-F158-81E7-5184-CED90BE5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FC8A-AE89-8C16-21DE-E242988F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7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4211-1192-3874-C452-CC5F7874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E10A-40B8-6A6A-9F94-EA2145CE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11A3B-E408-D945-E9B7-28BEADF39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B40E2-1967-00D7-32F2-A3BF8844F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45C8-27EE-CE7F-98C0-CF9CFD7B1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9E5E3-36C8-325B-3067-39BB970C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81B3-AAA8-521F-A70D-6FF150B3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0E51E-6473-1674-85DD-7DB9EFE0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DE65-D62D-6815-2319-C167FE83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6B9FD-F241-3D32-3DE2-DBB8DB52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79692-0D67-F811-B013-14DB0BC2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1C445-ED76-F0AC-42ED-4A717221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94365-A797-4133-18E4-B73C88C6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12B88-AA09-7C8D-FB53-4288601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2B4C-57EF-833A-5C93-22F7A1B8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3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2FF4-F519-BC41-B10D-4723C7F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017-1224-9B23-2028-C23CD536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6830-508D-D4C8-12A7-2CA09180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EC74-8AA6-E63E-C3C4-532060BC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8D1F-C2C6-5F37-2FA8-CD9C8B74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3040-05B7-24DD-86D5-1C2D65F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8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A86A-AE31-5AB0-8FFE-1C5AEF49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BDF0E-0E39-AFB7-D3C6-6310F8BF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68B6-60CE-EC97-B35A-2627EA5D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77C1C-70C4-CF44-AAAF-4717B07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8C81-2E69-9BA0-4F50-0F645F78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1649-05EB-BB6E-6F32-23FA3A90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1D924-D497-7A6F-2A82-20200A7E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42C8-392E-930B-F8CA-8CF427E2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3767-9467-62F5-4389-1FA0C1DCB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EE1-9565-42DE-A4EB-1AA7A04D4E6A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0C23-9EAD-A92F-7F87-66A477B6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8259-EFEB-EA2F-57C9-1B2AA415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20FF-9A35-4953-B890-235705A7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0E84-066E-C729-9E5A-078319C4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7" y="361949"/>
            <a:ext cx="10944225" cy="15478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ptos" panose="020B0004020202020204" pitchFamily="34" charset="0"/>
              </a:rPr>
              <a:t>Evaluation Insights and Actionable Outcomes for Center Visits</a:t>
            </a:r>
            <a:endParaRPr lang="en-IN" sz="4400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753D-A133-DF35-C599-820F3ABB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84" y="1931730"/>
            <a:ext cx="10944224" cy="2131296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To evaluate customer experiences and satisfaction at various centers.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To identify key factors contributing to positive and negative experiences.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To provide actionable insights for improvement.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36081-29E7-C57B-2563-F6496E68E657}"/>
              </a:ext>
            </a:extLst>
          </p:cNvPr>
          <p:cNvSpPr txBox="1"/>
          <p:nvPr/>
        </p:nvSpPr>
        <p:spPr>
          <a:xfrm>
            <a:off x="2090584" y="4178710"/>
            <a:ext cx="850859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collection through evaluator visits and feedback.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Analysis of various aspects such as website inquiry, center visit, classroom conditions, and follow-up interactions.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2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607A-0F38-60A7-B632-F6D67A1B86E8}"/>
              </a:ext>
            </a:extLst>
          </p:cNvPr>
          <p:cNvSpPr txBox="1"/>
          <p:nvPr/>
        </p:nvSpPr>
        <p:spPr>
          <a:xfrm>
            <a:off x="704850" y="371475"/>
            <a:ext cx="858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Overview of the Power BI Dashboard Analysis  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72AE-BEB5-A17B-DE34-B591795BA1AE}"/>
              </a:ext>
            </a:extLst>
          </p:cNvPr>
          <p:cNvSpPr txBox="1"/>
          <p:nvPr/>
        </p:nvSpPr>
        <p:spPr>
          <a:xfrm>
            <a:off x="914400" y="894695"/>
            <a:ext cx="10572750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average evaluation score is 85.39, indicating a generally high level of satisfaction among evaluators.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 total of 56 visits were recorded during the evaluation period.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average exterior score is 84.82, reflecting positive first impressions of the centers.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Classroom conditions were rated highly, with 51 evaluators stating the classrooms were well-maintained and clean, while only 2 disagreed.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Most classrooms were equipped with modern technology, as confirmed by 53 evaluators.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Evaluations were spread throughout the week, with Tuesday having the highest number (13) and Friday the lowest (7).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Website inquiries were fairly split between JEE (26) and NEET (30) courses.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Follow-up calls were evenly split, with 28 evaluators receiving a call within 48 hours and 28 not.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Follow-ups were mostly conducted via calls (28), with fewer using text (7) or email (1).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Staff member ratings showed a majority rating of 4 (39 evaluators), with fewer giving a rating of 5 (12) or 3 (5).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Most evaluator visits occurred in the afternoon (30), followed by evening (15) and morning (11).</a:t>
            </a:r>
          </a:p>
        </p:txBody>
      </p:sp>
    </p:spTree>
    <p:extLst>
      <p:ext uri="{BB962C8B-B14F-4D97-AF65-F5344CB8AC3E}">
        <p14:creationId xmlns:p14="http://schemas.microsoft.com/office/powerpoint/2010/main" val="18406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607A-0F38-60A7-B632-F6D67A1B86E8}"/>
              </a:ext>
            </a:extLst>
          </p:cNvPr>
          <p:cNvSpPr txBox="1"/>
          <p:nvPr/>
        </p:nvSpPr>
        <p:spPr>
          <a:xfrm>
            <a:off x="704850" y="371475"/>
            <a:ext cx="1078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Average Time from Reception to Meeting the Salesperson and Classroom Analysis 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72AE-BEB5-A17B-DE34-B591795BA1AE}"/>
              </a:ext>
            </a:extLst>
          </p:cNvPr>
          <p:cNvSpPr txBox="1"/>
          <p:nvPr/>
        </p:nvSpPr>
        <p:spPr>
          <a:xfrm>
            <a:off x="809625" y="1437620"/>
            <a:ext cx="105727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Time Taken: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Calculation: 87.83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Reasons for Delays: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visitor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Staff availability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Classroom Analysis: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Maintenance: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 evaluators found the classrooms well-maintained and clean.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53 evaluators confirmed modern tech infrastructure.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Issues Identified: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percentage found classrooms not well-maintained or without tech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75355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607A-0F38-60A7-B632-F6D67A1B86E8}"/>
              </a:ext>
            </a:extLst>
          </p:cNvPr>
          <p:cNvSpPr txBox="1"/>
          <p:nvPr/>
        </p:nvSpPr>
        <p:spPr>
          <a:xfrm>
            <a:off x="704850" y="371475"/>
            <a:ext cx="107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Top 5 Traits of the Staff with High Interaction Ratings:-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72AE-BEB5-A17B-DE34-B591795BA1AE}"/>
              </a:ext>
            </a:extLst>
          </p:cNvPr>
          <p:cNvSpPr txBox="1"/>
          <p:nvPr/>
        </p:nvSpPr>
        <p:spPr>
          <a:xfrm>
            <a:off x="1123950" y="980420"/>
            <a:ext cx="1057275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Friendly and approachable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demeanor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Professionalism and courteousness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Active listening and effective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Comprehensive knowledge of courses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Ability to handle objections and provide clear justifications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69977-6C73-0AEF-48C3-6EAA72EECE2E}"/>
              </a:ext>
            </a:extLst>
          </p:cNvPr>
          <p:cNvSpPr txBox="1"/>
          <p:nvPr/>
        </p:nvSpPr>
        <p:spPr>
          <a:xfrm>
            <a:off x="704850" y="3439180"/>
            <a:ext cx="1003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Factors Leading to High Satisfaction 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C519E-52BE-AC8B-E6E3-6AAA2A12EEF5}"/>
              </a:ext>
            </a:extLst>
          </p:cNvPr>
          <p:cNvSpPr txBox="1"/>
          <p:nvPr/>
        </p:nvSpPr>
        <p:spPr>
          <a:xfrm>
            <a:off x="1019175" y="4076700"/>
            <a:ext cx="759142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Warm and professional greetings by receptionists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Knowledgeable and helpful salespersons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Comfortable and clean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Prompt follow-up and customer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607A-0F38-60A7-B632-F6D67A1B86E8}"/>
              </a:ext>
            </a:extLst>
          </p:cNvPr>
          <p:cNvSpPr txBox="1"/>
          <p:nvPr/>
        </p:nvSpPr>
        <p:spPr>
          <a:xfrm>
            <a:off x="476250" y="133350"/>
            <a:ext cx="107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Positive Factors in Website Enquiry Section 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72AE-BEB5-A17B-DE34-B591795BA1AE}"/>
              </a:ext>
            </a:extLst>
          </p:cNvPr>
          <p:cNvSpPr txBox="1"/>
          <p:nvPr/>
        </p:nvSpPr>
        <p:spPr>
          <a:xfrm>
            <a:off x="1143000" y="656570"/>
            <a:ext cx="1057275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Users appreciated the website's attractive and engaging design.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/>
              <a:t>he site was user-friendly, with clear sections that made finding information straightforward.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Course descriptions and program details were easy to understand, aiding in decision-making.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Users found valuable resources like downloadable brochures and FAQs helpful.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Forms for inquiries and booking visits were easy to locate and use, with quick confirmation.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When contacted, representatives were professional and provided detailed assistance.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82084-E7F0-DE65-081D-81381D6A451C}"/>
              </a:ext>
            </a:extLst>
          </p:cNvPr>
          <p:cNvSpPr txBox="1"/>
          <p:nvPr/>
        </p:nvSpPr>
        <p:spPr>
          <a:xfrm>
            <a:off x="476250" y="3200737"/>
            <a:ext cx="894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Negative Factors in Website Enquiry Section :-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FD1A5-D8C6-7C0A-D334-9675136601F6}"/>
              </a:ext>
            </a:extLst>
          </p:cNvPr>
          <p:cNvSpPr txBox="1"/>
          <p:nvPr/>
        </p:nvSpPr>
        <p:spPr>
          <a:xfrm>
            <a:off x="1068336" y="3734097"/>
            <a:ext cx="1034691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users did not receive expected follow-up calls or messages after inquiries, leading to frustration.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Requiring a mobile number to browse and lacking auto-logout raised usability and security concerns.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Specific details about centers and courses were sometimes lacking or hard to find.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Difficulties in booking appointments and slow response time was noted.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Cluttered mobile interface with excessive pop-ups and slow loading speeds caused inconvenience.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Lack of personalized content and support options left some users dissatisfied.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6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607A-0F38-60A7-B632-F6D67A1B86E8}"/>
              </a:ext>
            </a:extLst>
          </p:cNvPr>
          <p:cNvSpPr txBox="1"/>
          <p:nvPr/>
        </p:nvSpPr>
        <p:spPr>
          <a:xfrm>
            <a:off x="476250" y="133350"/>
            <a:ext cx="107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Overcoming Challenges for Improved User Experience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972AE-BEB5-A17B-DE34-B591795BA1AE}"/>
              </a:ext>
            </a:extLst>
          </p:cNvPr>
          <p:cNvSpPr txBox="1"/>
          <p:nvPr/>
        </p:nvSpPr>
        <p:spPr>
          <a:xfrm>
            <a:off x="274381" y="666710"/>
            <a:ext cx="11934825" cy="58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/>
              <a:t>Enhance Follow-up Communication: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Strategy:</a:t>
            </a:r>
            <a:r>
              <a:rPr lang="en-US" dirty="0"/>
              <a:t> Implement a robust CRM system to automate follow-up calls and messages after inquiries. Define clear SLAs for response times.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Introduce automated follow-up emails and SMS messages immediately after receiving an inquiry.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Ensure representatives follow up promptly within the specified timeframe.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/>
              <a:t>rovide an option for users to choose their preferred communication method (call, SMS, email).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dirty="0"/>
              <a:t>Improve Login and Security Features: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Strategy:</a:t>
            </a:r>
            <a:r>
              <a:rPr lang="en-US" dirty="0"/>
              <a:t> Enhance user flexibility and security during login and browsing sessions.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Allow users to log in using multiple methods (email, social media) rather than just mobile numbers.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Implement automatic session timeout to ensure user security and privacy.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E</a:t>
            </a:r>
            <a:r>
              <a:rPr lang="en-US" dirty="0"/>
              <a:t>xpand Center and Course Information: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b="1" dirty="0"/>
              <a:t>rategy:</a:t>
            </a:r>
            <a:r>
              <a:rPr lang="en-US" dirty="0"/>
              <a:t> Provide comprehensive and easily accessible information about centers and courses.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Develop a searchable database where users can filter centers by location, course availability, and facilities.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Ensure all course details, including pricing, schedules, and available resources, are clearly outlined.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5D1C1-F438-E650-3A23-0462C0DD9BE6}"/>
              </a:ext>
            </a:extLst>
          </p:cNvPr>
          <p:cNvSpPr txBox="1"/>
          <p:nvPr/>
        </p:nvSpPr>
        <p:spPr>
          <a:xfrm>
            <a:off x="600075" y="238125"/>
            <a:ext cx="11153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Streamline Booking and Inquiry Processes: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Strategy:</a:t>
            </a:r>
            <a:r>
              <a:rPr lang="en-US" dirty="0"/>
              <a:t> Simplify the process for booking appointments and submitting inquiries.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Optimize the inquiry form for easier submission and confirmation.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Offer multiple channels for booking, including website forms, WhatsApp, and direct phone calls.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5) Enhance User Interface and Experience: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Strategy:</a:t>
            </a:r>
            <a:r>
              <a:rPr lang="en-US" dirty="0"/>
              <a:t> Improve website design and functionality to enhance user experience.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Simplify the mobile interface by reducing clutter and minimizing pop-ups.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6) </a:t>
            </a:r>
            <a:r>
              <a:rPr lang="en-IN" dirty="0"/>
              <a:t>Personalize Content and Support: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Strategy:</a:t>
            </a:r>
            <a:r>
              <a:rPr lang="en-US" dirty="0"/>
              <a:t> Provide personalized content and support to cater to individual user needs.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 data analytics to customize user experiences based on browsing history and preferences.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Provide multiple support options, including live chat, FAQ sections, and dedicated customer service lines.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5E450-E5D2-0D5E-7262-58F49345A663}"/>
              </a:ext>
            </a:extLst>
          </p:cNvPr>
          <p:cNvSpPr txBox="1"/>
          <p:nvPr/>
        </p:nvSpPr>
        <p:spPr>
          <a:xfrm>
            <a:off x="875071" y="4768644"/>
            <a:ext cx="104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Implementing these steps will make the website more user-friendly and responsive, improving overall satisfaction and interaction with visitors.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3813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919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Evaluation Insights and Actionable Outcomes for Center Visits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Mubasshira Quraishi</dc:creator>
  <cp:lastModifiedBy>Mubasshira Quraishi</cp:lastModifiedBy>
  <cp:revision>1</cp:revision>
  <dcterms:created xsi:type="dcterms:W3CDTF">2024-06-21T00:49:28Z</dcterms:created>
  <dcterms:modified xsi:type="dcterms:W3CDTF">2024-06-21T01:27:33Z</dcterms:modified>
</cp:coreProperties>
</file>