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2"/>
  </p:handoutMasterIdLst>
  <p:sldIdLst>
    <p:sldId id="382" r:id="rId2"/>
    <p:sldId id="375" r:id="rId3"/>
    <p:sldId id="305" r:id="rId4"/>
    <p:sldId id="376" r:id="rId5"/>
    <p:sldId id="378" r:id="rId6"/>
    <p:sldId id="379" r:id="rId7"/>
    <p:sldId id="380" r:id="rId8"/>
    <p:sldId id="377" r:id="rId9"/>
    <p:sldId id="381" r:id="rId10"/>
    <p:sldId id="38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993" autoAdjust="0"/>
  </p:normalViewPr>
  <p:slideViewPr>
    <p:cSldViewPr snapToGrid="0" snapToObjects="1">
      <p:cViewPr varScale="1">
        <p:scale>
          <a:sx n="73" d="100"/>
          <a:sy n="73" d="100"/>
        </p:scale>
        <p:origin x="582" y="-6"/>
      </p:cViewPr>
      <p:guideLst/>
    </p:cSldViewPr>
  </p:slideViewPr>
  <p:outlineViewPr>
    <p:cViewPr>
      <p:scale>
        <a:sx n="33" d="100"/>
        <a:sy n="33" d="100"/>
      </p:scale>
      <p:origin x="0" y="-44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2696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0.31306</cdr:x>
      <cdr:y>0.18627</cdr:y>
    </cdr:from>
    <cdr:to>
      <cdr:x>0.78635</cdr:x>
      <cdr:y>0.89857</cdr:y>
    </cdr:to>
    <cdr:sp macro="" textlink="">
      <cdr:nvSpPr>
        <cdr:cNvPr id="2" name="Oval 1">
          <a:extLst xmlns:a="http://schemas.openxmlformats.org/drawingml/2006/main">
            <a:ext uri="{FF2B5EF4-FFF2-40B4-BE49-F238E27FC236}">
              <a16:creationId xmlns:a16="http://schemas.microsoft.com/office/drawing/2014/main" id="{AACA5988-7562-AE69-D2A9-77F85E358969}"/>
            </a:ext>
          </a:extLst>
        </cdr:cNvPr>
        <cdr:cNvSpPr/>
      </cdr:nvSpPr>
      <cdr:spPr>
        <a:xfrm xmlns:a="http://schemas.openxmlformats.org/drawingml/2006/main">
          <a:off x="1968760" y="709126"/>
          <a:ext cx="2976465" cy="2711644"/>
        </a:xfrm>
        <a:prstGeom xmlns:a="http://schemas.openxmlformats.org/drawingml/2006/main" prst="ellipse">
          <a:avLst/>
        </a:prstGeom>
      </cdr:spPr>
      <cdr:style>
        <a:lnRef xmlns:a="http://schemas.openxmlformats.org/drawingml/2006/main" idx="2">
          <a:schemeClr val="accent2">
            <a:shade val="15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</cdr:x>
      <cdr:y>0.19363</cdr:y>
    </cdr:from>
    <cdr:to>
      <cdr:x>0.48417</cdr:x>
      <cdr:y>0.43382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C9AA2CC8-45FE-9AE1-1016-5BB750813F63}"/>
            </a:ext>
          </a:extLst>
        </cdr:cNvPr>
        <cdr:cNvSpPr txBox="1"/>
      </cdr:nvSpPr>
      <cdr:spPr>
        <a:xfrm xmlns:a="http://schemas.openxmlformats.org/drawingml/2006/main">
          <a:off x="0" y="737118"/>
          <a:ext cx="304489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2800" dirty="0">
            <a:solidFill>
              <a:schemeClr val="accent3">
                <a:lumMod val="7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0.29651</cdr:x>
      <cdr:y>0.1103</cdr:y>
    </cdr:from>
    <cdr:to>
      <cdr:x>0.52471</cdr:x>
      <cdr:y>0.52941</cdr:y>
    </cdr:to>
    <cdr:cxnSp macro="">
      <cdr:nvCxnSpPr>
        <cdr:cNvPr id="5" name="Straight Arrow Connector 4">
          <a:extLst xmlns:a="http://schemas.openxmlformats.org/drawingml/2006/main">
            <a:ext uri="{FF2B5EF4-FFF2-40B4-BE49-F238E27FC236}">
              <a16:creationId xmlns:a16="http://schemas.microsoft.com/office/drawing/2014/main" id="{2DFCC4B1-22E6-6C76-92F2-0F842C64B0D3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 flipH="1" flipV="1">
          <a:off x="1903445" y="419906"/>
          <a:ext cx="1464906" cy="1595506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4"/>
        </a:lnRef>
        <a:fillRef xmlns:a="http://schemas.openxmlformats.org/drawingml/2006/main" idx="0">
          <a:schemeClr val="accent4"/>
        </a:fillRef>
        <a:effectRef xmlns:a="http://schemas.openxmlformats.org/drawingml/2006/main" idx="0">
          <a:schemeClr val="accent4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0.54922</cdr:x>
      <cdr:y>0.52451</cdr:y>
    </cdr:from>
    <cdr:to>
      <cdr:x>0.74564</cdr:x>
      <cdr:y>1</cdr:y>
    </cdr:to>
    <cdr:cxnSp macro="">
      <cdr:nvCxnSpPr>
        <cdr:cNvPr id="9" name="Straight Arrow Connector 8">
          <a:extLst xmlns:a="http://schemas.openxmlformats.org/drawingml/2006/main">
            <a:ext uri="{FF2B5EF4-FFF2-40B4-BE49-F238E27FC236}">
              <a16:creationId xmlns:a16="http://schemas.microsoft.com/office/drawing/2014/main" id="{2DFCC4B1-22E6-6C76-92F2-0F842C64B0D3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3525726" y="1996751"/>
          <a:ext cx="1260878" cy="1810139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4"/>
        </a:lnRef>
        <a:fillRef xmlns:a="http://schemas.openxmlformats.org/drawingml/2006/main" idx="0">
          <a:schemeClr val="accent4"/>
        </a:fillRef>
        <a:effectRef xmlns:a="http://schemas.openxmlformats.org/drawingml/2006/main" idx="0">
          <a:schemeClr val="accent4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0.30814</cdr:x>
      <cdr:y>0.56465</cdr:y>
    </cdr:from>
    <cdr:to>
      <cdr:x>0.5189</cdr:x>
      <cdr:y>1</cdr:y>
    </cdr:to>
    <cdr:cxnSp macro="">
      <cdr:nvCxnSpPr>
        <cdr:cNvPr id="12" name="Straight Arrow Connector 11">
          <a:extLst xmlns:a="http://schemas.openxmlformats.org/drawingml/2006/main">
            <a:ext uri="{FF2B5EF4-FFF2-40B4-BE49-F238E27FC236}">
              <a16:creationId xmlns:a16="http://schemas.microsoft.com/office/drawing/2014/main" id="{2DFCC4B1-22E6-6C76-92F2-0F842C64B0D3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 flipH="1">
          <a:off x="1978089" y="2149560"/>
          <a:ext cx="1352939" cy="165733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4"/>
        </a:lnRef>
        <a:fillRef xmlns:a="http://schemas.openxmlformats.org/drawingml/2006/main" idx="0">
          <a:schemeClr val="accent4"/>
        </a:fillRef>
        <a:effectRef xmlns:a="http://schemas.openxmlformats.org/drawingml/2006/main" idx="0">
          <a:schemeClr val="accent4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0.46076</cdr:x>
      <cdr:y>0.39461</cdr:y>
    </cdr:from>
    <cdr:to>
      <cdr:x>0.63953</cdr:x>
      <cdr:y>0.68137</cdr:y>
    </cdr:to>
    <cdr:sp macro="" textlink="">
      <cdr:nvSpPr>
        <cdr:cNvPr id="15" name="Oval 14">
          <a:extLst xmlns:a="http://schemas.openxmlformats.org/drawingml/2006/main">
            <a:ext uri="{FF2B5EF4-FFF2-40B4-BE49-F238E27FC236}">
              <a16:creationId xmlns:a16="http://schemas.microsoft.com/office/drawing/2014/main" id="{58AC2493-78D8-2ECA-46CB-198C6FB64CB4}"/>
            </a:ext>
          </a:extLst>
        </cdr:cNvPr>
        <cdr:cNvSpPr/>
      </cdr:nvSpPr>
      <cdr:spPr>
        <a:xfrm xmlns:a="http://schemas.openxmlformats.org/drawingml/2006/main">
          <a:off x="2957804" y="1502229"/>
          <a:ext cx="1147665" cy="1091681"/>
        </a:xfrm>
        <a:prstGeom xmlns:a="http://schemas.openxmlformats.org/drawingml/2006/main" prst="ellipse">
          <a:avLst/>
        </a:prstGeom>
      </cdr:spPr>
      <cdr:style>
        <a:lnRef xmlns:a="http://schemas.openxmlformats.org/drawingml/2006/main" idx="2">
          <a:schemeClr val="dk1">
            <a:shade val="15000"/>
          </a:schemeClr>
        </a:lnRef>
        <a:fillRef xmlns:a="http://schemas.openxmlformats.org/drawingml/2006/main" idx="1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F17359-000A-9044-B834-9FBD0018D5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8B882-BA21-D947-B59A-B375F7B018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73F5E-F60B-3D42-A6DD-6D5611C2F6EE}" type="datetimeFigureOut">
              <a:rPr lang="en-US" smtClean="0"/>
              <a:t>6/21/2023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9AD5B-1A75-1A4A-8459-A96AB79E9D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C6818-84EB-2D43-AA44-FC64C4595B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A1AC-D174-D44D-BB31-612041F19A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170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946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7A90A1-A930-7E45-A0C6-7B528BC17B68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28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15342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1328B3-338C-BB43-A9F5-AACCE2E54E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69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928264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4498670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1928264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27254B-5501-7248-A89F-42912B5A8BD2}"/>
              </a:ext>
            </a:extLst>
          </p:cNvPr>
          <p:cNvCxnSpPr>
            <a:cxnSpLocks/>
          </p:cNvCxnSpPr>
          <p:nvPr userDrawn="1"/>
        </p:nvCxnSpPr>
        <p:spPr>
          <a:xfrm>
            <a:off x="0" y="1405468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005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4487" y="0"/>
            <a:ext cx="11067514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24487" y="-1"/>
            <a:ext cx="11067514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4B436F-A511-A141-900B-BA20A19A1BCE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87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57CAA2-2658-B441-A787-4B54C65D3BF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238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0668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35662" y="339644"/>
            <a:ext cx="5014993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856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C2B99-ED08-1F48-BE5D-40E40D09C7B7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87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08843" y="3482977"/>
            <a:ext cx="10961177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B33817-49F3-B440-A271-466603AE1964}"/>
              </a:ext>
            </a:extLst>
          </p:cNvPr>
          <p:cNvCxnSpPr>
            <a:cxnSpLocks/>
          </p:cNvCxnSpPr>
          <p:nvPr userDrawn="1"/>
        </p:nvCxnSpPr>
        <p:spPr>
          <a:xfrm>
            <a:off x="0" y="421214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576316B-7498-2E42-9B52-88BF1C9DF4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67465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51775DA-49A0-2F4D-9F21-5D20DA6BA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844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456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0C0F668-C1BA-A349-A542-9E54E73E8178}"/>
              </a:ext>
            </a:extLst>
          </p:cNvPr>
          <p:cNvCxnSpPr>
            <a:cxnSpLocks/>
          </p:cNvCxnSpPr>
          <p:nvPr userDrawn="1"/>
        </p:nvCxnSpPr>
        <p:spPr>
          <a:xfrm>
            <a:off x="4961621" y="339644"/>
            <a:ext cx="0" cy="2806512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339644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26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414763-7D4F-994A-AAA9-7DC46C19D816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7065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6/21/2023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7321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796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27322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67963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07371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6/21/2023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3265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4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33265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8CCA37-00BD-0A43-8647-67DD0510A7E3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19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3055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0" y="1720312"/>
            <a:ext cx="60930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492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6/21/2023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816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C5233AE2-5078-C34D-8EAD-6F7B344F52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699EEF-FB75-1A46-B6B6-39CCF65A9EA4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6/21/2023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9690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588936"/>
            <a:ext cx="11432584" cy="5976637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41291C-383F-CF4B-AB8E-2B40741A62AF}"/>
              </a:ext>
            </a:extLst>
          </p:cNvPr>
          <p:cNvCxnSpPr>
            <a:cxnSpLocks/>
          </p:cNvCxnSpPr>
          <p:nvPr userDrawn="1"/>
        </p:nvCxnSpPr>
        <p:spPr>
          <a:xfrm>
            <a:off x="0" y="292426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34C5937-11C0-4E5A-867C-7AB68EA5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9577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292426"/>
            <a:ext cx="10219457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16C013-C8E5-B44C-B6D6-DE71D0CC52C4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4E2D069-321B-434C-BB63-530EE51B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21835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A0415B-CCA3-7142-BDAA-6DAC63FB634C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3040D77-4CF4-4BFB-9FFB-8C9746D3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92647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34E77-65E8-214A-93DD-907ECB950F42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9C15D6B-DF62-4A31-87F3-2084A6C5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78934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6/21/2023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93359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257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6/21/2023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11877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08797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4037ED-B73E-2946-8FAC-2803EA71C585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2672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34319" y="1"/>
            <a:ext cx="1105768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6/21/2023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3944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2000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6/21/2023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9E9592-D634-1947-B3FB-EB3B7F16FF28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6D456EAF-F3B8-AF4A-90FF-4B0693C56A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7FB4ADF-1B3E-A442-B2C9-518CBE7637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9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684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46059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13354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3355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9C4094-208E-7E4A-848A-F76A1573073A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3550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445942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4418889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5080791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E71BC7-72EE-294C-9A39-61A77EE295A0}"/>
              </a:ext>
            </a:extLst>
          </p:cNvPr>
          <p:cNvCxnSpPr>
            <a:cxnSpLocks/>
          </p:cNvCxnSpPr>
          <p:nvPr userDrawn="1"/>
        </p:nvCxnSpPr>
        <p:spPr>
          <a:xfrm>
            <a:off x="392623" y="5080791"/>
            <a:ext cx="4609683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384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5581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2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6AC280-5A8D-B048-BECC-9C306F32508F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9061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1F4417F7-7CDE-DF44-9B0E-AC44EE99BF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429000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4090902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F22032-BAB9-744C-B14E-54350BBD1C7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2380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6/21/2023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39645"/>
            <a:ext cx="1021945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noProof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2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5605550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68305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561099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68305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561099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68305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2257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22570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2257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22570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2257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22570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0044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6500441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50044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6500441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50044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6500441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A232C0-1AC5-164D-B8B6-CC8F07CF2E21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307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6/21/2023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3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3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3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6472581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6472581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6472581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0267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D2B2CC15-A5D6-7646-B184-255F86FB708E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6/21/2023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10113030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3089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3089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73089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4926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94926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94926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8878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2488784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48878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2488784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48878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2488784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76665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766655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76665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766655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76665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766655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D604C81-B013-4641-9B16-5E9ECBD30CBA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1681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C76CA39F-4826-EC4A-B911-A0B38E48926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6/21/2023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974810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2038081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AF7CBB0-F32C-B84C-AEEA-FA0944BBB865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58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4FF4E3-951F-F040-800F-0DDAC2CCC507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42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6/21/2023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1013437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79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6/21/2023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1521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011522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21F7CE-A4E6-574A-B490-8FC4327728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51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6/21/2023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05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91DF7114-976E-3345-A7C4-77F951EA42C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6/21/2023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1013437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06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CCA2E80D-B045-2346-9C1F-70BFBD4AF7B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6/21/2023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0B4699-8C04-D74B-BFAF-27221E81DEBB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87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02FA6-24E0-3C4A-8B7A-F529DB12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45A71-C369-2A42-A14F-2BD1985F7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70798-FB93-8742-9A92-FA7A241AF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56824-A55C-4F44-B9CB-109B027241D7}" type="datetimeFigureOut">
              <a:rPr lang="en-US" smtClean="0"/>
              <a:t>6/21/2023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2A715-D537-DD4B-8BE6-1E573155F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E735-B191-784C-98F7-65384DACA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8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  <p:sldLayoutId id="2147483670" r:id="rId3"/>
    <p:sldLayoutId id="2147483674" r:id="rId4"/>
    <p:sldLayoutId id="2147483661" r:id="rId5"/>
    <p:sldLayoutId id="2147483676" r:id="rId6"/>
    <p:sldLayoutId id="2147483675" r:id="rId7"/>
    <p:sldLayoutId id="2147483677" r:id="rId8"/>
    <p:sldLayoutId id="2147483678" r:id="rId9"/>
    <p:sldLayoutId id="2147483679" r:id="rId10"/>
    <p:sldLayoutId id="2147483681" r:id="rId11"/>
    <p:sldLayoutId id="2147483682" r:id="rId12"/>
    <p:sldLayoutId id="2147483686" r:id="rId13"/>
    <p:sldLayoutId id="2147483683" r:id="rId14"/>
    <p:sldLayoutId id="2147483685" r:id="rId15"/>
    <p:sldLayoutId id="2147483684" r:id="rId16"/>
    <p:sldLayoutId id="2147483680" r:id="rId17"/>
    <p:sldLayoutId id="2147483691" r:id="rId18"/>
    <p:sldLayoutId id="2147483692" r:id="rId19"/>
    <p:sldLayoutId id="2147483693" r:id="rId20"/>
    <p:sldLayoutId id="2147483694" r:id="rId21"/>
    <p:sldLayoutId id="2147483688" r:id="rId22"/>
    <p:sldLayoutId id="2147483687" r:id="rId23"/>
    <p:sldLayoutId id="2147483689" r:id="rId24"/>
    <p:sldLayoutId id="2147483690" r:id="rId25"/>
    <p:sldLayoutId id="2147483695" r:id="rId26"/>
    <p:sldLayoutId id="2147483696" r:id="rId27"/>
    <p:sldLayoutId id="2147483697" r:id="rId28"/>
    <p:sldLayoutId id="2147483698" r:id="rId29"/>
    <p:sldLayoutId id="2147483703" r:id="rId30"/>
    <p:sldLayoutId id="2147483704" r:id="rId31"/>
    <p:sldLayoutId id="2147483705" r:id="rId32"/>
    <p:sldLayoutId id="2147483706" r:id="rId33"/>
    <p:sldLayoutId id="2147483700" r:id="rId34"/>
    <p:sldLayoutId id="2147483699" r:id="rId35"/>
    <p:sldLayoutId id="2147483701" r:id="rId36"/>
    <p:sldLayoutId id="2147483702" r:id="rId3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6412" y="-91441"/>
            <a:ext cx="12817566" cy="72098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36554" y="2090058"/>
            <a:ext cx="49116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	    Welcome </a:t>
            </a:r>
          </a:p>
          <a:p>
            <a:endParaRPr lang="en-US" sz="4000" dirty="0" smtClean="0"/>
          </a:p>
          <a:p>
            <a:r>
              <a:rPr lang="en-US" sz="4000" dirty="0"/>
              <a:t> </a:t>
            </a:r>
            <a:r>
              <a:rPr lang="en-US" sz="4000" dirty="0" smtClean="0"/>
              <a:t>     “</a:t>
            </a:r>
            <a:r>
              <a:rPr lang="en-US" sz="4000" dirty="0" err="1" smtClean="0"/>
              <a:t>চাকরি</a:t>
            </a:r>
            <a:r>
              <a:rPr lang="en-US" sz="4000" dirty="0" smtClean="0"/>
              <a:t> </a:t>
            </a:r>
            <a:r>
              <a:rPr lang="en-US" sz="4000" dirty="0" err="1" smtClean="0"/>
              <a:t>লাগবে</a:t>
            </a:r>
            <a:r>
              <a:rPr lang="en-US" sz="4000" dirty="0" smtClean="0"/>
              <a:t>?”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1823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540343" cy="70539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90256" y="839263"/>
            <a:ext cx="51598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Comic Sans MS" panose="030F0702030302020204" pitchFamily="66" charset="0"/>
              </a:rPr>
              <a:t>THANK YOU! </a:t>
            </a:r>
            <a:endParaRPr lang="en-US" sz="6000" dirty="0">
              <a:latin typeface="Comic Sans MS" panose="030F07020303020202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81004" y="3066221"/>
            <a:ext cx="2978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Any Questions?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1948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21" descr="Woman on tablet ">
            <a:extLst>
              <a:ext uri="{FF2B5EF4-FFF2-40B4-BE49-F238E27FC236}">
                <a16:creationId xmlns:a16="http://schemas.microsoft.com/office/drawing/2014/main" id="{DB20DB88-CBCC-9A4A-BA0A-4807E1B8E8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duotone>
              <a:prstClr val="black"/>
              <a:schemeClr val="accent3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32" r="4632"/>
          <a:stretch/>
        </p:blipFill>
        <p:spPr>
          <a:xfrm>
            <a:off x="1097280" y="0"/>
            <a:ext cx="11094720" cy="68580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8362CB-F41D-164B-BAC7-F91A6E68A2A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24000" y="5286196"/>
            <a:ext cx="4981303" cy="356462"/>
          </a:xfrm>
        </p:spPr>
        <p:txBody>
          <a:bodyPr>
            <a:noAutofit/>
          </a:bodyPr>
          <a:lstStyle/>
          <a:p>
            <a:r>
              <a:rPr lang="en-US" sz="1400" dirty="0"/>
              <a:t>A premium solution to job seekers</a:t>
            </a:r>
            <a:endParaRPr lang="id-ID" sz="1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70216"/>
            <a:ext cx="4406538" cy="1733173"/>
          </a:xfrm>
        </p:spPr>
        <p:txBody>
          <a:bodyPr/>
          <a:lstStyle/>
          <a:p>
            <a:r>
              <a:rPr lang="en-US" dirty="0">
                <a:latin typeface="Perpetua" panose="02020502060401020303" pitchFamily="18" charset="0"/>
              </a:rPr>
              <a:t>Simply</a:t>
            </a:r>
            <a:br>
              <a:rPr lang="en-US" dirty="0">
                <a:latin typeface="Perpetua" panose="02020502060401020303" pitchFamily="18" charset="0"/>
              </a:rPr>
            </a:br>
            <a:r>
              <a:rPr lang="en-US" dirty="0" smtClean="0">
                <a:latin typeface="Perpetua" panose="02020502060401020303" pitchFamily="18" charset="0"/>
              </a:rPr>
              <a:t>Hired !</a:t>
            </a:r>
            <a:endParaRPr lang="en-US" dirty="0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84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6870"/>
            <a:ext cx="12344400" cy="7074869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23129" y="1194864"/>
            <a:ext cx="10134371" cy="484928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/>
              <a:t>App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/>
              <a:t>Our Targets.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/>
              <a:t>Problems we are trying to solve.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/>
              <a:t>Developing kits.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/>
              <a:t>Connectivity between our app and society.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/>
              <a:t>Glimpse of our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/>
              <a:t>Group Members.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1887" y="486978"/>
            <a:ext cx="4362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/>
              <a:t>Topics - </a:t>
            </a:r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262529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29BA6F-4566-D8D8-30E6-B8610D736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3470" y="11"/>
            <a:ext cx="4725059" cy="1002552"/>
          </a:xfrm>
          <a:prstGeom prst="round2DiagRect">
            <a:avLst/>
          </a:prstGeom>
        </p:spPr>
        <p:txBody>
          <a:bodyPr/>
          <a:lstStyle/>
          <a:p>
            <a:r>
              <a:rPr lang="en-US" b="1" dirty="0"/>
              <a:t>App Features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71EAC05-83F3-1F75-94BC-C70DDB22A812}"/>
              </a:ext>
            </a:extLst>
          </p:cNvPr>
          <p:cNvSpPr/>
          <p:nvPr/>
        </p:nvSpPr>
        <p:spPr>
          <a:xfrm>
            <a:off x="9334407" y="1439997"/>
            <a:ext cx="1875453" cy="185679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b="1" i="0" dirty="0">
                <a:solidFill>
                  <a:srgbClr val="0C0C0C"/>
                </a:solidFill>
                <a:effectLst/>
                <a:latin typeface="ff-more-web-pro"/>
              </a:rPr>
              <a:t>Confidential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199CE5D-4282-D243-65A4-1C21AB51306A}"/>
              </a:ext>
            </a:extLst>
          </p:cNvPr>
          <p:cNvSpPr/>
          <p:nvPr/>
        </p:nvSpPr>
        <p:spPr>
          <a:xfrm>
            <a:off x="4011977" y="1439994"/>
            <a:ext cx="1875453" cy="185679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b="1" i="0" dirty="0" smtClean="0">
                <a:solidFill>
                  <a:srgbClr val="0C0C0C"/>
                </a:solidFill>
                <a:effectLst/>
                <a:latin typeface="ff-more-web-pro"/>
              </a:rPr>
              <a:t>Cost-</a:t>
            </a:r>
            <a:r>
              <a:rPr lang="en-US" b="1" dirty="0">
                <a:solidFill>
                  <a:srgbClr val="0C0C0C"/>
                </a:solidFill>
                <a:latin typeface="ff-more-web-pro"/>
              </a:rPr>
              <a:t>E</a:t>
            </a:r>
            <a:r>
              <a:rPr lang="en-US" b="1" i="0" dirty="0" smtClean="0">
                <a:solidFill>
                  <a:srgbClr val="0C0C0C"/>
                </a:solidFill>
                <a:effectLst/>
                <a:latin typeface="ff-more-web-pro"/>
              </a:rPr>
              <a:t>ffective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2DA710C-6AE6-BFBA-0B60-F2EFF7A74705}"/>
              </a:ext>
            </a:extLst>
          </p:cNvPr>
          <p:cNvSpPr/>
          <p:nvPr/>
        </p:nvSpPr>
        <p:spPr>
          <a:xfrm>
            <a:off x="6694505" y="1439995"/>
            <a:ext cx="1875453" cy="185679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b="1" i="0" dirty="0" smtClean="0">
                <a:solidFill>
                  <a:srgbClr val="0C0C0C"/>
                </a:solidFill>
                <a:effectLst/>
                <a:latin typeface="ff-more-web-pro"/>
              </a:rPr>
              <a:t>Regular </a:t>
            </a:r>
            <a:r>
              <a:rPr lang="en-US" b="1" i="0" dirty="0">
                <a:solidFill>
                  <a:srgbClr val="0C0C0C"/>
                </a:solidFill>
                <a:effectLst/>
                <a:latin typeface="ff-more-web-pro"/>
              </a:rPr>
              <a:t>job alerts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C94DECA-0B81-32CB-9882-E83A1F35A8EC}"/>
              </a:ext>
            </a:extLst>
          </p:cNvPr>
          <p:cNvSpPr/>
          <p:nvPr/>
        </p:nvSpPr>
        <p:spPr>
          <a:xfrm>
            <a:off x="1478032" y="1439997"/>
            <a:ext cx="1875453" cy="185679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User Login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CCC2A4C-D5D7-B052-2249-5D9F31AA9E2D}"/>
              </a:ext>
            </a:extLst>
          </p:cNvPr>
          <p:cNvSpPr/>
          <p:nvPr/>
        </p:nvSpPr>
        <p:spPr>
          <a:xfrm>
            <a:off x="1458500" y="4500464"/>
            <a:ext cx="1875453" cy="185679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b="1" i="0" dirty="0">
                <a:solidFill>
                  <a:srgbClr val="0C0C0C"/>
                </a:solidFill>
                <a:effectLst/>
                <a:latin typeface="ff-more-web-pro"/>
              </a:rPr>
              <a:t>Efficient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A165AEB-9E48-37F2-F5D1-BDB2D1FFC9DD}"/>
              </a:ext>
            </a:extLst>
          </p:cNvPr>
          <p:cNvSpPr/>
          <p:nvPr/>
        </p:nvSpPr>
        <p:spPr>
          <a:xfrm>
            <a:off x="3844898" y="4489607"/>
            <a:ext cx="1875453" cy="185679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b="1" i="0" dirty="0">
                <a:solidFill>
                  <a:srgbClr val="0C0C0C"/>
                </a:solidFill>
                <a:effectLst/>
                <a:latin typeface="ff-more-web-pro"/>
              </a:rPr>
              <a:t>Endless job opportunities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CCF2B86-AE72-DBCD-6ACA-1575A9638AC5}"/>
              </a:ext>
            </a:extLst>
          </p:cNvPr>
          <p:cNvSpPr/>
          <p:nvPr/>
        </p:nvSpPr>
        <p:spPr>
          <a:xfrm>
            <a:off x="6694504" y="4489606"/>
            <a:ext cx="1875453" cy="185679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b="1" i="0" dirty="0">
                <a:solidFill>
                  <a:srgbClr val="0C0C0C"/>
                </a:solidFill>
                <a:effectLst/>
                <a:latin typeface="ff-more-web-pro"/>
              </a:rPr>
              <a:t>Easy selection of candidates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0D45D0E-455E-5CC2-B526-D897C55F1F7B}"/>
              </a:ext>
            </a:extLst>
          </p:cNvPr>
          <p:cNvSpPr/>
          <p:nvPr/>
        </p:nvSpPr>
        <p:spPr>
          <a:xfrm>
            <a:off x="9334406" y="4489607"/>
            <a:ext cx="1875453" cy="185679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b="1" i="0" dirty="0">
                <a:solidFill>
                  <a:srgbClr val="0C0C0C"/>
                </a:solidFill>
                <a:effectLst/>
                <a:latin typeface="ff-more-web-pro"/>
              </a:rPr>
              <a:t>Easy resume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44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2034" y="-248194"/>
            <a:ext cx="12684034" cy="83732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268B9F-DCAC-3454-0187-55FE65E93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3348" y="182880"/>
            <a:ext cx="4773270" cy="1002552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Developing Kit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FC2CC-2B3B-31CF-DC56-4E19008866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732" y="1459753"/>
            <a:ext cx="11534502" cy="3016916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5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   1.IDE:Android Studio</a:t>
            </a:r>
            <a:r>
              <a:rPr lang="en-US" sz="3500" b="1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n-US" sz="35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				 2. Language: Java</a:t>
            </a:r>
            <a:endParaRPr lang="en-US" sz="3500" b="1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  <a:p>
            <a:r>
              <a:rPr lang="en-US" sz="35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.   3.Android </a:t>
            </a:r>
            <a:r>
              <a:rPr lang="en-US" sz="3500" b="1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Version: Android </a:t>
            </a:r>
            <a:r>
              <a:rPr lang="en-US" sz="35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8.0 (Oreo</a:t>
            </a:r>
            <a:r>
              <a:rPr lang="en-US" sz="3500" b="1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) </a:t>
            </a:r>
            <a:r>
              <a:rPr lang="en-US" sz="35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   4.  Api:26</a:t>
            </a:r>
            <a:endParaRPr lang="en-US" sz="3500" b="1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  <a:p>
            <a:endParaRPr lang="en-US" sz="3500" b="1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  <a:p>
            <a:r>
              <a:rPr lang="en-US" sz="35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   </a:t>
            </a:r>
            <a:endParaRPr lang="en-US" sz="3500" b="1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D2FCCD-395E-71B2-387D-3054AC146E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1" i="1" dirty="0"/>
              <a:t/>
            </a:r>
            <a:br>
              <a:rPr lang="en-US" sz="4800" b="1" i="1" dirty="0"/>
            </a:br>
            <a:r>
              <a:rPr lang="en-US" sz="2800" b="1" dirty="0"/>
              <a:t>Connectivity between our app and society</a:t>
            </a:r>
            <a:r>
              <a:rPr lang="en-US" sz="4400" b="1" i="1" dirty="0"/>
              <a:t>.</a:t>
            </a:r>
            <a:br>
              <a:rPr lang="en-US" sz="4400" b="1" i="1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EE2CD-695E-D08F-EE1D-B07BDED413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4">
                    <a:lumMod val="75000"/>
                  </a:schemeClr>
                </a:solidFill>
              </a:rPr>
              <a:t>1.Bridging the Gap</a:t>
            </a:r>
          </a:p>
          <a:p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0C9AB2B-EC21-EF32-CB67-F1616EC022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4417544"/>
              </p:ext>
            </p:extLst>
          </p:nvPr>
        </p:nvGraphicFramePr>
        <p:xfrm>
          <a:off x="2920482" y="1782147"/>
          <a:ext cx="6419461" cy="38068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71C39FD-E252-481A-D4F9-9CE230CBE22B}"/>
              </a:ext>
            </a:extLst>
          </p:cNvPr>
          <p:cNvSpPr txBox="1"/>
          <p:nvPr/>
        </p:nvSpPr>
        <p:spPr>
          <a:xfrm>
            <a:off x="7354389" y="1507066"/>
            <a:ext cx="4650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solidFill>
                  <a:schemeClr val="accent3">
                    <a:lumMod val="75000"/>
                  </a:schemeClr>
                </a:solidFill>
                <a:effectLst/>
                <a:latin typeface="Söhne"/>
              </a:rPr>
              <a:t>2.Increased Accessibility</a:t>
            </a:r>
            <a:endParaRPr lang="en-US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A8026B-BDB4-F39C-0709-E0D31BBBE4AB}"/>
              </a:ext>
            </a:extLst>
          </p:cNvPr>
          <p:cNvSpPr txBox="1"/>
          <p:nvPr/>
        </p:nvSpPr>
        <p:spPr>
          <a:xfrm>
            <a:off x="1627321" y="5523722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>
                <a:solidFill>
                  <a:schemeClr val="bg1"/>
                </a:solidFill>
                <a:effectLst/>
                <a:latin typeface="Söhne"/>
              </a:rPr>
              <a:t>3.Economic Impact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751268-B24A-3F10-7481-047D54247FFC}"/>
              </a:ext>
            </a:extLst>
          </p:cNvPr>
          <p:cNvSpPr txBox="1"/>
          <p:nvPr/>
        </p:nvSpPr>
        <p:spPr>
          <a:xfrm>
            <a:off x="6694505" y="5621535"/>
            <a:ext cx="4929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>
                <a:solidFill>
                  <a:schemeClr val="bg1"/>
                </a:solidFill>
                <a:effectLst/>
                <a:latin typeface="Söhne"/>
              </a:rPr>
              <a:t>4.Social Empowerment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FCC4B1-22E6-6C76-92F2-0F842C64B0D3}"/>
              </a:ext>
            </a:extLst>
          </p:cNvPr>
          <p:cNvCxnSpPr>
            <a:cxnSpLocks/>
          </p:cNvCxnSpPr>
          <p:nvPr/>
        </p:nvCxnSpPr>
        <p:spPr>
          <a:xfrm flipV="1">
            <a:off x="6446208" y="2202053"/>
            <a:ext cx="1077686" cy="148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54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409714" cy="69804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AA390C-9F47-A122-333C-DCADF7534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6014" y="302084"/>
            <a:ext cx="7595056" cy="832746"/>
          </a:xfrm>
        </p:spPr>
        <p:txBody>
          <a:bodyPr/>
          <a:lstStyle/>
          <a:p>
            <a:r>
              <a:rPr lang="en-US" b="1" dirty="0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Glimpse of our Interface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4" y="1293224"/>
            <a:ext cx="11056296" cy="50259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945" y="1586594"/>
            <a:ext cx="4439194" cy="44391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3167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AE6D-742D-806E-31CF-A5D6DD0095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13100179" y="886408"/>
            <a:ext cx="755779" cy="4557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EEC18-8AB1-A68B-0145-A5BDE94771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 flipH="1" flipV="1">
            <a:off x="12773607" y="6356348"/>
            <a:ext cx="541176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" y="-1"/>
            <a:ext cx="12566469" cy="70686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F6BB5E-56E6-C25E-B070-C229235CB86D}"/>
              </a:ext>
            </a:extLst>
          </p:cNvPr>
          <p:cNvSpPr txBox="1"/>
          <p:nvPr/>
        </p:nvSpPr>
        <p:spPr>
          <a:xfrm>
            <a:off x="1341275" y="1114302"/>
            <a:ext cx="315234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accent4">
                    <a:lumMod val="75000"/>
                  </a:schemeClr>
                </a:solidFill>
              </a:rPr>
              <a:t>Our Targets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A68B1A-0795-3DA6-F093-076CB5D3D6B5}"/>
              </a:ext>
            </a:extLst>
          </p:cNvPr>
          <p:cNvSpPr txBox="1"/>
          <p:nvPr/>
        </p:nvSpPr>
        <p:spPr>
          <a:xfrm>
            <a:off x="1985554" y="2000484"/>
            <a:ext cx="57607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chemeClr val="accent3">
                    <a:lumMod val="75000"/>
                  </a:schemeClr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User Engagement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chemeClr val="accent3">
                    <a:lumMod val="75000"/>
                  </a:schemeClr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Job Matching Accuracy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chemeClr val="accent3">
                    <a:lumMod val="75000"/>
                  </a:schemeClr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Scalability and Performance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chemeClr val="accent3">
                    <a:lumMod val="75000"/>
                  </a:schemeClr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Security and Privacy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chemeClr val="accent3">
                    <a:lumMod val="75000"/>
                  </a:schemeClr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Seamless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chemeClr val="accent3">
                    <a:lumMod val="75000"/>
                  </a:schemeClr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Continuous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Improvement</a:t>
            </a:r>
          </a:p>
        </p:txBody>
      </p:sp>
    </p:spTree>
    <p:extLst>
      <p:ext uri="{BB962C8B-B14F-4D97-AF65-F5344CB8AC3E}">
        <p14:creationId xmlns:p14="http://schemas.microsoft.com/office/powerpoint/2010/main" val="381984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396651" cy="69731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EF3E6E-5E0B-001B-C752-A62986C5A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27860" y="143691"/>
            <a:ext cx="4140928" cy="770709"/>
          </a:xfrm>
        </p:spPr>
        <p:txBody>
          <a:bodyPr/>
          <a:lstStyle/>
          <a:p>
            <a:r>
              <a:rPr lang="en-US" b="1" dirty="0" smtClean="0">
                <a:latin typeface="+mn-lt"/>
              </a:rPr>
              <a:t>Team Members</a:t>
            </a:r>
            <a:endParaRPr lang="en-US" b="1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68" y="1319349"/>
            <a:ext cx="2627885" cy="2351314"/>
          </a:xfrm>
          <a:prstGeom prst="roundRect">
            <a:avLst>
              <a:gd name="adj" fmla="val 4167"/>
            </a:avLst>
          </a:prstGeom>
          <a:ln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377" y="1319349"/>
            <a:ext cx="2769891" cy="2351314"/>
          </a:xfrm>
          <a:prstGeom prst="roundRect">
            <a:avLst>
              <a:gd name="adj" fmla="val 4167"/>
            </a:avLst>
          </a:prstGeom>
          <a:ln/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492" y="1319350"/>
            <a:ext cx="2625639" cy="2351314"/>
          </a:xfrm>
          <a:prstGeom prst="roundRect">
            <a:avLst>
              <a:gd name="adj" fmla="val 4167"/>
            </a:avLst>
          </a:prstGeom>
          <a:ln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sp>
        <p:nvSpPr>
          <p:cNvPr id="8" name="Rectangle 7"/>
          <p:cNvSpPr/>
          <p:nvPr/>
        </p:nvSpPr>
        <p:spPr>
          <a:xfrm>
            <a:off x="351572" y="4004377"/>
            <a:ext cx="3383279" cy="2454592"/>
          </a:xfrm>
          <a:prstGeom prst="rect">
            <a:avLst/>
          </a:prstGeom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55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ANIK KUMAR SANNYASHI</a:t>
            </a:r>
          </a:p>
          <a:p>
            <a:pPr algn="ctr"/>
            <a:r>
              <a:rPr lang="en-US" sz="2400" dirty="0" smtClean="0"/>
              <a:t>ID: 20210104077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4382587" y="4004377"/>
            <a:ext cx="3631473" cy="2454592"/>
          </a:xfrm>
          <a:prstGeom prst="rect">
            <a:avLst/>
          </a:prstGeom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55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MUBASWIRA IBNAT ZIDNEY</a:t>
            </a:r>
          </a:p>
          <a:p>
            <a:pPr algn="ctr"/>
            <a:r>
              <a:rPr lang="en-US" sz="2400" dirty="0" smtClean="0"/>
              <a:t>ID: 20210104077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8661796" y="4004377"/>
            <a:ext cx="3383280" cy="2454592"/>
          </a:xfrm>
          <a:prstGeom prst="rect">
            <a:avLst/>
          </a:prstGeom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55500" dist="508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ANIKA ANJUM ARIN</a:t>
            </a:r>
          </a:p>
          <a:p>
            <a:pPr algn="ctr"/>
            <a:r>
              <a:rPr lang="en-US" sz="2400" dirty="0" smtClean="0"/>
              <a:t>ID: 20210104077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762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ol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15D1BB"/>
      </a:accent1>
      <a:accent2>
        <a:srgbClr val="0FB4DB"/>
      </a:accent2>
      <a:accent3>
        <a:srgbClr val="0D81BB"/>
      </a:accent3>
      <a:accent4>
        <a:srgbClr val="045FC4"/>
      </a:accent4>
      <a:accent5>
        <a:srgbClr val="953FF3"/>
      </a:accent5>
      <a:accent6>
        <a:srgbClr val="C03EF4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Your Title goes Here" id="{216E2A47-1B33-481B-B469-F891BA0BB112}" vid="{A834A686-415F-444B-99EF-70560C1C6F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Modern clean sophisticated presentation</Template>
  <TotalTime>199</TotalTime>
  <Words>122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4" baseType="lpstr">
      <vt:lpstr>Arial</vt:lpstr>
      <vt:lpstr>Arial Narrow</vt:lpstr>
      <vt:lpstr>Calibri</vt:lpstr>
      <vt:lpstr>Calibri Light</vt:lpstr>
      <vt:lpstr>Comic Sans MS</vt:lpstr>
      <vt:lpstr>ff-more-web-pro</vt:lpstr>
      <vt:lpstr>Nirmala UI</vt:lpstr>
      <vt:lpstr>Nirmala UI Semilight</vt:lpstr>
      <vt:lpstr>Perpetua</vt:lpstr>
      <vt:lpstr>Sagona ExtraLight</vt:lpstr>
      <vt:lpstr>Segoe UI Semilight</vt:lpstr>
      <vt:lpstr>Söhne</vt:lpstr>
      <vt:lpstr>Speak Pro</vt:lpstr>
      <vt:lpstr>Office Theme</vt:lpstr>
      <vt:lpstr>PowerPoint Presentation</vt:lpstr>
      <vt:lpstr>Simply Hired !</vt:lpstr>
      <vt:lpstr>Contents</vt:lpstr>
      <vt:lpstr>App Features</vt:lpstr>
      <vt:lpstr>Developing Kit</vt:lpstr>
      <vt:lpstr> Connectivity between our app and society. </vt:lpstr>
      <vt:lpstr>Glimpse of our Interface</vt:lpstr>
      <vt:lpstr>PowerPoint Presentation</vt:lpstr>
      <vt:lpstr>Team Members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Simply Hired</dc:title>
  <dc:creator>Mubaswira Ibnat Zidney</dc:creator>
  <cp:lastModifiedBy>anikk</cp:lastModifiedBy>
  <cp:revision>22</cp:revision>
  <dcterms:created xsi:type="dcterms:W3CDTF">2023-06-20T06:40:49Z</dcterms:created>
  <dcterms:modified xsi:type="dcterms:W3CDTF">2023-06-21T18:20:24Z</dcterms:modified>
</cp:coreProperties>
</file>